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1"/>
  </p:sldMasterIdLst>
  <p:notesMasterIdLst>
    <p:notesMasterId r:id="rId23"/>
  </p:notesMasterIdLst>
  <p:sldIdLst>
    <p:sldId id="303" r:id="rId2"/>
    <p:sldId id="258" r:id="rId3"/>
    <p:sldId id="264" r:id="rId4"/>
    <p:sldId id="259" r:id="rId5"/>
    <p:sldId id="280" r:id="rId6"/>
    <p:sldId id="263" r:id="rId7"/>
    <p:sldId id="278" r:id="rId8"/>
    <p:sldId id="307" r:id="rId9"/>
    <p:sldId id="304" r:id="rId10"/>
    <p:sldId id="262" r:id="rId11"/>
    <p:sldId id="305" r:id="rId12"/>
    <p:sldId id="310" r:id="rId13"/>
    <p:sldId id="266" r:id="rId14"/>
    <p:sldId id="268" r:id="rId15"/>
    <p:sldId id="271" r:id="rId16"/>
    <p:sldId id="270" r:id="rId17"/>
    <p:sldId id="279" r:id="rId18"/>
    <p:sldId id="308" r:id="rId19"/>
    <p:sldId id="272" r:id="rId20"/>
    <p:sldId id="309" r:id="rId21"/>
    <p:sldId id="256" r:id="rId22"/>
  </p:sldIdLst>
  <p:sldSz cx="9144000" cy="5143500" type="screen16x9"/>
  <p:notesSz cx="6858000" cy="9144000"/>
  <p:embeddedFontLst>
    <p:embeddedFont>
      <p:font typeface="Fira Sans Condensed Medium" panose="020B0603050000020004" pitchFamily="34" charset="0"/>
      <p:regular r:id="rId24"/>
      <p:bold r:id="rId25"/>
      <p:italic r:id="rId26"/>
      <p:boldItalic r:id="rId27"/>
    </p:embeddedFont>
    <p:embeddedFont>
      <p:font typeface="Fira Sans Extra Condensed Medium" panose="020B0603050000020004" pitchFamily="34" charset="0"/>
      <p:regular r:id="rId28"/>
      <p:bold r:id="rId29"/>
      <p:italic r:id="rId30"/>
      <p:boldItalic r:id="rId31"/>
    </p:embeddedFont>
    <p:embeddedFont>
      <p:font typeface="Maven Pro Regular" pitchFamily="2" charset="77"/>
      <p:regular r:id="rId32"/>
      <p:bold r:id="rId33"/>
    </p:embeddedFont>
    <p:embeddedFont>
      <p:font typeface="Muli" pitchFamily="2" charset="77"/>
      <p:regular r:id="rId34"/>
      <p:bold r:id="rId35"/>
      <p:italic r:id="rId36"/>
      <p:boldItalic r:id="rId37"/>
    </p:embeddedFont>
    <p:embeddedFont>
      <p:font typeface="Red Hat Display" panose="02010503040201060303" pitchFamily="2" charset="77"/>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B00834-AB8A-4328-B094-7A5C90289E71}">
  <a:tblStyle styleId="{78B00834-AB8A-4328-B094-7A5C90289E7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1C7A0E4-A07F-4995-B9C0-B81D8A72A72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84"/>
    <p:restoredTop sz="91933"/>
  </p:normalViewPr>
  <p:slideViewPr>
    <p:cSldViewPr snapToGrid="0" snapToObjects="1">
      <p:cViewPr>
        <p:scale>
          <a:sx n="117" d="100"/>
          <a:sy n="117" d="100"/>
        </p:scale>
        <p:origin x="144" y="752"/>
      </p:cViewPr>
      <p:guideLst/>
    </p:cSldViewPr>
  </p:slideViewPr>
  <p:notesTextViewPr>
    <p:cViewPr>
      <p:scale>
        <a:sx n="95" d="100"/>
        <a:sy n="9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8.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862" b="0" i="0" u="none" strike="noStrike" kern="1200" spc="0" baseline="0">
                <a:solidFill>
                  <a:schemeClr val="accent2">
                    <a:lumMod val="50000"/>
                  </a:schemeClr>
                </a:solidFill>
                <a:latin typeface="+mn-lt"/>
                <a:ea typeface="+mn-ea"/>
                <a:cs typeface="+mn-cs"/>
              </a:defRPr>
            </a:pPr>
            <a:r>
              <a:rPr lang="en-US" b="1" i="0" dirty="0">
                <a:solidFill>
                  <a:schemeClr val="accent2">
                    <a:lumMod val="50000"/>
                  </a:schemeClr>
                </a:solidFill>
                <a:latin typeface="Red Hat Display" panose="02010503040201060303" pitchFamily="2" charset="77"/>
              </a:rPr>
              <a:t>Amenities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accent2">
                  <a:lumMod val="50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Air conditioning</c:v>
                </c:pt>
              </c:strCache>
            </c:strRef>
          </c:tx>
          <c:spPr>
            <a:solidFill>
              <a:schemeClr val="accent5">
                <a:shade val="40000"/>
              </a:schemeClr>
            </a:solidFill>
            <a:ln>
              <a:noFill/>
            </a:ln>
            <a:effectLst/>
          </c:spPr>
          <c:invertIfNegative val="0"/>
          <c:cat>
            <c:strRef>
              <c:f>Sheet1!$A$2</c:f>
              <c:strCache>
                <c:ptCount val="1"/>
                <c:pt idx="0">
                  <c:v>Category</c:v>
                </c:pt>
              </c:strCache>
            </c:strRef>
          </c:cat>
          <c:val>
            <c:numRef>
              <c:f>Sheet1!$B$2</c:f>
              <c:numCache>
                <c:formatCode>General</c:formatCode>
                <c:ptCount val="1"/>
                <c:pt idx="0">
                  <c:v>7184</c:v>
                </c:pt>
              </c:numCache>
            </c:numRef>
          </c:val>
          <c:extLst>
            <c:ext xmlns:c16="http://schemas.microsoft.com/office/drawing/2014/chart" uri="{C3380CC4-5D6E-409C-BE32-E72D297353CC}">
              <c16:uniqueId val="{00000000-FBD4-004B-942E-706262D52D1B}"/>
            </c:ext>
          </c:extLst>
        </c:ser>
        <c:ser>
          <c:idx val="1"/>
          <c:order val="1"/>
          <c:tx>
            <c:strRef>
              <c:f>Sheet1!$C$1</c:f>
              <c:strCache>
                <c:ptCount val="1"/>
                <c:pt idx="0">
                  <c:v>Wifi</c:v>
                </c:pt>
              </c:strCache>
            </c:strRef>
          </c:tx>
          <c:spPr>
            <a:solidFill>
              <a:schemeClr val="accent5">
                <a:shade val="51000"/>
              </a:schemeClr>
            </a:solidFill>
            <a:ln>
              <a:noFill/>
            </a:ln>
            <a:effectLst/>
          </c:spPr>
          <c:invertIfNegative val="0"/>
          <c:cat>
            <c:strRef>
              <c:f>Sheet1!$A$2</c:f>
              <c:strCache>
                <c:ptCount val="1"/>
                <c:pt idx="0">
                  <c:v>Category</c:v>
                </c:pt>
              </c:strCache>
            </c:strRef>
          </c:cat>
          <c:val>
            <c:numRef>
              <c:f>Sheet1!$C$2</c:f>
              <c:numCache>
                <c:formatCode>General</c:formatCode>
                <c:ptCount val="1"/>
                <c:pt idx="0">
                  <c:v>7170</c:v>
                </c:pt>
              </c:numCache>
            </c:numRef>
          </c:val>
          <c:extLst>
            <c:ext xmlns:c16="http://schemas.microsoft.com/office/drawing/2014/chart" uri="{C3380CC4-5D6E-409C-BE32-E72D297353CC}">
              <c16:uniqueId val="{00000001-FBD4-004B-942E-706262D52D1B}"/>
            </c:ext>
          </c:extLst>
        </c:ser>
        <c:ser>
          <c:idx val="2"/>
          <c:order val="2"/>
          <c:tx>
            <c:strRef>
              <c:f>Sheet1!$D$1</c:f>
              <c:strCache>
                <c:ptCount val="1"/>
                <c:pt idx="0">
                  <c:v>Washer</c:v>
                </c:pt>
              </c:strCache>
            </c:strRef>
          </c:tx>
          <c:spPr>
            <a:solidFill>
              <a:schemeClr val="accent5">
                <a:shade val="62000"/>
              </a:schemeClr>
            </a:solidFill>
            <a:ln>
              <a:noFill/>
            </a:ln>
            <a:effectLst/>
          </c:spPr>
          <c:invertIfNegative val="0"/>
          <c:cat>
            <c:strRef>
              <c:f>Sheet1!$A$2</c:f>
              <c:strCache>
                <c:ptCount val="1"/>
                <c:pt idx="0">
                  <c:v>Category</c:v>
                </c:pt>
              </c:strCache>
            </c:strRef>
          </c:cat>
          <c:val>
            <c:numRef>
              <c:f>Sheet1!$D$2</c:f>
              <c:numCache>
                <c:formatCode>General</c:formatCode>
                <c:ptCount val="1"/>
                <c:pt idx="0">
                  <c:v>6543</c:v>
                </c:pt>
              </c:numCache>
            </c:numRef>
          </c:val>
          <c:extLst>
            <c:ext xmlns:c16="http://schemas.microsoft.com/office/drawing/2014/chart" uri="{C3380CC4-5D6E-409C-BE32-E72D297353CC}">
              <c16:uniqueId val="{00000002-FBD4-004B-942E-706262D52D1B}"/>
            </c:ext>
          </c:extLst>
        </c:ser>
        <c:ser>
          <c:idx val="3"/>
          <c:order val="3"/>
          <c:tx>
            <c:strRef>
              <c:f>Sheet1!$E$1</c:f>
              <c:strCache>
                <c:ptCount val="1"/>
                <c:pt idx="0">
                  <c:v>Essentials</c:v>
                </c:pt>
              </c:strCache>
            </c:strRef>
          </c:tx>
          <c:spPr>
            <a:solidFill>
              <a:schemeClr val="accent5">
                <a:shade val="73000"/>
              </a:schemeClr>
            </a:solidFill>
            <a:ln>
              <a:noFill/>
            </a:ln>
            <a:effectLst/>
          </c:spPr>
          <c:invertIfNegative val="0"/>
          <c:cat>
            <c:strRef>
              <c:f>Sheet1!$A$2</c:f>
              <c:strCache>
                <c:ptCount val="1"/>
                <c:pt idx="0">
                  <c:v>Category</c:v>
                </c:pt>
              </c:strCache>
            </c:strRef>
          </c:cat>
          <c:val>
            <c:numRef>
              <c:f>Sheet1!$E$2</c:f>
              <c:numCache>
                <c:formatCode>General</c:formatCode>
                <c:ptCount val="1"/>
                <c:pt idx="0">
                  <c:v>6541</c:v>
                </c:pt>
              </c:numCache>
            </c:numRef>
          </c:val>
          <c:extLst>
            <c:ext xmlns:c16="http://schemas.microsoft.com/office/drawing/2014/chart" uri="{C3380CC4-5D6E-409C-BE32-E72D297353CC}">
              <c16:uniqueId val="{00000003-FBD4-004B-942E-706262D52D1B}"/>
            </c:ext>
          </c:extLst>
        </c:ser>
        <c:ser>
          <c:idx val="4"/>
          <c:order val="4"/>
          <c:tx>
            <c:strRef>
              <c:f>Sheet1!$F$1</c:f>
              <c:strCache>
                <c:ptCount val="1"/>
                <c:pt idx="0">
                  <c:v>Kitchen</c:v>
                </c:pt>
              </c:strCache>
            </c:strRef>
          </c:tx>
          <c:spPr>
            <a:solidFill>
              <a:schemeClr val="accent5">
                <a:shade val="83000"/>
              </a:schemeClr>
            </a:solidFill>
            <a:ln>
              <a:noFill/>
            </a:ln>
            <a:effectLst/>
          </c:spPr>
          <c:invertIfNegative val="0"/>
          <c:cat>
            <c:strRef>
              <c:f>Sheet1!$A$2</c:f>
              <c:strCache>
                <c:ptCount val="1"/>
                <c:pt idx="0">
                  <c:v>Category</c:v>
                </c:pt>
              </c:strCache>
            </c:strRef>
          </c:cat>
          <c:val>
            <c:numRef>
              <c:f>Sheet1!$F$2</c:f>
              <c:numCache>
                <c:formatCode>General</c:formatCode>
                <c:ptCount val="1"/>
                <c:pt idx="0">
                  <c:v>6088</c:v>
                </c:pt>
              </c:numCache>
            </c:numRef>
          </c:val>
          <c:extLst>
            <c:ext xmlns:c16="http://schemas.microsoft.com/office/drawing/2014/chart" uri="{C3380CC4-5D6E-409C-BE32-E72D297353CC}">
              <c16:uniqueId val="{00000004-FBD4-004B-942E-706262D52D1B}"/>
            </c:ext>
          </c:extLst>
        </c:ser>
        <c:ser>
          <c:idx val="5"/>
          <c:order val="5"/>
          <c:tx>
            <c:strRef>
              <c:f>Sheet1!$G$1</c:f>
              <c:strCache>
                <c:ptCount val="1"/>
                <c:pt idx="0">
                  <c:v>Hangers</c:v>
                </c:pt>
              </c:strCache>
            </c:strRef>
          </c:tx>
          <c:spPr>
            <a:solidFill>
              <a:schemeClr val="accent5">
                <a:shade val="94000"/>
              </a:schemeClr>
            </a:solidFill>
            <a:ln>
              <a:noFill/>
            </a:ln>
            <a:effectLst/>
          </c:spPr>
          <c:invertIfNegative val="0"/>
          <c:cat>
            <c:strRef>
              <c:f>Sheet1!$A$2</c:f>
              <c:strCache>
                <c:ptCount val="1"/>
                <c:pt idx="0">
                  <c:v>Category</c:v>
                </c:pt>
              </c:strCache>
            </c:strRef>
          </c:cat>
          <c:val>
            <c:numRef>
              <c:f>Sheet1!$G$2</c:f>
              <c:numCache>
                <c:formatCode>General</c:formatCode>
                <c:ptCount val="1"/>
                <c:pt idx="0">
                  <c:v>6005</c:v>
                </c:pt>
              </c:numCache>
            </c:numRef>
          </c:val>
          <c:extLst>
            <c:ext xmlns:c16="http://schemas.microsoft.com/office/drawing/2014/chart" uri="{C3380CC4-5D6E-409C-BE32-E72D297353CC}">
              <c16:uniqueId val="{00000005-FBD4-004B-942E-706262D52D1B}"/>
            </c:ext>
          </c:extLst>
        </c:ser>
        <c:ser>
          <c:idx val="6"/>
          <c:order val="6"/>
          <c:tx>
            <c:strRef>
              <c:f>Sheet1!$H$1</c:f>
              <c:strCache>
                <c:ptCount val="1"/>
                <c:pt idx="0">
                  <c:v>Iron</c:v>
                </c:pt>
              </c:strCache>
            </c:strRef>
          </c:tx>
          <c:spPr>
            <a:solidFill>
              <a:schemeClr val="accent5">
                <a:tint val="95000"/>
              </a:schemeClr>
            </a:solidFill>
            <a:ln>
              <a:noFill/>
            </a:ln>
            <a:effectLst/>
          </c:spPr>
          <c:invertIfNegative val="0"/>
          <c:cat>
            <c:strRef>
              <c:f>Sheet1!$A$2</c:f>
              <c:strCache>
                <c:ptCount val="1"/>
                <c:pt idx="0">
                  <c:v>Category</c:v>
                </c:pt>
              </c:strCache>
            </c:strRef>
          </c:cat>
          <c:val>
            <c:numRef>
              <c:f>Sheet1!$H$2</c:f>
              <c:numCache>
                <c:formatCode>General</c:formatCode>
                <c:ptCount val="1"/>
                <c:pt idx="0">
                  <c:v>5612</c:v>
                </c:pt>
              </c:numCache>
            </c:numRef>
          </c:val>
          <c:extLst>
            <c:ext xmlns:c16="http://schemas.microsoft.com/office/drawing/2014/chart" uri="{C3380CC4-5D6E-409C-BE32-E72D297353CC}">
              <c16:uniqueId val="{00000006-FBD4-004B-942E-706262D52D1B}"/>
            </c:ext>
          </c:extLst>
        </c:ser>
        <c:ser>
          <c:idx val="7"/>
          <c:order val="7"/>
          <c:tx>
            <c:strRef>
              <c:f>Sheet1!$I$1</c:f>
              <c:strCache>
                <c:ptCount val="1"/>
                <c:pt idx="0">
                  <c:v>TV</c:v>
                </c:pt>
              </c:strCache>
            </c:strRef>
          </c:tx>
          <c:spPr>
            <a:solidFill>
              <a:schemeClr val="accent5">
                <a:tint val="84000"/>
              </a:schemeClr>
            </a:solidFill>
            <a:ln>
              <a:noFill/>
            </a:ln>
            <a:effectLst/>
          </c:spPr>
          <c:invertIfNegative val="0"/>
          <c:cat>
            <c:strRef>
              <c:f>Sheet1!$A$2</c:f>
              <c:strCache>
                <c:ptCount val="1"/>
                <c:pt idx="0">
                  <c:v>Category</c:v>
                </c:pt>
              </c:strCache>
            </c:strRef>
          </c:cat>
          <c:val>
            <c:numRef>
              <c:f>Sheet1!$I$2</c:f>
              <c:numCache>
                <c:formatCode>General</c:formatCode>
                <c:ptCount val="1"/>
                <c:pt idx="0">
                  <c:v>5418</c:v>
                </c:pt>
              </c:numCache>
            </c:numRef>
          </c:val>
          <c:extLst>
            <c:ext xmlns:c16="http://schemas.microsoft.com/office/drawing/2014/chart" uri="{C3380CC4-5D6E-409C-BE32-E72D297353CC}">
              <c16:uniqueId val="{00000007-FBD4-004B-942E-706262D52D1B}"/>
            </c:ext>
          </c:extLst>
        </c:ser>
        <c:ser>
          <c:idx val="8"/>
          <c:order val="8"/>
          <c:tx>
            <c:strRef>
              <c:f>Sheet1!$J$1</c:f>
              <c:strCache>
                <c:ptCount val="1"/>
                <c:pt idx="0">
                  <c:v>Hair dryer</c:v>
                </c:pt>
              </c:strCache>
            </c:strRef>
          </c:tx>
          <c:spPr>
            <a:solidFill>
              <a:schemeClr val="accent5">
                <a:tint val="74000"/>
              </a:schemeClr>
            </a:solidFill>
            <a:ln>
              <a:noFill/>
            </a:ln>
            <a:effectLst/>
          </c:spPr>
          <c:invertIfNegative val="0"/>
          <c:cat>
            <c:strRef>
              <c:f>Sheet1!$A$2</c:f>
              <c:strCache>
                <c:ptCount val="1"/>
                <c:pt idx="0">
                  <c:v>Category</c:v>
                </c:pt>
              </c:strCache>
            </c:strRef>
          </c:cat>
          <c:val>
            <c:numRef>
              <c:f>Sheet1!$J$2</c:f>
              <c:numCache>
                <c:formatCode>General</c:formatCode>
                <c:ptCount val="1"/>
                <c:pt idx="0">
                  <c:v>5405</c:v>
                </c:pt>
              </c:numCache>
            </c:numRef>
          </c:val>
          <c:extLst>
            <c:ext xmlns:c16="http://schemas.microsoft.com/office/drawing/2014/chart" uri="{C3380CC4-5D6E-409C-BE32-E72D297353CC}">
              <c16:uniqueId val="{00000008-FBD4-004B-942E-706262D52D1B}"/>
            </c:ext>
          </c:extLst>
        </c:ser>
        <c:ser>
          <c:idx val="9"/>
          <c:order val="9"/>
          <c:tx>
            <c:strRef>
              <c:f>Sheet1!$K$1</c:f>
              <c:strCache>
                <c:ptCount val="1"/>
                <c:pt idx="0">
                  <c:v>Shampoo</c:v>
                </c:pt>
              </c:strCache>
            </c:strRef>
          </c:tx>
          <c:spPr>
            <a:solidFill>
              <a:schemeClr val="accent5">
                <a:tint val="63000"/>
              </a:schemeClr>
            </a:solidFill>
            <a:ln>
              <a:noFill/>
            </a:ln>
            <a:effectLst/>
          </c:spPr>
          <c:invertIfNegative val="0"/>
          <c:cat>
            <c:strRef>
              <c:f>Sheet1!$A$2</c:f>
              <c:strCache>
                <c:ptCount val="1"/>
                <c:pt idx="0">
                  <c:v>Category</c:v>
                </c:pt>
              </c:strCache>
            </c:strRef>
          </c:cat>
          <c:val>
            <c:numRef>
              <c:f>Sheet1!$K$2</c:f>
              <c:numCache>
                <c:formatCode>General</c:formatCode>
                <c:ptCount val="1"/>
                <c:pt idx="0">
                  <c:v>5299</c:v>
                </c:pt>
              </c:numCache>
            </c:numRef>
          </c:val>
          <c:extLst>
            <c:ext xmlns:c16="http://schemas.microsoft.com/office/drawing/2014/chart" uri="{C3380CC4-5D6E-409C-BE32-E72D297353CC}">
              <c16:uniqueId val="{00000009-FBD4-004B-942E-706262D52D1B}"/>
            </c:ext>
          </c:extLst>
        </c:ser>
        <c:ser>
          <c:idx val="10"/>
          <c:order val="10"/>
          <c:tx>
            <c:strRef>
              <c:f>Sheet1!$L$1</c:f>
              <c:strCache>
                <c:ptCount val="1"/>
                <c:pt idx="0">
                  <c:v>Laptop friendly workspace</c:v>
                </c:pt>
              </c:strCache>
            </c:strRef>
          </c:tx>
          <c:spPr>
            <a:solidFill>
              <a:schemeClr val="accent5">
                <a:tint val="52000"/>
              </a:schemeClr>
            </a:solidFill>
            <a:ln>
              <a:noFill/>
            </a:ln>
            <a:effectLst/>
          </c:spPr>
          <c:invertIfNegative val="0"/>
          <c:cat>
            <c:strRef>
              <c:f>Sheet1!$A$2</c:f>
              <c:strCache>
                <c:ptCount val="1"/>
                <c:pt idx="0">
                  <c:v>Category</c:v>
                </c:pt>
              </c:strCache>
            </c:strRef>
          </c:cat>
          <c:val>
            <c:numRef>
              <c:f>Sheet1!$L$2</c:f>
              <c:numCache>
                <c:formatCode>General</c:formatCode>
                <c:ptCount val="1"/>
                <c:pt idx="0">
                  <c:v>5232</c:v>
                </c:pt>
              </c:numCache>
            </c:numRef>
          </c:val>
          <c:extLst>
            <c:ext xmlns:c16="http://schemas.microsoft.com/office/drawing/2014/chart" uri="{C3380CC4-5D6E-409C-BE32-E72D297353CC}">
              <c16:uniqueId val="{0000000A-FBD4-004B-942E-706262D52D1B}"/>
            </c:ext>
          </c:extLst>
        </c:ser>
        <c:ser>
          <c:idx val="11"/>
          <c:order val="11"/>
          <c:tx>
            <c:strRef>
              <c:f>Sheet1!$M$1</c:f>
              <c:strCache>
                <c:ptCount val="1"/>
                <c:pt idx="0">
                  <c:v>Elevator</c:v>
                </c:pt>
              </c:strCache>
            </c:strRef>
          </c:tx>
          <c:spPr>
            <a:solidFill>
              <a:schemeClr val="accent5">
                <a:tint val="41000"/>
              </a:schemeClr>
            </a:solidFill>
            <a:ln>
              <a:noFill/>
            </a:ln>
            <a:effectLst/>
          </c:spPr>
          <c:invertIfNegative val="0"/>
          <c:cat>
            <c:strRef>
              <c:f>Sheet1!$A$2</c:f>
              <c:strCache>
                <c:ptCount val="1"/>
                <c:pt idx="0">
                  <c:v>Category</c:v>
                </c:pt>
              </c:strCache>
            </c:strRef>
          </c:cat>
          <c:val>
            <c:numRef>
              <c:f>Sheet1!$M$2</c:f>
              <c:numCache>
                <c:formatCode>General</c:formatCode>
                <c:ptCount val="1"/>
                <c:pt idx="0">
                  <c:v>4802</c:v>
                </c:pt>
              </c:numCache>
            </c:numRef>
          </c:val>
          <c:extLst>
            <c:ext xmlns:c16="http://schemas.microsoft.com/office/drawing/2014/chart" uri="{C3380CC4-5D6E-409C-BE32-E72D297353CC}">
              <c16:uniqueId val="{0000000B-FBD4-004B-942E-706262D52D1B}"/>
            </c:ext>
          </c:extLst>
        </c:ser>
        <c:dLbls>
          <c:showLegendKey val="0"/>
          <c:showVal val="0"/>
          <c:showCatName val="0"/>
          <c:showSerName val="0"/>
          <c:showPercent val="0"/>
          <c:showBubbleSize val="0"/>
        </c:dLbls>
        <c:gapWidth val="322"/>
        <c:overlap val="-60"/>
        <c:axId val="1937837680"/>
        <c:axId val="1937843936"/>
      </c:barChart>
      <c:catAx>
        <c:axId val="1937837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accent2">
                    <a:lumMod val="50000"/>
                  </a:schemeClr>
                </a:solidFill>
                <a:latin typeface="Muli" pitchFamily="2" charset="77"/>
                <a:ea typeface="+mn-ea"/>
                <a:cs typeface="+mn-cs"/>
              </a:defRPr>
            </a:pPr>
            <a:endParaRPr lang="en-US"/>
          </a:p>
        </c:txPr>
        <c:crossAx val="1937843936"/>
        <c:crosses val="autoZero"/>
        <c:auto val="1"/>
        <c:lblAlgn val="ctr"/>
        <c:lblOffset val="100"/>
        <c:noMultiLvlLbl val="0"/>
      </c:catAx>
      <c:valAx>
        <c:axId val="19378439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accent2">
                    <a:lumMod val="50000"/>
                  </a:schemeClr>
                </a:solidFill>
                <a:latin typeface="Red Hat Display" panose="02010503040201060303" pitchFamily="2" charset="77"/>
                <a:ea typeface="+mn-ea"/>
                <a:cs typeface="+mn-cs"/>
              </a:defRPr>
            </a:pPr>
            <a:endParaRPr lang="en-US"/>
          </a:p>
        </c:txPr>
        <c:crossAx val="19378376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accent2">
                  <a:lumMod val="50000"/>
                </a:schemeClr>
              </a:solidFill>
              <a:latin typeface="Muli" pitchFamily="2"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6c3f460955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6c3f460955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 so today I will be presenting my capstone project, which will a price prediction for airbnb apartments in Singapore.</a:t>
            </a:r>
            <a:endParaRPr dirty="0"/>
          </a:p>
        </p:txBody>
      </p:sp>
    </p:spTree>
    <p:extLst>
      <p:ext uri="{BB962C8B-B14F-4D97-AF65-F5344CB8AC3E}">
        <p14:creationId xmlns:p14="http://schemas.microsoft.com/office/powerpoint/2010/main" val="226402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6"/>
        <p:cNvGrpSpPr/>
        <p:nvPr/>
      </p:nvGrpSpPr>
      <p:grpSpPr>
        <a:xfrm>
          <a:off x="0" y="0"/>
          <a:ext cx="0" cy="0"/>
          <a:chOff x="0" y="0"/>
          <a:chExt cx="0" cy="0"/>
        </a:xfrm>
      </p:grpSpPr>
      <p:sp>
        <p:nvSpPr>
          <p:cNvPr id="1797" name="Google Shape;1797;g6c3f460955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8" name="Google Shape;1798;g6c3f460955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fa3ff318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fa3ff318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246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0"/>
        <p:cNvGrpSpPr/>
        <p:nvPr/>
      </p:nvGrpSpPr>
      <p:grpSpPr>
        <a:xfrm>
          <a:off x="0" y="0"/>
          <a:ext cx="0" cy="0"/>
          <a:chOff x="0" y="0"/>
          <a:chExt cx="0" cy="0"/>
        </a:xfrm>
      </p:grpSpPr>
      <p:sp>
        <p:nvSpPr>
          <p:cNvPr id="2051" name="Google Shape;2051;g6bfa3ff318_1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2" name="Google Shape;2052;g6bfa3ff318_1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7718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3"/>
        <p:cNvGrpSpPr/>
        <p:nvPr/>
      </p:nvGrpSpPr>
      <p:grpSpPr>
        <a:xfrm>
          <a:off x="0" y="0"/>
          <a:ext cx="0" cy="0"/>
          <a:chOff x="0" y="0"/>
          <a:chExt cx="0" cy="0"/>
        </a:xfrm>
      </p:grpSpPr>
      <p:sp>
        <p:nvSpPr>
          <p:cNvPr id="3714" name="Google Shape;3714;g6bfa3ff318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5" name="Google Shape;3715;g6bfa3ff318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9"/>
        <p:cNvGrpSpPr/>
        <p:nvPr/>
      </p:nvGrpSpPr>
      <p:grpSpPr>
        <a:xfrm>
          <a:off x="0" y="0"/>
          <a:ext cx="0" cy="0"/>
          <a:chOff x="0" y="0"/>
          <a:chExt cx="0" cy="0"/>
        </a:xfrm>
      </p:grpSpPr>
      <p:sp>
        <p:nvSpPr>
          <p:cNvPr id="3940" name="Google Shape;3940;g6c3f460955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1" name="Google Shape;3941;g6c3f460955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Moving on to modelling</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4"/>
        <p:cNvGrpSpPr/>
        <p:nvPr/>
      </p:nvGrpSpPr>
      <p:grpSpPr>
        <a:xfrm>
          <a:off x="0" y="0"/>
          <a:ext cx="0" cy="0"/>
          <a:chOff x="0" y="0"/>
          <a:chExt cx="0" cy="0"/>
        </a:xfrm>
      </p:grpSpPr>
      <p:sp>
        <p:nvSpPr>
          <p:cNvPr id="4215" name="Google Shape;4215;g6bfa3ff31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6" name="Google Shape;4216;g6bfa3ff318_1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sz="1100" b="0" i="0" u="none" strike="noStrike" cap="none" dirty="0">
                <a:solidFill>
                  <a:srgbClr val="000000"/>
                </a:solidFill>
                <a:effectLst/>
                <a:latin typeface="Arial"/>
                <a:ea typeface="Arial"/>
                <a:cs typeface="Arial"/>
                <a:sym typeface="Arial"/>
              </a:rPr>
              <a:t>For my model accuracy, since I am working on a regression problem, I used the central tendency measure as the result for all predictions, which in this case is the mean price for a night stay in a airbnb listing.</a:t>
            </a:r>
          </a:p>
          <a:p>
            <a:pPr marL="0" lvl="0" indent="0" algn="l" rtl="0">
              <a:spcBef>
                <a:spcPts val="0"/>
              </a:spcBef>
              <a:spcAft>
                <a:spcPts val="0"/>
              </a:spcAft>
              <a:buNone/>
            </a:pPr>
            <a:r>
              <a:rPr lang="en-SG" sz="1100" b="0" i="0" u="none" strike="noStrike" cap="none" dirty="0">
                <a:solidFill>
                  <a:srgbClr val="000000"/>
                </a:solidFill>
                <a:effectLst/>
                <a:latin typeface="Arial"/>
                <a:cs typeface="Arial"/>
                <a:sym typeface="Arial"/>
              </a:rPr>
              <a:t>So from here, I did a train test split of my data set for evaluation.</a:t>
            </a:r>
            <a:endParaRPr sz="1600"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8"/>
        <p:cNvGrpSpPr/>
        <p:nvPr/>
      </p:nvGrpSpPr>
      <p:grpSpPr>
        <a:xfrm>
          <a:off x="0" y="0"/>
          <a:ext cx="0" cy="0"/>
          <a:chOff x="0" y="0"/>
          <a:chExt cx="0" cy="0"/>
        </a:xfrm>
      </p:grpSpPr>
      <p:sp>
        <p:nvSpPr>
          <p:cNvPr id="3969" name="Google Shape;3969;g6bfa3ff318_1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0" name="Google Shape;3970;g6bfa3ff318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These were 4 of the models that </a:t>
            </a:r>
            <a:r>
              <a:rPr lang="en-US" dirty="0" err="1"/>
              <a:t>ive</a:t>
            </a:r>
            <a:r>
              <a:rPr lang="en-US" dirty="0"/>
              <a:t> tried, which includes linear regression, lasso, neural network and </a:t>
            </a:r>
            <a:r>
              <a:rPr lang="en-US" dirty="0" err="1"/>
              <a:t>xgboost</a:t>
            </a:r>
            <a:r>
              <a:rPr lang="en-US" dirty="0"/>
              <a:t>.</a:t>
            </a:r>
          </a:p>
          <a:p>
            <a:pPr marL="0" lvl="0" indent="0" algn="l" rtl="0">
              <a:spcBef>
                <a:spcPts val="0"/>
              </a:spcBef>
              <a:spcAft>
                <a:spcPts val="0"/>
              </a:spcAft>
              <a:buNone/>
            </a:pPr>
            <a:r>
              <a:rPr lang="en-US" dirty="0"/>
              <a:t>In the end, it was the </a:t>
            </a:r>
            <a:r>
              <a:rPr lang="en-US" dirty="0" err="1"/>
              <a:t>Xgboost</a:t>
            </a:r>
            <a:r>
              <a:rPr lang="en-US" dirty="0"/>
              <a:t> that gave me the best results so I went ahead with that for the fitting of my model.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once again what this would mean is that my model will be able to account for 78% of the test data. The score could definitely be better but I will talk more about the limitations later on.</a:t>
            </a:r>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9"/>
        <p:cNvGrpSpPr/>
        <p:nvPr/>
      </p:nvGrpSpPr>
      <p:grpSpPr>
        <a:xfrm>
          <a:off x="0" y="0"/>
          <a:ext cx="0" cy="0"/>
          <a:chOff x="0" y="0"/>
          <a:chExt cx="0" cy="0"/>
        </a:xfrm>
      </p:grpSpPr>
      <p:sp>
        <p:nvSpPr>
          <p:cNvPr id="5520" name="Google Shape;5520;g6bfa3ff318_1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1" name="Google Shape;5521;g6bfa3ff318_1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sz="1100" b="0" i="0" u="none" strike="noStrike" cap="none" dirty="0">
                <a:solidFill>
                  <a:srgbClr val="000000"/>
                </a:solidFill>
                <a:effectLst/>
                <a:latin typeface="Arial"/>
                <a:cs typeface="Arial"/>
                <a:sym typeface="Arial"/>
              </a:rPr>
              <a:t>XGBoost also known as extreme gradient boosting. </a:t>
            </a:r>
          </a:p>
          <a:p>
            <a:pPr marL="0" lvl="0" indent="0" algn="l" rtl="0">
              <a:spcBef>
                <a:spcPts val="0"/>
              </a:spcBef>
              <a:spcAft>
                <a:spcPts val="0"/>
              </a:spcAft>
              <a:buNone/>
            </a:pPr>
            <a:r>
              <a:rPr lang="en-SG" sz="1100" b="0" i="0" u="none" strike="noStrike" cap="none" dirty="0">
                <a:solidFill>
                  <a:srgbClr val="000000"/>
                </a:solidFill>
                <a:effectLst/>
                <a:latin typeface="Arial"/>
                <a:cs typeface="Arial"/>
                <a:sym typeface="Arial"/>
              </a:rPr>
              <a:t>It is a decision tree based ensemble machine learning algorithm that uses a gradient boosting framework.</a:t>
            </a:r>
          </a:p>
          <a:p>
            <a:pPr marL="0" lvl="0" indent="0" algn="l" rtl="0">
              <a:spcBef>
                <a:spcPts val="0"/>
              </a:spcBef>
              <a:spcAft>
                <a:spcPts val="0"/>
              </a:spcAft>
              <a:buNone/>
            </a:pPr>
            <a:endParaRPr lang="en-SG"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SG" sz="1100" b="0" i="0" u="none" strike="noStrike" cap="none" dirty="0">
                <a:solidFill>
                  <a:srgbClr val="000000"/>
                </a:solidFill>
                <a:effectLst/>
                <a:latin typeface="Arial"/>
                <a:cs typeface="Arial"/>
                <a:sym typeface="Arial"/>
              </a:rPr>
              <a:t>Not that mine has any missing values, but one of the good points of the XGBoost is its ability to be efficient in handline missing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that could be something that you consider in the future when using this model.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Lastly, unlike other gradient boost method, the </a:t>
            </a:r>
            <a:r>
              <a:rPr lang="en-US" dirty="0" err="1"/>
              <a:t>Xgboost</a:t>
            </a:r>
            <a:r>
              <a:rPr lang="en-US" dirty="0"/>
              <a:t> allows for regularization, and that is important because it would prevent the overfit for the training set.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0"/>
        <p:cNvGrpSpPr/>
        <p:nvPr/>
      </p:nvGrpSpPr>
      <p:grpSpPr>
        <a:xfrm>
          <a:off x="0" y="0"/>
          <a:ext cx="0" cy="0"/>
          <a:chOff x="0" y="0"/>
          <a:chExt cx="0" cy="0"/>
        </a:xfrm>
      </p:grpSpPr>
      <p:sp>
        <p:nvSpPr>
          <p:cNvPr id="4331" name="Google Shape;4331;g6bfa3ff318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2" name="Google Shape;4332;g6bfa3ff318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5624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2"/>
        <p:cNvGrpSpPr/>
        <p:nvPr/>
      </p:nvGrpSpPr>
      <p:grpSpPr>
        <a:xfrm>
          <a:off x="0" y="0"/>
          <a:ext cx="0" cy="0"/>
          <a:chOff x="0" y="0"/>
          <a:chExt cx="0" cy="0"/>
        </a:xfrm>
      </p:grpSpPr>
      <p:sp>
        <p:nvSpPr>
          <p:cNvPr id="4233" name="Google Shape;4233;g6da2bcea4a_6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4" name="Google Shape;4234;g6da2bcea4a_6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some of the limitations I faced was that size of the dataset. Using a Singapore dataset, there was definitely a decrease in the number of listings as compared to Europe or the US. So one way to counter that would be to get more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Next would be to include more feature engineering in the process. I did go back and forth to adjust some of the features, pull out individual amenities to take a look, but I think </a:t>
            </a:r>
            <a:r>
              <a:rPr lang="en-US" dirty="0" err="1"/>
              <a:t>theres</a:t>
            </a:r>
            <a:r>
              <a:rPr lang="en-US" dirty="0"/>
              <a:t> always more that could be done. Perhaps looking at polynomial features whether having both a private room and washer would be a significant factor that contributes to the price.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Lastly, the model score wasn’t the best and there still seems to be some overfitting despite tuning the parameters. It just took a long while to run grid search each time, so in the end I went with doing a randomized search. So yea, perhaps could take more time to venture into that.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fa3ff318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fa3ff318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what I will cover today, the problem statement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dataset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Eda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modelling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findings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Limitations/Future Plans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2"/>
        <p:cNvGrpSpPr/>
        <p:nvPr/>
      </p:nvGrpSpPr>
      <p:grpSpPr>
        <a:xfrm>
          <a:off x="0" y="0"/>
          <a:ext cx="0" cy="0"/>
          <a:chOff x="0" y="0"/>
          <a:chExt cx="0" cy="0"/>
        </a:xfrm>
      </p:grpSpPr>
      <p:sp>
        <p:nvSpPr>
          <p:cNvPr id="4233" name="Google Shape;4233;g6da2bcea4a_6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4" name="Google Shape;4234;g6da2bcea4a_6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model is definitely Singapore specific, but in terms of the whole process applied to get to the predictions, we could definitely apply the same flow structure to other countries with tweaks here and there.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pricing algorithms are not just specific to airbnb, we can always use it to price restaurant items or even predicting salaries based on experience</a:t>
            </a:r>
            <a:endParaRPr dirty="0"/>
          </a:p>
        </p:txBody>
      </p:sp>
    </p:spTree>
    <p:extLst>
      <p:ext uri="{BB962C8B-B14F-4D97-AF65-F5344CB8AC3E}">
        <p14:creationId xmlns:p14="http://schemas.microsoft.com/office/powerpoint/2010/main" val="32329604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6c3f460955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6c3f460955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9"/>
        <p:cNvGrpSpPr/>
        <p:nvPr/>
      </p:nvGrpSpPr>
      <p:grpSpPr>
        <a:xfrm>
          <a:off x="0" y="0"/>
          <a:ext cx="0" cy="0"/>
          <a:chOff x="0" y="0"/>
          <a:chExt cx="0" cy="0"/>
        </a:xfrm>
      </p:grpSpPr>
      <p:sp>
        <p:nvSpPr>
          <p:cNvPr id="1990" name="Google Shape;1990;g6bfa3ff318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1" name="Google Shape;1991;g6bfa3ff318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SG" dirty="0"/>
              <a:t>Many of the times we are the ones that are finding airbnb apartment when staying overseas and often we find ourselves comparing between location, what's provided and comparing prices of the listings.</a:t>
            </a:r>
          </a:p>
          <a:p>
            <a:pPr marL="158750" indent="0">
              <a:buNone/>
            </a:pPr>
            <a:endParaRPr lang="en-SG" dirty="0"/>
          </a:p>
          <a:p>
            <a:pPr marL="158750" indent="0">
              <a:buNone/>
            </a:pPr>
            <a:r>
              <a:rPr lang="en-SG" dirty="0"/>
              <a:t>But what about when it comes to listing our own apartment? You wouldn’t want to list it too high because then no one would book it, but if its too low then its just not worth.</a:t>
            </a:r>
          </a:p>
          <a:p>
            <a:pPr marL="158750" indent="0">
              <a:buNone/>
            </a:pPr>
            <a:endParaRPr lang="en-SG" dirty="0"/>
          </a:p>
          <a:p>
            <a:pPr marL="158750" indent="0">
              <a:buNone/>
            </a:pPr>
            <a:r>
              <a:rPr lang="en-SG" dirty="0"/>
              <a:t>SO the question is: How much do I list my apartment for?.</a:t>
            </a:r>
          </a:p>
          <a:p>
            <a:pPr marL="158750" indent="0">
              <a:buNone/>
            </a:pPr>
            <a:endParaRPr lang="en-SG" dirty="0"/>
          </a:p>
          <a:p>
            <a:pPr marL="158750" indent="0">
              <a:buNone/>
            </a:pPr>
            <a:r>
              <a:rPr lang="en-SG" dirty="0"/>
              <a:t>The aim of this project would be to provide price suggestions for potential listers.</a:t>
            </a:r>
          </a:p>
          <a:p>
            <a:pPr marL="158750" indent="0">
              <a:buNone/>
            </a:pPr>
            <a:r>
              <a:rPr lang="en-SG" dirty="0"/>
              <a:t>I will be using linear regression to identify the trends in the data</a:t>
            </a:r>
          </a:p>
          <a:p>
            <a:r>
              <a:rPr lang="en-SG" dirty="0"/>
              <a:t>and combine our data analysis with outside research to identify likely factors influencing listing rates.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6bfa3ff318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6bfa3ff318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2"/>
        <p:cNvGrpSpPr/>
        <p:nvPr/>
      </p:nvGrpSpPr>
      <p:grpSpPr>
        <a:xfrm>
          <a:off x="0" y="0"/>
          <a:ext cx="0" cy="0"/>
          <a:chOff x="0" y="0"/>
          <a:chExt cx="0" cy="0"/>
        </a:xfrm>
      </p:grpSpPr>
      <p:sp>
        <p:nvSpPr>
          <p:cNvPr id="6653" name="Google Shape;6653;g6bfa3ff318_1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4" name="Google Shape;6654;g6bfa3ff318_1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moving on to data cleaning,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firstly I did a quick overview taking a look at null values.</a:t>
            </a:r>
          </a:p>
          <a:p>
            <a:pPr marL="0" lvl="0" indent="0" algn="l" rtl="0">
              <a:spcBef>
                <a:spcPts val="0"/>
              </a:spcBef>
              <a:spcAft>
                <a:spcPts val="0"/>
              </a:spcAft>
              <a:buNone/>
            </a:pPr>
            <a:r>
              <a:rPr lang="en-US" dirty="0"/>
              <a:t>columns with mainly null values were removed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secondly text sentiment analysis</a:t>
            </a:r>
          </a:p>
          <a:p>
            <a:pPr marL="0" lvl="0" indent="0" algn="l" rtl="0">
              <a:spcBef>
                <a:spcPts val="0"/>
              </a:spcBef>
              <a:spcAft>
                <a:spcPts val="0"/>
              </a:spcAft>
              <a:buNone/>
            </a:pPr>
            <a:r>
              <a:rPr lang="en-US" dirty="0"/>
              <a:t>reviews how many reviews that host had</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9"/>
        <p:cNvGrpSpPr/>
        <p:nvPr/>
      </p:nvGrpSpPr>
      <p:grpSpPr>
        <a:xfrm>
          <a:off x="0" y="0"/>
          <a:ext cx="0" cy="0"/>
          <a:chOff x="0" y="0"/>
          <a:chExt cx="0" cy="0"/>
        </a:xfrm>
      </p:grpSpPr>
      <p:sp>
        <p:nvSpPr>
          <p:cNvPr id="1980" name="Google Shape;1980;g6c53796ee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1" name="Google Shape;1981;g6c53796ee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9"/>
        <p:cNvGrpSpPr/>
        <p:nvPr/>
      </p:nvGrpSpPr>
      <p:grpSpPr>
        <a:xfrm>
          <a:off x="0" y="0"/>
          <a:ext cx="0" cy="0"/>
          <a:chOff x="0" y="0"/>
          <a:chExt cx="0" cy="0"/>
        </a:xfrm>
      </p:grpSpPr>
      <p:sp>
        <p:nvSpPr>
          <p:cNvPr id="5440" name="Google Shape;5440;g6bfa3ff318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1" name="Google Shape;5441;g6bfa3ff318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9"/>
        <p:cNvGrpSpPr/>
        <p:nvPr/>
      </p:nvGrpSpPr>
      <p:grpSpPr>
        <a:xfrm>
          <a:off x="0" y="0"/>
          <a:ext cx="0" cy="0"/>
          <a:chOff x="0" y="0"/>
          <a:chExt cx="0" cy="0"/>
        </a:xfrm>
      </p:grpSpPr>
      <p:sp>
        <p:nvSpPr>
          <p:cNvPr id="5440" name="Google Shape;5440;g6bfa3ff318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1" name="Google Shape;5441;g6bfa3ff318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82097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9"/>
        <p:cNvGrpSpPr/>
        <p:nvPr/>
      </p:nvGrpSpPr>
      <p:grpSpPr>
        <a:xfrm>
          <a:off x="0" y="0"/>
          <a:ext cx="0" cy="0"/>
          <a:chOff x="0" y="0"/>
          <a:chExt cx="0" cy="0"/>
        </a:xfrm>
      </p:grpSpPr>
      <p:sp>
        <p:nvSpPr>
          <p:cNvPr id="5440" name="Google Shape;5440;g6bfa3ff318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1" name="Google Shape;5441;g6bfa3ff318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2612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224288" y="372650"/>
            <a:ext cx="4365300" cy="22767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6000">
                <a:solidFill>
                  <a:srgbClr val="E4252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887188" y="2866175"/>
            <a:ext cx="2702400" cy="6339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8"/>
        <p:cNvGrpSpPr/>
        <p:nvPr/>
      </p:nvGrpSpPr>
      <p:grpSpPr>
        <a:xfrm>
          <a:off x="0" y="0"/>
          <a:ext cx="0" cy="0"/>
          <a:chOff x="0" y="0"/>
          <a:chExt cx="0" cy="0"/>
        </a:xfrm>
      </p:grpSpPr>
      <p:sp>
        <p:nvSpPr>
          <p:cNvPr id="49" name="Google Shape;49;p12"/>
          <p:cNvSpPr txBox="1">
            <a:spLocks noGrp="1"/>
          </p:cNvSpPr>
          <p:nvPr>
            <p:ph type="ctrTitle"/>
          </p:nvPr>
        </p:nvSpPr>
        <p:spPr>
          <a:xfrm>
            <a:off x="2207219" y="1817279"/>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0" name="Google Shape;50;p12"/>
          <p:cNvSpPr txBox="1">
            <a:spLocks noGrp="1"/>
          </p:cNvSpPr>
          <p:nvPr>
            <p:ph type="subTitle" idx="1"/>
          </p:nvPr>
        </p:nvSpPr>
        <p:spPr>
          <a:xfrm>
            <a:off x="2207219" y="2227025"/>
            <a:ext cx="24348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1" name="Google Shape;51;p12"/>
          <p:cNvSpPr txBox="1">
            <a:spLocks noGrp="1"/>
          </p:cNvSpPr>
          <p:nvPr>
            <p:ph type="title" idx="2" hasCustomPrompt="1"/>
          </p:nvPr>
        </p:nvSpPr>
        <p:spPr>
          <a:xfrm>
            <a:off x="1128456" y="1913822"/>
            <a:ext cx="818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000">
                <a:solidFill>
                  <a:srgbClr val="E42524"/>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a:spLocks noGrp="1"/>
          </p:cNvSpPr>
          <p:nvPr>
            <p:ph type="ctrTitle" idx="3"/>
          </p:nvPr>
        </p:nvSpPr>
        <p:spPr>
          <a:xfrm>
            <a:off x="2207219" y="3363579"/>
            <a:ext cx="1753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3" name="Google Shape;53;p12"/>
          <p:cNvSpPr txBox="1">
            <a:spLocks noGrp="1"/>
          </p:cNvSpPr>
          <p:nvPr>
            <p:ph type="subTitle" idx="4"/>
          </p:nvPr>
        </p:nvSpPr>
        <p:spPr>
          <a:xfrm>
            <a:off x="2207219" y="3776725"/>
            <a:ext cx="24348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54" name="Google Shape;54;p12"/>
          <p:cNvSpPr txBox="1">
            <a:spLocks noGrp="1"/>
          </p:cNvSpPr>
          <p:nvPr>
            <p:ph type="title" idx="5" hasCustomPrompt="1"/>
          </p:nvPr>
        </p:nvSpPr>
        <p:spPr>
          <a:xfrm>
            <a:off x="1128456" y="3513438"/>
            <a:ext cx="8181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000">
                <a:solidFill>
                  <a:srgbClr val="E42524"/>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a:spLocks noGrp="1"/>
          </p:cNvSpPr>
          <p:nvPr>
            <p:ph type="ctrTitle" idx="6"/>
          </p:nvPr>
        </p:nvSpPr>
        <p:spPr>
          <a:xfrm>
            <a:off x="4684981" y="1821441"/>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6" name="Google Shape;56;p12"/>
          <p:cNvSpPr txBox="1">
            <a:spLocks noGrp="1"/>
          </p:cNvSpPr>
          <p:nvPr>
            <p:ph type="title" idx="7" hasCustomPrompt="1"/>
          </p:nvPr>
        </p:nvSpPr>
        <p:spPr>
          <a:xfrm>
            <a:off x="7119587" y="1913822"/>
            <a:ext cx="9063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000">
                <a:solidFill>
                  <a:srgbClr val="E42524"/>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7" name="Google Shape;57;p12"/>
          <p:cNvSpPr txBox="1">
            <a:spLocks noGrp="1"/>
          </p:cNvSpPr>
          <p:nvPr>
            <p:ph type="ctrTitle" idx="8"/>
          </p:nvPr>
        </p:nvSpPr>
        <p:spPr>
          <a:xfrm>
            <a:off x="5182981" y="3363579"/>
            <a:ext cx="1753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200"/>
              <a:buNone/>
              <a:defRPr sz="18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58" name="Google Shape;58;p12"/>
          <p:cNvSpPr txBox="1">
            <a:spLocks noGrp="1"/>
          </p:cNvSpPr>
          <p:nvPr>
            <p:ph type="title" idx="9" hasCustomPrompt="1"/>
          </p:nvPr>
        </p:nvSpPr>
        <p:spPr>
          <a:xfrm>
            <a:off x="7119577" y="3522150"/>
            <a:ext cx="9684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000">
                <a:solidFill>
                  <a:srgbClr val="E42524"/>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9" name="Google Shape;59;p12"/>
          <p:cNvSpPr txBox="1">
            <a:spLocks noGrp="1"/>
          </p:cNvSpPr>
          <p:nvPr>
            <p:ph type="subTitle" idx="13"/>
          </p:nvPr>
        </p:nvSpPr>
        <p:spPr>
          <a:xfrm>
            <a:off x="4501981" y="2227032"/>
            <a:ext cx="24348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0" name="Google Shape;60;p12"/>
          <p:cNvSpPr txBox="1">
            <a:spLocks noGrp="1"/>
          </p:cNvSpPr>
          <p:nvPr>
            <p:ph type="subTitle" idx="14"/>
          </p:nvPr>
        </p:nvSpPr>
        <p:spPr>
          <a:xfrm>
            <a:off x="4501981" y="3763876"/>
            <a:ext cx="24348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1" name="Google Shape;61;p12"/>
          <p:cNvSpPr txBox="1">
            <a:spLocks noGrp="1"/>
          </p:cNvSpPr>
          <p:nvPr>
            <p:ph type="title" idx="15"/>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lumns">
  <p:cSld name="CUSTOM_1">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5375275" y="1760175"/>
            <a:ext cx="627300" cy="49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3000">
                <a:solidFill>
                  <a:schemeClr val="accent1"/>
                </a:solidFill>
              </a:defRPr>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4" name="Google Shape;64;p13"/>
          <p:cNvSpPr txBox="1">
            <a:spLocks noGrp="1"/>
          </p:cNvSpPr>
          <p:nvPr>
            <p:ph type="subTitle" idx="1"/>
          </p:nvPr>
        </p:nvSpPr>
        <p:spPr>
          <a:xfrm>
            <a:off x="6113538" y="1483246"/>
            <a:ext cx="2349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5" name="Google Shape;65;p13"/>
          <p:cNvSpPr txBox="1">
            <a:spLocks noGrp="1"/>
          </p:cNvSpPr>
          <p:nvPr>
            <p:ph type="subTitle" idx="2"/>
          </p:nvPr>
        </p:nvSpPr>
        <p:spPr>
          <a:xfrm>
            <a:off x="6113550" y="2885110"/>
            <a:ext cx="2349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13"/>
          <p:cNvSpPr txBox="1">
            <a:spLocks noGrp="1"/>
          </p:cNvSpPr>
          <p:nvPr>
            <p:ph type="ctrTitle" idx="3"/>
          </p:nvPr>
        </p:nvSpPr>
        <p:spPr>
          <a:xfrm>
            <a:off x="5308975" y="3151750"/>
            <a:ext cx="759900" cy="49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3000">
                <a:solidFill>
                  <a:schemeClr val="accent1"/>
                </a:solidFill>
              </a:defRPr>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67" name="Google Shape;67;p13"/>
          <p:cNvSpPr txBox="1">
            <a:spLocks noGrp="1"/>
          </p:cNvSpPr>
          <p:nvPr>
            <p:ph type="title" idx="4"/>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3401250" y="1467733"/>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70" name="Google Shape;70;p14"/>
          <p:cNvSpPr txBox="1">
            <a:spLocks noGrp="1"/>
          </p:cNvSpPr>
          <p:nvPr>
            <p:ph type="subTitle" idx="1"/>
          </p:nvPr>
        </p:nvSpPr>
        <p:spPr>
          <a:xfrm>
            <a:off x="3227225" y="1955988"/>
            <a:ext cx="2229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4"/>
          <p:cNvSpPr txBox="1">
            <a:spLocks noGrp="1"/>
          </p:cNvSpPr>
          <p:nvPr>
            <p:ph type="ctrTitle" idx="2"/>
          </p:nvPr>
        </p:nvSpPr>
        <p:spPr>
          <a:xfrm>
            <a:off x="3401250" y="3167521"/>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72" name="Google Shape;72;p14"/>
          <p:cNvSpPr txBox="1">
            <a:spLocks noGrp="1"/>
          </p:cNvSpPr>
          <p:nvPr>
            <p:ph type="subTitle" idx="3"/>
          </p:nvPr>
        </p:nvSpPr>
        <p:spPr>
          <a:xfrm>
            <a:off x="3252025" y="3648763"/>
            <a:ext cx="2179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3" name="Google Shape;73;p14"/>
          <p:cNvSpPr txBox="1">
            <a:spLocks noGrp="1"/>
          </p:cNvSpPr>
          <p:nvPr>
            <p:ph type="ctrTitle" idx="4"/>
          </p:nvPr>
        </p:nvSpPr>
        <p:spPr>
          <a:xfrm>
            <a:off x="6003707" y="3167521"/>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74" name="Google Shape;74;p14"/>
          <p:cNvSpPr txBox="1">
            <a:spLocks noGrp="1"/>
          </p:cNvSpPr>
          <p:nvPr>
            <p:ph type="subTitle" idx="5"/>
          </p:nvPr>
        </p:nvSpPr>
        <p:spPr>
          <a:xfrm>
            <a:off x="5854389" y="3648763"/>
            <a:ext cx="2179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5" name="Google Shape;75;p14"/>
          <p:cNvSpPr txBox="1">
            <a:spLocks noGrp="1"/>
          </p:cNvSpPr>
          <p:nvPr>
            <p:ph type="ctrTitle" idx="6"/>
          </p:nvPr>
        </p:nvSpPr>
        <p:spPr>
          <a:xfrm>
            <a:off x="6003707" y="1467733"/>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76" name="Google Shape;76;p14"/>
          <p:cNvSpPr txBox="1">
            <a:spLocks noGrp="1"/>
          </p:cNvSpPr>
          <p:nvPr>
            <p:ph type="subTitle" idx="7"/>
          </p:nvPr>
        </p:nvSpPr>
        <p:spPr>
          <a:xfrm>
            <a:off x="5854401" y="1955988"/>
            <a:ext cx="2179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7" name="Google Shape;77;p14"/>
          <p:cNvSpPr txBox="1">
            <a:spLocks noGrp="1"/>
          </p:cNvSpPr>
          <p:nvPr>
            <p:ph type="title" idx="8"/>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3">
    <p:spTree>
      <p:nvGrpSpPr>
        <p:cNvPr id="1" name="Shape 78"/>
        <p:cNvGrpSpPr/>
        <p:nvPr/>
      </p:nvGrpSpPr>
      <p:grpSpPr>
        <a:xfrm>
          <a:off x="0" y="0"/>
          <a:ext cx="0" cy="0"/>
          <a:chOff x="0" y="0"/>
          <a:chExt cx="0" cy="0"/>
        </a:xfrm>
      </p:grpSpPr>
      <p:sp>
        <p:nvSpPr>
          <p:cNvPr id="79" name="Google Shape;79;p15"/>
          <p:cNvSpPr txBox="1">
            <a:spLocks noGrp="1"/>
          </p:cNvSpPr>
          <p:nvPr>
            <p:ph type="subTitle" idx="1"/>
          </p:nvPr>
        </p:nvSpPr>
        <p:spPr>
          <a:xfrm>
            <a:off x="6278988" y="2264787"/>
            <a:ext cx="2145000" cy="64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0" name="Google Shape;80;p15"/>
          <p:cNvSpPr txBox="1">
            <a:spLocks noGrp="1"/>
          </p:cNvSpPr>
          <p:nvPr>
            <p:ph type="ctrTitle"/>
          </p:nvPr>
        </p:nvSpPr>
        <p:spPr>
          <a:xfrm>
            <a:off x="6366300" y="1992250"/>
            <a:ext cx="19704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Font typeface="Fira Sans Condensed Medium"/>
              <a:buNone/>
              <a:defRPr sz="24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81" name="Google Shape;81;p15"/>
          <p:cNvSpPr txBox="1">
            <a:spLocks noGrp="1"/>
          </p:cNvSpPr>
          <p:nvPr>
            <p:ph type="subTitle" idx="2"/>
          </p:nvPr>
        </p:nvSpPr>
        <p:spPr>
          <a:xfrm>
            <a:off x="699688" y="2264787"/>
            <a:ext cx="2106600" cy="64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2" name="Google Shape;82;p15"/>
          <p:cNvSpPr txBox="1">
            <a:spLocks noGrp="1"/>
          </p:cNvSpPr>
          <p:nvPr>
            <p:ph type="ctrTitle" idx="3"/>
          </p:nvPr>
        </p:nvSpPr>
        <p:spPr>
          <a:xfrm>
            <a:off x="819050" y="1986550"/>
            <a:ext cx="18681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Font typeface="Fira Sans Condensed Medium"/>
              <a:buNone/>
              <a:defRPr sz="2400"/>
            </a:lvl1pPr>
            <a:lvl2pPr lvl="1"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83" name="Google Shape;83;p15"/>
          <p:cNvSpPr txBox="1">
            <a:spLocks noGrp="1"/>
          </p:cNvSpPr>
          <p:nvPr>
            <p:ph type="title" idx="4"/>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3_1">
    <p:spTree>
      <p:nvGrpSpPr>
        <p:cNvPr id="1" name="Shape 84"/>
        <p:cNvGrpSpPr/>
        <p:nvPr/>
      </p:nvGrpSpPr>
      <p:grpSpPr>
        <a:xfrm>
          <a:off x="0" y="0"/>
          <a:ext cx="0" cy="0"/>
          <a:chOff x="0" y="0"/>
          <a:chExt cx="0" cy="0"/>
        </a:xfrm>
      </p:grpSpPr>
      <p:sp>
        <p:nvSpPr>
          <p:cNvPr id="85" name="Google Shape;85;p16"/>
          <p:cNvSpPr txBox="1">
            <a:spLocks noGrp="1"/>
          </p:cNvSpPr>
          <p:nvPr>
            <p:ph type="subTitle" idx="1"/>
          </p:nvPr>
        </p:nvSpPr>
        <p:spPr>
          <a:xfrm>
            <a:off x="1024216" y="3803825"/>
            <a:ext cx="19227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6" name="Google Shape;86;p16"/>
          <p:cNvSpPr txBox="1">
            <a:spLocks noGrp="1"/>
          </p:cNvSpPr>
          <p:nvPr>
            <p:ph type="subTitle" idx="2"/>
          </p:nvPr>
        </p:nvSpPr>
        <p:spPr>
          <a:xfrm>
            <a:off x="3551289" y="3803825"/>
            <a:ext cx="1830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7" name="Google Shape;87;p16"/>
          <p:cNvSpPr txBox="1">
            <a:spLocks noGrp="1"/>
          </p:cNvSpPr>
          <p:nvPr>
            <p:ph type="ctrTitle"/>
          </p:nvPr>
        </p:nvSpPr>
        <p:spPr>
          <a:xfrm>
            <a:off x="1174254" y="1592050"/>
            <a:ext cx="16227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88" name="Google Shape;88;p16"/>
          <p:cNvSpPr txBox="1">
            <a:spLocks noGrp="1"/>
          </p:cNvSpPr>
          <p:nvPr>
            <p:ph type="ctrTitle" idx="3"/>
          </p:nvPr>
        </p:nvSpPr>
        <p:spPr>
          <a:xfrm>
            <a:off x="3475215" y="1592050"/>
            <a:ext cx="20022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89" name="Google Shape;89;p16"/>
          <p:cNvSpPr txBox="1">
            <a:spLocks noGrp="1"/>
          </p:cNvSpPr>
          <p:nvPr>
            <p:ph type="subTitle" idx="4"/>
          </p:nvPr>
        </p:nvSpPr>
        <p:spPr>
          <a:xfrm>
            <a:off x="6056613" y="3803825"/>
            <a:ext cx="20817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90" name="Google Shape;90;p16"/>
          <p:cNvSpPr txBox="1">
            <a:spLocks noGrp="1"/>
          </p:cNvSpPr>
          <p:nvPr>
            <p:ph type="ctrTitle" idx="5"/>
          </p:nvPr>
        </p:nvSpPr>
        <p:spPr>
          <a:xfrm>
            <a:off x="6270855" y="1592050"/>
            <a:ext cx="1653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91" name="Google Shape;91;p16"/>
          <p:cNvSpPr txBox="1">
            <a:spLocks noGrp="1"/>
          </p:cNvSpPr>
          <p:nvPr>
            <p:ph type="title" idx="6"/>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3">
  <p:cSld name="CUSTOM_3_1_1_2">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611976" y="355932"/>
            <a:ext cx="6447000" cy="946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02" name="Google Shape;102;p18"/>
          <p:cNvSpPr txBox="1">
            <a:spLocks noGrp="1"/>
          </p:cNvSpPr>
          <p:nvPr>
            <p:ph type="subTitle" idx="1"/>
          </p:nvPr>
        </p:nvSpPr>
        <p:spPr>
          <a:xfrm>
            <a:off x="1614276" y="1616850"/>
            <a:ext cx="2220300" cy="81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3" name="Google Shape;103;p18"/>
          <p:cNvSpPr txBox="1">
            <a:spLocks noGrp="1"/>
          </p:cNvSpPr>
          <p:nvPr>
            <p:ph type="subTitle" idx="2"/>
          </p:nvPr>
        </p:nvSpPr>
        <p:spPr>
          <a:xfrm>
            <a:off x="1614276" y="2732646"/>
            <a:ext cx="2220300" cy="7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4" name="Google Shape;104;p18"/>
          <p:cNvSpPr txBox="1">
            <a:spLocks noGrp="1"/>
          </p:cNvSpPr>
          <p:nvPr>
            <p:ph type="ctrTitle" idx="3"/>
          </p:nvPr>
        </p:nvSpPr>
        <p:spPr>
          <a:xfrm>
            <a:off x="1614276" y="1412789"/>
            <a:ext cx="16227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05" name="Google Shape;105;p18"/>
          <p:cNvSpPr txBox="1">
            <a:spLocks noGrp="1"/>
          </p:cNvSpPr>
          <p:nvPr>
            <p:ph type="ctrTitle" idx="4"/>
          </p:nvPr>
        </p:nvSpPr>
        <p:spPr>
          <a:xfrm>
            <a:off x="1614276" y="2515012"/>
            <a:ext cx="15822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
        <p:nvSpPr>
          <p:cNvPr id="106" name="Google Shape;106;p18"/>
          <p:cNvSpPr txBox="1">
            <a:spLocks noGrp="1"/>
          </p:cNvSpPr>
          <p:nvPr>
            <p:ph type="subTitle" idx="5"/>
          </p:nvPr>
        </p:nvSpPr>
        <p:spPr>
          <a:xfrm>
            <a:off x="1614276" y="3846833"/>
            <a:ext cx="2441400" cy="78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7" name="Google Shape;107;p18"/>
          <p:cNvSpPr txBox="1">
            <a:spLocks noGrp="1"/>
          </p:cNvSpPr>
          <p:nvPr>
            <p:ph type="ctrTitle" idx="6"/>
          </p:nvPr>
        </p:nvSpPr>
        <p:spPr>
          <a:xfrm>
            <a:off x="1614276" y="3622415"/>
            <a:ext cx="1653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Font typeface="Fira Sans Condensed Medium"/>
              <a:buNone/>
              <a:defRPr sz="1800"/>
            </a:lvl1pPr>
            <a:lvl2pPr lvl="1"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None/>
              <a:defRPr sz="1600">
                <a:latin typeface="Fira Sans Condensed Medium"/>
                <a:ea typeface="Fira Sans Condensed Medium"/>
                <a:cs typeface="Fira Sans Condensed Medium"/>
                <a:sym typeface="Fira Sans Condensed Medium"/>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3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987625" y="2671582"/>
            <a:ext cx="3951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
              <a:buNone/>
              <a:defRPr sz="60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2358000" y="3238680"/>
            <a:ext cx="2581200" cy="84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5822025" y="1852925"/>
            <a:ext cx="1514700" cy="76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9600">
                <a:solidFill>
                  <a:schemeClr val="accent1"/>
                </a:solidFill>
              </a:defRPr>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subTitle" idx="1"/>
          </p:nvPr>
        </p:nvSpPr>
        <p:spPr>
          <a:xfrm>
            <a:off x="5478450" y="2391650"/>
            <a:ext cx="2891400" cy="228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7" name="Google Shape;17;p4"/>
          <p:cNvSpPr txBox="1">
            <a:spLocks noGrp="1"/>
          </p:cNvSpPr>
          <p:nvPr>
            <p:ph type="subTitle" idx="2"/>
          </p:nvPr>
        </p:nvSpPr>
        <p:spPr>
          <a:xfrm>
            <a:off x="6423750" y="1664475"/>
            <a:ext cx="1946100" cy="572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1"/>
              </a:buClr>
              <a:buSzPts val="1000"/>
              <a:buFont typeface="Red Hat Display"/>
              <a:buNone/>
              <a:defRPr sz="3000" b="1">
                <a:solidFill>
                  <a:schemeClr val="accent1"/>
                </a:solidFill>
                <a:latin typeface="Red Hat Display"/>
                <a:ea typeface="Red Hat Display"/>
                <a:cs typeface="Red Hat Display"/>
                <a:sym typeface="Red Hat Display"/>
              </a:defRPr>
            </a:lvl1pPr>
            <a:lvl2pPr lvl="1"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2pPr>
            <a:lvl3pPr lvl="2"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3pPr>
            <a:lvl4pPr lvl="3"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4pPr>
            <a:lvl5pPr lvl="4"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5pPr>
            <a:lvl6pPr lvl="5"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6pPr>
            <a:lvl7pPr lvl="6"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7pPr>
            <a:lvl8pPr lvl="7"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8pPr>
            <a:lvl9pPr lvl="8" algn="ctr" rtl="0">
              <a:lnSpc>
                <a:spcPct val="100000"/>
              </a:lnSpc>
              <a:spcBef>
                <a:spcPts val="0"/>
              </a:spcBef>
              <a:spcAft>
                <a:spcPts val="0"/>
              </a:spcAft>
              <a:buClr>
                <a:schemeClr val="accent1"/>
              </a:buClr>
              <a:buSzPts val="1000"/>
              <a:buFont typeface="Red Hat Display"/>
              <a:buNone/>
              <a:defRPr sz="1000" b="1">
                <a:solidFill>
                  <a:schemeClr val="accent1"/>
                </a:solidFill>
                <a:latin typeface="Red Hat Display"/>
                <a:ea typeface="Red Hat Display"/>
                <a:cs typeface="Red Hat Display"/>
                <a:sym typeface="Red Hat Display"/>
              </a:defRPr>
            </a:lvl9pPr>
          </a:lstStyle>
          <a:p>
            <a:endParaRPr/>
          </a:p>
        </p:txBody>
      </p:sp>
      <p:sp>
        <p:nvSpPr>
          <p:cNvPr id="18" name="Google Shape;18;p4"/>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ctrTitle"/>
          </p:nvPr>
        </p:nvSpPr>
        <p:spPr>
          <a:xfrm>
            <a:off x="970625" y="2419169"/>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3000">
                <a:solidFill>
                  <a:schemeClr val="accent1"/>
                </a:solidFill>
              </a:defRPr>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21" name="Google Shape;21;p5"/>
          <p:cNvSpPr txBox="1">
            <a:spLocks noGrp="1"/>
          </p:cNvSpPr>
          <p:nvPr>
            <p:ph type="subTitle" idx="1"/>
          </p:nvPr>
        </p:nvSpPr>
        <p:spPr>
          <a:xfrm>
            <a:off x="971762" y="2878650"/>
            <a:ext cx="2721300" cy="132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22" name="Google Shape;22;p5"/>
          <p:cNvSpPr txBox="1">
            <a:spLocks noGrp="1"/>
          </p:cNvSpPr>
          <p:nvPr>
            <p:ph type="ctrTitle" idx="2"/>
          </p:nvPr>
        </p:nvSpPr>
        <p:spPr>
          <a:xfrm>
            <a:off x="6289800" y="718687"/>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3000">
                <a:solidFill>
                  <a:schemeClr val="accent1"/>
                </a:solidFill>
              </a:defRPr>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23" name="Google Shape;23;p5"/>
          <p:cNvSpPr txBox="1">
            <a:spLocks noGrp="1"/>
          </p:cNvSpPr>
          <p:nvPr>
            <p:ph type="subTitle" idx="3"/>
          </p:nvPr>
        </p:nvSpPr>
        <p:spPr>
          <a:xfrm>
            <a:off x="5516938" y="1174431"/>
            <a:ext cx="2655300" cy="132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640900" y="2249400"/>
            <a:ext cx="2738400" cy="644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000"/>
            </a:lvl1pPr>
            <a:lvl2pPr lvl="1"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2pPr>
            <a:lvl3pPr lvl="2"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3pPr>
            <a:lvl4pPr lvl="3"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4pPr>
            <a:lvl5pPr lvl="4"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5pPr>
            <a:lvl6pPr lvl="5"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6pPr>
            <a:lvl7pPr lvl="6"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7pPr>
            <a:lvl8pPr lvl="7"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8pPr>
            <a:lvl9pPr lvl="8" algn="ctr" rtl="0">
              <a:spcBef>
                <a:spcPts val="0"/>
              </a:spcBef>
              <a:spcAft>
                <a:spcPts val="0"/>
              </a:spcAft>
              <a:buSzPts val="1800"/>
              <a:buFont typeface="Maven Pro Regular"/>
              <a:buNone/>
              <a:defRPr sz="1800" b="0">
                <a:latin typeface="Maven Pro Regular"/>
                <a:ea typeface="Maven Pro Regular"/>
                <a:cs typeface="Maven Pro Regular"/>
                <a:sym typeface="Maven Pro Regular"/>
              </a:defRPr>
            </a:lvl9pPr>
          </a:lstStyle>
          <a:p>
            <a:endParaRPr/>
          </a:p>
        </p:txBody>
      </p:sp>
      <p:sp>
        <p:nvSpPr>
          <p:cNvPr id="28" name="Google Shape;28;p7"/>
          <p:cNvSpPr txBox="1">
            <a:spLocks noGrp="1"/>
          </p:cNvSpPr>
          <p:nvPr>
            <p:ph type="subTitle" idx="1"/>
          </p:nvPr>
        </p:nvSpPr>
        <p:spPr>
          <a:xfrm>
            <a:off x="5651899" y="1490100"/>
            <a:ext cx="2517300" cy="2163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000"/>
              <a:buNone/>
              <a:defRPr sz="16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282625" y="1503600"/>
            <a:ext cx="6267600" cy="21363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96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
        <p:cNvGrpSpPr/>
        <p:nvPr/>
      </p:nvGrpSpPr>
      <p:grpSpPr>
        <a:xfrm>
          <a:off x="0" y="0"/>
          <a:ext cx="0" cy="0"/>
          <a:chOff x="0" y="0"/>
          <a:chExt cx="0" cy="0"/>
        </a:xfrm>
      </p:grpSpPr>
      <p:sp>
        <p:nvSpPr>
          <p:cNvPr id="36" name="Google Shape;36;p10"/>
          <p:cNvSpPr txBox="1">
            <a:spLocks noGrp="1"/>
          </p:cNvSpPr>
          <p:nvPr>
            <p:ph type="body" idx="1"/>
          </p:nvPr>
        </p:nvSpPr>
        <p:spPr>
          <a:xfrm>
            <a:off x="2101350" y="2549013"/>
            <a:ext cx="13659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1600">
                <a:solidFill>
                  <a:schemeClr val="accent1"/>
                </a:solidFill>
              </a:defRPr>
            </a:lvl1pPr>
          </a:lstStyle>
          <a:p>
            <a:endParaRPr/>
          </a:p>
        </p:txBody>
      </p:sp>
      <p:sp>
        <p:nvSpPr>
          <p:cNvPr id="37" name="Google Shape;37;p10"/>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1pPr>
            <a:lvl2pPr lvl="1">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2pPr>
            <a:lvl3pPr lvl="2">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3pPr>
            <a:lvl4pPr lvl="3">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4pPr>
            <a:lvl5pPr lvl="4">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5pPr>
            <a:lvl6pPr lvl="5">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6pPr>
            <a:lvl7pPr lvl="6">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7pPr>
            <a:lvl8pPr lvl="7">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8pPr>
            <a:lvl9pPr lvl="8">
              <a:spcBef>
                <a:spcPts val="0"/>
              </a:spcBef>
              <a:spcAft>
                <a:spcPts val="0"/>
              </a:spcAft>
              <a:buClr>
                <a:schemeClr val="dk1"/>
              </a:buClr>
              <a:buSzPts val="2800"/>
              <a:buFont typeface="Red Hat Display"/>
              <a:buNone/>
              <a:defRPr sz="2800" b="1">
                <a:solidFill>
                  <a:schemeClr val="dk1"/>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uli"/>
              <a:buChar char="●"/>
              <a:defRPr sz="1800">
                <a:solidFill>
                  <a:schemeClr val="dk1"/>
                </a:solidFill>
                <a:latin typeface="Muli"/>
                <a:ea typeface="Muli"/>
                <a:cs typeface="Muli"/>
                <a:sym typeface="Muli"/>
              </a:defRPr>
            </a:lvl1pPr>
            <a:lvl2pPr marL="914400" lvl="1"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2pPr>
            <a:lvl3pPr marL="1371600" lvl="2"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3pPr>
            <a:lvl4pPr marL="1828800" lvl="3"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4pPr>
            <a:lvl5pPr marL="2286000" lvl="4"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5pPr>
            <a:lvl6pPr marL="2743200" lvl="5"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6pPr>
            <a:lvl7pPr marL="3200400" lvl="6"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7pPr>
            <a:lvl8pPr marL="3657600" lvl="7" indent="-317500">
              <a:lnSpc>
                <a:spcPct val="115000"/>
              </a:lnSpc>
              <a:spcBef>
                <a:spcPts val="1600"/>
              </a:spcBef>
              <a:spcAft>
                <a:spcPts val="0"/>
              </a:spcAft>
              <a:buClr>
                <a:schemeClr val="dk1"/>
              </a:buClr>
              <a:buSzPts val="1400"/>
              <a:buFont typeface="Muli"/>
              <a:buChar char="○"/>
              <a:defRPr>
                <a:solidFill>
                  <a:schemeClr val="dk1"/>
                </a:solidFill>
                <a:latin typeface="Muli"/>
                <a:ea typeface="Muli"/>
                <a:cs typeface="Muli"/>
                <a:sym typeface="Muli"/>
              </a:defRPr>
            </a:lvl8pPr>
            <a:lvl9pPr marL="4114800" lvl="8" indent="-317500">
              <a:lnSpc>
                <a:spcPct val="115000"/>
              </a:lnSpc>
              <a:spcBef>
                <a:spcPts val="1600"/>
              </a:spcBef>
              <a:spcAft>
                <a:spcPts val="1600"/>
              </a:spcAft>
              <a:buClr>
                <a:schemeClr val="dk1"/>
              </a:buClr>
              <a:buSzPts val="1400"/>
              <a:buFont typeface="Muli"/>
              <a:buChar char="■"/>
              <a:defRPr>
                <a:solidFill>
                  <a:schemeClr val="dk1"/>
                </a:solidFill>
                <a:latin typeface="Muli"/>
                <a:ea typeface="Muli"/>
                <a:cs typeface="Muli"/>
                <a:sym typeface="Mul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 id="2147483659" r:id="rId11"/>
    <p:sldLayoutId id="2147483660" r:id="rId12"/>
    <p:sldLayoutId id="2147483661" r:id="rId13"/>
    <p:sldLayoutId id="2147483662" r:id="rId14"/>
    <p:sldLayoutId id="2147483664" r:id="rId15"/>
    <p:sldLayoutId id="2147483670"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7.tiff"/></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51" name="Google Shape;151;p27"/>
          <p:cNvSpPr txBox="1">
            <a:spLocks noGrp="1"/>
          </p:cNvSpPr>
          <p:nvPr>
            <p:ph type="subTitle" idx="1"/>
          </p:nvPr>
        </p:nvSpPr>
        <p:spPr>
          <a:xfrm>
            <a:off x="164254" y="2562648"/>
            <a:ext cx="2702400" cy="633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for airbnb Singapore</a:t>
            </a:r>
            <a:endParaRPr dirty="0"/>
          </a:p>
        </p:txBody>
      </p:sp>
      <p:pic>
        <p:nvPicPr>
          <p:cNvPr id="344" name="Picture 343">
            <a:extLst>
              <a:ext uri="{FF2B5EF4-FFF2-40B4-BE49-F238E27FC236}">
                <a16:creationId xmlns:a16="http://schemas.microsoft.com/office/drawing/2014/main" id="{36C00A71-89E5-0845-9979-28DFA58474E7}"/>
              </a:ext>
            </a:extLst>
          </p:cNvPr>
          <p:cNvPicPr>
            <a:picLocks noChangeAspect="1"/>
          </p:cNvPicPr>
          <p:nvPr/>
        </p:nvPicPr>
        <p:blipFill>
          <a:blip r:embed="rId3"/>
          <a:stretch>
            <a:fillRect/>
          </a:stretch>
        </p:blipFill>
        <p:spPr>
          <a:xfrm>
            <a:off x="6661509" y="4059644"/>
            <a:ext cx="2106984" cy="944707"/>
          </a:xfrm>
          <a:prstGeom prst="rect">
            <a:avLst/>
          </a:prstGeom>
        </p:spPr>
      </p:pic>
      <p:grpSp>
        <p:nvGrpSpPr>
          <p:cNvPr id="1181" name="Google Shape;7229;p55">
            <a:extLst>
              <a:ext uri="{FF2B5EF4-FFF2-40B4-BE49-F238E27FC236}">
                <a16:creationId xmlns:a16="http://schemas.microsoft.com/office/drawing/2014/main" id="{4BE2D645-946C-7045-B5B8-048DCB01556F}"/>
              </a:ext>
            </a:extLst>
          </p:cNvPr>
          <p:cNvGrpSpPr/>
          <p:nvPr/>
        </p:nvGrpSpPr>
        <p:grpSpPr>
          <a:xfrm>
            <a:off x="4007402" y="1156643"/>
            <a:ext cx="4961680" cy="3494232"/>
            <a:chOff x="6245200" y="806800"/>
            <a:chExt cx="1464400" cy="1031325"/>
          </a:xfrm>
        </p:grpSpPr>
        <p:sp>
          <p:nvSpPr>
            <p:cNvPr id="1182" name="Google Shape;7230;p55">
              <a:extLst>
                <a:ext uri="{FF2B5EF4-FFF2-40B4-BE49-F238E27FC236}">
                  <a16:creationId xmlns:a16="http://schemas.microsoft.com/office/drawing/2014/main" id="{74289929-517F-EB46-8618-1B2EEB23CE99}"/>
                </a:ext>
              </a:extLst>
            </p:cNvPr>
            <p:cNvSpPr/>
            <p:nvPr/>
          </p:nvSpPr>
          <p:spPr>
            <a:xfrm>
              <a:off x="6315475" y="1430600"/>
              <a:ext cx="3475" cy="2625"/>
            </a:xfrm>
            <a:custGeom>
              <a:avLst/>
              <a:gdLst/>
              <a:ahLst/>
              <a:cxnLst/>
              <a:rect l="l" t="t" r="r" b="b"/>
              <a:pathLst>
                <a:path w="139" h="105" extrusionOk="0">
                  <a:moveTo>
                    <a:pt x="118" y="0"/>
                  </a:moveTo>
                  <a:lnTo>
                    <a:pt x="1" y="70"/>
                  </a:lnTo>
                  <a:lnTo>
                    <a:pt x="20" y="104"/>
                  </a:lnTo>
                  <a:lnTo>
                    <a:pt x="138" y="35"/>
                  </a:lnTo>
                  <a:lnTo>
                    <a:pt x="11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7231;p55">
              <a:extLst>
                <a:ext uri="{FF2B5EF4-FFF2-40B4-BE49-F238E27FC236}">
                  <a16:creationId xmlns:a16="http://schemas.microsoft.com/office/drawing/2014/main" id="{8C38AB69-E1E7-CD44-825E-B26F58040584}"/>
                </a:ext>
              </a:extLst>
            </p:cNvPr>
            <p:cNvSpPr/>
            <p:nvPr/>
          </p:nvSpPr>
          <p:spPr>
            <a:xfrm>
              <a:off x="6245200" y="993400"/>
              <a:ext cx="1464400" cy="844725"/>
            </a:xfrm>
            <a:custGeom>
              <a:avLst/>
              <a:gdLst/>
              <a:ahLst/>
              <a:cxnLst/>
              <a:rect l="l" t="t" r="r" b="b"/>
              <a:pathLst>
                <a:path w="58576" h="33789" extrusionOk="0">
                  <a:moveTo>
                    <a:pt x="37967" y="1"/>
                  </a:moveTo>
                  <a:cubicBezTo>
                    <a:pt x="37554" y="1"/>
                    <a:pt x="37142" y="92"/>
                    <a:pt x="36828" y="273"/>
                  </a:cubicBezTo>
                  <a:lnTo>
                    <a:pt x="616" y="21322"/>
                  </a:lnTo>
                  <a:cubicBezTo>
                    <a:pt x="0" y="21685"/>
                    <a:pt x="0" y="22275"/>
                    <a:pt x="629" y="22637"/>
                  </a:cubicBezTo>
                  <a:lnTo>
                    <a:pt x="19480" y="33517"/>
                  </a:lnTo>
                  <a:cubicBezTo>
                    <a:pt x="19796" y="33698"/>
                    <a:pt x="20208" y="33789"/>
                    <a:pt x="20621" y="33789"/>
                  </a:cubicBezTo>
                  <a:cubicBezTo>
                    <a:pt x="21033" y="33789"/>
                    <a:pt x="21446" y="33698"/>
                    <a:pt x="21761" y="33517"/>
                  </a:cubicBezTo>
                  <a:lnTo>
                    <a:pt x="57958" y="12468"/>
                  </a:lnTo>
                  <a:cubicBezTo>
                    <a:pt x="58576" y="12105"/>
                    <a:pt x="58576" y="11515"/>
                    <a:pt x="57945" y="11153"/>
                  </a:cubicBezTo>
                  <a:lnTo>
                    <a:pt x="39107" y="273"/>
                  </a:lnTo>
                  <a:cubicBezTo>
                    <a:pt x="38792" y="92"/>
                    <a:pt x="38379" y="1"/>
                    <a:pt x="37967" y="1"/>
                  </a:cubicBezTo>
                  <a:close/>
                </a:path>
              </a:pathLst>
            </a:custGeom>
            <a:solidFill>
              <a:srgbClr val="595959">
                <a:alpha val="30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7232;p55">
              <a:extLst>
                <a:ext uri="{FF2B5EF4-FFF2-40B4-BE49-F238E27FC236}">
                  <a16:creationId xmlns:a16="http://schemas.microsoft.com/office/drawing/2014/main" id="{499B5C3E-EB09-8448-8A94-FC61DD3B872F}"/>
                </a:ext>
              </a:extLst>
            </p:cNvPr>
            <p:cNvSpPr/>
            <p:nvPr/>
          </p:nvSpPr>
          <p:spPr>
            <a:xfrm>
              <a:off x="6245200" y="872325"/>
              <a:ext cx="1464400" cy="844725"/>
            </a:xfrm>
            <a:custGeom>
              <a:avLst/>
              <a:gdLst/>
              <a:ahLst/>
              <a:cxnLst/>
              <a:rect l="l" t="t" r="r" b="b"/>
              <a:pathLst>
                <a:path w="58576" h="33789" extrusionOk="0">
                  <a:moveTo>
                    <a:pt x="37967" y="1"/>
                  </a:moveTo>
                  <a:cubicBezTo>
                    <a:pt x="37554" y="1"/>
                    <a:pt x="37142" y="91"/>
                    <a:pt x="36828" y="273"/>
                  </a:cubicBezTo>
                  <a:lnTo>
                    <a:pt x="616" y="21322"/>
                  </a:lnTo>
                  <a:cubicBezTo>
                    <a:pt x="0" y="21684"/>
                    <a:pt x="0" y="22274"/>
                    <a:pt x="629" y="22637"/>
                  </a:cubicBezTo>
                  <a:lnTo>
                    <a:pt x="19480" y="33517"/>
                  </a:lnTo>
                  <a:cubicBezTo>
                    <a:pt x="19796" y="33698"/>
                    <a:pt x="20208" y="33789"/>
                    <a:pt x="20621" y="33789"/>
                  </a:cubicBezTo>
                  <a:cubicBezTo>
                    <a:pt x="21033" y="33789"/>
                    <a:pt x="21446" y="33698"/>
                    <a:pt x="21761" y="33517"/>
                  </a:cubicBezTo>
                  <a:lnTo>
                    <a:pt x="57958" y="12468"/>
                  </a:lnTo>
                  <a:cubicBezTo>
                    <a:pt x="58576" y="12105"/>
                    <a:pt x="58576" y="11515"/>
                    <a:pt x="57945" y="11152"/>
                  </a:cubicBezTo>
                  <a:lnTo>
                    <a:pt x="39107" y="273"/>
                  </a:lnTo>
                  <a:cubicBezTo>
                    <a:pt x="38792" y="91"/>
                    <a:pt x="38379" y="1"/>
                    <a:pt x="37967"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7233;p55">
              <a:extLst>
                <a:ext uri="{FF2B5EF4-FFF2-40B4-BE49-F238E27FC236}">
                  <a16:creationId xmlns:a16="http://schemas.microsoft.com/office/drawing/2014/main" id="{A314966B-7A7E-AA4A-8DFE-695542FE017D}"/>
                </a:ext>
              </a:extLst>
            </p:cNvPr>
            <p:cNvSpPr/>
            <p:nvPr/>
          </p:nvSpPr>
          <p:spPr>
            <a:xfrm>
              <a:off x="6368950" y="933100"/>
              <a:ext cx="1224950" cy="710425"/>
            </a:xfrm>
            <a:custGeom>
              <a:avLst/>
              <a:gdLst/>
              <a:ahLst/>
              <a:cxnLst/>
              <a:rect l="l" t="t" r="r" b="b"/>
              <a:pathLst>
                <a:path w="48998" h="28417" extrusionOk="0">
                  <a:moveTo>
                    <a:pt x="29395" y="1"/>
                  </a:moveTo>
                  <a:lnTo>
                    <a:pt x="1" y="17093"/>
                  </a:lnTo>
                  <a:lnTo>
                    <a:pt x="19588" y="28416"/>
                  </a:lnTo>
                  <a:lnTo>
                    <a:pt x="48997" y="11324"/>
                  </a:lnTo>
                  <a:lnTo>
                    <a:pt x="2939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7234;p55">
              <a:extLst>
                <a:ext uri="{FF2B5EF4-FFF2-40B4-BE49-F238E27FC236}">
                  <a16:creationId xmlns:a16="http://schemas.microsoft.com/office/drawing/2014/main" id="{8A1FC165-57F9-DC4C-AD63-BFA4C36FA764}"/>
                </a:ext>
              </a:extLst>
            </p:cNvPr>
            <p:cNvSpPr/>
            <p:nvPr/>
          </p:nvSpPr>
          <p:spPr>
            <a:xfrm>
              <a:off x="7426550" y="1062675"/>
              <a:ext cx="23525" cy="12275"/>
            </a:xfrm>
            <a:custGeom>
              <a:avLst/>
              <a:gdLst/>
              <a:ahLst/>
              <a:cxnLst/>
              <a:rect l="l" t="t" r="r" b="b"/>
              <a:pathLst>
                <a:path w="941" h="491" extrusionOk="0">
                  <a:moveTo>
                    <a:pt x="469" y="1"/>
                  </a:moveTo>
                  <a:cubicBezTo>
                    <a:pt x="360" y="1"/>
                    <a:pt x="249" y="24"/>
                    <a:pt x="162" y="71"/>
                  </a:cubicBezTo>
                  <a:cubicBezTo>
                    <a:pt x="1" y="166"/>
                    <a:pt x="1" y="327"/>
                    <a:pt x="162" y="419"/>
                  </a:cubicBezTo>
                  <a:cubicBezTo>
                    <a:pt x="242" y="466"/>
                    <a:pt x="350" y="490"/>
                    <a:pt x="459" y="490"/>
                  </a:cubicBezTo>
                  <a:cubicBezTo>
                    <a:pt x="568" y="490"/>
                    <a:pt x="679" y="466"/>
                    <a:pt x="767" y="419"/>
                  </a:cubicBezTo>
                  <a:cubicBezTo>
                    <a:pt x="941" y="312"/>
                    <a:pt x="941" y="166"/>
                    <a:pt x="767" y="71"/>
                  </a:cubicBezTo>
                  <a:cubicBezTo>
                    <a:pt x="686" y="24"/>
                    <a:pt x="578" y="1"/>
                    <a:pt x="469"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7235;p55">
              <a:extLst>
                <a:ext uri="{FF2B5EF4-FFF2-40B4-BE49-F238E27FC236}">
                  <a16:creationId xmlns:a16="http://schemas.microsoft.com/office/drawing/2014/main" id="{9A54D05F-8A2B-9944-93B5-0AB040E076ED}"/>
                </a:ext>
              </a:extLst>
            </p:cNvPr>
            <p:cNvSpPr/>
            <p:nvPr/>
          </p:nvSpPr>
          <p:spPr>
            <a:xfrm>
              <a:off x="7333975" y="1008850"/>
              <a:ext cx="81225" cy="45800"/>
            </a:xfrm>
            <a:custGeom>
              <a:avLst/>
              <a:gdLst/>
              <a:ahLst/>
              <a:cxnLst/>
              <a:rect l="l" t="t" r="r" b="b"/>
              <a:pathLst>
                <a:path w="3249" h="1832" extrusionOk="0">
                  <a:moveTo>
                    <a:pt x="336" y="1"/>
                  </a:moveTo>
                  <a:cubicBezTo>
                    <a:pt x="259" y="1"/>
                    <a:pt x="182" y="17"/>
                    <a:pt x="122" y="51"/>
                  </a:cubicBezTo>
                  <a:cubicBezTo>
                    <a:pt x="1" y="117"/>
                    <a:pt x="1" y="225"/>
                    <a:pt x="122" y="291"/>
                  </a:cubicBezTo>
                  <a:lnTo>
                    <a:pt x="2698" y="1781"/>
                  </a:lnTo>
                  <a:cubicBezTo>
                    <a:pt x="2759" y="1815"/>
                    <a:pt x="2836" y="1832"/>
                    <a:pt x="2913" y="1832"/>
                  </a:cubicBezTo>
                  <a:cubicBezTo>
                    <a:pt x="2990" y="1832"/>
                    <a:pt x="3067" y="1815"/>
                    <a:pt x="3127" y="1781"/>
                  </a:cubicBezTo>
                  <a:cubicBezTo>
                    <a:pt x="3249" y="1714"/>
                    <a:pt x="3249" y="1607"/>
                    <a:pt x="3127" y="1527"/>
                  </a:cubicBezTo>
                  <a:lnTo>
                    <a:pt x="552" y="51"/>
                  </a:lnTo>
                  <a:cubicBezTo>
                    <a:pt x="491" y="17"/>
                    <a:pt x="413" y="1"/>
                    <a:pt x="336"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7236;p55">
              <a:extLst>
                <a:ext uri="{FF2B5EF4-FFF2-40B4-BE49-F238E27FC236}">
                  <a16:creationId xmlns:a16="http://schemas.microsoft.com/office/drawing/2014/main" id="{B8D18BA1-553E-1E41-8857-91FD199652B5}"/>
                </a:ext>
              </a:extLst>
            </p:cNvPr>
            <p:cNvSpPr/>
            <p:nvPr/>
          </p:nvSpPr>
          <p:spPr>
            <a:xfrm>
              <a:off x="6504425" y="1507925"/>
              <a:ext cx="107250" cy="56550"/>
            </a:xfrm>
            <a:custGeom>
              <a:avLst/>
              <a:gdLst/>
              <a:ahLst/>
              <a:cxnLst/>
              <a:rect l="l" t="t" r="r" b="b"/>
              <a:pathLst>
                <a:path w="4290" h="2262" extrusionOk="0">
                  <a:moveTo>
                    <a:pt x="2147" y="1"/>
                  </a:moveTo>
                  <a:cubicBezTo>
                    <a:pt x="1644" y="1"/>
                    <a:pt x="1141" y="113"/>
                    <a:pt x="759" y="336"/>
                  </a:cubicBezTo>
                  <a:cubicBezTo>
                    <a:pt x="0" y="779"/>
                    <a:pt x="6" y="1492"/>
                    <a:pt x="772" y="1933"/>
                  </a:cubicBezTo>
                  <a:cubicBezTo>
                    <a:pt x="1155" y="2152"/>
                    <a:pt x="1652" y="2262"/>
                    <a:pt x="2149" y="2262"/>
                  </a:cubicBezTo>
                  <a:cubicBezTo>
                    <a:pt x="2650" y="2262"/>
                    <a:pt x="3151" y="2151"/>
                    <a:pt x="3531" y="1929"/>
                  </a:cubicBezTo>
                  <a:cubicBezTo>
                    <a:pt x="4290" y="1485"/>
                    <a:pt x="4287" y="770"/>
                    <a:pt x="3518" y="328"/>
                  </a:cubicBezTo>
                  <a:cubicBezTo>
                    <a:pt x="3138" y="110"/>
                    <a:pt x="2643" y="1"/>
                    <a:pt x="2147"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7237;p55">
              <a:extLst>
                <a:ext uri="{FF2B5EF4-FFF2-40B4-BE49-F238E27FC236}">
                  <a16:creationId xmlns:a16="http://schemas.microsoft.com/office/drawing/2014/main" id="{3A0DF38D-ED2F-264B-B4B0-85711AB8E758}"/>
                </a:ext>
              </a:extLst>
            </p:cNvPr>
            <p:cNvSpPr/>
            <p:nvPr/>
          </p:nvSpPr>
          <p:spPr>
            <a:xfrm>
              <a:off x="6248850" y="1167550"/>
              <a:ext cx="1457050" cy="593625"/>
            </a:xfrm>
            <a:custGeom>
              <a:avLst/>
              <a:gdLst/>
              <a:ahLst/>
              <a:cxnLst/>
              <a:rect l="l" t="t" r="r" b="b"/>
              <a:pathLst>
                <a:path w="58282" h="23745" extrusionOk="0">
                  <a:moveTo>
                    <a:pt x="58282" y="0"/>
                  </a:moveTo>
                  <a:cubicBezTo>
                    <a:pt x="58282" y="243"/>
                    <a:pt x="58121" y="470"/>
                    <a:pt x="57812" y="659"/>
                  </a:cubicBezTo>
                  <a:lnTo>
                    <a:pt x="21602" y="21708"/>
                  </a:lnTo>
                  <a:cubicBezTo>
                    <a:pt x="21287" y="21889"/>
                    <a:pt x="20876" y="21979"/>
                    <a:pt x="20464" y="21979"/>
                  </a:cubicBezTo>
                  <a:cubicBezTo>
                    <a:pt x="20085" y="21979"/>
                    <a:pt x="19706" y="21903"/>
                    <a:pt x="19402" y="21750"/>
                  </a:cubicBezTo>
                  <a:lnTo>
                    <a:pt x="19402" y="21748"/>
                  </a:lnTo>
                  <a:lnTo>
                    <a:pt x="19321" y="21708"/>
                  </a:lnTo>
                  <a:lnTo>
                    <a:pt x="483" y="10828"/>
                  </a:lnTo>
                  <a:cubicBezTo>
                    <a:pt x="376" y="10760"/>
                    <a:pt x="259" y="10677"/>
                    <a:pt x="215" y="10626"/>
                  </a:cubicBezTo>
                  <a:cubicBezTo>
                    <a:pt x="151" y="10568"/>
                    <a:pt x="99" y="10500"/>
                    <a:pt x="61" y="10423"/>
                  </a:cubicBezTo>
                  <a:cubicBezTo>
                    <a:pt x="54" y="10409"/>
                    <a:pt x="50" y="10394"/>
                    <a:pt x="44" y="10380"/>
                  </a:cubicBezTo>
                  <a:cubicBezTo>
                    <a:pt x="35" y="10360"/>
                    <a:pt x="28" y="10338"/>
                    <a:pt x="22" y="10318"/>
                  </a:cubicBezTo>
                  <a:cubicBezTo>
                    <a:pt x="19" y="10303"/>
                    <a:pt x="15" y="10289"/>
                    <a:pt x="12" y="10276"/>
                  </a:cubicBezTo>
                  <a:cubicBezTo>
                    <a:pt x="5" y="10241"/>
                    <a:pt x="2" y="10206"/>
                    <a:pt x="0" y="10170"/>
                  </a:cubicBezTo>
                  <a:lnTo>
                    <a:pt x="0" y="11913"/>
                  </a:lnTo>
                  <a:cubicBezTo>
                    <a:pt x="0" y="11947"/>
                    <a:pt x="5" y="11982"/>
                    <a:pt x="12" y="12017"/>
                  </a:cubicBezTo>
                  <a:cubicBezTo>
                    <a:pt x="15" y="12032"/>
                    <a:pt x="19" y="12046"/>
                    <a:pt x="22" y="12059"/>
                  </a:cubicBezTo>
                  <a:cubicBezTo>
                    <a:pt x="28" y="12081"/>
                    <a:pt x="35" y="12101"/>
                    <a:pt x="44" y="12121"/>
                  </a:cubicBezTo>
                  <a:cubicBezTo>
                    <a:pt x="50" y="12136"/>
                    <a:pt x="54" y="12150"/>
                    <a:pt x="61" y="12165"/>
                  </a:cubicBezTo>
                  <a:cubicBezTo>
                    <a:pt x="134" y="12316"/>
                    <a:pt x="272" y="12456"/>
                    <a:pt x="470" y="12570"/>
                  </a:cubicBezTo>
                  <a:lnTo>
                    <a:pt x="19401" y="23504"/>
                  </a:lnTo>
                  <a:cubicBezTo>
                    <a:pt x="19836" y="23689"/>
                    <a:pt x="20213" y="23745"/>
                    <a:pt x="20511" y="23745"/>
                  </a:cubicBezTo>
                  <a:cubicBezTo>
                    <a:pt x="20970" y="23745"/>
                    <a:pt x="21240" y="23612"/>
                    <a:pt x="21240" y="23612"/>
                  </a:cubicBezTo>
                  <a:cubicBezTo>
                    <a:pt x="21375" y="23571"/>
                    <a:pt x="21495" y="23518"/>
                    <a:pt x="23769" y="22179"/>
                  </a:cubicBezTo>
                  <a:cubicBezTo>
                    <a:pt x="23769" y="22179"/>
                    <a:pt x="57853" y="2374"/>
                    <a:pt x="57880" y="2361"/>
                  </a:cubicBezTo>
                  <a:cubicBezTo>
                    <a:pt x="57887" y="2355"/>
                    <a:pt x="57895" y="2349"/>
                    <a:pt x="57903" y="2344"/>
                  </a:cubicBezTo>
                  <a:cubicBezTo>
                    <a:pt x="57918" y="2334"/>
                    <a:pt x="57931" y="2325"/>
                    <a:pt x="57944" y="2315"/>
                  </a:cubicBezTo>
                  <a:cubicBezTo>
                    <a:pt x="57963" y="2300"/>
                    <a:pt x="57980" y="2287"/>
                    <a:pt x="57998" y="2273"/>
                  </a:cubicBezTo>
                  <a:cubicBezTo>
                    <a:pt x="58009" y="2264"/>
                    <a:pt x="58019" y="2254"/>
                    <a:pt x="58031" y="2245"/>
                  </a:cubicBezTo>
                  <a:cubicBezTo>
                    <a:pt x="58050" y="2226"/>
                    <a:pt x="58069" y="2209"/>
                    <a:pt x="58086" y="2190"/>
                  </a:cubicBezTo>
                  <a:cubicBezTo>
                    <a:pt x="58092" y="2184"/>
                    <a:pt x="58098" y="2178"/>
                    <a:pt x="58102" y="2173"/>
                  </a:cubicBezTo>
                  <a:cubicBezTo>
                    <a:pt x="58124" y="2149"/>
                    <a:pt x="58143" y="2125"/>
                    <a:pt x="58161" y="2099"/>
                  </a:cubicBezTo>
                  <a:lnTo>
                    <a:pt x="58164" y="2096"/>
                  </a:lnTo>
                  <a:cubicBezTo>
                    <a:pt x="58219" y="2019"/>
                    <a:pt x="58257" y="1929"/>
                    <a:pt x="58275" y="1835"/>
                  </a:cubicBezTo>
                  <a:lnTo>
                    <a:pt x="58275" y="1833"/>
                  </a:lnTo>
                  <a:cubicBezTo>
                    <a:pt x="58279" y="1804"/>
                    <a:pt x="58282" y="1774"/>
                    <a:pt x="58282" y="1743"/>
                  </a:cubicBezTo>
                  <a:lnTo>
                    <a:pt x="5828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7238;p55">
              <a:extLst>
                <a:ext uri="{FF2B5EF4-FFF2-40B4-BE49-F238E27FC236}">
                  <a16:creationId xmlns:a16="http://schemas.microsoft.com/office/drawing/2014/main" id="{2EA8A5D7-1D50-914A-B6CD-DE22874AEB83}"/>
                </a:ext>
              </a:extLst>
            </p:cNvPr>
            <p:cNvSpPr/>
            <p:nvPr/>
          </p:nvSpPr>
          <p:spPr>
            <a:xfrm>
              <a:off x="6417100" y="1215350"/>
              <a:ext cx="426200" cy="247525"/>
            </a:xfrm>
            <a:custGeom>
              <a:avLst/>
              <a:gdLst/>
              <a:ahLst/>
              <a:cxnLst/>
              <a:rect l="l" t="t" r="r" b="b"/>
              <a:pathLst>
                <a:path w="17048" h="9901" extrusionOk="0">
                  <a:moveTo>
                    <a:pt x="9875" y="1"/>
                  </a:moveTo>
                  <a:cubicBezTo>
                    <a:pt x="9817" y="1"/>
                    <a:pt x="9759" y="13"/>
                    <a:pt x="9716" y="39"/>
                  </a:cubicBezTo>
                  <a:lnTo>
                    <a:pt x="89" y="5637"/>
                  </a:lnTo>
                  <a:cubicBezTo>
                    <a:pt x="0" y="5690"/>
                    <a:pt x="0" y="5772"/>
                    <a:pt x="89" y="5823"/>
                  </a:cubicBezTo>
                  <a:lnTo>
                    <a:pt x="7013" y="9861"/>
                  </a:lnTo>
                  <a:cubicBezTo>
                    <a:pt x="7057" y="9888"/>
                    <a:pt x="7115" y="9901"/>
                    <a:pt x="7173" y="9901"/>
                  </a:cubicBezTo>
                  <a:cubicBezTo>
                    <a:pt x="7231" y="9901"/>
                    <a:pt x="7289" y="9888"/>
                    <a:pt x="7333" y="9861"/>
                  </a:cubicBezTo>
                  <a:lnTo>
                    <a:pt x="16960" y="4263"/>
                  </a:lnTo>
                  <a:cubicBezTo>
                    <a:pt x="17047" y="4212"/>
                    <a:pt x="17047" y="4128"/>
                    <a:pt x="16960" y="4077"/>
                  </a:cubicBezTo>
                  <a:lnTo>
                    <a:pt x="10036" y="39"/>
                  </a:lnTo>
                  <a:cubicBezTo>
                    <a:pt x="9992" y="13"/>
                    <a:pt x="9934" y="1"/>
                    <a:pt x="987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7239;p55">
              <a:extLst>
                <a:ext uri="{FF2B5EF4-FFF2-40B4-BE49-F238E27FC236}">
                  <a16:creationId xmlns:a16="http://schemas.microsoft.com/office/drawing/2014/main" id="{B8EC1F7D-10A6-FD41-8829-A9B2B46E019C}"/>
                </a:ext>
              </a:extLst>
            </p:cNvPr>
            <p:cNvSpPr/>
            <p:nvPr/>
          </p:nvSpPr>
          <p:spPr>
            <a:xfrm>
              <a:off x="6926075" y="948525"/>
              <a:ext cx="340250" cy="197525"/>
            </a:xfrm>
            <a:custGeom>
              <a:avLst/>
              <a:gdLst/>
              <a:ahLst/>
              <a:cxnLst/>
              <a:rect l="l" t="t" r="r" b="b"/>
              <a:pathLst>
                <a:path w="13610" h="7901" extrusionOk="0">
                  <a:moveTo>
                    <a:pt x="7173" y="0"/>
                  </a:moveTo>
                  <a:cubicBezTo>
                    <a:pt x="7115" y="0"/>
                    <a:pt x="7057" y="13"/>
                    <a:pt x="7013" y="39"/>
                  </a:cubicBezTo>
                  <a:lnTo>
                    <a:pt x="89" y="4078"/>
                  </a:lnTo>
                  <a:cubicBezTo>
                    <a:pt x="0" y="4128"/>
                    <a:pt x="0" y="4211"/>
                    <a:pt x="87" y="4262"/>
                  </a:cubicBezTo>
                  <a:lnTo>
                    <a:pt x="6278" y="7862"/>
                  </a:lnTo>
                  <a:cubicBezTo>
                    <a:pt x="6321" y="7888"/>
                    <a:pt x="6379" y="7900"/>
                    <a:pt x="6437" y="7900"/>
                  </a:cubicBezTo>
                  <a:cubicBezTo>
                    <a:pt x="6494" y="7900"/>
                    <a:pt x="6552" y="7888"/>
                    <a:pt x="6597" y="7862"/>
                  </a:cubicBezTo>
                  <a:lnTo>
                    <a:pt x="13521" y="3824"/>
                  </a:lnTo>
                  <a:cubicBezTo>
                    <a:pt x="13609" y="3773"/>
                    <a:pt x="13609" y="3689"/>
                    <a:pt x="13522" y="3638"/>
                  </a:cubicBezTo>
                  <a:lnTo>
                    <a:pt x="7333" y="39"/>
                  </a:lnTo>
                  <a:cubicBezTo>
                    <a:pt x="7289" y="13"/>
                    <a:pt x="7231" y="0"/>
                    <a:pt x="7173"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7240;p55">
              <a:extLst>
                <a:ext uri="{FF2B5EF4-FFF2-40B4-BE49-F238E27FC236}">
                  <a16:creationId xmlns:a16="http://schemas.microsoft.com/office/drawing/2014/main" id="{7E483668-5DDE-3A4A-AD52-A4D5871E3FF9}"/>
                </a:ext>
              </a:extLst>
            </p:cNvPr>
            <p:cNvSpPr/>
            <p:nvPr/>
          </p:nvSpPr>
          <p:spPr>
            <a:xfrm>
              <a:off x="7088050" y="973275"/>
              <a:ext cx="134250" cy="153725"/>
            </a:xfrm>
            <a:custGeom>
              <a:avLst/>
              <a:gdLst/>
              <a:ahLst/>
              <a:cxnLst/>
              <a:rect l="l" t="t" r="r" b="b"/>
              <a:pathLst>
                <a:path w="5370" h="6149" extrusionOk="0">
                  <a:moveTo>
                    <a:pt x="5319" y="0"/>
                  </a:moveTo>
                  <a:lnTo>
                    <a:pt x="0" y="3014"/>
                  </a:lnTo>
                  <a:lnTo>
                    <a:pt x="51" y="6149"/>
                  </a:lnTo>
                  <a:lnTo>
                    <a:pt x="5370" y="3135"/>
                  </a:lnTo>
                  <a:lnTo>
                    <a:pt x="531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7241;p55">
              <a:extLst>
                <a:ext uri="{FF2B5EF4-FFF2-40B4-BE49-F238E27FC236}">
                  <a16:creationId xmlns:a16="http://schemas.microsoft.com/office/drawing/2014/main" id="{89E4F8BF-F56A-8F44-925C-3857EC15DAF7}"/>
                </a:ext>
              </a:extLst>
            </p:cNvPr>
            <p:cNvSpPr/>
            <p:nvPr/>
          </p:nvSpPr>
          <p:spPr>
            <a:xfrm>
              <a:off x="6951325" y="970625"/>
              <a:ext cx="138000" cy="156375"/>
            </a:xfrm>
            <a:custGeom>
              <a:avLst/>
              <a:gdLst/>
              <a:ahLst/>
              <a:cxnLst/>
              <a:rect l="l" t="t" r="r" b="b"/>
              <a:pathLst>
                <a:path w="5520" h="6255" extrusionOk="0">
                  <a:moveTo>
                    <a:pt x="1" y="1"/>
                  </a:moveTo>
                  <a:lnTo>
                    <a:pt x="52" y="3136"/>
                  </a:lnTo>
                  <a:lnTo>
                    <a:pt x="5520" y="6255"/>
                  </a:lnTo>
                  <a:lnTo>
                    <a:pt x="5469" y="3120"/>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7242;p55">
              <a:extLst>
                <a:ext uri="{FF2B5EF4-FFF2-40B4-BE49-F238E27FC236}">
                  <a16:creationId xmlns:a16="http://schemas.microsoft.com/office/drawing/2014/main" id="{219D6E6A-3F3D-5F4B-8E3A-42321B0E6852}"/>
                </a:ext>
              </a:extLst>
            </p:cNvPr>
            <p:cNvSpPr/>
            <p:nvPr/>
          </p:nvSpPr>
          <p:spPr>
            <a:xfrm>
              <a:off x="6951325" y="895300"/>
              <a:ext cx="269725" cy="153325"/>
            </a:xfrm>
            <a:custGeom>
              <a:avLst/>
              <a:gdLst/>
              <a:ahLst/>
              <a:cxnLst/>
              <a:rect l="l" t="t" r="r" b="b"/>
              <a:pathLst>
                <a:path w="10789" h="6133" extrusionOk="0">
                  <a:moveTo>
                    <a:pt x="5320" y="0"/>
                  </a:moveTo>
                  <a:lnTo>
                    <a:pt x="1" y="3014"/>
                  </a:lnTo>
                  <a:lnTo>
                    <a:pt x="5469" y="6133"/>
                  </a:lnTo>
                  <a:lnTo>
                    <a:pt x="10788" y="3119"/>
                  </a:lnTo>
                  <a:lnTo>
                    <a:pt x="532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7243;p55">
              <a:extLst>
                <a:ext uri="{FF2B5EF4-FFF2-40B4-BE49-F238E27FC236}">
                  <a16:creationId xmlns:a16="http://schemas.microsoft.com/office/drawing/2014/main" id="{2C0C71A1-F434-384A-BFF1-725E55389F75}"/>
                </a:ext>
              </a:extLst>
            </p:cNvPr>
            <p:cNvSpPr/>
            <p:nvPr/>
          </p:nvSpPr>
          <p:spPr>
            <a:xfrm>
              <a:off x="6972025" y="1008500"/>
              <a:ext cx="100450" cy="85475"/>
            </a:xfrm>
            <a:custGeom>
              <a:avLst/>
              <a:gdLst/>
              <a:ahLst/>
              <a:cxnLst/>
              <a:rect l="l" t="t" r="r" b="b"/>
              <a:pathLst>
                <a:path w="4018" h="3419" extrusionOk="0">
                  <a:moveTo>
                    <a:pt x="5" y="1"/>
                  </a:moveTo>
                  <a:lnTo>
                    <a:pt x="1" y="1142"/>
                  </a:lnTo>
                  <a:lnTo>
                    <a:pt x="4015" y="3419"/>
                  </a:lnTo>
                  <a:lnTo>
                    <a:pt x="4015" y="3108"/>
                  </a:lnTo>
                  <a:lnTo>
                    <a:pt x="4018" y="2278"/>
                  </a:lnTo>
                  <a:lnTo>
                    <a:pt x="278" y="158"/>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7244;p55">
              <a:extLst>
                <a:ext uri="{FF2B5EF4-FFF2-40B4-BE49-F238E27FC236}">
                  <a16:creationId xmlns:a16="http://schemas.microsoft.com/office/drawing/2014/main" id="{B54773EE-B548-BD45-8BB1-738E72FB7EB0}"/>
                </a:ext>
              </a:extLst>
            </p:cNvPr>
            <p:cNvSpPr/>
            <p:nvPr/>
          </p:nvSpPr>
          <p:spPr>
            <a:xfrm>
              <a:off x="6967575" y="1005925"/>
              <a:ext cx="4600" cy="33750"/>
            </a:xfrm>
            <a:custGeom>
              <a:avLst/>
              <a:gdLst/>
              <a:ahLst/>
              <a:cxnLst/>
              <a:rect l="l" t="t" r="r" b="b"/>
              <a:pathLst>
                <a:path w="184" h="1350" extrusionOk="0">
                  <a:moveTo>
                    <a:pt x="5" y="1"/>
                  </a:moveTo>
                  <a:lnTo>
                    <a:pt x="1" y="1350"/>
                  </a:lnTo>
                  <a:lnTo>
                    <a:pt x="180" y="1245"/>
                  </a:lnTo>
                  <a:lnTo>
                    <a:pt x="183" y="104"/>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7245;p55">
              <a:extLst>
                <a:ext uri="{FF2B5EF4-FFF2-40B4-BE49-F238E27FC236}">
                  <a16:creationId xmlns:a16="http://schemas.microsoft.com/office/drawing/2014/main" id="{0C316473-94CA-AF4B-8308-E1C71746BE5C}"/>
                </a:ext>
              </a:extLst>
            </p:cNvPr>
            <p:cNvSpPr/>
            <p:nvPr/>
          </p:nvSpPr>
          <p:spPr>
            <a:xfrm>
              <a:off x="6967575" y="1037050"/>
              <a:ext cx="104825" cy="62150"/>
            </a:xfrm>
            <a:custGeom>
              <a:avLst/>
              <a:gdLst/>
              <a:ahLst/>
              <a:cxnLst/>
              <a:rect l="l" t="t" r="r" b="b"/>
              <a:pathLst>
                <a:path w="4193" h="2486" extrusionOk="0">
                  <a:moveTo>
                    <a:pt x="180" y="0"/>
                  </a:moveTo>
                  <a:lnTo>
                    <a:pt x="1" y="105"/>
                  </a:lnTo>
                  <a:lnTo>
                    <a:pt x="4193" y="2486"/>
                  </a:lnTo>
                  <a:lnTo>
                    <a:pt x="4193" y="2277"/>
                  </a:lnTo>
                  <a:lnTo>
                    <a:pt x="18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7246;p55">
              <a:extLst>
                <a:ext uri="{FF2B5EF4-FFF2-40B4-BE49-F238E27FC236}">
                  <a16:creationId xmlns:a16="http://schemas.microsoft.com/office/drawing/2014/main" id="{7535347C-A627-3146-B2D6-772471488E9E}"/>
                </a:ext>
              </a:extLst>
            </p:cNvPr>
            <p:cNvSpPr/>
            <p:nvPr/>
          </p:nvSpPr>
          <p:spPr>
            <a:xfrm>
              <a:off x="7103200" y="1007825"/>
              <a:ext cx="100400" cy="85500"/>
            </a:xfrm>
            <a:custGeom>
              <a:avLst/>
              <a:gdLst/>
              <a:ahLst/>
              <a:cxnLst/>
              <a:rect l="l" t="t" r="r" b="b"/>
              <a:pathLst>
                <a:path w="4016" h="3420" extrusionOk="0">
                  <a:moveTo>
                    <a:pt x="4013" y="0"/>
                  </a:moveTo>
                  <a:lnTo>
                    <a:pt x="3740" y="158"/>
                  </a:lnTo>
                  <a:lnTo>
                    <a:pt x="0" y="2278"/>
                  </a:lnTo>
                  <a:lnTo>
                    <a:pt x="2" y="3108"/>
                  </a:lnTo>
                  <a:lnTo>
                    <a:pt x="3" y="3420"/>
                  </a:lnTo>
                  <a:lnTo>
                    <a:pt x="4016" y="1142"/>
                  </a:lnTo>
                  <a:lnTo>
                    <a:pt x="401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7247;p55">
              <a:extLst>
                <a:ext uri="{FF2B5EF4-FFF2-40B4-BE49-F238E27FC236}">
                  <a16:creationId xmlns:a16="http://schemas.microsoft.com/office/drawing/2014/main" id="{1467967C-DA15-CB4A-9CD9-4A26586B985F}"/>
                </a:ext>
              </a:extLst>
            </p:cNvPr>
            <p:cNvSpPr/>
            <p:nvPr/>
          </p:nvSpPr>
          <p:spPr>
            <a:xfrm>
              <a:off x="7203500" y="1005250"/>
              <a:ext cx="4550" cy="33725"/>
            </a:xfrm>
            <a:custGeom>
              <a:avLst/>
              <a:gdLst/>
              <a:ahLst/>
              <a:cxnLst/>
              <a:rect l="l" t="t" r="r" b="b"/>
              <a:pathLst>
                <a:path w="182" h="1349" extrusionOk="0">
                  <a:moveTo>
                    <a:pt x="179" y="0"/>
                  </a:moveTo>
                  <a:lnTo>
                    <a:pt x="1" y="103"/>
                  </a:lnTo>
                  <a:lnTo>
                    <a:pt x="4" y="1245"/>
                  </a:lnTo>
                  <a:lnTo>
                    <a:pt x="182" y="1349"/>
                  </a:lnTo>
                  <a:lnTo>
                    <a:pt x="17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7248;p55">
              <a:extLst>
                <a:ext uri="{FF2B5EF4-FFF2-40B4-BE49-F238E27FC236}">
                  <a16:creationId xmlns:a16="http://schemas.microsoft.com/office/drawing/2014/main" id="{264C284D-4ADC-0741-BD6E-CF47FE3D9775}"/>
                </a:ext>
              </a:extLst>
            </p:cNvPr>
            <p:cNvSpPr/>
            <p:nvPr/>
          </p:nvSpPr>
          <p:spPr>
            <a:xfrm>
              <a:off x="7103275" y="1036350"/>
              <a:ext cx="104775" cy="62150"/>
            </a:xfrm>
            <a:custGeom>
              <a:avLst/>
              <a:gdLst/>
              <a:ahLst/>
              <a:cxnLst/>
              <a:rect l="l" t="t" r="r" b="b"/>
              <a:pathLst>
                <a:path w="4191" h="2486" extrusionOk="0">
                  <a:moveTo>
                    <a:pt x="4013" y="1"/>
                  </a:moveTo>
                  <a:lnTo>
                    <a:pt x="0" y="2279"/>
                  </a:lnTo>
                  <a:lnTo>
                    <a:pt x="0" y="2486"/>
                  </a:lnTo>
                  <a:lnTo>
                    <a:pt x="4191" y="105"/>
                  </a:lnTo>
                  <a:lnTo>
                    <a:pt x="401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7249;p55">
              <a:extLst>
                <a:ext uri="{FF2B5EF4-FFF2-40B4-BE49-F238E27FC236}">
                  <a16:creationId xmlns:a16="http://schemas.microsoft.com/office/drawing/2014/main" id="{898751E5-6774-A843-A784-BBA1BE456E5E}"/>
                </a:ext>
              </a:extLst>
            </p:cNvPr>
            <p:cNvSpPr/>
            <p:nvPr/>
          </p:nvSpPr>
          <p:spPr>
            <a:xfrm>
              <a:off x="7087825" y="909350"/>
              <a:ext cx="109425" cy="125275"/>
            </a:xfrm>
            <a:custGeom>
              <a:avLst/>
              <a:gdLst/>
              <a:ahLst/>
              <a:cxnLst/>
              <a:rect l="l" t="t" r="r" b="b"/>
              <a:pathLst>
                <a:path w="4377" h="5011" extrusionOk="0">
                  <a:moveTo>
                    <a:pt x="4335" y="1"/>
                  </a:moveTo>
                  <a:lnTo>
                    <a:pt x="1" y="2456"/>
                  </a:lnTo>
                  <a:lnTo>
                    <a:pt x="41" y="5011"/>
                  </a:lnTo>
                  <a:lnTo>
                    <a:pt x="4377" y="2556"/>
                  </a:lnTo>
                  <a:lnTo>
                    <a:pt x="433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7250;p55">
              <a:extLst>
                <a:ext uri="{FF2B5EF4-FFF2-40B4-BE49-F238E27FC236}">
                  <a16:creationId xmlns:a16="http://schemas.microsoft.com/office/drawing/2014/main" id="{9112F8A1-F53D-4544-98B2-11A0224F18BC}"/>
                </a:ext>
              </a:extLst>
            </p:cNvPr>
            <p:cNvSpPr/>
            <p:nvPr/>
          </p:nvSpPr>
          <p:spPr>
            <a:xfrm>
              <a:off x="6976425" y="907225"/>
              <a:ext cx="112450" cy="127400"/>
            </a:xfrm>
            <a:custGeom>
              <a:avLst/>
              <a:gdLst/>
              <a:ahLst/>
              <a:cxnLst/>
              <a:rect l="l" t="t" r="r" b="b"/>
              <a:pathLst>
                <a:path w="4498" h="5096" extrusionOk="0">
                  <a:moveTo>
                    <a:pt x="0" y="0"/>
                  </a:moveTo>
                  <a:lnTo>
                    <a:pt x="41" y="2555"/>
                  </a:lnTo>
                  <a:lnTo>
                    <a:pt x="4497" y="5096"/>
                  </a:lnTo>
                  <a:lnTo>
                    <a:pt x="4457" y="2541"/>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7251;p55">
              <a:extLst>
                <a:ext uri="{FF2B5EF4-FFF2-40B4-BE49-F238E27FC236}">
                  <a16:creationId xmlns:a16="http://schemas.microsoft.com/office/drawing/2014/main" id="{5BCD54A8-CAF5-934F-9239-2DCCE8B440C7}"/>
                </a:ext>
              </a:extLst>
            </p:cNvPr>
            <p:cNvSpPr/>
            <p:nvPr/>
          </p:nvSpPr>
          <p:spPr>
            <a:xfrm>
              <a:off x="6976425" y="845800"/>
              <a:ext cx="219775" cy="124950"/>
            </a:xfrm>
            <a:custGeom>
              <a:avLst/>
              <a:gdLst/>
              <a:ahLst/>
              <a:cxnLst/>
              <a:rect l="l" t="t" r="r" b="b"/>
              <a:pathLst>
                <a:path w="8791" h="4998" extrusionOk="0">
                  <a:moveTo>
                    <a:pt x="4335" y="1"/>
                  </a:moveTo>
                  <a:lnTo>
                    <a:pt x="0" y="2457"/>
                  </a:lnTo>
                  <a:lnTo>
                    <a:pt x="4457" y="4998"/>
                  </a:lnTo>
                  <a:lnTo>
                    <a:pt x="8791" y="2543"/>
                  </a:lnTo>
                  <a:lnTo>
                    <a:pt x="433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7252;p55">
              <a:extLst>
                <a:ext uri="{FF2B5EF4-FFF2-40B4-BE49-F238E27FC236}">
                  <a16:creationId xmlns:a16="http://schemas.microsoft.com/office/drawing/2014/main" id="{2307BD5A-AABC-F048-B830-16F50A0FE74C}"/>
                </a:ext>
              </a:extLst>
            </p:cNvPr>
            <p:cNvSpPr/>
            <p:nvPr/>
          </p:nvSpPr>
          <p:spPr>
            <a:xfrm>
              <a:off x="6991975" y="935925"/>
              <a:ext cx="83150" cy="70800"/>
            </a:xfrm>
            <a:custGeom>
              <a:avLst/>
              <a:gdLst/>
              <a:ahLst/>
              <a:cxnLst/>
              <a:rect l="l" t="t" r="r" b="b"/>
              <a:pathLst>
                <a:path w="3326" h="2832" extrusionOk="0">
                  <a:moveTo>
                    <a:pt x="3" y="1"/>
                  </a:moveTo>
                  <a:lnTo>
                    <a:pt x="1" y="945"/>
                  </a:lnTo>
                  <a:lnTo>
                    <a:pt x="3323" y="2831"/>
                  </a:lnTo>
                  <a:lnTo>
                    <a:pt x="3324" y="2573"/>
                  </a:lnTo>
                  <a:lnTo>
                    <a:pt x="3326" y="1886"/>
                  </a:lnTo>
                  <a:lnTo>
                    <a:pt x="230" y="131"/>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7253;p55">
              <a:extLst>
                <a:ext uri="{FF2B5EF4-FFF2-40B4-BE49-F238E27FC236}">
                  <a16:creationId xmlns:a16="http://schemas.microsoft.com/office/drawing/2014/main" id="{E8646A70-EA2E-F24B-989D-BBD57E712065}"/>
                </a:ext>
              </a:extLst>
            </p:cNvPr>
            <p:cNvSpPr/>
            <p:nvPr/>
          </p:nvSpPr>
          <p:spPr>
            <a:xfrm>
              <a:off x="6988275" y="933800"/>
              <a:ext cx="3800" cy="27925"/>
            </a:xfrm>
            <a:custGeom>
              <a:avLst/>
              <a:gdLst/>
              <a:ahLst/>
              <a:cxnLst/>
              <a:rect l="l" t="t" r="r" b="b"/>
              <a:pathLst>
                <a:path w="152" h="1117" extrusionOk="0">
                  <a:moveTo>
                    <a:pt x="4" y="0"/>
                  </a:moveTo>
                  <a:lnTo>
                    <a:pt x="1" y="1117"/>
                  </a:lnTo>
                  <a:lnTo>
                    <a:pt x="149" y="1030"/>
                  </a:lnTo>
                  <a:lnTo>
                    <a:pt x="151" y="86"/>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7254;p55">
              <a:extLst>
                <a:ext uri="{FF2B5EF4-FFF2-40B4-BE49-F238E27FC236}">
                  <a16:creationId xmlns:a16="http://schemas.microsoft.com/office/drawing/2014/main" id="{EF906A9C-FDB5-AB45-BEB2-D6383A45247E}"/>
                </a:ext>
              </a:extLst>
            </p:cNvPr>
            <p:cNvSpPr/>
            <p:nvPr/>
          </p:nvSpPr>
          <p:spPr>
            <a:xfrm>
              <a:off x="6988275" y="959525"/>
              <a:ext cx="86775" cy="51475"/>
            </a:xfrm>
            <a:custGeom>
              <a:avLst/>
              <a:gdLst/>
              <a:ahLst/>
              <a:cxnLst/>
              <a:rect l="l" t="t" r="r" b="b"/>
              <a:pathLst>
                <a:path w="3471" h="2059" extrusionOk="0">
                  <a:moveTo>
                    <a:pt x="149" y="1"/>
                  </a:moveTo>
                  <a:lnTo>
                    <a:pt x="1" y="88"/>
                  </a:lnTo>
                  <a:lnTo>
                    <a:pt x="3471" y="2059"/>
                  </a:lnTo>
                  <a:lnTo>
                    <a:pt x="3471" y="1887"/>
                  </a:lnTo>
                  <a:lnTo>
                    <a:pt x="14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7255;p55">
              <a:extLst>
                <a:ext uri="{FF2B5EF4-FFF2-40B4-BE49-F238E27FC236}">
                  <a16:creationId xmlns:a16="http://schemas.microsoft.com/office/drawing/2014/main" id="{78D781BF-9E75-BB4B-93B9-249E27063D9F}"/>
                </a:ext>
              </a:extLst>
            </p:cNvPr>
            <p:cNvSpPr/>
            <p:nvPr/>
          </p:nvSpPr>
          <p:spPr>
            <a:xfrm>
              <a:off x="7100550" y="935350"/>
              <a:ext cx="83125" cy="70800"/>
            </a:xfrm>
            <a:custGeom>
              <a:avLst/>
              <a:gdLst/>
              <a:ahLst/>
              <a:cxnLst/>
              <a:rect l="l" t="t" r="r" b="b"/>
              <a:pathLst>
                <a:path w="3325" h="2832" extrusionOk="0">
                  <a:moveTo>
                    <a:pt x="3321" y="1"/>
                  </a:moveTo>
                  <a:lnTo>
                    <a:pt x="3096" y="131"/>
                  </a:lnTo>
                  <a:lnTo>
                    <a:pt x="0" y="1887"/>
                  </a:lnTo>
                  <a:lnTo>
                    <a:pt x="2" y="2575"/>
                  </a:lnTo>
                  <a:lnTo>
                    <a:pt x="2" y="2831"/>
                  </a:lnTo>
                  <a:lnTo>
                    <a:pt x="3324" y="946"/>
                  </a:lnTo>
                  <a:lnTo>
                    <a:pt x="33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7256;p55">
              <a:extLst>
                <a:ext uri="{FF2B5EF4-FFF2-40B4-BE49-F238E27FC236}">
                  <a16:creationId xmlns:a16="http://schemas.microsoft.com/office/drawing/2014/main" id="{71B21C51-C3E9-B54A-892E-3C0551A2F012}"/>
                </a:ext>
              </a:extLst>
            </p:cNvPr>
            <p:cNvSpPr/>
            <p:nvPr/>
          </p:nvSpPr>
          <p:spPr>
            <a:xfrm>
              <a:off x="7183575" y="933250"/>
              <a:ext cx="3775" cy="27950"/>
            </a:xfrm>
            <a:custGeom>
              <a:avLst/>
              <a:gdLst/>
              <a:ahLst/>
              <a:cxnLst/>
              <a:rect l="l" t="t" r="r" b="b"/>
              <a:pathLst>
                <a:path w="151" h="1118" extrusionOk="0">
                  <a:moveTo>
                    <a:pt x="148" y="1"/>
                  </a:moveTo>
                  <a:lnTo>
                    <a:pt x="0" y="85"/>
                  </a:lnTo>
                  <a:lnTo>
                    <a:pt x="3" y="1030"/>
                  </a:lnTo>
                  <a:lnTo>
                    <a:pt x="151" y="1117"/>
                  </a:lnTo>
                  <a:lnTo>
                    <a:pt x="14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7257;p55">
              <a:extLst>
                <a:ext uri="{FF2B5EF4-FFF2-40B4-BE49-F238E27FC236}">
                  <a16:creationId xmlns:a16="http://schemas.microsoft.com/office/drawing/2014/main" id="{9B079BB8-9E7D-AE42-AC18-BF647299438C}"/>
                </a:ext>
              </a:extLst>
            </p:cNvPr>
            <p:cNvSpPr/>
            <p:nvPr/>
          </p:nvSpPr>
          <p:spPr>
            <a:xfrm>
              <a:off x="7100575" y="959000"/>
              <a:ext cx="86775" cy="51450"/>
            </a:xfrm>
            <a:custGeom>
              <a:avLst/>
              <a:gdLst/>
              <a:ahLst/>
              <a:cxnLst/>
              <a:rect l="l" t="t" r="r" b="b"/>
              <a:pathLst>
                <a:path w="3471" h="2058" extrusionOk="0">
                  <a:moveTo>
                    <a:pt x="3323" y="0"/>
                  </a:moveTo>
                  <a:lnTo>
                    <a:pt x="1" y="1885"/>
                  </a:lnTo>
                  <a:lnTo>
                    <a:pt x="1" y="2058"/>
                  </a:lnTo>
                  <a:lnTo>
                    <a:pt x="3471" y="87"/>
                  </a:lnTo>
                  <a:lnTo>
                    <a:pt x="33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7258;p55">
              <a:extLst>
                <a:ext uri="{FF2B5EF4-FFF2-40B4-BE49-F238E27FC236}">
                  <a16:creationId xmlns:a16="http://schemas.microsoft.com/office/drawing/2014/main" id="{034576F0-7504-7A48-8EB3-816AB3E3464A}"/>
                </a:ext>
              </a:extLst>
            </p:cNvPr>
            <p:cNvSpPr/>
            <p:nvPr/>
          </p:nvSpPr>
          <p:spPr>
            <a:xfrm>
              <a:off x="7087600" y="857525"/>
              <a:ext cx="87325" cy="99975"/>
            </a:xfrm>
            <a:custGeom>
              <a:avLst/>
              <a:gdLst/>
              <a:ahLst/>
              <a:cxnLst/>
              <a:rect l="l" t="t" r="r" b="b"/>
              <a:pathLst>
                <a:path w="3493" h="3999" extrusionOk="0">
                  <a:moveTo>
                    <a:pt x="3461" y="0"/>
                  </a:moveTo>
                  <a:lnTo>
                    <a:pt x="1" y="1959"/>
                  </a:lnTo>
                  <a:lnTo>
                    <a:pt x="34" y="3998"/>
                  </a:lnTo>
                  <a:lnTo>
                    <a:pt x="3493" y="2039"/>
                  </a:lnTo>
                  <a:lnTo>
                    <a:pt x="346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7259;p55">
              <a:extLst>
                <a:ext uri="{FF2B5EF4-FFF2-40B4-BE49-F238E27FC236}">
                  <a16:creationId xmlns:a16="http://schemas.microsoft.com/office/drawing/2014/main" id="{F8A1251A-D087-AC47-BDED-A1C7E5AB21E4}"/>
                </a:ext>
              </a:extLst>
            </p:cNvPr>
            <p:cNvSpPr/>
            <p:nvPr/>
          </p:nvSpPr>
          <p:spPr>
            <a:xfrm>
              <a:off x="6998725" y="855825"/>
              <a:ext cx="89750" cy="101675"/>
            </a:xfrm>
            <a:custGeom>
              <a:avLst/>
              <a:gdLst/>
              <a:ahLst/>
              <a:cxnLst/>
              <a:rect l="l" t="t" r="r" b="b"/>
              <a:pathLst>
                <a:path w="3590" h="4067" extrusionOk="0">
                  <a:moveTo>
                    <a:pt x="0" y="0"/>
                  </a:moveTo>
                  <a:lnTo>
                    <a:pt x="34" y="2039"/>
                  </a:lnTo>
                  <a:lnTo>
                    <a:pt x="3589" y="4066"/>
                  </a:lnTo>
                  <a:lnTo>
                    <a:pt x="3556" y="202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7260;p55">
              <a:extLst>
                <a:ext uri="{FF2B5EF4-FFF2-40B4-BE49-F238E27FC236}">
                  <a16:creationId xmlns:a16="http://schemas.microsoft.com/office/drawing/2014/main" id="{CFDC6E9D-15B7-564E-8D96-7D67CB0FC9F1}"/>
                </a:ext>
              </a:extLst>
            </p:cNvPr>
            <p:cNvSpPr/>
            <p:nvPr/>
          </p:nvSpPr>
          <p:spPr>
            <a:xfrm>
              <a:off x="6998725" y="806800"/>
              <a:ext cx="175400" cy="99725"/>
            </a:xfrm>
            <a:custGeom>
              <a:avLst/>
              <a:gdLst/>
              <a:ahLst/>
              <a:cxnLst/>
              <a:rect l="l" t="t" r="r" b="b"/>
              <a:pathLst>
                <a:path w="7016" h="3989" extrusionOk="0">
                  <a:moveTo>
                    <a:pt x="3459" y="1"/>
                  </a:moveTo>
                  <a:lnTo>
                    <a:pt x="0" y="1961"/>
                  </a:lnTo>
                  <a:lnTo>
                    <a:pt x="3556" y="3988"/>
                  </a:lnTo>
                  <a:lnTo>
                    <a:pt x="7016" y="2029"/>
                  </a:lnTo>
                  <a:lnTo>
                    <a:pt x="34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7261;p55">
              <a:extLst>
                <a:ext uri="{FF2B5EF4-FFF2-40B4-BE49-F238E27FC236}">
                  <a16:creationId xmlns:a16="http://schemas.microsoft.com/office/drawing/2014/main" id="{D4ACC68A-30C4-A443-B416-5148E92270B3}"/>
                </a:ext>
              </a:extLst>
            </p:cNvPr>
            <p:cNvSpPr/>
            <p:nvPr/>
          </p:nvSpPr>
          <p:spPr>
            <a:xfrm>
              <a:off x="6991975" y="935925"/>
              <a:ext cx="83150" cy="70800"/>
            </a:xfrm>
            <a:custGeom>
              <a:avLst/>
              <a:gdLst/>
              <a:ahLst/>
              <a:cxnLst/>
              <a:rect l="l" t="t" r="r" b="b"/>
              <a:pathLst>
                <a:path w="3326" h="2832" extrusionOk="0">
                  <a:moveTo>
                    <a:pt x="3" y="1"/>
                  </a:moveTo>
                  <a:lnTo>
                    <a:pt x="1" y="945"/>
                  </a:lnTo>
                  <a:lnTo>
                    <a:pt x="3323" y="2831"/>
                  </a:lnTo>
                  <a:lnTo>
                    <a:pt x="3324" y="2573"/>
                  </a:lnTo>
                  <a:lnTo>
                    <a:pt x="3326" y="1886"/>
                  </a:lnTo>
                  <a:lnTo>
                    <a:pt x="230" y="131"/>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7262;p55">
              <a:extLst>
                <a:ext uri="{FF2B5EF4-FFF2-40B4-BE49-F238E27FC236}">
                  <a16:creationId xmlns:a16="http://schemas.microsoft.com/office/drawing/2014/main" id="{02923F82-DDA2-C748-B8DF-4EAAEE7810FF}"/>
                </a:ext>
              </a:extLst>
            </p:cNvPr>
            <p:cNvSpPr/>
            <p:nvPr/>
          </p:nvSpPr>
          <p:spPr>
            <a:xfrm>
              <a:off x="6988275" y="933800"/>
              <a:ext cx="3800" cy="27925"/>
            </a:xfrm>
            <a:custGeom>
              <a:avLst/>
              <a:gdLst/>
              <a:ahLst/>
              <a:cxnLst/>
              <a:rect l="l" t="t" r="r" b="b"/>
              <a:pathLst>
                <a:path w="152" h="1117" extrusionOk="0">
                  <a:moveTo>
                    <a:pt x="4" y="0"/>
                  </a:moveTo>
                  <a:lnTo>
                    <a:pt x="1" y="1117"/>
                  </a:lnTo>
                  <a:lnTo>
                    <a:pt x="149" y="1030"/>
                  </a:lnTo>
                  <a:lnTo>
                    <a:pt x="151" y="86"/>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7263;p55">
              <a:extLst>
                <a:ext uri="{FF2B5EF4-FFF2-40B4-BE49-F238E27FC236}">
                  <a16:creationId xmlns:a16="http://schemas.microsoft.com/office/drawing/2014/main" id="{5F4B51C6-EF47-7F4A-AF51-306FB717E590}"/>
                </a:ext>
              </a:extLst>
            </p:cNvPr>
            <p:cNvSpPr/>
            <p:nvPr/>
          </p:nvSpPr>
          <p:spPr>
            <a:xfrm>
              <a:off x="6988275" y="959525"/>
              <a:ext cx="86775" cy="51475"/>
            </a:xfrm>
            <a:custGeom>
              <a:avLst/>
              <a:gdLst/>
              <a:ahLst/>
              <a:cxnLst/>
              <a:rect l="l" t="t" r="r" b="b"/>
              <a:pathLst>
                <a:path w="3471" h="2059" extrusionOk="0">
                  <a:moveTo>
                    <a:pt x="149" y="1"/>
                  </a:moveTo>
                  <a:lnTo>
                    <a:pt x="1" y="88"/>
                  </a:lnTo>
                  <a:lnTo>
                    <a:pt x="3471" y="2059"/>
                  </a:lnTo>
                  <a:lnTo>
                    <a:pt x="3471" y="1887"/>
                  </a:lnTo>
                  <a:lnTo>
                    <a:pt x="14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7264;p55">
              <a:extLst>
                <a:ext uri="{FF2B5EF4-FFF2-40B4-BE49-F238E27FC236}">
                  <a16:creationId xmlns:a16="http://schemas.microsoft.com/office/drawing/2014/main" id="{12F5D8B0-D411-964C-A20A-E970EA2498D0}"/>
                </a:ext>
              </a:extLst>
            </p:cNvPr>
            <p:cNvSpPr/>
            <p:nvPr/>
          </p:nvSpPr>
          <p:spPr>
            <a:xfrm>
              <a:off x="7100550" y="935350"/>
              <a:ext cx="83125" cy="70800"/>
            </a:xfrm>
            <a:custGeom>
              <a:avLst/>
              <a:gdLst/>
              <a:ahLst/>
              <a:cxnLst/>
              <a:rect l="l" t="t" r="r" b="b"/>
              <a:pathLst>
                <a:path w="3325" h="2832" extrusionOk="0">
                  <a:moveTo>
                    <a:pt x="3321" y="1"/>
                  </a:moveTo>
                  <a:lnTo>
                    <a:pt x="3096" y="131"/>
                  </a:lnTo>
                  <a:lnTo>
                    <a:pt x="0" y="1887"/>
                  </a:lnTo>
                  <a:lnTo>
                    <a:pt x="2" y="2575"/>
                  </a:lnTo>
                  <a:lnTo>
                    <a:pt x="2" y="2831"/>
                  </a:lnTo>
                  <a:lnTo>
                    <a:pt x="3324" y="946"/>
                  </a:lnTo>
                  <a:lnTo>
                    <a:pt x="33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7265;p55">
              <a:extLst>
                <a:ext uri="{FF2B5EF4-FFF2-40B4-BE49-F238E27FC236}">
                  <a16:creationId xmlns:a16="http://schemas.microsoft.com/office/drawing/2014/main" id="{3D58BAEC-556A-5B40-ADEF-201D99C679E3}"/>
                </a:ext>
              </a:extLst>
            </p:cNvPr>
            <p:cNvSpPr/>
            <p:nvPr/>
          </p:nvSpPr>
          <p:spPr>
            <a:xfrm>
              <a:off x="7183575" y="933250"/>
              <a:ext cx="3775" cy="27950"/>
            </a:xfrm>
            <a:custGeom>
              <a:avLst/>
              <a:gdLst/>
              <a:ahLst/>
              <a:cxnLst/>
              <a:rect l="l" t="t" r="r" b="b"/>
              <a:pathLst>
                <a:path w="151" h="1118" extrusionOk="0">
                  <a:moveTo>
                    <a:pt x="148" y="1"/>
                  </a:moveTo>
                  <a:lnTo>
                    <a:pt x="0" y="85"/>
                  </a:lnTo>
                  <a:lnTo>
                    <a:pt x="3" y="1030"/>
                  </a:lnTo>
                  <a:lnTo>
                    <a:pt x="151" y="1117"/>
                  </a:lnTo>
                  <a:lnTo>
                    <a:pt x="14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7266;p55">
              <a:extLst>
                <a:ext uri="{FF2B5EF4-FFF2-40B4-BE49-F238E27FC236}">
                  <a16:creationId xmlns:a16="http://schemas.microsoft.com/office/drawing/2014/main" id="{2363C11E-AC73-684D-8529-3AE0EC2EA922}"/>
                </a:ext>
              </a:extLst>
            </p:cNvPr>
            <p:cNvSpPr/>
            <p:nvPr/>
          </p:nvSpPr>
          <p:spPr>
            <a:xfrm>
              <a:off x="7100575" y="959000"/>
              <a:ext cx="86775" cy="51450"/>
            </a:xfrm>
            <a:custGeom>
              <a:avLst/>
              <a:gdLst/>
              <a:ahLst/>
              <a:cxnLst/>
              <a:rect l="l" t="t" r="r" b="b"/>
              <a:pathLst>
                <a:path w="3471" h="2058" extrusionOk="0">
                  <a:moveTo>
                    <a:pt x="3323" y="0"/>
                  </a:moveTo>
                  <a:lnTo>
                    <a:pt x="1" y="1885"/>
                  </a:lnTo>
                  <a:lnTo>
                    <a:pt x="1" y="2058"/>
                  </a:lnTo>
                  <a:lnTo>
                    <a:pt x="3471" y="87"/>
                  </a:lnTo>
                  <a:lnTo>
                    <a:pt x="33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7267;p55">
              <a:extLst>
                <a:ext uri="{FF2B5EF4-FFF2-40B4-BE49-F238E27FC236}">
                  <a16:creationId xmlns:a16="http://schemas.microsoft.com/office/drawing/2014/main" id="{37C428D0-AD10-054B-9436-97B9A18E909C}"/>
                </a:ext>
              </a:extLst>
            </p:cNvPr>
            <p:cNvSpPr/>
            <p:nvPr/>
          </p:nvSpPr>
          <p:spPr>
            <a:xfrm>
              <a:off x="7014125" y="878175"/>
              <a:ext cx="61700" cy="57250"/>
            </a:xfrm>
            <a:custGeom>
              <a:avLst/>
              <a:gdLst/>
              <a:ahLst/>
              <a:cxnLst/>
              <a:rect l="l" t="t" r="r" b="b"/>
              <a:pathLst>
                <a:path w="2468" h="2290" extrusionOk="0">
                  <a:moveTo>
                    <a:pt x="3" y="1"/>
                  </a:moveTo>
                  <a:lnTo>
                    <a:pt x="1" y="894"/>
                  </a:lnTo>
                  <a:lnTo>
                    <a:pt x="2464" y="2289"/>
                  </a:lnTo>
                  <a:lnTo>
                    <a:pt x="2466" y="2046"/>
                  </a:lnTo>
                  <a:lnTo>
                    <a:pt x="2467" y="1396"/>
                  </a:lnTo>
                  <a:lnTo>
                    <a:pt x="217" y="124"/>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7268;p55">
              <a:extLst>
                <a:ext uri="{FF2B5EF4-FFF2-40B4-BE49-F238E27FC236}">
                  <a16:creationId xmlns:a16="http://schemas.microsoft.com/office/drawing/2014/main" id="{31EAAA1A-1051-D746-9B29-B1A7286FCEB4}"/>
                </a:ext>
              </a:extLst>
            </p:cNvPr>
            <p:cNvSpPr/>
            <p:nvPr/>
          </p:nvSpPr>
          <p:spPr>
            <a:xfrm>
              <a:off x="7010650" y="876150"/>
              <a:ext cx="3575" cy="26425"/>
            </a:xfrm>
            <a:custGeom>
              <a:avLst/>
              <a:gdLst/>
              <a:ahLst/>
              <a:cxnLst/>
              <a:rect l="l" t="t" r="r" b="b"/>
              <a:pathLst>
                <a:path w="143" h="1057" extrusionOk="0">
                  <a:moveTo>
                    <a:pt x="3" y="1"/>
                  </a:moveTo>
                  <a:lnTo>
                    <a:pt x="0" y="1056"/>
                  </a:lnTo>
                  <a:lnTo>
                    <a:pt x="140" y="974"/>
                  </a:lnTo>
                  <a:lnTo>
                    <a:pt x="142" y="82"/>
                  </a:lnTo>
                  <a:lnTo>
                    <a:pt x="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7269;p55">
              <a:extLst>
                <a:ext uri="{FF2B5EF4-FFF2-40B4-BE49-F238E27FC236}">
                  <a16:creationId xmlns:a16="http://schemas.microsoft.com/office/drawing/2014/main" id="{F69193B2-9890-E64A-B108-16F4A2A0C146}"/>
                </a:ext>
              </a:extLst>
            </p:cNvPr>
            <p:cNvSpPr/>
            <p:nvPr/>
          </p:nvSpPr>
          <p:spPr>
            <a:xfrm>
              <a:off x="7010650" y="900525"/>
              <a:ext cx="65100" cy="38950"/>
            </a:xfrm>
            <a:custGeom>
              <a:avLst/>
              <a:gdLst/>
              <a:ahLst/>
              <a:cxnLst/>
              <a:rect l="l" t="t" r="r" b="b"/>
              <a:pathLst>
                <a:path w="2604" h="1558" extrusionOk="0">
                  <a:moveTo>
                    <a:pt x="140" y="0"/>
                  </a:moveTo>
                  <a:lnTo>
                    <a:pt x="0" y="81"/>
                  </a:lnTo>
                  <a:lnTo>
                    <a:pt x="2603" y="1558"/>
                  </a:lnTo>
                  <a:lnTo>
                    <a:pt x="2603" y="1394"/>
                  </a:lnTo>
                  <a:lnTo>
                    <a:pt x="1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7270;p55">
              <a:extLst>
                <a:ext uri="{FF2B5EF4-FFF2-40B4-BE49-F238E27FC236}">
                  <a16:creationId xmlns:a16="http://schemas.microsoft.com/office/drawing/2014/main" id="{1091FAA7-3BEA-DF4B-8943-8F9A06C26C5B}"/>
                </a:ext>
              </a:extLst>
            </p:cNvPr>
            <p:cNvSpPr/>
            <p:nvPr/>
          </p:nvSpPr>
          <p:spPr>
            <a:xfrm>
              <a:off x="7099825" y="878175"/>
              <a:ext cx="60600" cy="56700"/>
            </a:xfrm>
            <a:custGeom>
              <a:avLst/>
              <a:gdLst/>
              <a:ahLst/>
              <a:cxnLst/>
              <a:rect l="l" t="t" r="r" b="b"/>
              <a:pathLst>
                <a:path w="2424" h="2268" extrusionOk="0">
                  <a:moveTo>
                    <a:pt x="2421" y="1"/>
                  </a:moveTo>
                  <a:lnTo>
                    <a:pt x="2208" y="124"/>
                  </a:lnTo>
                  <a:lnTo>
                    <a:pt x="0" y="1374"/>
                  </a:lnTo>
                  <a:lnTo>
                    <a:pt x="3" y="2024"/>
                  </a:lnTo>
                  <a:lnTo>
                    <a:pt x="3" y="2267"/>
                  </a:lnTo>
                  <a:lnTo>
                    <a:pt x="2424" y="894"/>
                  </a:lnTo>
                  <a:lnTo>
                    <a:pt x="24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7271;p55">
              <a:extLst>
                <a:ext uri="{FF2B5EF4-FFF2-40B4-BE49-F238E27FC236}">
                  <a16:creationId xmlns:a16="http://schemas.microsoft.com/office/drawing/2014/main" id="{8773014A-4DCF-5241-91D6-4FA01C7C4261}"/>
                </a:ext>
              </a:extLst>
            </p:cNvPr>
            <p:cNvSpPr/>
            <p:nvPr/>
          </p:nvSpPr>
          <p:spPr>
            <a:xfrm>
              <a:off x="7160325" y="876200"/>
              <a:ext cx="3575" cy="26400"/>
            </a:xfrm>
            <a:custGeom>
              <a:avLst/>
              <a:gdLst/>
              <a:ahLst/>
              <a:cxnLst/>
              <a:rect l="l" t="t" r="r" b="b"/>
              <a:pathLst>
                <a:path w="143" h="1056" extrusionOk="0">
                  <a:moveTo>
                    <a:pt x="140" y="0"/>
                  </a:moveTo>
                  <a:lnTo>
                    <a:pt x="1" y="80"/>
                  </a:lnTo>
                  <a:lnTo>
                    <a:pt x="2" y="973"/>
                  </a:lnTo>
                  <a:lnTo>
                    <a:pt x="143" y="1056"/>
                  </a:lnTo>
                  <a:lnTo>
                    <a:pt x="1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7272;p55">
              <a:extLst>
                <a:ext uri="{FF2B5EF4-FFF2-40B4-BE49-F238E27FC236}">
                  <a16:creationId xmlns:a16="http://schemas.microsoft.com/office/drawing/2014/main" id="{E54663B9-D0DE-B341-9304-B79CA5636BDA}"/>
                </a:ext>
              </a:extLst>
            </p:cNvPr>
            <p:cNvSpPr/>
            <p:nvPr/>
          </p:nvSpPr>
          <p:spPr>
            <a:xfrm>
              <a:off x="7099900" y="900525"/>
              <a:ext cx="64000" cy="38400"/>
            </a:xfrm>
            <a:custGeom>
              <a:avLst/>
              <a:gdLst/>
              <a:ahLst/>
              <a:cxnLst/>
              <a:rect l="l" t="t" r="r" b="b"/>
              <a:pathLst>
                <a:path w="2560" h="1536" extrusionOk="0">
                  <a:moveTo>
                    <a:pt x="2421" y="0"/>
                  </a:moveTo>
                  <a:lnTo>
                    <a:pt x="0" y="1373"/>
                  </a:lnTo>
                  <a:lnTo>
                    <a:pt x="0" y="1536"/>
                  </a:lnTo>
                  <a:lnTo>
                    <a:pt x="2560" y="83"/>
                  </a:lnTo>
                  <a:lnTo>
                    <a:pt x="24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7273;p55">
              <a:extLst>
                <a:ext uri="{FF2B5EF4-FFF2-40B4-BE49-F238E27FC236}">
                  <a16:creationId xmlns:a16="http://schemas.microsoft.com/office/drawing/2014/main" id="{4DFB0806-C971-034E-A95F-8A4A8C94843E}"/>
                </a:ext>
              </a:extLst>
            </p:cNvPr>
            <p:cNvSpPr/>
            <p:nvPr/>
          </p:nvSpPr>
          <p:spPr>
            <a:xfrm>
              <a:off x="7087125" y="841900"/>
              <a:ext cx="34000" cy="37725"/>
            </a:xfrm>
            <a:custGeom>
              <a:avLst/>
              <a:gdLst/>
              <a:ahLst/>
              <a:cxnLst/>
              <a:rect l="l" t="t" r="r" b="b"/>
              <a:pathLst>
                <a:path w="1360" h="1509" extrusionOk="0">
                  <a:moveTo>
                    <a:pt x="1347" y="0"/>
                  </a:moveTo>
                  <a:lnTo>
                    <a:pt x="1" y="763"/>
                  </a:lnTo>
                  <a:lnTo>
                    <a:pt x="14" y="1508"/>
                  </a:lnTo>
                  <a:lnTo>
                    <a:pt x="1360" y="746"/>
                  </a:lnTo>
                  <a:lnTo>
                    <a:pt x="134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7274;p55">
              <a:extLst>
                <a:ext uri="{FF2B5EF4-FFF2-40B4-BE49-F238E27FC236}">
                  <a16:creationId xmlns:a16="http://schemas.microsoft.com/office/drawing/2014/main" id="{DA266B24-3807-0145-B91C-23F4F68E12C0}"/>
                </a:ext>
              </a:extLst>
            </p:cNvPr>
            <p:cNvSpPr/>
            <p:nvPr/>
          </p:nvSpPr>
          <p:spPr>
            <a:xfrm>
              <a:off x="7052550" y="841250"/>
              <a:ext cx="34925" cy="38375"/>
            </a:xfrm>
            <a:custGeom>
              <a:avLst/>
              <a:gdLst/>
              <a:ahLst/>
              <a:cxnLst/>
              <a:rect l="l" t="t" r="r" b="b"/>
              <a:pathLst>
                <a:path w="1397" h="1535" extrusionOk="0">
                  <a:moveTo>
                    <a:pt x="1" y="0"/>
                  </a:moveTo>
                  <a:lnTo>
                    <a:pt x="14" y="746"/>
                  </a:lnTo>
                  <a:lnTo>
                    <a:pt x="1397" y="1534"/>
                  </a:lnTo>
                  <a:lnTo>
                    <a:pt x="1384" y="789"/>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7275;p55">
              <a:extLst>
                <a:ext uri="{FF2B5EF4-FFF2-40B4-BE49-F238E27FC236}">
                  <a16:creationId xmlns:a16="http://schemas.microsoft.com/office/drawing/2014/main" id="{9965399F-819F-994D-98C1-C5CD9BEF3443}"/>
                </a:ext>
              </a:extLst>
            </p:cNvPr>
            <p:cNvSpPr/>
            <p:nvPr/>
          </p:nvSpPr>
          <p:spPr>
            <a:xfrm>
              <a:off x="6870725" y="1151225"/>
              <a:ext cx="377550" cy="218475"/>
            </a:xfrm>
            <a:custGeom>
              <a:avLst/>
              <a:gdLst/>
              <a:ahLst/>
              <a:cxnLst/>
              <a:rect l="l" t="t" r="r" b="b"/>
              <a:pathLst>
                <a:path w="15102" h="8739" fill="none" extrusionOk="0">
                  <a:moveTo>
                    <a:pt x="12394" y="1555"/>
                  </a:moveTo>
                  <a:cubicBezTo>
                    <a:pt x="15087" y="3110"/>
                    <a:pt x="15101" y="5630"/>
                    <a:pt x="12426" y="7184"/>
                  </a:cubicBezTo>
                  <a:cubicBezTo>
                    <a:pt x="9750" y="8739"/>
                    <a:pt x="5399" y="8739"/>
                    <a:pt x="2707" y="7184"/>
                  </a:cubicBezTo>
                  <a:cubicBezTo>
                    <a:pt x="15" y="5630"/>
                    <a:pt x="0" y="3110"/>
                    <a:pt x="2674" y="1555"/>
                  </a:cubicBezTo>
                  <a:cubicBezTo>
                    <a:pt x="5349" y="1"/>
                    <a:pt x="9701" y="1"/>
                    <a:pt x="12394" y="1555"/>
                  </a:cubicBezTo>
                  <a:close/>
                </a:path>
              </a:pathLst>
            </a:custGeom>
            <a:noFill/>
            <a:ln w="975" cap="flat" cmpd="sng">
              <a:solidFill>
                <a:srgbClr val="EEEEEE"/>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7276;p55">
              <a:extLst>
                <a:ext uri="{FF2B5EF4-FFF2-40B4-BE49-F238E27FC236}">
                  <a16:creationId xmlns:a16="http://schemas.microsoft.com/office/drawing/2014/main" id="{F2C1DB22-F211-964D-AA78-73B6FA3B21D8}"/>
                </a:ext>
              </a:extLst>
            </p:cNvPr>
            <p:cNvSpPr/>
            <p:nvPr/>
          </p:nvSpPr>
          <p:spPr>
            <a:xfrm>
              <a:off x="6918975" y="1186375"/>
              <a:ext cx="281000" cy="148150"/>
            </a:xfrm>
            <a:custGeom>
              <a:avLst/>
              <a:gdLst/>
              <a:ahLst/>
              <a:cxnLst/>
              <a:rect l="l" t="t" r="r" b="b"/>
              <a:pathLst>
                <a:path w="11240" h="5926" extrusionOk="0">
                  <a:moveTo>
                    <a:pt x="5613" y="1665"/>
                  </a:moveTo>
                  <a:cubicBezTo>
                    <a:pt x="6187" y="1665"/>
                    <a:pt x="6761" y="1792"/>
                    <a:pt x="7200" y="2046"/>
                  </a:cubicBezTo>
                  <a:cubicBezTo>
                    <a:pt x="8078" y="2552"/>
                    <a:pt x="8083" y="3374"/>
                    <a:pt x="7210" y="3882"/>
                  </a:cubicBezTo>
                  <a:cubicBezTo>
                    <a:pt x="6774" y="4136"/>
                    <a:pt x="6201" y="4262"/>
                    <a:pt x="5628" y="4262"/>
                  </a:cubicBezTo>
                  <a:cubicBezTo>
                    <a:pt x="5054" y="4262"/>
                    <a:pt x="4479" y="4136"/>
                    <a:pt x="4040" y="3882"/>
                  </a:cubicBezTo>
                  <a:cubicBezTo>
                    <a:pt x="3161" y="3376"/>
                    <a:pt x="3157" y="2554"/>
                    <a:pt x="4030" y="2046"/>
                  </a:cubicBezTo>
                  <a:cubicBezTo>
                    <a:pt x="4466" y="1792"/>
                    <a:pt x="5039" y="1665"/>
                    <a:pt x="5613" y="1665"/>
                  </a:cubicBezTo>
                  <a:close/>
                  <a:moveTo>
                    <a:pt x="5603" y="1"/>
                  </a:moveTo>
                  <a:cubicBezTo>
                    <a:pt x="4294" y="1"/>
                    <a:pt x="2986" y="290"/>
                    <a:pt x="1991" y="869"/>
                  </a:cubicBezTo>
                  <a:cubicBezTo>
                    <a:pt x="0" y="2026"/>
                    <a:pt x="12" y="3902"/>
                    <a:pt x="2016" y="5059"/>
                  </a:cubicBezTo>
                  <a:cubicBezTo>
                    <a:pt x="3018" y="5637"/>
                    <a:pt x="4328" y="5926"/>
                    <a:pt x="5637" y="5926"/>
                  </a:cubicBezTo>
                  <a:cubicBezTo>
                    <a:pt x="6946" y="5926"/>
                    <a:pt x="8253" y="5637"/>
                    <a:pt x="9249" y="5059"/>
                  </a:cubicBezTo>
                  <a:cubicBezTo>
                    <a:pt x="11240" y="3902"/>
                    <a:pt x="11229" y="2026"/>
                    <a:pt x="9225" y="869"/>
                  </a:cubicBezTo>
                  <a:cubicBezTo>
                    <a:pt x="8223" y="290"/>
                    <a:pt x="6913" y="1"/>
                    <a:pt x="5603"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7277;p55">
              <a:extLst>
                <a:ext uri="{FF2B5EF4-FFF2-40B4-BE49-F238E27FC236}">
                  <a16:creationId xmlns:a16="http://schemas.microsoft.com/office/drawing/2014/main" id="{E0EEC13C-9F01-4147-A4C1-9486FEB23725}"/>
                </a:ext>
              </a:extLst>
            </p:cNvPr>
            <p:cNvSpPr/>
            <p:nvPr/>
          </p:nvSpPr>
          <p:spPr>
            <a:xfrm>
              <a:off x="7017400" y="1214200"/>
              <a:ext cx="84075" cy="63875"/>
            </a:xfrm>
            <a:custGeom>
              <a:avLst/>
              <a:gdLst/>
              <a:ahLst/>
              <a:cxnLst/>
              <a:rect l="l" t="t" r="r" b="b"/>
              <a:pathLst>
                <a:path w="3363" h="2555" extrusionOk="0">
                  <a:moveTo>
                    <a:pt x="0" y="2542"/>
                  </a:moveTo>
                  <a:cubicBezTo>
                    <a:pt x="0" y="2543"/>
                    <a:pt x="0" y="2544"/>
                    <a:pt x="0" y="2545"/>
                  </a:cubicBezTo>
                  <a:lnTo>
                    <a:pt x="0" y="2542"/>
                  </a:lnTo>
                  <a:close/>
                  <a:moveTo>
                    <a:pt x="1676" y="0"/>
                  </a:moveTo>
                  <a:cubicBezTo>
                    <a:pt x="1247" y="0"/>
                    <a:pt x="818" y="95"/>
                    <a:pt x="492" y="285"/>
                  </a:cubicBezTo>
                  <a:cubicBezTo>
                    <a:pt x="167" y="473"/>
                    <a:pt x="4" y="721"/>
                    <a:pt x="4" y="968"/>
                  </a:cubicBezTo>
                  <a:lnTo>
                    <a:pt x="0" y="2542"/>
                  </a:lnTo>
                  <a:lnTo>
                    <a:pt x="0" y="2542"/>
                  </a:lnTo>
                  <a:cubicBezTo>
                    <a:pt x="1" y="2295"/>
                    <a:pt x="164" y="2050"/>
                    <a:pt x="487" y="1862"/>
                  </a:cubicBezTo>
                  <a:cubicBezTo>
                    <a:pt x="814" y="1672"/>
                    <a:pt x="1243" y="1576"/>
                    <a:pt x="1673" y="1576"/>
                  </a:cubicBezTo>
                  <a:cubicBezTo>
                    <a:pt x="2103" y="1576"/>
                    <a:pt x="2533" y="1672"/>
                    <a:pt x="2861" y="1862"/>
                  </a:cubicBezTo>
                  <a:cubicBezTo>
                    <a:pt x="3193" y="2054"/>
                    <a:pt x="3357" y="2305"/>
                    <a:pt x="3357" y="2554"/>
                  </a:cubicBezTo>
                  <a:lnTo>
                    <a:pt x="3361" y="978"/>
                  </a:lnTo>
                  <a:cubicBezTo>
                    <a:pt x="3363" y="727"/>
                    <a:pt x="3197" y="476"/>
                    <a:pt x="2867" y="285"/>
                  </a:cubicBezTo>
                  <a:cubicBezTo>
                    <a:pt x="2537" y="95"/>
                    <a:pt x="2107" y="0"/>
                    <a:pt x="1676"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7278;p55">
              <a:extLst>
                <a:ext uri="{FF2B5EF4-FFF2-40B4-BE49-F238E27FC236}">
                  <a16:creationId xmlns:a16="http://schemas.microsoft.com/office/drawing/2014/main" id="{FF1F445C-676F-1D46-8227-CA80E03362B0}"/>
                </a:ext>
              </a:extLst>
            </p:cNvPr>
            <p:cNvSpPr/>
            <p:nvPr/>
          </p:nvSpPr>
          <p:spPr>
            <a:xfrm>
              <a:off x="6963600" y="1238200"/>
              <a:ext cx="191650" cy="72900"/>
            </a:xfrm>
            <a:custGeom>
              <a:avLst/>
              <a:gdLst/>
              <a:ahLst/>
              <a:cxnLst/>
              <a:rect l="l" t="t" r="r" b="b"/>
              <a:pathLst>
                <a:path w="7666" h="2916" extrusionOk="0">
                  <a:moveTo>
                    <a:pt x="7665" y="24"/>
                  </a:moveTo>
                  <a:lnTo>
                    <a:pt x="7665" y="33"/>
                  </a:lnTo>
                  <a:lnTo>
                    <a:pt x="7665" y="33"/>
                  </a:lnTo>
                  <a:cubicBezTo>
                    <a:pt x="7665" y="30"/>
                    <a:pt x="7665" y="27"/>
                    <a:pt x="7665" y="24"/>
                  </a:cubicBezTo>
                  <a:close/>
                  <a:moveTo>
                    <a:pt x="6" y="1"/>
                  </a:moveTo>
                  <a:lnTo>
                    <a:pt x="2" y="686"/>
                  </a:lnTo>
                  <a:cubicBezTo>
                    <a:pt x="0" y="1258"/>
                    <a:pt x="377" y="1831"/>
                    <a:pt x="1133" y="2266"/>
                  </a:cubicBezTo>
                  <a:cubicBezTo>
                    <a:pt x="1882" y="2699"/>
                    <a:pt x="2863" y="2916"/>
                    <a:pt x="3843" y="2916"/>
                  </a:cubicBezTo>
                  <a:cubicBezTo>
                    <a:pt x="4823" y="2916"/>
                    <a:pt x="5802" y="2699"/>
                    <a:pt x="6547" y="2266"/>
                  </a:cubicBezTo>
                  <a:cubicBezTo>
                    <a:pt x="7288" y="1836"/>
                    <a:pt x="7659" y="1272"/>
                    <a:pt x="7661" y="708"/>
                  </a:cubicBezTo>
                  <a:lnTo>
                    <a:pt x="7665" y="34"/>
                  </a:lnTo>
                  <a:lnTo>
                    <a:pt x="7665" y="34"/>
                  </a:lnTo>
                  <a:cubicBezTo>
                    <a:pt x="7659" y="594"/>
                    <a:pt x="7288" y="1153"/>
                    <a:pt x="6552" y="1581"/>
                  </a:cubicBezTo>
                  <a:cubicBezTo>
                    <a:pt x="5806" y="2014"/>
                    <a:pt x="4827" y="2230"/>
                    <a:pt x="3848" y="2230"/>
                  </a:cubicBezTo>
                  <a:cubicBezTo>
                    <a:pt x="2868" y="2230"/>
                    <a:pt x="1887" y="2014"/>
                    <a:pt x="1137" y="1581"/>
                  </a:cubicBezTo>
                  <a:cubicBezTo>
                    <a:pt x="381" y="1145"/>
                    <a:pt x="4" y="572"/>
                    <a:pt x="6"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7279;p55">
              <a:extLst>
                <a:ext uri="{FF2B5EF4-FFF2-40B4-BE49-F238E27FC236}">
                  <a16:creationId xmlns:a16="http://schemas.microsoft.com/office/drawing/2014/main" id="{4DEF4504-F798-7040-9794-5DEE5F0336F7}"/>
                </a:ext>
              </a:extLst>
            </p:cNvPr>
            <p:cNvSpPr/>
            <p:nvPr/>
          </p:nvSpPr>
          <p:spPr>
            <a:xfrm>
              <a:off x="6954300" y="1183050"/>
              <a:ext cx="210375" cy="110950"/>
            </a:xfrm>
            <a:custGeom>
              <a:avLst/>
              <a:gdLst/>
              <a:ahLst/>
              <a:cxnLst/>
              <a:rect l="l" t="t" r="r" b="b"/>
              <a:pathLst>
                <a:path w="8415" h="4438" extrusionOk="0">
                  <a:moveTo>
                    <a:pt x="4202" y="1246"/>
                  </a:moveTo>
                  <a:cubicBezTo>
                    <a:pt x="4632" y="1246"/>
                    <a:pt x="5062" y="1341"/>
                    <a:pt x="5391" y="1531"/>
                  </a:cubicBezTo>
                  <a:cubicBezTo>
                    <a:pt x="6049" y="1911"/>
                    <a:pt x="6052" y="2527"/>
                    <a:pt x="5398" y="2907"/>
                  </a:cubicBezTo>
                  <a:cubicBezTo>
                    <a:pt x="5071" y="3096"/>
                    <a:pt x="4642" y="3191"/>
                    <a:pt x="4212" y="3191"/>
                  </a:cubicBezTo>
                  <a:cubicBezTo>
                    <a:pt x="3783" y="3191"/>
                    <a:pt x="3353" y="3096"/>
                    <a:pt x="3024" y="2907"/>
                  </a:cubicBezTo>
                  <a:cubicBezTo>
                    <a:pt x="2367" y="2527"/>
                    <a:pt x="2363" y="1912"/>
                    <a:pt x="3017" y="1531"/>
                  </a:cubicBezTo>
                  <a:cubicBezTo>
                    <a:pt x="3344" y="1341"/>
                    <a:pt x="3772" y="1246"/>
                    <a:pt x="4202" y="1246"/>
                  </a:cubicBezTo>
                  <a:close/>
                  <a:moveTo>
                    <a:pt x="4194" y="0"/>
                  </a:moveTo>
                  <a:cubicBezTo>
                    <a:pt x="3214" y="0"/>
                    <a:pt x="2235" y="217"/>
                    <a:pt x="1490" y="651"/>
                  </a:cubicBezTo>
                  <a:cubicBezTo>
                    <a:pt x="1" y="1516"/>
                    <a:pt x="8" y="2921"/>
                    <a:pt x="1509" y="3787"/>
                  </a:cubicBezTo>
                  <a:cubicBezTo>
                    <a:pt x="2259" y="4221"/>
                    <a:pt x="3241" y="4437"/>
                    <a:pt x="4221" y="4437"/>
                  </a:cubicBezTo>
                  <a:cubicBezTo>
                    <a:pt x="5201" y="4437"/>
                    <a:pt x="6180" y="4221"/>
                    <a:pt x="6925" y="3787"/>
                  </a:cubicBezTo>
                  <a:cubicBezTo>
                    <a:pt x="8414" y="2921"/>
                    <a:pt x="8407" y="1516"/>
                    <a:pt x="6906" y="651"/>
                  </a:cubicBezTo>
                  <a:cubicBezTo>
                    <a:pt x="6156" y="217"/>
                    <a:pt x="5174" y="0"/>
                    <a:pt x="4194"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7280;p55">
              <a:extLst>
                <a:ext uri="{FF2B5EF4-FFF2-40B4-BE49-F238E27FC236}">
                  <a16:creationId xmlns:a16="http://schemas.microsoft.com/office/drawing/2014/main" id="{8263C8AF-CD40-5645-8E02-F221F278C0D0}"/>
                </a:ext>
              </a:extLst>
            </p:cNvPr>
            <p:cNvSpPr/>
            <p:nvPr/>
          </p:nvSpPr>
          <p:spPr>
            <a:xfrm>
              <a:off x="6972100" y="1188525"/>
              <a:ext cx="174725" cy="52600"/>
            </a:xfrm>
            <a:custGeom>
              <a:avLst/>
              <a:gdLst/>
              <a:ahLst/>
              <a:cxnLst/>
              <a:rect l="l" t="t" r="r" b="b"/>
              <a:pathLst>
                <a:path w="6989" h="2104" extrusionOk="0">
                  <a:moveTo>
                    <a:pt x="3484" y="0"/>
                  </a:moveTo>
                  <a:cubicBezTo>
                    <a:pt x="2600" y="0"/>
                    <a:pt x="1717" y="195"/>
                    <a:pt x="1045" y="585"/>
                  </a:cubicBezTo>
                  <a:cubicBezTo>
                    <a:pt x="334" y="1000"/>
                    <a:pt x="1" y="1550"/>
                    <a:pt x="47" y="2090"/>
                  </a:cubicBezTo>
                  <a:cubicBezTo>
                    <a:pt x="86" y="1613"/>
                    <a:pt x="419" y="1144"/>
                    <a:pt x="1045" y="780"/>
                  </a:cubicBezTo>
                  <a:cubicBezTo>
                    <a:pt x="1717" y="390"/>
                    <a:pt x="2600" y="195"/>
                    <a:pt x="3484" y="195"/>
                  </a:cubicBezTo>
                  <a:cubicBezTo>
                    <a:pt x="4367" y="195"/>
                    <a:pt x="5252" y="390"/>
                    <a:pt x="5929" y="780"/>
                  </a:cubicBezTo>
                  <a:cubicBezTo>
                    <a:pt x="6565" y="1148"/>
                    <a:pt x="6903" y="1622"/>
                    <a:pt x="6944" y="2104"/>
                  </a:cubicBezTo>
                  <a:cubicBezTo>
                    <a:pt x="6989" y="1558"/>
                    <a:pt x="6651" y="1003"/>
                    <a:pt x="5929" y="585"/>
                  </a:cubicBezTo>
                  <a:cubicBezTo>
                    <a:pt x="5252" y="195"/>
                    <a:pt x="4367" y="0"/>
                    <a:pt x="348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7281;p55">
              <a:extLst>
                <a:ext uri="{FF2B5EF4-FFF2-40B4-BE49-F238E27FC236}">
                  <a16:creationId xmlns:a16="http://schemas.microsoft.com/office/drawing/2014/main" id="{62AF1E96-CFE9-0546-8305-D7B03E15FC90}"/>
                </a:ext>
              </a:extLst>
            </p:cNvPr>
            <p:cNvSpPr/>
            <p:nvPr/>
          </p:nvSpPr>
          <p:spPr>
            <a:xfrm>
              <a:off x="6973225" y="1193350"/>
              <a:ext cx="172475" cy="95175"/>
            </a:xfrm>
            <a:custGeom>
              <a:avLst/>
              <a:gdLst/>
              <a:ahLst/>
              <a:cxnLst/>
              <a:rect l="l" t="t" r="r" b="b"/>
              <a:pathLst>
                <a:path w="6899" h="3807" extrusionOk="0">
                  <a:moveTo>
                    <a:pt x="3437" y="1"/>
                  </a:moveTo>
                  <a:cubicBezTo>
                    <a:pt x="2554" y="1"/>
                    <a:pt x="1672" y="196"/>
                    <a:pt x="1000" y="587"/>
                  </a:cubicBezTo>
                  <a:cubicBezTo>
                    <a:pt x="374" y="951"/>
                    <a:pt x="41" y="1420"/>
                    <a:pt x="1" y="1897"/>
                  </a:cubicBezTo>
                  <a:cubicBezTo>
                    <a:pt x="43" y="2379"/>
                    <a:pt x="381" y="2853"/>
                    <a:pt x="1017" y="3221"/>
                  </a:cubicBezTo>
                  <a:cubicBezTo>
                    <a:pt x="1693" y="3611"/>
                    <a:pt x="2578" y="3806"/>
                    <a:pt x="3461" y="3806"/>
                  </a:cubicBezTo>
                  <a:cubicBezTo>
                    <a:pt x="4345" y="3806"/>
                    <a:pt x="5228" y="3611"/>
                    <a:pt x="5900" y="3221"/>
                  </a:cubicBezTo>
                  <a:cubicBezTo>
                    <a:pt x="6526" y="2857"/>
                    <a:pt x="6858" y="2388"/>
                    <a:pt x="6899" y="1911"/>
                  </a:cubicBezTo>
                  <a:cubicBezTo>
                    <a:pt x="6858" y="1429"/>
                    <a:pt x="6520" y="955"/>
                    <a:pt x="5884" y="587"/>
                  </a:cubicBezTo>
                  <a:cubicBezTo>
                    <a:pt x="5207" y="196"/>
                    <a:pt x="4322" y="1"/>
                    <a:pt x="3437"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7282;p55">
              <a:extLst>
                <a:ext uri="{FF2B5EF4-FFF2-40B4-BE49-F238E27FC236}">
                  <a16:creationId xmlns:a16="http://schemas.microsoft.com/office/drawing/2014/main" id="{BA69443F-C264-C04B-8E10-F506FCAE754A}"/>
                </a:ext>
              </a:extLst>
            </p:cNvPr>
            <p:cNvSpPr/>
            <p:nvPr/>
          </p:nvSpPr>
          <p:spPr>
            <a:xfrm>
              <a:off x="7005400" y="1222950"/>
              <a:ext cx="9825" cy="28075"/>
            </a:xfrm>
            <a:custGeom>
              <a:avLst/>
              <a:gdLst/>
              <a:ahLst/>
              <a:cxnLst/>
              <a:rect l="l" t="t" r="r" b="b"/>
              <a:pathLst>
                <a:path w="393" h="1123" fill="none" extrusionOk="0">
                  <a:moveTo>
                    <a:pt x="393" y="0"/>
                  </a:moveTo>
                  <a:cubicBezTo>
                    <a:pt x="36" y="341"/>
                    <a:pt x="0" y="764"/>
                    <a:pt x="286" y="1122"/>
                  </a:cubicBezTo>
                </a:path>
              </a:pathLst>
            </a:custGeom>
            <a:noFill/>
            <a:ln w="475" cap="rnd" cmpd="sng">
              <a:solidFill>
                <a:srgbClr val="008D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7283;p55">
              <a:extLst>
                <a:ext uri="{FF2B5EF4-FFF2-40B4-BE49-F238E27FC236}">
                  <a16:creationId xmlns:a16="http://schemas.microsoft.com/office/drawing/2014/main" id="{8AF26736-C612-804C-A5F4-E0D5323D5B14}"/>
                </a:ext>
              </a:extLst>
            </p:cNvPr>
            <p:cNvSpPr/>
            <p:nvPr/>
          </p:nvSpPr>
          <p:spPr>
            <a:xfrm>
              <a:off x="7066325" y="1200350"/>
              <a:ext cx="39875" cy="11050"/>
            </a:xfrm>
            <a:custGeom>
              <a:avLst/>
              <a:gdLst/>
              <a:ahLst/>
              <a:cxnLst/>
              <a:rect l="l" t="t" r="r" b="b"/>
              <a:pathLst>
                <a:path w="1595" h="442" fill="none" extrusionOk="0">
                  <a:moveTo>
                    <a:pt x="1594" y="441"/>
                  </a:moveTo>
                  <a:cubicBezTo>
                    <a:pt x="1148" y="183"/>
                    <a:pt x="582" y="37"/>
                    <a:pt x="1" y="1"/>
                  </a:cubicBezTo>
                </a:path>
              </a:pathLst>
            </a:custGeom>
            <a:noFill/>
            <a:ln w="475" cap="rnd" cmpd="sng">
              <a:solidFill>
                <a:srgbClr val="008D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7284;p55">
              <a:extLst>
                <a:ext uri="{FF2B5EF4-FFF2-40B4-BE49-F238E27FC236}">
                  <a16:creationId xmlns:a16="http://schemas.microsoft.com/office/drawing/2014/main" id="{A32FB88F-9660-6545-8E15-8E12D055C233}"/>
                </a:ext>
              </a:extLst>
            </p:cNvPr>
            <p:cNvSpPr/>
            <p:nvPr/>
          </p:nvSpPr>
          <p:spPr>
            <a:xfrm>
              <a:off x="7095475" y="1240300"/>
              <a:ext cx="30175" cy="30525"/>
            </a:xfrm>
            <a:custGeom>
              <a:avLst/>
              <a:gdLst/>
              <a:ahLst/>
              <a:cxnLst/>
              <a:rect l="l" t="t" r="r" b="b"/>
              <a:pathLst>
                <a:path w="1207" h="1221" fill="none" extrusionOk="0">
                  <a:moveTo>
                    <a:pt x="0" y="1220"/>
                  </a:moveTo>
                  <a:cubicBezTo>
                    <a:pt x="153" y="1164"/>
                    <a:pt x="299" y="1095"/>
                    <a:pt x="440" y="1014"/>
                  </a:cubicBezTo>
                  <a:cubicBezTo>
                    <a:pt x="924" y="733"/>
                    <a:pt x="1179" y="369"/>
                    <a:pt x="1207" y="1"/>
                  </a:cubicBezTo>
                </a:path>
              </a:pathLst>
            </a:custGeom>
            <a:noFill/>
            <a:ln w="475" cap="rnd" cmpd="sng">
              <a:solidFill>
                <a:srgbClr val="008D8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7285;p55">
              <a:extLst>
                <a:ext uri="{FF2B5EF4-FFF2-40B4-BE49-F238E27FC236}">
                  <a16:creationId xmlns:a16="http://schemas.microsoft.com/office/drawing/2014/main" id="{9D7D43B5-78B9-6640-B8E0-42CB2BB10F3A}"/>
                </a:ext>
              </a:extLst>
            </p:cNvPr>
            <p:cNvSpPr/>
            <p:nvPr/>
          </p:nvSpPr>
          <p:spPr>
            <a:xfrm>
              <a:off x="7041425" y="1222575"/>
              <a:ext cx="36025" cy="18950"/>
            </a:xfrm>
            <a:custGeom>
              <a:avLst/>
              <a:gdLst/>
              <a:ahLst/>
              <a:cxnLst/>
              <a:rect l="l" t="t" r="r" b="b"/>
              <a:pathLst>
                <a:path w="1441" h="758" extrusionOk="0">
                  <a:moveTo>
                    <a:pt x="0" y="751"/>
                  </a:moveTo>
                  <a:cubicBezTo>
                    <a:pt x="0" y="752"/>
                    <a:pt x="0" y="752"/>
                    <a:pt x="0" y="753"/>
                  </a:cubicBezTo>
                  <a:lnTo>
                    <a:pt x="0" y="751"/>
                  </a:lnTo>
                  <a:close/>
                  <a:moveTo>
                    <a:pt x="718" y="1"/>
                  </a:moveTo>
                  <a:cubicBezTo>
                    <a:pt x="534" y="1"/>
                    <a:pt x="351" y="42"/>
                    <a:pt x="211" y="124"/>
                  </a:cubicBezTo>
                  <a:cubicBezTo>
                    <a:pt x="71" y="204"/>
                    <a:pt x="2" y="309"/>
                    <a:pt x="2" y="415"/>
                  </a:cubicBezTo>
                  <a:lnTo>
                    <a:pt x="0" y="751"/>
                  </a:lnTo>
                  <a:lnTo>
                    <a:pt x="0" y="751"/>
                  </a:lnTo>
                  <a:cubicBezTo>
                    <a:pt x="1" y="646"/>
                    <a:pt x="71" y="541"/>
                    <a:pt x="209" y="462"/>
                  </a:cubicBezTo>
                  <a:cubicBezTo>
                    <a:pt x="349" y="380"/>
                    <a:pt x="533" y="339"/>
                    <a:pt x="717" y="339"/>
                  </a:cubicBezTo>
                  <a:cubicBezTo>
                    <a:pt x="901" y="339"/>
                    <a:pt x="1085" y="380"/>
                    <a:pt x="1226" y="462"/>
                  </a:cubicBezTo>
                  <a:cubicBezTo>
                    <a:pt x="1368" y="543"/>
                    <a:pt x="1437" y="650"/>
                    <a:pt x="1437" y="757"/>
                  </a:cubicBezTo>
                  <a:lnTo>
                    <a:pt x="1439" y="420"/>
                  </a:lnTo>
                  <a:cubicBezTo>
                    <a:pt x="1440" y="312"/>
                    <a:pt x="1369" y="205"/>
                    <a:pt x="1227" y="124"/>
                  </a:cubicBezTo>
                  <a:cubicBezTo>
                    <a:pt x="1087" y="42"/>
                    <a:pt x="902" y="1"/>
                    <a:pt x="718"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7286;p55">
              <a:extLst>
                <a:ext uri="{FF2B5EF4-FFF2-40B4-BE49-F238E27FC236}">
                  <a16:creationId xmlns:a16="http://schemas.microsoft.com/office/drawing/2014/main" id="{BC7CD594-A699-5E46-AF9A-426632751DBC}"/>
                </a:ext>
              </a:extLst>
            </p:cNvPr>
            <p:cNvSpPr/>
            <p:nvPr/>
          </p:nvSpPr>
          <p:spPr>
            <a:xfrm>
              <a:off x="7018375" y="1232900"/>
              <a:ext cx="82100" cy="31200"/>
            </a:xfrm>
            <a:custGeom>
              <a:avLst/>
              <a:gdLst/>
              <a:ahLst/>
              <a:cxnLst/>
              <a:rect l="l" t="t" r="r" b="b"/>
              <a:pathLst>
                <a:path w="3284" h="1248" extrusionOk="0">
                  <a:moveTo>
                    <a:pt x="3283" y="10"/>
                  </a:moveTo>
                  <a:lnTo>
                    <a:pt x="3283" y="14"/>
                  </a:lnTo>
                  <a:lnTo>
                    <a:pt x="3283" y="14"/>
                  </a:lnTo>
                  <a:cubicBezTo>
                    <a:pt x="3283" y="12"/>
                    <a:pt x="3283" y="11"/>
                    <a:pt x="3283" y="10"/>
                  </a:cubicBezTo>
                  <a:close/>
                  <a:moveTo>
                    <a:pt x="3" y="1"/>
                  </a:moveTo>
                  <a:lnTo>
                    <a:pt x="2" y="294"/>
                  </a:lnTo>
                  <a:cubicBezTo>
                    <a:pt x="0" y="539"/>
                    <a:pt x="161" y="784"/>
                    <a:pt x="484" y="969"/>
                  </a:cubicBezTo>
                  <a:cubicBezTo>
                    <a:pt x="806" y="1155"/>
                    <a:pt x="1226" y="1248"/>
                    <a:pt x="1646" y="1248"/>
                  </a:cubicBezTo>
                  <a:cubicBezTo>
                    <a:pt x="2066" y="1248"/>
                    <a:pt x="2486" y="1155"/>
                    <a:pt x="2805" y="969"/>
                  </a:cubicBezTo>
                  <a:cubicBezTo>
                    <a:pt x="3121" y="785"/>
                    <a:pt x="3280" y="545"/>
                    <a:pt x="3280" y="302"/>
                  </a:cubicBezTo>
                  <a:lnTo>
                    <a:pt x="3283" y="14"/>
                  </a:lnTo>
                  <a:lnTo>
                    <a:pt x="3283" y="14"/>
                  </a:lnTo>
                  <a:cubicBezTo>
                    <a:pt x="3280" y="255"/>
                    <a:pt x="3122" y="494"/>
                    <a:pt x="2806" y="677"/>
                  </a:cubicBezTo>
                  <a:cubicBezTo>
                    <a:pt x="2487" y="862"/>
                    <a:pt x="2068" y="955"/>
                    <a:pt x="1648" y="955"/>
                  </a:cubicBezTo>
                  <a:cubicBezTo>
                    <a:pt x="1229" y="955"/>
                    <a:pt x="809" y="862"/>
                    <a:pt x="487" y="677"/>
                  </a:cubicBezTo>
                  <a:cubicBezTo>
                    <a:pt x="164" y="489"/>
                    <a:pt x="3" y="244"/>
                    <a:pt x="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7287;p55">
              <a:extLst>
                <a:ext uri="{FF2B5EF4-FFF2-40B4-BE49-F238E27FC236}">
                  <a16:creationId xmlns:a16="http://schemas.microsoft.com/office/drawing/2014/main" id="{CA6A2648-E76C-794B-9F09-7C38288368F6}"/>
                </a:ext>
              </a:extLst>
            </p:cNvPr>
            <p:cNvSpPr/>
            <p:nvPr/>
          </p:nvSpPr>
          <p:spPr>
            <a:xfrm>
              <a:off x="7014375" y="1209275"/>
              <a:ext cx="90125" cy="47500"/>
            </a:xfrm>
            <a:custGeom>
              <a:avLst/>
              <a:gdLst/>
              <a:ahLst/>
              <a:cxnLst/>
              <a:rect l="l" t="t" r="r" b="b"/>
              <a:pathLst>
                <a:path w="3605" h="1900" extrusionOk="0">
                  <a:moveTo>
                    <a:pt x="1799" y="533"/>
                  </a:moveTo>
                  <a:cubicBezTo>
                    <a:pt x="1984" y="533"/>
                    <a:pt x="2168" y="574"/>
                    <a:pt x="2309" y="656"/>
                  </a:cubicBezTo>
                  <a:cubicBezTo>
                    <a:pt x="2590" y="818"/>
                    <a:pt x="2592" y="1081"/>
                    <a:pt x="2312" y="1245"/>
                  </a:cubicBezTo>
                  <a:cubicBezTo>
                    <a:pt x="2173" y="1326"/>
                    <a:pt x="1989" y="1366"/>
                    <a:pt x="1806" y="1366"/>
                  </a:cubicBezTo>
                  <a:cubicBezTo>
                    <a:pt x="1622" y="1366"/>
                    <a:pt x="1438" y="1326"/>
                    <a:pt x="1297" y="1245"/>
                  </a:cubicBezTo>
                  <a:cubicBezTo>
                    <a:pt x="1014" y="1082"/>
                    <a:pt x="1013" y="818"/>
                    <a:pt x="1293" y="656"/>
                  </a:cubicBezTo>
                  <a:cubicBezTo>
                    <a:pt x="1432" y="574"/>
                    <a:pt x="1616" y="533"/>
                    <a:pt x="1799" y="533"/>
                  </a:cubicBezTo>
                  <a:close/>
                  <a:moveTo>
                    <a:pt x="1798" y="0"/>
                  </a:moveTo>
                  <a:cubicBezTo>
                    <a:pt x="1378" y="0"/>
                    <a:pt x="958" y="93"/>
                    <a:pt x="639" y="279"/>
                  </a:cubicBezTo>
                  <a:cubicBezTo>
                    <a:pt x="1" y="649"/>
                    <a:pt x="5" y="1250"/>
                    <a:pt x="647" y="1622"/>
                  </a:cubicBezTo>
                  <a:cubicBezTo>
                    <a:pt x="969" y="1807"/>
                    <a:pt x="1389" y="1900"/>
                    <a:pt x="1808" y="1900"/>
                  </a:cubicBezTo>
                  <a:cubicBezTo>
                    <a:pt x="2228" y="1900"/>
                    <a:pt x="2647" y="1807"/>
                    <a:pt x="2966" y="1622"/>
                  </a:cubicBezTo>
                  <a:cubicBezTo>
                    <a:pt x="3604" y="1250"/>
                    <a:pt x="3601" y="650"/>
                    <a:pt x="2959" y="279"/>
                  </a:cubicBezTo>
                  <a:cubicBezTo>
                    <a:pt x="2638" y="93"/>
                    <a:pt x="2217" y="0"/>
                    <a:pt x="1798"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7288;p55">
              <a:extLst>
                <a:ext uri="{FF2B5EF4-FFF2-40B4-BE49-F238E27FC236}">
                  <a16:creationId xmlns:a16="http://schemas.microsoft.com/office/drawing/2014/main" id="{01813E79-162A-D84B-A457-887E7CD2C280}"/>
                </a:ext>
              </a:extLst>
            </p:cNvPr>
            <p:cNvSpPr/>
            <p:nvPr/>
          </p:nvSpPr>
          <p:spPr>
            <a:xfrm>
              <a:off x="6635775" y="1432150"/>
              <a:ext cx="49825" cy="29325"/>
            </a:xfrm>
            <a:custGeom>
              <a:avLst/>
              <a:gdLst/>
              <a:ahLst/>
              <a:cxnLst/>
              <a:rect l="l" t="t" r="r" b="b"/>
              <a:pathLst>
                <a:path w="1993" h="1173" extrusionOk="0">
                  <a:moveTo>
                    <a:pt x="1663" y="0"/>
                  </a:moveTo>
                  <a:lnTo>
                    <a:pt x="0" y="985"/>
                  </a:lnTo>
                  <a:lnTo>
                    <a:pt x="339" y="1172"/>
                  </a:lnTo>
                  <a:lnTo>
                    <a:pt x="1992" y="196"/>
                  </a:lnTo>
                  <a:lnTo>
                    <a:pt x="166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7289;p55">
              <a:extLst>
                <a:ext uri="{FF2B5EF4-FFF2-40B4-BE49-F238E27FC236}">
                  <a16:creationId xmlns:a16="http://schemas.microsoft.com/office/drawing/2014/main" id="{B6AC230E-79F2-AA47-A626-EC2C2D7BD6DF}"/>
                </a:ext>
              </a:extLst>
            </p:cNvPr>
            <p:cNvSpPr/>
            <p:nvPr/>
          </p:nvSpPr>
          <p:spPr>
            <a:xfrm>
              <a:off x="6650625" y="1440775"/>
              <a:ext cx="49800" cy="29325"/>
            </a:xfrm>
            <a:custGeom>
              <a:avLst/>
              <a:gdLst/>
              <a:ahLst/>
              <a:cxnLst/>
              <a:rect l="l" t="t" r="r" b="b"/>
              <a:pathLst>
                <a:path w="1992" h="1173" extrusionOk="0">
                  <a:moveTo>
                    <a:pt x="1664" y="1"/>
                  </a:moveTo>
                  <a:lnTo>
                    <a:pt x="1" y="984"/>
                  </a:lnTo>
                  <a:lnTo>
                    <a:pt x="338" y="1172"/>
                  </a:lnTo>
                  <a:lnTo>
                    <a:pt x="1992" y="196"/>
                  </a:lnTo>
                  <a:lnTo>
                    <a:pt x="16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7290;p55">
              <a:extLst>
                <a:ext uri="{FF2B5EF4-FFF2-40B4-BE49-F238E27FC236}">
                  <a16:creationId xmlns:a16="http://schemas.microsoft.com/office/drawing/2014/main" id="{72F426FB-992E-D44A-B00B-0788574BB25F}"/>
                </a:ext>
              </a:extLst>
            </p:cNvPr>
            <p:cNvSpPr/>
            <p:nvPr/>
          </p:nvSpPr>
          <p:spPr>
            <a:xfrm>
              <a:off x="6665275" y="1449175"/>
              <a:ext cx="49825" cy="29375"/>
            </a:xfrm>
            <a:custGeom>
              <a:avLst/>
              <a:gdLst/>
              <a:ahLst/>
              <a:cxnLst/>
              <a:rect l="l" t="t" r="r" b="b"/>
              <a:pathLst>
                <a:path w="1993" h="1175" extrusionOk="0">
                  <a:moveTo>
                    <a:pt x="1664" y="1"/>
                  </a:moveTo>
                  <a:lnTo>
                    <a:pt x="0" y="986"/>
                  </a:lnTo>
                  <a:lnTo>
                    <a:pt x="340" y="1174"/>
                  </a:lnTo>
                  <a:lnTo>
                    <a:pt x="1993" y="198"/>
                  </a:lnTo>
                  <a:lnTo>
                    <a:pt x="16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7291;p55">
              <a:extLst>
                <a:ext uri="{FF2B5EF4-FFF2-40B4-BE49-F238E27FC236}">
                  <a16:creationId xmlns:a16="http://schemas.microsoft.com/office/drawing/2014/main" id="{D6656B9A-D69C-E445-8A04-4BB41345C677}"/>
                </a:ext>
              </a:extLst>
            </p:cNvPr>
            <p:cNvSpPr/>
            <p:nvPr/>
          </p:nvSpPr>
          <p:spPr>
            <a:xfrm>
              <a:off x="6680250" y="1457925"/>
              <a:ext cx="49825" cy="29325"/>
            </a:xfrm>
            <a:custGeom>
              <a:avLst/>
              <a:gdLst/>
              <a:ahLst/>
              <a:cxnLst/>
              <a:rect l="l" t="t" r="r" b="b"/>
              <a:pathLst>
                <a:path w="1993" h="1173" extrusionOk="0">
                  <a:moveTo>
                    <a:pt x="1664" y="0"/>
                  </a:moveTo>
                  <a:lnTo>
                    <a:pt x="0" y="985"/>
                  </a:lnTo>
                  <a:lnTo>
                    <a:pt x="340" y="1172"/>
                  </a:lnTo>
                  <a:lnTo>
                    <a:pt x="1993" y="196"/>
                  </a:lnTo>
                  <a:lnTo>
                    <a:pt x="16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7292;p55">
              <a:extLst>
                <a:ext uri="{FF2B5EF4-FFF2-40B4-BE49-F238E27FC236}">
                  <a16:creationId xmlns:a16="http://schemas.microsoft.com/office/drawing/2014/main" id="{5821037C-B418-0F42-B51A-C1415A339496}"/>
                </a:ext>
              </a:extLst>
            </p:cNvPr>
            <p:cNvSpPr/>
            <p:nvPr/>
          </p:nvSpPr>
          <p:spPr>
            <a:xfrm>
              <a:off x="6694925" y="1466625"/>
              <a:ext cx="49800" cy="29325"/>
            </a:xfrm>
            <a:custGeom>
              <a:avLst/>
              <a:gdLst/>
              <a:ahLst/>
              <a:cxnLst/>
              <a:rect l="l" t="t" r="r" b="b"/>
              <a:pathLst>
                <a:path w="1992" h="1173" extrusionOk="0">
                  <a:moveTo>
                    <a:pt x="1664" y="0"/>
                  </a:moveTo>
                  <a:lnTo>
                    <a:pt x="1" y="985"/>
                  </a:lnTo>
                  <a:lnTo>
                    <a:pt x="340" y="1172"/>
                  </a:lnTo>
                  <a:lnTo>
                    <a:pt x="1992" y="196"/>
                  </a:lnTo>
                  <a:lnTo>
                    <a:pt x="16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7293;p55">
              <a:extLst>
                <a:ext uri="{FF2B5EF4-FFF2-40B4-BE49-F238E27FC236}">
                  <a16:creationId xmlns:a16="http://schemas.microsoft.com/office/drawing/2014/main" id="{86CD840D-0D9D-874D-8D1A-C8B492E9A0C5}"/>
                </a:ext>
              </a:extLst>
            </p:cNvPr>
            <p:cNvSpPr/>
            <p:nvPr/>
          </p:nvSpPr>
          <p:spPr>
            <a:xfrm>
              <a:off x="6702150" y="1373875"/>
              <a:ext cx="407775" cy="236075"/>
            </a:xfrm>
            <a:custGeom>
              <a:avLst/>
              <a:gdLst/>
              <a:ahLst/>
              <a:cxnLst/>
              <a:rect l="l" t="t" r="r" b="b"/>
              <a:pathLst>
                <a:path w="16311" h="9443" extrusionOk="0">
                  <a:moveTo>
                    <a:pt x="9875" y="1"/>
                  </a:moveTo>
                  <a:cubicBezTo>
                    <a:pt x="9817" y="1"/>
                    <a:pt x="9759" y="13"/>
                    <a:pt x="9716" y="39"/>
                  </a:cubicBezTo>
                  <a:lnTo>
                    <a:pt x="89" y="5639"/>
                  </a:lnTo>
                  <a:cubicBezTo>
                    <a:pt x="0" y="5690"/>
                    <a:pt x="0" y="5772"/>
                    <a:pt x="89" y="5825"/>
                  </a:cubicBezTo>
                  <a:lnTo>
                    <a:pt x="6275" y="9405"/>
                  </a:lnTo>
                  <a:cubicBezTo>
                    <a:pt x="6319" y="9430"/>
                    <a:pt x="6377" y="9443"/>
                    <a:pt x="6435" y="9443"/>
                  </a:cubicBezTo>
                  <a:cubicBezTo>
                    <a:pt x="6493" y="9443"/>
                    <a:pt x="6551" y="9430"/>
                    <a:pt x="6595" y="9405"/>
                  </a:cubicBezTo>
                  <a:lnTo>
                    <a:pt x="16222" y="3805"/>
                  </a:lnTo>
                  <a:cubicBezTo>
                    <a:pt x="16311" y="3754"/>
                    <a:pt x="16311" y="3670"/>
                    <a:pt x="16222" y="3619"/>
                  </a:cubicBezTo>
                  <a:lnTo>
                    <a:pt x="10036" y="39"/>
                  </a:lnTo>
                  <a:cubicBezTo>
                    <a:pt x="9992" y="13"/>
                    <a:pt x="9934" y="1"/>
                    <a:pt x="9875"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7294;p55">
              <a:extLst>
                <a:ext uri="{FF2B5EF4-FFF2-40B4-BE49-F238E27FC236}">
                  <a16:creationId xmlns:a16="http://schemas.microsoft.com/office/drawing/2014/main" id="{7B6017DF-5CA6-4F4D-8F71-C9D15FF3AD79}"/>
                </a:ext>
              </a:extLst>
            </p:cNvPr>
            <p:cNvSpPr/>
            <p:nvPr/>
          </p:nvSpPr>
          <p:spPr>
            <a:xfrm>
              <a:off x="6702175" y="1373800"/>
              <a:ext cx="407750" cy="236075"/>
            </a:xfrm>
            <a:custGeom>
              <a:avLst/>
              <a:gdLst/>
              <a:ahLst/>
              <a:cxnLst/>
              <a:rect l="l" t="t" r="r" b="b"/>
              <a:pathLst>
                <a:path w="16310" h="9443" extrusionOk="0">
                  <a:moveTo>
                    <a:pt x="9875" y="1"/>
                  </a:moveTo>
                  <a:cubicBezTo>
                    <a:pt x="9817" y="1"/>
                    <a:pt x="9759" y="14"/>
                    <a:pt x="9715" y="39"/>
                  </a:cubicBezTo>
                  <a:lnTo>
                    <a:pt x="88" y="5639"/>
                  </a:lnTo>
                  <a:cubicBezTo>
                    <a:pt x="1" y="5690"/>
                    <a:pt x="1" y="5773"/>
                    <a:pt x="89" y="5825"/>
                  </a:cubicBezTo>
                  <a:lnTo>
                    <a:pt x="6275" y="9405"/>
                  </a:lnTo>
                  <a:cubicBezTo>
                    <a:pt x="6319" y="9430"/>
                    <a:pt x="6377" y="9443"/>
                    <a:pt x="6435" y="9443"/>
                  </a:cubicBezTo>
                  <a:cubicBezTo>
                    <a:pt x="6493" y="9443"/>
                    <a:pt x="6551" y="9430"/>
                    <a:pt x="6594" y="9405"/>
                  </a:cubicBezTo>
                  <a:lnTo>
                    <a:pt x="16221" y="3805"/>
                  </a:lnTo>
                  <a:cubicBezTo>
                    <a:pt x="16310" y="3754"/>
                    <a:pt x="16310" y="3670"/>
                    <a:pt x="16221" y="3619"/>
                  </a:cubicBezTo>
                  <a:lnTo>
                    <a:pt x="10035" y="39"/>
                  </a:lnTo>
                  <a:cubicBezTo>
                    <a:pt x="9991" y="14"/>
                    <a:pt x="9933" y="1"/>
                    <a:pt x="987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7295;p55">
              <a:extLst>
                <a:ext uri="{FF2B5EF4-FFF2-40B4-BE49-F238E27FC236}">
                  <a16:creationId xmlns:a16="http://schemas.microsoft.com/office/drawing/2014/main" id="{F8844256-86E4-AF47-A28F-7CB429341A58}"/>
                </a:ext>
              </a:extLst>
            </p:cNvPr>
            <p:cNvSpPr/>
            <p:nvPr/>
          </p:nvSpPr>
          <p:spPr>
            <a:xfrm>
              <a:off x="6988350" y="1423875"/>
              <a:ext cx="10500" cy="32675"/>
            </a:xfrm>
            <a:custGeom>
              <a:avLst/>
              <a:gdLst/>
              <a:ahLst/>
              <a:cxnLst/>
              <a:rect l="l" t="t" r="r" b="b"/>
              <a:pathLst>
                <a:path w="420" h="1307" extrusionOk="0">
                  <a:moveTo>
                    <a:pt x="1" y="1"/>
                  </a:moveTo>
                  <a:lnTo>
                    <a:pt x="1" y="1185"/>
                  </a:lnTo>
                  <a:cubicBezTo>
                    <a:pt x="1" y="1217"/>
                    <a:pt x="21" y="1248"/>
                    <a:pt x="63" y="1271"/>
                  </a:cubicBezTo>
                  <a:cubicBezTo>
                    <a:pt x="104" y="1295"/>
                    <a:pt x="158" y="1307"/>
                    <a:pt x="211" y="1307"/>
                  </a:cubicBezTo>
                  <a:cubicBezTo>
                    <a:pt x="265" y="1307"/>
                    <a:pt x="318" y="1295"/>
                    <a:pt x="359" y="1271"/>
                  </a:cubicBezTo>
                  <a:cubicBezTo>
                    <a:pt x="399" y="1248"/>
                    <a:pt x="420" y="1217"/>
                    <a:pt x="420" y="1187"/>
                  </a:cubicBezTo>
                  <a:lnTo>
                    <a:pt x="420" y="1"/>
                  </a:lnTo>
                  <a:cubicBezTo>
                    <a:pt x="420" y="33"/>
                    <a:pt x="399" y="63"/>
                    <a:pt x="359" y="86"/>
                  </a:cubicBezTo>
                  <a:cubicBezTo>
                    <a:pt x="318" y="110"/>
                    <a:pt x="265" y="122"/>
                    <a:pt x="211" y="122"/>
                  </a:cubicBezTo>
                  <a:cubicBezTo>
                    <a:pt x="158" y="122"/>
                    <a:pt x="104" y="110"/>
                    <a:pt x="63" y="86"/>
                  </a:cubicBezTo>
                  <a:cubicBezTo>
                    <a:pt x="21" y="63"/>
                    <a:pt x="1" y="31"/>
                    <a:pt x="1"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7296;p55">
              <a:extLst>
                <a:ext uri="{FF2B5EF4-FFF2-40B4-BE49-F238E27FC236}">
                  <a16:creationId xmlns:a16="http://schemas.microsoft.com/office/drawing/2014/main" id="{5BAD18C4-7351-2042-ABAA-394F6C1DC5AB}"/>
                </a:ext>
              </a:extLst>
            </p:cNvPr>
            <p:cNvSpPr/>
            <p:nvPr/>
          </p:nvSpPr>
          <p:spPr>
            <a:xfrm>
              <a:off x="6987800" y="1420875"/>
              <a:ext cx="11550" cy="6075"/>
            </a:xfrm>
            <a:custGeom>
              <a:avLst/>
              <a:gdLst/>
              <a:ahLst/>
              <a:cxnLst/>
              <a:rect l="l" t="t" r="r" b="b"/>
              <a:pathLst>
                <a:path w="462" h="243" extrusionOk="0">
                  <a:moveTo>
                    <a:pt x="233" y="0"/>
                  </a:moveTo>
                  <a:cubicBezTo>
                    <a:pt x="179" y="0"/>
                    <a:pt x="125" y="12"/>
                    <a:pt x="83" y="37"/>
                  </a:cubicBezTo>
                  <a:cubicBezTo>
                    <a:pt x="1" y="85"/>
                    <a:pt x="2" y="160"/>
                    <a:pt x="85" y="206"/>
                  </a:cubicBezTo>
                  <a:cubicBezTo>
                    <a:pt x="125" y="230"/>
                    <a:pt x="179" y="242"/>
                    <a:pt x="233" y="242"/>
                  </a:cubicBezTo>
                  <a:cubicBezTo>
                    <a:pt x="286" y="242"/>
                    <a:pt x="340" y="230"/>
                    <a:pt x="381" y="206"/>
                  </a:cubicBezTo>
                  <a:cubicBezTo>
                    <a:pt x="462" y="160"/>
                    <a:pt x="462" y="83"/>
                    <a:pt x="379" y="35"/>
                  </a:cubicBezTo>
                  <a:cubicBezTo>
                    <a:pt x="339" y="12"/>
                    <a:pt x="286" y="0"/>
                    <a:pt x="233"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7297;p55">
              <a:extLst>
                <a:ext uri="{FF2B5EF4-FFF2-40B4-BE49-F238E27FC236}">
                  <a16:creationId xmlns:a16="http://schemas.microsoft.com/office/drawing/2014/main" id="{CD217222-C443-F94B-83A3-4AB4B21B8AEC}"/>
                </a:ext>
              </a:extLst>
            </p:cNvPr>
            <p:cNvSpPr/>
            <p:nvPr/>
          </p:nvSpPr>
          <p:spPr>
            <a:xfrm>
              <a:off x="6953550" y="1350500"/>
              <a:ext cx="81475" cy="77875"/>
            </a:xfrm>
            <a:custGeom>
              <a:avLst/>
              <a:gdLst/>
              <a:ahLst/>
              <a:cxnLst/>
              <a:rect l="l" t="t" r="r" b="b"/>
              <a:pathLst>
                <a:path w="3259" h="3115" extrusionOk="0">
                  <a:moveTo>
                    <a:pt x="1307" y="1"/>
                  </a:moveTo>
                  <a:cubicBezTo>
                    <a:pt x="1253" y="1"/>
                    <a:pt x="1199" y="8"/>
                    <a:pt x="1145" y="23"/>
                  </a:cubicBezTo>
                  <a:cubicBezTo>
                    <a:pt x="875" y="95"/>
                    <a:pt x="688" y="340"/>
                    <a:pt x="689" y="620"/>
                  </a:cubicBezTo>
                  <a:lnTo>
                    <a:pt x="689" y="626"/>
                  </a:lnTo>
                  <a:cubicBezTo>
                    <a:pt x="364" y="668"/>
                    <a:pt x="179" y="1017"/>
                    <a:pt x="325" y="1310"/>
                  </a:cubicBezTo>
                  <a:cubicBezTo>
                    <a:pt x="125" y="1418"/>
                    <a:pt x="0" y="1626"/>
                    <a:pt x="0" y="1854"/>
                  </a:cubicBezTo>
                  <a:cubicBezTo>
                    <a:pt x="0" y="2076"/>
                    <a:pt x="119" y="2282"/>
                    <a:pt x="314" y="2391"/>
                  </a:cubicBezTo>
                  <a:cubicBezTo>
                    <a:pt x="340" y="2637"/>
                    <a:pt x="548" y="2815"/>
                    <a:pt x="783" y="2815"/>
                  </a:cubicBezTo>
                  <a:cubicBezTo>
                    <a:pt x="821" y="2815"/>
                    <a:pt x="859" y="2810"/>
                    <a:pt x="897" y="2801"/>
                  </a:cubicBezTo>
                  <a:cubicBezTo>
                    <a:pt x="905" y="2807"/>
                    <a:pt x="913" y="2811"/>
                    <a:pt x="921" y="2817"/>
                  </a:cubicBezTo>
                  <a:cubicBezTo>
                    <a:pt x="1132" y="3018"/>
                    <a:pt x="1399" y="3115"/>
                    <a:pt x="1665" y="3115"/>
                  </a:cubicBezTo>
                  <a:cubicBezTo>
                    <a:pt x="2006" y="3115"/>
                    <a:pt x="2344" y="2955"/>
                    <a:pt x="2555" y="2647"/>
                  </a:cubicBezTo>
                  <a:cubicBezTo>
                    <a:pt x="2819" y="2589"/>
                    <a:pt x="2980" y="2321"/>
                    <a:pt x="2908" y="2060"/>
                  </a:cubicBezTo>
                  <a:cubicBezTo>
                    <a:pt x="3143" y="1900"/>
                    <a:pt x="3259" y="1616"/>
                    <a:pt x="3202" y="1338"/>
                  </a:cubicBezTo>
                  <a:cubicBezTo>
                    <a:pt x="3147" y="1059"/>
                    <a:pt x="2928" y="842"/>
                    <a:pt x="2650" y="787"/>
                  </a:cubicBezTo>
                  <a:cubicBezTo>
                    <a:pt x="2732" y="569"/>
                    <a:pt x="2647" y="323"/>
                    <a:pt x="2447" y="205"/>
                  </a:cubicBezTo>
                  <a:cubicBezTo>
                    <a:pt x="2370" y="160"/>
                    <a:pt x="2286" y="139"/>
                    <a:pt x="2203" y="139"/>
                  </a:cubicBezTo>
                  <a:cubicBezTo>
                    <a:pt x="2066" y="139"/>
                    <a:pt x="1932" y="197"/>
                    <a:pt x="1839" y="308"/>
                  </a:cubicBezTo>
                  <a:cubicBezTo>
                    <a:pt x="1727" y="115"/>
                    <a:pt x="1522" y="1"/>
                    <a:pt x="130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7298;p55">
              <a:extLst>
                <a:ext uri="{FF2B5EF4-FFF2-40B4-BE49-F238E27FC236}">
                  <a16:creationId xmlns:a16="http://schemas.microsoft.com/office/drawing/2014/main" id="{8CCBFA00-279D-2043-81FB-C91DC217C8BE}"/>
                </a:ext>
              </a:extLst>
            </p:cNvPr>
            <p:cNvSpPr/>
            <p:nvPr/>
          </p:nvSpPr>
          <p:spPr>
            <a:xfrm>
              <a:off x="7040625" y="1443825"/>
              <a:ext cx="10500" cy="32675"/>
            </a:xfrm>
            <a:custGeom>
              <a:avLst/>
              <a:gdLst/>
              <a:ahLst/>
              <a:cxnLst/>
              <a:rect l="l" t="t" r="r" b="b"/>
              <a:pathLst>
                <a:path w="420" h="1307" extrusionOk="0">
                  <a:moveTo>
                    <a:pt x="1" y="0"/>
                  </a:moveTo>
                  <a:lnTo>
                    <a:pt x="1" y="1185"/>
                  </a:lnTo>
                  <a:cubicBezTo>
                    <a:pt x="1" y="1217"/>
                    <a:pt x="21" y="1247"/>
                    <a:pt x="61" y="1271"/>
                  </a:cubicBezTo>
                  <a:cubicBezTo>
                    <a:pt x="103" y="1295"/>
                    <a:pt x="156" y="1306"/>
                    <a:pt x="210" y="1306"/>
                  </a:cubicBezTo>
                  <a:cubicBezTo>
                    <a:pt x="264" y="1306"/>
                    <a:pt x="317" y="1295"/>
                    <a:pt x="359" y="1271"/>
                  </a:cubicBezTo>
                  <a:cubicBezTo>
                    <a:pt x="399" y="1247"/>
                    <a:pt x="420" y="1217"/>
                    <a:pt x="420" y="1185"/>
                  </a:cubicBezTo>
                  <a:lnTo>
                    <a:pt x="420" y="0"/>
                  </a:lnTo>
                  <a:cubicBezTo>
                    <a:pt x="420" y="32"/>
                    <a:pt x="399" y="63"/>
                    <a:pt x="359" y="86"/>
                  </a:cubicBezTo>
                  <a:cubicBezTo>
                    <a:pt x="318" y="110"/>
                    <a:pt x="264" y="122"/>
                    <a:pt x="211" y="122"/>
                  </a:cubicBezTo>
                  <a:cubicBezTo>
                    <a:pt x="157" y="122"/>
                    <a:pt x="103" y="110"/>
                    <a:pt x="61" y="86"/>
                  </a:cubicBezTo>
                  <a:cubicBezTo>
                    <a:pt x="21" y="63"/>
                    <a:pt x="1" y="31"/>
                    <a:pt x="1"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7299;p55">
              <a:extLst>
                <a:ext uri="{FF2B5EF4-FFF2-40B4-BE49-F238E27FC236}">
                  <a16:creationId xmlns:a16="http://schemas.microsoft.com/office/drawing/2014/main" id="{B83380B6-91C8-D146-B5FE-2C0873DF6227}"/>
                </a:ext>
              </a:extLst>
            </p:cNvPr>
            <p:cNvSpPr/>
            <p:nvPr/>
          </p:nvSpPr>
          <p:spPr>
            <a:xfrm>
              <a:off x="7040075" y="1440775"/>
              <a:ext cx="11550" cy="6100"/>
            </a:xfrm>
            <a:custGeom>
              <a:avLst/>
              <a:gdLst/>
              <a:ahLst/>
              <a:cxnLst/>
              <a:rect l="l" t="t" r="r" b="b"/>
              <a:pathLst>
                <a:path w="462" h="244" extrusionOk="0">
                  <a:moveTo>
                    <a:pt x="231" y="1"/>
                  </a:moveTo>
                  <a:cubicBezTo>
                    <a:pt x="177" y="1"/>
                    <a:pt x="124" y="13"/>
                    <a:pt x="83" y="37"/>
                  </a:cubicBezTo>
                  <a:cubicBezTo>
                    <a:pt x="1" y="83"/>
                    <a:pt x="2" y="161"/>
                    <a:pt x="83" y="208"/>
                  </a:cubicBezTo>
                  <a:cubicBezTo>
                    <a:pt x="125" y="232"/>
                    <a:pt x="179" y="244"/>
                    <a:pt x="233" y="244"/>
                  </a:cubicBezTo>
                  <a:cubicBezTo>
                    <a:pt x="286" y="244"/>
                    <a:pt x="340" y="232"/>
                    <a:pt x="381" y="208"/>
                  </a:cubicBezTo>
                  <a:cubicBezTo>
                    <a:pt x="462" y="161"/>
                    <a:pt x="462" y="83"/>
                    <a:pt x="379" y="37"/>
                  </a:cubicBezTo>
                  <a:cubicBezTo>
                    <a:pt x="338" y="13"/>
                    <a:pt x="284" y="1"/>
                    <a:pt x="23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7300;p55">
              <a:extLst>
                <a:ext uri="{FF2B5EF4-FFF2-40B4-BE49-F238E27FC236}">
                  <a16:creationId xmlns:a16="http://schemas.microsoft.com/office/drawing/2014/main" id="{F4A4B591-6C7D-3E42-8225-C2FD85CE736F}"/>
                </a:ext>
              </a:extLst>
            </p:cNvPr>
            <p:cNvSpPr/>
            <p:nvPr/>
          </p:nvSpPr>
          <p:spPr>
            <a:xfrm>
              <a:off x="7005825" y="1370425"/>
              <a:ext cx="81475" cy="77875"/>
            </a:xfrm>
            <a:custGeom>
              <a:avLst/>
              <a:gdLst/>
              <a:ahLst/>
              <a:cxnLst/>
              <a:rect l="l" t="t" r="r" b="b"/>
              <a:pathLst>
                <a:path w="3259" h="3115" extrusionOk="0">
                  <a:moveTo>
                    <a:pt x="1304" y="0"/>
                  </a:moveTo>
                  <a:cubicBezTo>
                    <a:pt x="1251" y="0"/>
                    <a:pt x="1198" y="7"/>
                    <a:pt x="1145" y="22"/>
                  </a:cubicBezTo>
                  <a:cubicBezTo>
                    <a:pt x="875" y="96"/>
                    <a:pt x="688" y="341"/>
                    <a:pt x="689" y="619"/>
                  </a:cubicBezTo>
                  <a:lnTo>
                    <a:pt x="689" y="626"/>
                  </a:lnTo>
                  <a:cubicBezTo>
                    <a:pt x="364" y="667"/>
                    <a:pt x="177" y="1018"/>
                    <a:pt x="325" y="1311"/>
                  </a:cubicBezTo>
                  <a:cubicBezTo>
                    <a:pt x="125" y="1418"/>
                    <a:pt x="0" y="1627"/>
                    <a:pt x="0" y="1855"/>
                  </a:cubicBezTo>
                  <a:cubicBezTo>
                    <a:pt x="0" y="2076"/>
                    <a:pt x="119" y="2281"/>
                    <a:pt x="314" y="2391"/>
                  </a:cubicBezTo>
                  <a:cubicBezTo>
                    <a:pt x="339" y="2637"/>
                    <a:pt x="548" y="2815"/>
                    <a:pt x="784" y="2815"/>
                  </a:cubicBezTo>
                  <a:cubicBezTo>
                    <a:pt x="821" y="2815"/>
                    <a:pt x="859" y="2811"/>
                    <a:pt x="897" y="2801"/>
                  </a:cubicBezTo>
                  <a:lnTo>
                    <a:pt x="921" y="2816"/>
                  </a:lnTo>
                  <a:cubicBezTo>
                    <a:pt x="1132" y="3017"/>
                    <a:pt x="1399" y="3114"/>
                    <a:pt x="1665" y="3114"/>
                  </a:cubicBezTo>
                  <a:cubicBezTo>
                    <a:pt x="2006" y="3114"/>
                    <a:pt x="2344" y="2954"/>
                    <a:pt x="2555" y="2646"/>
                  </a:cubicBezTo>
                  <a:cubicBezTo>
                    <a:pt x="2819" y="2588"/>
                    <a:pt x="2980" y="2320"/>
                    <a:pt x="2908" y="2060"/>
                  </a:cubicBezTo>
                  <a:cubicBezTo>
                    <a:pt x="3143" y="1901"/>
                    <a:pt x="3259" y="1615"/>
                    <a:pt x="3202" y="1337"/>
                  </a:cubicBezTo>
                  <a:cubicBezTo>
                    <a:pt x="3146" y="1058"/>
                    <a:pt x="2928" y="841"/>
                    <a:pt x="2650" y="786"/>
                  </a:cubicBezTo>
                  <a:cubicBezTo>
                    <a:pt x="2732" y="568"/>
                    <a:pt x="2647" y="323"/>
                    <a:pt x="2447" y="204"/>
                  </a:cubicBezTo>
                  <a:cubicBezTo>
                    <a:pt x="2370" y="159"/>
                    <a:pt x="2286" y="138"/>
                    <a:pt x="2203" y="138"/>
                  </a:cubicBezTo>
                  <a:cubicBezTo>
                    <a:pt x="2066" y="138"/>
                    <a:pt x="1932" y="196"/>
                    <a:pt x="1839" y="307"/>
                  </a:cubicBezTo>
                  <a:cubicBezTo>
                    <a:pt x="1726" y="114"/>
                    <a:pt x="1520" y="0"/>
                    <a:pt x="130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7301;p55">
              <a:extLst>
                <a:ext uri="{FF2B5EF4-FFF2-40B4-BE49-F238E27FC236}">
                  <a16:creationId xmlns:a16="http://schemas.microsoft.com/office/drawing/2014/main" id="{E454A87C-1A98-DF4D-B593-B0D957E9F902}"/>
                </a:ext>
              </a:extLst>
            </p:cNvPr>
            <p:cNvSpPr/>
            <p:nvPr/>
          </p:nvSpPr>
          <p:spPr>
            <a:xfrm>
              <a:off x="6858250" y="1206800"/>
              <a:ext cx="122450" cy="311575"/>
            </a:xfrm>
            <a:custGeom>
              <a:avLst/>
              <a:gdLst/>
              <a:ahLst/>
              <a:cxnLst/>
              <a:rect l="l" t="t" r="r" b="b"/>
              <a:pathLst>
                <a:path w="4898" h="12463" extrusionOk="0">
                  <a:moveTo>
                    <a:pt x="0" y="1"/>
                  </a:moveTo>
                  <a:lnTo>
                    <a:pt x="45" y="8907"/>
                  </a:lnTo>
                  <a:lnTo>
                    <a:pt x="4897" y="12463"/>
                  </a:lnTo>
                  <a:lnTo>
                    <a:pt x="4852" y="2768"/>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7302;p55">
              <a:extLst>
                <a:ext uri="{FF2B5EF4-FFF2-40B4-BE49-F238E27FC236}">
                  <a16:creationId xmlns:a16="http://schemas.microsoft.com/office/drawing/2014/main" id="{D986504A-4E67-8B40-AF66-7AB4BF94C398}"/>
                </a:ext>
              </a:extLst>
            </p:cNvPr>
            <p:cNvSpPr/>
            <p:nvPr/>
          </p:nvSpPr>
          <p:spPr>
            <a:xfrm>
              <a:off x="6740200" y="1206800"/>
              <a:ext cx="118075" cy="309300"/>
            </a:xfrm>
            <a:custGeom>
              <a:avLst/>
              <a:gdLst/>
              <a:ahLst/>
              <a:cxnLst/>
              <a:rect l="l" t="t" r="r" b="b"/>
              <a:pathLst>
                <a:path w="4723" h="12372" extrusionOk="0">
                  <a:moveTo>
                    <a:pt x="4722" y="1"/>
                  </a:moveTo>
                  <a:lnTo>
                    <a:pt x="1" y="2676"/>
                  </a:lnTo>
                  <a:lnTo>
                    <a:pt x="46" y="12371"/>
                  </a:lnTo>
                  <a:lnTo>
                    <a:pt x="4677" y="8907"/>
                  </a:lnTo>
                  <a:lnTo>
                    <a:pt x="47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7303;p55">
              <a:extLst>
                <a:ext uri="{FF2B5EF4-FFF2-40B4-BE49-F238E27FC236}">
                  <a16:creationId xmlns:a16="http://schemas.microsoft.com/office/drawing/2014/main" id="{90243F4F-8D1B-9D40-BB33-DFA5EE68003E}"/>
                </a:ext>
              </a:extLst>
            </p:cNvPr>
            <p:cNvSpPr/>
            <p:nvPr/>
          </p:nvSpPr>
          <p:spPr>
            <a:xfrm>
              <a:off x="6861500" y="1276000"/>
              <a:ext cx="119150" cy="309275"/>
            </a:xfrm>
            <a:custGeom>
              <a:avLst/>
              <a:gdLst/>
              <a:ahLst/>
              <a:cxnLst/>
              <a:rect l="l" t="t" r="r" b="b"/>
              <a:pathLst>
                <a:path w="4766" h="12371" extrusionOk="0">
                  <a:moveTo>
                    <a:pt x="4721" y="1"/>
                  </a:moveTo>
                  <a:lnTo>
                    <a:pt x="1" y="2675"/>
                  </a:lnTo>
                  <a:lnTo>
                    <a:pt x="46" y="12370"/>
                  </a:lnTo>
                  <a:lnTo>
                    <a:pt x="4766" y="9696"/>
                  </a:lnTo>
                  <a:lnTo>
                    <a:pt x="47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7304;p55">
              <a:extLst>
                <a:ext uri="{FF2B5EF4-FFF2-40B4-BE49-F238E27FC236}">
                  <a16:creationId xmlns:a16="http://schemas.microsoft.com/office/drawing/2014/main" id="{DA718C82-DFE4-D340-9998-C749B78D2D97}"/>
                </a:ext>
              </a:extLst>
            </p:cNvPr>
            <p:cNvSpPr/>
            <p:nvPr/>
          </p:nvSpPr>
          <p:spPr>
            <a:xfrm>
              <a:off x="6740200" y="1273700"/>
              <a:ext cx="122450" cy="311575"/>
            </a:xfrm>
            <a:custGeom>
              <a:avLst/>
              <a:gdLst/>
              <a:ahLst/>
              <a:cxnLst/>
              <a:rect l="l" t="t" r="r" b="b"/>
              <a:pathLst>
                <a:path w="4898" h="12463" extrusionOk="0">
                  <a:moveTo>
                    <a:pt x="1" y="0"/>
                  </a:moveTo>
                  <a:lnTo>
                    <a:pt x="46" y="9695"/>
                  </a:lnTo>
                  <a:lnTo>
                    <a:pt x="4898" y="12462"/>
                  </a:lnTo>
                  <a:lnTo>
                    <a:pt x="4898" y="12462"/>
                  </a:lnTo>
                  <a:lnTo>
                    <a:pt x="4853" y="2767"/>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7305;p55">
              <a:extLst>
                <a:ext uri="{FF2B5EF4-FFF2-40B4-BE49-F238E27FC236}">
                  <a16:creationId xmlns:a16="http://schemas.microsoft.com/office/drawing/2014/main" id="{6D33ACB4-FE39-E949-A597-8E5408688B18}"/>
                </a:ext>
              </a:extLst>
            </p:cNvPr>
            <p:cNvSpPr/>
            <p:nvPr/>
          </p:nvSpPr>
          <p:spPr>
            <a:xfrm>
              <a:off x="6740200" y="1206850"/>
              <a:ext cx="239325" cy="136025"/>
            </a:xfrm>
            <a:custGeom>
              <a:avLst/>
              <a:gdLst/>
              <a:ahLst/>
              <a:cxnLst/>
              <a:rect l="l" t="t" r="r" b="b"/>
              <a:pathLst>
                <a:path w="9573" h="5441" extrusionOk="0">
                  <a:moveTo>
                    <a:pt x="4721" y="0"/>
                  </a:moveTo>
                  <a:lnTo>
                    <a:pt x="1" y="2674"/>
                  </a:lnTo>
                  <a:lnTo>
                    <a:pt x="4853" y="5441"/>
                  </a:lnTo>
                  <a:lnTo>
                    <a:pt x="9573" y="2767"/>
                  </a:lnTo>
                  <a:lnTo>
                    <a:pt x="47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7306;p55">
              <a:extLst>
                <a:ext uri="{FF2B5EF4-FFF2-40B4-BE49-F238E27FC236}">
                  <a16:creationId xmlns:a16="http://schemas.microsoft.com/office/drawing/2014/main" id="{19E8C0B9-01D6-0443-AC33-3C5A4A2915D4}"/>
                </a:ext>
              </a:extLst>
            </p:cNvPr>
            <p:cNvSpPr/>
            <p:nvPr/>
          </p:nvSpPr>
          <p:spPr>
            <a:xfrm>
              <a:off x="6757175" y="1313250"/>
              <a:ext cx="22450" cy="38625"/>
            </a:xfrm>
            <a:custGeom>
              <a:avLst/>
              <a:gdLst/>
              <a:ahLst/>
              <a:cxnLst/>
              <a:rect l="l" t="t" r="r" b="b"/>
              <a:pathLst>
                <a:path w="898" h="1545" extrusionOk="0">
                  <a:moveTo>
                    <a:pt x="3" y="0"/>
                  </a:moveTo>
                  <a:lnTo>
                    <a:pt x="0" y="1028"/>
                  </a:lnTo>
                  <a:lnTo>
                    <a:pt x="895" y="1544"/>
                  </a:lnTo>
                  <a:lnTo>
                    <a:pt x="897" y="1265"/>
                  </a:lnTo>
                  <a:lnTo>
                    <a:pt x="898" y="516"/>
                  </a:lnTo>
                  <a:lnTo>
                    <a:pt x="250" y="141"/>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7307;p55">
              <a:extLst>
                <a:ext uri="{FF2B5EF4-FFF2-40B4-BE49-F238E27FC236}">
                  <a16:creationId xmlns:a16="http://schemas.microsoft.com/office/drawing/2014/main" id="{30B8183C-54CA-BE48-A91F-62D61421EB5A}"/>
                </a:ext>
              </a:extLst>
            </p:cNvPr>
            <p:cNvSpPr/>
            <p:nvPr/>
          </p:nvSpPr>
          <p:spPr>
            <a:xfrm>
              <a:off x="6753150" y="1310875"/>
              <a:ext cx="4125" cy="30450"/>
            </a:xfrm>
            <a:custGeom>
              <a:avLst/>
              <a:gdLst/>
              <a:ahLst/>
              <a:cxnLst/>
              <a:rect l="l" t="t" r="r" b="b"/>
              <a:pathLst>
                <a:path w="165" h="1218" extrusionOk="0">
                  <a:moveTo>
                    <a:pt x="3" y="1"/>
                  </a:moveTo>
                  <a:lnTo>
                    <a:pt x="0" y="1218"/>
                  </a:lnTo>
                  <a:lnTo>
                    <a:pt x="161" y="1123"/>
                  </a:lnTo>
                  <a:lnTo>
                    <a:pt x="164" y="94"/>
                  </a:lnTo>
                  <a:lnTo>
                    <a:pt x="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7308;p55">
              <a:extLst>
                <a:ext uri="{FF2B5EF4-FFF2-40B4-BE49-F238E27FC236}">
                  <a16:creationId xmlns:a16="http://schemas.microsoft.com/office/drawing/2014/main" id="{1312A523-1832-E847-AFD1-9D3D87D91271}"/>
                </a:ext>
              </a:extLst>
            </p:cNvPr>
            <p:cNvSpPr/>
            <p:nvPr/>
          </p:nvSpPr>
          <p:spPr>
            <a:xfrm>
              <a:off x="6753150" y="1338950"/>
              <a:ext cx="26425" cy="17600"/>
            </a:xfrm>
            <a:custGeom>
              <a:avLst/>
              <a:gdLst/>
              <a:ahLst/>
              <a:cxnLst/>
              <a:rect l="l" t="t" r="r" b="b"/>
              <a:pathLst>
                <a:path w="1057" h="704" extrusionOk="0">
                  <a:moveTo>
                    <a:pt x="161" y="0"/>
                  </a:moveTo>
                  <a:lnTo>
                    <a:pt x="0" y="95"/>
                  </a:lnTo>
                  <a:lnTo>
                    <a:pt x="1056" y="704"/>
                  </a:lnTo>
                  <a:lnTo>
                    <a:pt x="1056" y="516"/>
                  </a:lnTo>
                  <a:lnTo>
                    <a:pt x="16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7309;p55">
              <a:extLst>
                <a:ext uri="{FF2B5EF4-FFF2-40B4-BE49-F238E27FC236}">
                  <a16:creationId xmlns:a16="http://schemas.microsoft.com/office/drawing/2014/main" id="{BA5FBF4C-D7CE-BE47-8516-230EFAC6592E}"/>
                </a:ext>
              </a:extLst>
            </p:cNvPr>
            <p:cNvSpPr/>
            <p:nvPr/>
          </p:nvSpPr>
          <p:spPr>
            <a:xfrm>
              <a:off x="6791575" y="1332975"/>
              <a:ext cx="22475" cy="38650"/>
            </a:xfrm>
            <a:custGeom>
              <a:avLst/>
              <a:gdLst/>
              <a:ahLst/>
              <a:cxnLst/>
              <a:rect l="l" t="t" r="r" b="b"/>
              <a:pathLst>
                <a:path w="899" h="1546" extrusionOk="0">
                  <a:moveTo>
                    <a:pt x="3" y="0"/>
                  </a:moveTo>
                  <a:lnTo>
                    <a:pt x="1" y="1028"/>
                  </a:lnTo>
                  <a:lnTo>
                    <a:pt x="895" y="1546"/>
                  </a:lnTo>
                  <a:lnTo>
                    <a:pt x="897" y="1264"/>
                  </a:lnTo>
                  <a:lnTo>
                    <a:pt x="898" y="516"/>
                  </a:lnTo>
                  <a:lnTo>
                    <a:pt x="250" y="142"/>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7310;p55">
              <a:extLst>
                <a:ext uri="{FF2B5EF4-FFF2-40B4-BE49-F238E27FC236}">
                  <a16:creationId xmlns:a16="http://schemas.microsoft.com/office/drawing/2014/main" id="{4F81E574-81DC-9643-884A-ACA84B30348A}"/>
                </a:ext>
              </a:extLst>
            </p:cNvPr>
            <p:cNvSpPr/>
            <p:nvPr/>
          </p:nvSpPr>
          <p:spPr>
            <a:xfrm>
              <a:off x="6787550" y="1330650"/>
              <a:ext cx="4125" cy="30400"/>
            </a:xfrm>
            <a:custGeom>
              <a:avLst/>
              <a:gdLst/>
              <a:ahLst/>
              <a:cxnLst/>
              <a:rect l="l" t="t" r="r" b="b"/>
              <a:pathLst>
                <a:path w="165" h="1216" extrusionOk="0">
                  <a:moveTo>
                    <a:pt x="3" y="0"/>
                  </a:moveTo>
                  <a:lnTo>
                    <a:pt x="1" y="1215"/>
                  </a:lnTo>
                  <a:lnTo>
                    <a:pt x="162" y="1121"/>
                  </a:lnTo>
                  <a:lnTo>
                    <a:pt x="164" y="93"/>
                  </a:lnTo>
                  <a:lnTo>
                    <a:pt x="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7311;p55">
              <a:extLst>
                <a:ext uri="{FF2B5EF4-FFF2-40B4-BE49-F238E27FC236}">
                  <a16:creationId xmlns:a16="http://schemas.microsoft.com/office/drawing/2014/main" id="{275F8030-ADDF-F147-8E72-0177A6026BAB}"/>
                </a:ext>
              </a:extLst>
            </p:cNvPr>
            <p:cNvSpPr/>
            <p:nvPr/>
          </p:nvSpPr>
          <p:spPr>
            <a:xfrm>
              <a:off x="6787550" y="1358675"/>
              <a:ext cx="26425" cy="17625"/>
            </a:xfrm>
            <a:custGeom>
              <a:avLst/>
              <a:gdLst/>
              <a:ahLst/>
              <a:cxnLst/>
              <a:rect l="l" t="t" r="r" b="b"/>
              <a:pathLst>
                <a:path w="1057" h="705" extrusionOk="0">
                  <a:moveTo>
                    <a:pt x="162" y="0"/>
                  </a:moveTo>
                  <a:lnTo>
                    <a:pt x="1" y="94"/>
                  </a:lnTo>
                  <a:lnTo>
                    <a:pt x="1056" y="705"/>
                  </a:lnTo>
                  <a:lnTo>
                    <a:pt x="1056" y="518"/>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7312;p55">
              <a:extLst>
                <a:ext uri="{FF2B5EF4-FFF2-40B4-BE49-F238E27FC236}">
                  <a16:creationId xmlns:a16="http://schemas.microsoft.com/office/drawing/2014/main" id="{2338EDA0-80A2-3D47-99D1-32ABF5D330E4}"/>
                </a:ext>
              </a:extLst>
            </p:cNvPr>
            <p:cNvSpPr/>
            <p:nvPr/>
          </p:nvSpPr>
          <p:spPr>
            <a:xfrm>
              <a:off x="6825975" y="1352575"/>
              <a:ext cx="22475" cy="38675"/>
            </a:xfrm>
            <a:custGeom>
              <a:avLst/>
              <a:gdLst/>
              <a:ahLst/>
              <a:cxnLst/>
              <a:rect l="l" t="t" r="r" b="b"/>
              <a:pathLst>
                <a:path w="899" h="1547" extrusionOk="0">
                  <a:moveTo>
                    <a:pt x="4" y="0"/>
                  </a:moveTo>
                  <a:lnTo>
                    <a:pt x="1" y="1029"/>
                  </a:lnTo>
                  <a:lnTo>
                    <a:pt x="895" y="1546"/>
                  </a:lnTo>
                  <a:lnTo>
                    <a:pt x="897" y="1265"/>
                  </a:lnTo>
                  <a:lnTo>
                    <a:pt x="898" y="517"/>
                  </a:lnTo>
                  <a:lnTo>
                    <a:pt x="249" y="143"/>
                  </a:lnTo>
                  <a:lnTo>
                    <a:pt x="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7313;p55">
              <a:extLst>
                <a:ext uri="{FF2B5EF4-FFF2-40B4-BE49-F238E27FC236}">
                  <a16:creationId xmlns:a16="http://schemas.microsoft.com/office/drawing/2014/main" id="{1B09E23B-D537-0A4C-A0E3-ADFE2DE28477}"/>
                </a:ext>
              </a:extLst>
            </p:cNvPr>
            <p:cNvSpPr/>
            <p:nvPr/>
          </p:nvSpPr>
          <p:spPr>
            <a:xfrm>
              <a:off x="6821950" y="1350250"/>
              <a:ext cx="4125" cy="30400"/>
            </a:xfrm>
            <a:custGeom>
              <a:avLst/>
              <a:gdLst/>
              <a:ahLst/>
              <a:cxnLst/>
              <a:rect l="l" t="t" r="r" b="b"/>
              <a:pathLst>
                <a:path w="165" h="1216" extrusionOk="0">
                  <a:moveTo>
                    <a:pt x="4" y="1"/>
                  </a:moveTo>
                  <a:lnTo>
                    <a:pt x="1" y="1216"/>
                  </a:lnTo>
                  <a:lnTo>
                    <a:pt x="162" y="1122"/>
                  </a:lnTo>
                  <a:lnTo>
                    <a:pt x="165" y="93"/>
                  </a:lnTo>
                  <a:lnTo>
                    <a:pt x="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7314;p55">
              <a:extLst>
                <a:ext uri="{FF2B5EF4-FFF2-40B4-BE49-F238E27FC236}">
                  <a16:creationId xmlns:a16="http://schemas.microsoft.com/office/drawing/2014/main" id="{FCE7EB3E-774E-FC4B-8C63-C64084E5D1C0}"/>
                </a:ext>
              </a:extLst>
            </p:cNvPr>
            <p:cNvSpPr/>
            <p:nvPr/>
          </p:nvSpPr>
          <p:spPr>
            <a:xfrm>
              <a:off x="6821950" y="1378275"/>
              <a:ext cx="26425" cy="17650"/>
            </a:xfrm>
            <a:custGeom>
              <a:avLst/>
              <a:gdLst/>
              <a:ahLst/>
              <a:cxnLst/>
              <a:rect l="l" t="t" r="r" b="b"/>
              <a:pathLst>
                <a:path w="1057" h="706" extrusionOk="0">
                  <a:moveTo>
                    <a:pt x="162" y="1"/>
                  </a:moveTo>
                  <a:lnTo>
                    <a:pt x="1" y="95"/>
                  </a:lnTo>
                  <a:lnTo>
                    <a:pt x="1056" y="705"/>
                  </a:lnTo>
                  <a:lnTo>
                    <a:pt x="1056" y="518"/>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7315;p55">
              <a:extLst>
                <a:ext uri="{FF2B5EF4-FFF2-40B4-BE49-F238E27FC236}">
                  <a16:creationId xmlns:a16="http://schemas.microsoft.com/office/drawing/2014/main" id="{B34404F1-FB22-ED49-B852-64C23D5FAB0B}"/>
                </a:ext>
              </a:extLst>
            </p:cNvPr>
            <p:cNvSpPr/>
            <p:nvPr/>
          </p:nvSpPr>
          <p:spPr>
            <a:xfrm>
              <a:off x="6757175" y="1361500"/>
              <a:ext cx="22450" cy="38650"/>
            </a:xfrm>
            <a:custGeom>
              <a:avLst/>
              <a:gdLst/>
              <a:ahLst/>
              <a:cxnLst/>
              <a:rect l="l" t="t" r="r" b="b"/>
              <a:pathLst>
                <a:path w="898" h="1546" extrusionOk="0">
                  <a:moveTo>
                    <a:pt x="3" y="0"/>
                  </a:moveTo>
                  <a:lnTo>
                    <a:pt x="0" y="1030"/>
                  </a:lnTo>
                  <a:lnTo>
                    <a:pt x="895" y="1546"/>
                  </a:lnTo>
                  <a:lnTo>
                    <a:pt x="897" y="1266"/>
                  </a:lnTo>
                  <a:lnTo>
                    <a:pt x="898" y="518"/>
                  </a:lnTo>
                  <a:lnTo>
                    <a:pt x="250" y="142"/>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7316;p55">
              <a:extLst>
                <a:ext uri="{FF2B5EF4-FFF2-40B4-BE49-F238E27FC236}">
                  <a16:creationId xmlns:a16="http://schemas.microsoft.com/office/drawing/2014/main" id="{0881FCAD-AB61-0540-93D4-21FED26D2096}"/>
                </a:ext>
              </a:extLst>
            </p:cNvPr>
            <p:cNvSpPr/>
            <p:nvPr/>
          </p:nvSpPr>
          <p:spPr>
            <a:xfrm>
              <a:off x="6753150" y="1359175"/>
              <a:ext cx="4125" cy="30450"/>
            </a:xfrm>
            <a:custGeom>
              <a:avLst/>
              <a:gdLst/>
              <a:ahLst/>
              <a:cxnLst/>
              <a:rect l="l" t="t" r="r" b="b"/>
              <a:pathLst>
                <a:path w="165" h="1218" extrusionOk="0">
                  <a:moveTo>
                    <a:pt x="3" y="0"/>
                  </a:moveTo>
                  <a:lnTo>
                    <a:pt x="0" y="1217"/>
                  </a:lnTo>
                  <a:lnTo>
                    <a:pt x="161" y="1123"/>
                  </a:lnTo>
                  <a:lnTo>
                    <a:pt x="164" y="93"/>
                  </a:lnTo>
                  <a:lnTo>
                    <a:pt x="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7317;p55">
              <a:extLst>
                <a:ext uri="{FF2B5EF4-FFF2-40B4-BE49-F238E27FC236}">
                  <a16:creationId xmlns:a16="http://schemas.microsoft.com/office/drawing/2014/main" id="{BDFE42DB-48A4-4343-9F95-B6D285FA45EA}"/>
                </a:ext>
              </a:extLst>
            </p:cNvPr>
            <p:cNvSpPr/>
            <p:nvPr/>
          </p:nvSpPr>
          <p:spPr>
            <a:xfrm>
              <a:off x="6753150" y="1387225"/>
              <a:ext cx="26425" cy="17625"/>
            </a:xfrm>
            <a:custGeom>
              <a:avLst/>
              <a:gdLst/>
              <a:ahLst/>
              <a:cxnLst/>
              <a:rect l="l" t="t" r="r" b="b"/>
              <a:pathLst>
                <a:path w="1057" h="705" extrusionOk="0">
                  <a:moveTo>
                    <a:pt x="161" y="1"/>
                  </a:moveTo>
                  <a:lnTo>
                    <a:pt x="0" y="95"/>
                  </a:lnTo>
                  <a:lnTo>
                    <a:pt x="1056" y="704"/>
                  </a:lnTo>
                  <a:lnTo>
                    <a:pt x="1056" y="517"/>
                  </a:lnTo>
                  <a:lnTo>
                    <a:pt x="16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7318;p55">
              <a:extLst>
                <a:ext uri="{FF2B5EF4-FFF2-40B4-BE49-F238E27FC236}">
                  <a16:creationId xmlns:a16="http://schemas.microsoft.com/office/drawing/2014/main" id="{C0959C43-5DA8-A24F-B837-EF14DE57D537}"/>
                </a:ext>
              </a:extLst>
            </p:cNvPr>
            <p:cNvSpPr/>
            <p:nvPr/>
          </p:nvSpPr>
          <p:spPr>
            <a:xfrm>
              <a:off x="6791575" y="1381250"/>
              <a:ext cx="22475" cy="38625"/>
            </a:xfrm>
            <a:custGeom>
              <a:avLst/>
              <a:gdLst/>
              <a:ahLst/>
              <a:cxnLst/>
              <a:rect l="l" t="t" r="r" b="b"/>
              <a:pathLst>
                <a:path w="899" h="1545" extrusionOk="0">
                  <a:moveTo>
                    <a:pt x="3" y="0"/>
                  </a:moveTo>
                  <a:lnTo>
                    <a:pt x="1" y="1029"/>
                  </a:lnTo>
                  <a:lnTo>
                    <a:pt x="895" y="1545"/>
                  </a:lnTo>
                  <a:lnTo>
                    <a:pt x="897" y="1265"/>
                  </a:lnTo>
                  <a:lnTo>
                    <a:pt x="898" y="517"/>
                  </a:lnTo>
                  <a:lnTo>
                    <a:pt x="250" y="141"/>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7319;p55">
              <a:extLst>
                <a:ext uri="{FF2B5EF4-FFF2-40B4-BE49-F238E27FC236}">
                  <a16:creationId xmlns:a16="http://schemas.microsoft.com/office/drawing/2014/main" id="{EEBDFFDC-F5A6-2F4E-8995-374A13232475}"/>
                </a:ext>
              </a:extLst>
            </p:cNvPr>
            <p:cNvSpPr/>
            <p:nvPr/>
          </p:nvSpPr>
          <p:spPr>
            <a:xfrm>
              <a:off x="6787550" y="1378900"/>
              <a:ext cx="4125" cy="30425"/>
            </a:xfrm>
            <a:custGeom>
              <a:avLst/>
              <a:gdLst/>
              <a:ahLst/>
              <a:cxnLst/>
              <a:rect l="l" t="t" r="r" b="b"/>
              <a:pathLst>
                <a:path w="165" h="1217" extrusionOk="0">
                  <a:moveTo>
                    <a:pt x="3" y="0"/>
                  </a:moveTo>
                  <a:lnTo>
                    <a:pt x="1" y="1217"/>
                  </a:lnTo>
                  <a:lnTo>
                    <a:pt x="1" y="1217"/>
                  </a:lnTo>
                  <a:lnTo>
                    <a:pt x="162" y="1123"/>
                  </a:lnTo>
                  <a:lnTo>
                    <a:pt x="164" y="93"/>
                  </a:lnTo>
                  <a:lnTo>
                    <a:pt x="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7320;p55">
              <a:extLst>
                <a:ext uri="{FF2B5EF4-FFF2-40B4-BE49-F238E27FC236}">
                  <a16:creationId xmlns:a16="http://schemas.microsoft.com/office/drawing/2014/main" id="{EACC0BF4-33B2-164A-A14C-ABD55D29A3B3}"/>
                </a:ext>
              </a:extLst>
            </p:cNvPr>
            <p:cNvSpPr/>
            <p:nvPr/>
          </p:nvSpPr>
          <p:spPr>
            <a:xfrm>
              <a:off x="6787550" y="1406950"/>
              <a:ext cx="26425" cy="17600"/>
            </a:xfrm>
            <a:custGeom>
              <a:avLst/>
              <a:gdLst/>
              <a:ahLst/>
              <a:cxnLst/>
              <a:rect l="l" t="t" r="r" b="b"/>
              <a:pathLst>
                <a:path w="1057" h="704" extrusionOk="0">
                  <a:moveTo>
                    <a:pt x="162" y="1"/>
                  </a:moveTo>
                  <a:lnTo>
                    <a:pt x="1" y="95"/>
                  </a:lnTo>
                  <a:lnTo>
                    <a:pt x="1056" y="704"/>
                  </a:lnTo>
                  <a:lnTo>
                    <a:pt x="1056" y="517"/>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7321;p55">
              <a:extLst>
                <a:ext uri="{FF2B5EF4-FFF2-40B4-BE49-F238E27FC236}">
                  <a16:creationId xmlns:a16="http://schemas.microsoft.com/office/drawing/2014/main" id="{4B691CAB-8C45-3F4F-ABC2-85FFDD612F27}"/>
                </a:ext>
              </a:extLst>
            </p:cNvPr>
            <p:cNvSpPr/>
            <p:nvPr/>
          </p:nvSpPr>
          <p:spPr>
            <a:xfrm>
              <a:off x="6825975" y="1400850"/>
              <a:ext cx="22475" cy="38675"/>
            </a:xfrm>
            <a:custGeom>
              <a:avLst/>
              <a:gdLst/>
              <a:ahLst/>
              <a:cxnLst/>
              <a:rect l="l" t="t" r="r" b="b"/>
              <a:pathLst>
                <a:path w="899" h="1547" extrusionOk="0">
                  <a:moveTo>
                    <a:pt x="4" y="1"/>
                  </a:moveTo>
                  <a:lnTo>
                    <a:pt x="1" y="1029"/>
                  </a:lnTo>
                  <a:lnTo>
                    <a:pt x="895" y="1547"/>
                  </a:lnTo>
                  <a:lnTo>
                    <a:pt x="897" y="1265"/>
                  </a:lnTo>
                  <a:lnTo>
                    <a:pt x="898" y="517"/>
                  </a:lnTo>
                  <a:lnTo>
                    <a:pt x="249" y="143"/>
                  </a:lnTo>
                  <a:lnTo>
                    <a:pt x="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7322;p55">
              <a:extLst>
                <a:ext uri="{FF2B5EF4-FFF2-40B4-BE49-F238E27FC236}">
                  <a16:creationId xmlns:a16="http://schemas.microsoft.com/office/drawing/2014/main" id="{D91DB324-882B-A347-9377-E3C195E6FCB9}"/>
                </a:ext>
              </a:extLst>
            </p:cNvPr>
            <p:cNvSpPr/>
            <p:nvPr/>
          </p:nvSpPr>
          <p:spPr>
            <a:xfrm>
              <a:off x="6821950" y="1398550"/>
              <a:ext cx="4125" cy="30400"/>
            </a:xfrm>
            <a:custGeom>
              <a:avLst/>
              <a:gdLst/>
              <a:ahLst/>
              <a:cxnLst/>
              <a:rect l="l" t="t" r="r" b="b"/>
              <a:pathLst>
                <a:path w="165" h="1216" extrusionOk="0">
                  <a:moveTo>
                    <a:pt x="4" y="0"/>
                  </a:moveTo>
                  <a:lnTo>
                    <a:pt x="1" y="1215"/>
                  </a:lnTo>
                  <a:lnTo>
                    <a:pt x="162" y="1121"/>
                  </a:lnTo>
                  <a:lnTo>
                    <a:pt x="165" y="93"/>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7323;p55">
              <a:extLst>
                <a:ext uri="{FF2B5EF4-FFF2-40B4-BE49-F238E27FC236}">
                  <a16:creationId xmlns:a16="http://schemas.microsoft.com/office/drawing/2014/main" id="{380FACD1-F5BD-444F-BC09-1FF1C9A03E35}"/>
                </a:ext>
              </a:extLst>
            </p:cNvPr>
            <p:cNvSpPr/>
            <p:nvPr/>
          </p:nvSpPr>
          <p:spPr>
            <a:xfrm>
              <a:off x="6821950" y="1426575"/>
              <a:ext cx="26425" cy="17625"/>
            </a:xfrm>
            <a:custGeom>
              <a:avLst/>
              <a:gdLst/>
              <a:ahLst/>
              <a:cxnLst/>
              <a:rect l="l" t="t" r="r" b="b"/>
              <a:pathLst>
                <a:path w="1057" h="705" extrusionOk="0">
                  <a:moveTo>
                    <a:pt x="162" y="0"/>
                  </a:moveTo>
                  <a:lnTo>
                    <a:pt x="1" y="94"/>
                  </a:lnTo>
                  <a:lnTo>
                    <a:pt x="1056" y="705"/>
                  </a:lnTo>
                  <a:lnTo>
                    <a:pt x="1056" y="518"/>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7324;p55">
              <a:extLst>
                <a:ext uri="{FF2B5EF4-FFF2-40B4-BE49-F238E27FC236}">
                  <a16:creationId xmlns:a16="http://schemas.microsoft.com/office/drawing/2014/main" id="{60912EB6-DF88-A746-AAF3-A2DFADE1686A}"/>
                </a:ext>
              </a:extLst>
            </p:cNvPr>
            <p:cNvSpPr/>
            <p:nvPr/>
          </p:nvSpPr>
          <p:spPr>
            <a:xfrm>
              <a:off x="6757175" y="1409775"/>
              <a:ext cx="22450" cy="38675"/>
            </a:xfrm>
            <a:custGeom>
              <a:avLst/>
              <a:gdLst/>
              <a:ahLst/>
              <a:cxnLst/>
              <a:rect l="l" t="t" r="r" b="b"/>
              <a:pathLst>
                <a:path w="898" h="1547" extrusionOk="0">
                  <a:moveTo>
                    <a:pt x="3" y="1"/>
                  </a:moveTo>
                  <a:lnTo>
                    <a:pt x="0" y="1030"/>
                  </a:lnTo>
                  <a:lnTo>
                    <a:pt x="895" y="1546"/>
                  </a:lnTo>
                  <a:lnTo>
                    <a:pt x="897" y="1267"/>
                  </a:lnTo>
                  <a:lnTo>
                    <a:pt x="898" y="518"/>
                  </a:lnTo>
                  <a:lnTo>
                    <a:pt x="250" y="143"/>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7325;p55">
              <a:extLst>
                <a:ext uri="{FF2B5EF4-FFF2-40B4-BE49-F238E27FC236}">
                  <a16:creationId xmlns:a16="http://schemas.microsoft.com/office/drawing/2014/main" id="{DEB78C26-FC18-904C-927B-111E40056A29}"/>
                </a:ext>
              </a:extLst>
            </p:cNvPr>
            <p:cNvSpPr/>
            <p:nvPr/>
          </p:nvSpPr>
          <p:spPr>
            <a:xfrm>
              <a:off x="6753150" y="1407450"/>
              <a:ext cx="4125" cy="30425"/>
            </a:xfrm>
            <a:custGeom>
              <a:avLst/>
              <a:gdLst/>
              <a:ahLst/>
              <a:cxnLst/>
              <a:rect l="l" t="t" r="r" b="b"/>
              <a:pathLst>
                <a:path w="165" h="1217" extrusionOk="0">
                  <a:moveTo>
                    <a:pt x="3" y="1"/>
                  </a:moveTo>
                  <a:lnTo>
                    <a:pt x="0" y="1216"/>
                  </a:lnTo>
                  <a:lnTo>
                    <a:pt x="161" y="1122"/>
                  </a:lnTo>
                  <a:lnTo>
                    <a:pt x="164" y="94"/>
                  </a:lnTo>
                  <a:lnTo>
                    <a:pt x="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7326;p55">
              <a:extLst>
                <a:ext uri="{FF2B5EF4-FFF2-40B4-BE49-F238E27FC236}">
                  <a16:creationId xmlns:a16="http://schemas.microsoft.com/office/drawing/2014/main" id="{E4ACEE7E-CA6A-7840-93D6-8FF6F0F17FFA}"/>
                </a:ext>
              </a:extLst>
            </p:cNvPr>
            <p:cNvSpPr/>
            <p:nvPr/>
          </p:nvSpPr>
          <p:spPr>
            <a:xfrm>
              <a:off x="6753150" y="1435525"/>
              <a:ext cx="26425" cy="17600"/>
            </a:xfrm>
            <a:custGeom>
              <a:avLst/>
              <a:gdLst/>
              <a:ahLst/>
              <a:cxnLst/>
              <a:rect l="l" t="t" r="r" b="b"/>
              <a:pathLst>
                <a:path w="1057" h="704" extrusionOk="0">
                  <a:moveTo>
                    <a:pt x="161" y="0"/>
                  </a:moveTo>
                  <a:lnTo>
                    <a:pt x="0" y="93"/>
                  </a:lnTo>
                  <a:lnTo>
                    <a:pt x="1056" y="704"/>
                  </a:lnTo>
                  <a:lnTo>
                    <a:pt x="1056" y="516"/>
                  </a:lnTo>
                  <a:lnTo>
                    <a:pt x="16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7327;p55">
              <a:extLst>
                <a:ext uri="{FF2B5EF4-FFF2-40B4-BE49-F238E27FC236}">
                  <a16:creationId xmlns:a16="http://schemas.microsoft.com/office/drawing/2014/main" id="{5BA10D9D-D38A-0540-9168-5A7A985F4483}"/>
                </a:ext>
              </a:extLst>
            </p:cNvPr>
            <p:cNvSpPr/>
            <p:nvPr/>
          </p:nvSpPr>
          <p:spPr>
            <a:xfrm>
              <a:off x="6791575" y="1429500"/>
              <a:ext cx="22475" cy="38675"/>
            </a:xfrm>
            <a:custGeom>
              <a:avLst/>
              <a:gdLst/>
              <a:ahLst/>
              <a:cxnLst/>
              <a:rect l="l" t="t" r="r" b="b"/>
              <a:pathLst>
                <a:path w="899" h="1547" extrusionOk="0">
                  <a:moveTo>
                    <a:pt x="3" y="1"/>
                  </a:moveTo>
                  <a:lnTo>
                    <a:pt x="1" y="1030"/>
                  </a:lnTo>
                  <a:lnTo>
                    <a:pt x="895" y="1546"/>
                  </a:lnTo>
                  <a:lnTo>
                    <a:pt x="897" y="1266"/>
                  </a:lnTo>
                  <a:lnTo>
                    <a:pt x="898" y="518"/>
                  </a:lnTo>
                  <a:lnTo>
                    <a:pt x="250" y="143"/>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7328;p55">
              <a:extLst>
                <a:ext uri="{FF2B5EF4-FFF2-40B4-BE49-F238E27FC236}">
                  <a16:creationId xmlns:a16="http://schemas.microsoft.com/office/drawing/2014/main" id="{38C9B151-568B-AA44-8766-D02BCA877A47}"/>
                </a:ext>
              </a:extLst>
            </p:cNvPr>
            <p:cNvSpPr/>
            <p:nvPr/>
          </p:nvSpPr>
          <p:spPr>
            <a:xfrm>
              <a:off x="6787550" y="1427175"/>
              <a:ext cx="4125" cy="30450"/>
            </a:xfrm>
            <a:custGeom>
              <a:avLst/>
              <a:gdLst/>
              <a:ahLst/>
              <a:cxnLst/>
              <a:rect l="l" t="t" r="r" b="b"/>
              <a:pathLst>
                <a:path w="165" h="1218" extrusionOk="0">
                  <a:moveTo>
                    <a:pt x="3" y="1"/>
                  </a:moveTo>
                  <a:lnTo>
                    <a:pt x="1" y="1217"/>
                  </a:lnTo>
                  <a:lnTo>
                    <a:pt x="1" y="1217"/>
                  </a:lnTo>
                  <a:lnTo>
                    <a:pt x="162" y="1123"/>
                  </a:lnTo>
                  <a:lnTo>
                    <a:pt x="164" y="94"/>
                  </a:lnTo>
                  <a:lnTo>
                    <a:pt x="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7329;p55">
              <a:extLst>
                <a:ext uri="{FF2B5EF4-FFF2-40B4-BE49-F238E27FC236}">
                  <a16:creationId xmlns:a16="http://schemas.microsoft.com/office/drawing/2014/main" id="{C147F22F-BAB0-CC44-BFD5-845428930949}"/>
                </a:ext>
              </a:extLst>
            </p:cNvPr>
            <p:cNvSpPr/>
            <p:nvPr/>
          </p:nvSpPr>
          <p:spPr>
            <a:xfrm>
              <a:off x="6787550" y="1455250"/>
              <a:ext cx="26425" cy="17600"/>
            </a:xfrm>
            <a:custGeom>
              <a:avLst/>
              <a:gdLst/>
              <a:ahLst/>
              <a:cxnLst/>
              <a:rect l="l" t="t" r="r" b="b"/>
              <a:pathLst>
                <a:path w="1057" h="704" extrusionOk="0">
                  <a:moveTo>
                    <a:pt x="162" y="0"/>
                  </a:moveTo>
                  <a:lnTo>
                    <a:pt x="1" y="94"/>
                  </a:lnTo>
                  <a:lnTo>
                    <a:pt x="1056" y="703"/>
                  </a:lnTo>
                  <a:lnTo>
                    <a:pt x="1056" y="516"/>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7330;p55">
              <a:extLst>
                <a:ext uri="{FF2B5EF4-FFF2-40B4-BE49-F238E27FC236}">
                  <a16:creationId xmlns:a16="http://schemas.microsoft.com/office/drawing/2014/main" id="{418EE46D-4790-F14B-B2F8-CD773613109A}"/>
                </a:ext>
              </a:extLst>
            </p:cNvPr>
            <p:cNvSpPr/>
            <p:nvPr/>
          </p:nvSpPr>
          <p:spPr>
            <a:xfrm>
              <a:off x="6825975" y="1449150"/>
              <a:ext cx="22475" cy="38625"/>
            </a:xfrm>
            <a:custGeom>
              <a:avLst/>
              <a:gdLst/>
              <a:ahLst/>
              <a:cxnLst/>
              <a:rect l="l" t="t" r="r" b="b"/>
              <a:pathLst>
                <a:path w="899" h="1545" extrusionOk="0">
                  <a:moveTo>
                    <a:pt x="4" y="0"/>
                  </a:moveTo>
                  <a:lnTo>
                    <a:pt x="1" y="1029"/>
                  </a:lnTo>
                  <a:lnTo>
                    <a:pt x="895" y="1545"/>
                  </a:lnTo>
                  <a:lnTo>
                    <a:pt x="897" y="1265"/>
                  </a:lnTo>
                  <a:lnTo>
                    <a:pt x="898" y="517"/>
                  </a:lnTo>
                  <a:lnTo>
                    <a:pt x="249" y="141"/>
                  </a:lnTo>
                  <a:lnTo>
                    <a:pt x="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7331;p55">
              <a:extLst>
                <a:ext uri="{FF2B5EF4-FFF2-40B4-BE49-F238E27FC236}">
                  <a16:creationId xmlns:a16="http://schemas.microsoft.com/office/drawing/2014/main" id="{5F0BCEB8-6BB5-4446-8E63-C7CB571EB594}"/>
                </a:ext>
              </a:extLst>
            </p:cNvPr>
            <p:cNvSpPr/>
            <p:nvPr/>
          </p:nvSpPr>
          <p:spPr>
            <a:xfrm>
              <a:off x="6821950" y="1446800"/>
              <a:ext cx="4125" cy="30425"/>
            </a:xfrm>
            <a:custGeom>
              <a:avLst/>
              <a:gdLst/>
              <a:ahLst/>
              <a:cxnLst/>
              <a:rect l="l" t="t" r="r" b="b"/>
              <a:pathLst>
                <a:path w="165" h="1217" extrusionOk="0">
                  <a:moveTo>
                    <a:pt x="4" y="0"/>
                  </a:moveTo>
                  <a:lnTo>
                    <a:pt x="1" y="1217"/>
                  </a:lnTo>
                  <a:lnTo>
                    <a:pt x="162" y="1123"/>
                  </a:lnTo>
                  <a:lnTo>
                    <a:pt x="165" y="93"/>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7332;p55">
              <a:extLst>
                <a:ext uri="{FF2B5EF4-FFF2-40B4-BE49-F238E27FC236}">
                  <a16:creationId xmlns:a16="http://schemas.microsoft.com/office/drawing/2014/main" id="{13A67A18-9F3E-354A-B2E0-AD0D93C04CBE}"/>
                </a:ext>
              </a:extLst>
            </p:cNvPr>
            <p:cNvSpPr/>
            <p:nvPr/>
          </p:nvSpPr>
          <p:spPr>
            <a:xfrm>
              <a:off x="6821950" y="1474850"/>
              <a:ext cx="26425" cy="17600"/>
            </a:xfrm>
            <a:custGeom>
              <a:avLst/>
              <a:gdLst/>
              <a:ahLst/>
              <a:cxnLst/>
              <a:rect l="l" t="t" r="r" b="b"/>
              <a:pathLst>
                <a:path w="1057" h="704" extrusionOk="0">
                  <a:moveTo>
                    <a:pt x="162" y="1"/>
                  </a:moveTo>
                  <a:lnTo>
                    <a:pt x="1" y="95"/>
                  </a:lnTo>
                  <a:lnTo>
                    <a:pt x="1056" y="704"/>
                  </a:lnTo>
                  <a:lnTo>
                    <a:pt x="1056" y="517"/>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7333;p55">
              <a:extLst>
                <a:ext uri="{FF2B5EF4-FFF2-40B4-BE49-F238E27FC236}">
                  <a16:creationId xmlns:a16="http://schemas.microsoft.com/office/drawing/2014/main" id="{834FFAC9-EAEE-D640-A884-F8FA39835D86}"/>
                </a:ext>
              </a:extLst>
            </p:cNvPr>
            <p:cNvSpPr/>
            <p:nvPr/>
          </p:nvSpPr>
          <p:spPr>
            <a:xfrm>
              <a:off x="6757175" y="1458075"/>
              <a:ext cx="22450" cy="38650"/>
            </a:xfrm>
            <a:custGeom>
              <a:avLst/>
              <a:gdLst/>
              <a:ahLst/>
              <a:cxnLst/>
              <a:rect l="l" t="t" r="r" b="b"/>
              <a:pathLst>
                <a:path w="898" h="1546" extrusionOk="0">
                  <a:moveTo>
                    <a:pt x="3" y="0"/>
                  </a:moveTo>
                  <a:lnTo>
                    <a:pt x="0" y="1028"/>
                  </a:lnTo>
                  <a:lnTo>
                    <a:pt x="895" y="1546"/>
                  </a:lnTo>
                  <a:lnTo>
                    <a:pt x="897" y="1265"/>
                  </a:lnTo>
                  <a:lnTo>
                    <a:pt x="898" y="516"/>
                  </a:lnTo>
                  <a:lnTo>
                    <a:pt x="250" y="142"/>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7334;p55">
              <a:extLst>
                <a:ext uri="{FF2B5EF4-FFF2-40B4-BE49-F238E27FC236}">
                  <a16:creationId xmlns:a16="http://schemas.microsoft.com/office/drawing/2014/main" id="{6C03DC08-6D9F-9242-B9F6-C7870943B10E}"/>
                </a:ext>
              </a:extLst>
            </p:cNvPr>
            <p:cNvSpPr/>
            <p:nvPr/>
          </p:nvSpPr>
          <p:spPr>
            <a:xfrm>
              <a:off x="6753150" y="1455750"/>
              <a:ext cx="4125" cy="30400"/>
            </a:xfrm>
            <a:custGeom>
              <a:avLst/>
              <a:gdLst/>
              <a:ahLst/>
              <a:cxnLst/>
              <a:rect l="l" t="t" r="r" b="b"/>
              <a:pathLst>
                <a:path w="165" h="1216" extrusionOk="0">
                  <a:moveTo>
                    <a:pt x="3" y="0"/>
                  </a:moveTo>
                  <a:lnTo>
                    <a:pt x="0" y="1216"/>
                  </a:lnTo>
                  <a:lnTo>
                    <a:pt x="161" y="1121"/>
                  </a:lnTo>
                  <a:lnTo>
                    <a:pt x="164" y="93"/>
                  </a:lnTo>
                  <a:lnTo>
                    <a:pt x="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7335;p55">
              <a:extLst>
                <a:ext uri="{FF2B5EF4-FFF2-40B4-BE49-F238E27FC236}">
                  <a16:creationId xmlns:a16="http://schemas.microsoft.com/office/drawing/2014/main" id="{26BDE0ED-171B-EB4A-9BFA-FA3971EB9894}"/>
                </a:ext>
              </a:extLst>
            </p:cNvPr>
            <p:cNvSpPr/>
            <p:nvPr/>
          </p:nvSpPr>
          <p:spPr>
            <a:xfrm>
              <a:off x="6753150" y="1483775"/>
              <a:ext cx="26425" cy="17650"/>
            </a:xfrm>
            <a:custGeom>
              <a:avLst/>
              <a:gdLst/>
              <a:ahLst/>
              <a:cxnLst/>
              <a:rect l="l" t="t" r="r" b="b"/>
              <a:pathLst>
                <a:path w="1057" h="706" extrusionOk="0">
                  <a:moveTo>
                    <a:pt x="161" y="0"/>
                  </a:moveTo>
                  <a:lnTo>
                    <a:pt x="0" y="95"/>
                  </a:lnTo>
                  <a:lnTo>
                    <a:pt x="1056" y="705"/>
                  </a:lnTo>
                  <a:lnTo>
                    <a:pt x="1056" y="518"/>
                  </a:lnTo>
                  <a:lnTo>
                    <a:pt x="16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7336;p55">
              <a:extLst>
                <a:ext uri="{FF2B5EF4-FFF2-40B4-BE49-F238E27FC236}">
                  <a16:creationId xmlns:a16="http://schemas.microsoft.com/office/drawing/2014/main" id="{728A26DE-FAAB-7849-9E56-916F363AC638}"/>
                </a:ext>
              </a:extLst>
            </p:cNvPr>
            <p:cNvSpPr/>
            <p:nvPr/>
          </p:nvSpPr>
          <p:spPr>
            <a:xfrm>
              <a:off x="6791575" y="1477800"/>
              <a:ext cx="22475" cy="38650"/>
            </a:xfrm>
            <a:custGeom>
              <a:avLst/>
              <a:gdLst/>
              <a:ahLst/>
              <a:cxnLst/>
              <a:rect l="l" t="t" r="r" b="b"/>
              <a:pathLst>
                <a:path w="899" h="1546" extrusionOk="0">
                  <a:moveTo>
                    <a:pt x="3" y="0"/>
                  </a:moveTo>
                  <a:lnTo>
                    <a:pt x="1" y="1030"/>
                  </a:lnTo>
                  <a:lnTo>
                    <a:pt x="895" y="1546"/>
                  </a:lnTo>
                  <a:lnTo>
                    <a:pt x="897" y="1266"/>
                  </a:lnTo>
                  <a:lnTo>
                    <a:pt x="898" y="516"/>
                  </a:lnTo>
                  <a:lnTo>
                    <a:pt x="250" y="142"/>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7337;p55">
              <a:extLst>
                <a:ext uri="{FF2B5EF4-FFF2-40B4-BE49-F238E27FC236}">
                  <a16:creationId xmlns:a16="http://schemas.microsoft.com/office/drawing/2014/main" id="{EF19BFBB-3629-8A4C-9C74-BAFCE91EEA74}"/>
                </a:ext>
              </a:extLst>
            </p:cNvPr>
            <p:cNvSpPr/>
            <p:nvPr/>
          </p:nvSpPr>
          <p:spPr>
            <a:xfrm>
              <a:off x="6787550" y="1475475"/>
              <a:ext cx="4125" cy="30400"/>
            </a:xfrm>
            <a:custGeom>
              <a:avLst/>
              <a:gdLst/>
              <a:ahLst/>
              <a:cxnLst/>
              <a:rect l="l" t="t" r="r" b="b"/>
              <a:pathLst>
                <a:path w="165" h="1216" extrusionOk="0">
                  <a:moveTo>
                    <a:pt x="3" y="0"/>
                  </a:moveTo>
                  <a:lnTo>
                    <a:pt x="1" y="1215"/>
                  </a:lnTo>
                  <a:lnTo>
                    <a:pt x="162" y="1121"/>
                  </a:lnTo>
                  <a:lnTo>
                    <a:pt x="164" y="93"/>
                  </a:lnTo>
                  <a:lnTo>
                    <a:pt x="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7338;p55">
              <a:extLst>
                <a:ext uri="{FF2B5EF4-FFF2-40B4-BE49-F238E27FC236}">
                  <a16:creationId xmlns:a16="http://schemas.microsoft.com/office/drawing/2014/main" id="{43F8507E-40B4-4C42-AED2-CA9DE2FABD91}"/>
                </a:ext>
              </a:extLst>
            </p:cNvPr>
            <p:cNvSpPr/>
            <p:nvPr/>
          </p:nvSpPr>
          <p:spPr>
            <a:xfrm>
              <a:off x="6787550" y="1503525"/>
              <a:ext cx="26425" cy="17600"/>
            </a:xfrm>
            <a:custGeom>
              <a:avLst/>
              <a:gdLst/>
              <a:ahLst/>
              <a:cxnLst/>
              <a:rect l="l" t="t" r="r" b="b"/>
              <a:pathLst>
                <a:path w="1057" h="704" extrusionOk="0">
                  <a:moveTo>
                    <a:pt x="162" y="1"/>
                  </a:moveTo>
                  <a:lnTo>
                    <a:pt x="1" y="95"/>
                  </a:lnTo>
                  <a:lnTo>
                    <a:pt x="1056" y="704"/>
                  </a:lnTo>
                  <a:lnTo>
                    <a:pt x="1056" y="517"/>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7339;p55">
              <a:extLst>
                <a:ext uri="{FF2B5EF4-FFF2-40B4-BE49-F238E27FC236}">
                  <a16:creationId xmlns:a16="http://schemas.microsoft.com/office/drawing/2014/main" id="{F56EEAA2-0741-5842-967A-031739E00D74}"/>
                </a:ext>
              </a:extLst>
            </p:cNvPr>
            <p:cNvSpPr/>
            <p:nvPr/>
          </p:nvSpPr>
          <p:spPr>
            <a:xfrm>
              <a:off x="6825975" y="1497400"/>
              <a:ext cx="22475" cy="38675"/>
            </a:xfrm>
            <a:custGeom>
              <a:avLst/>
              <a:gdLst/>
              <a:ahLst/>
              <a:cxnLst/>
              <a:rect l="l" t="t" r="r" b="b"/>
              <a:pathLst>
                <a:path w="899" h="1547" extrusionOk="0">
                  <a:moveTo>
                    <a:pt x="4" y="1"/>
                  </a:moveTo>
                  <a:lnTo>
                    <a:pt x="1" y="1030"/>
                  </a:lnTo>
                  <a:lnTo>
                    <a:pt x="895" y="1546"/>
                  </a:lnTo>
                  <a:lnTo>
                    <a:pt x="897" y="1266"/>
                  </a:lnTo>
                  <a:lnTo>
                    <a:pt x="898" y="518"/>
                  </a:lnTo>
                  <a:lnTo>
                    <a:pt x="249" y="143"/>
                  </a:lnTo>
                  <a:lnTo>
                    <a:pt x="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7340;p55">
              <a:extLst>
                <a:ext uri="{FF2B5EF4-FFF2-40B4-BE49-F238E27FC236}">
                  <a16:creationId xmlns:a16="http://schemas.microsoft.com/office/drawing/2014/main" id="{0EE7120C-B3D4-A845-AAE2-8AD1047C1CF6}"/>
                </a:ext>
              </a:extLst>
            </p:cNvPr>
            <p:cNvSpPr/>
            <p:nvPr/>
          </p:nvSpPr>
          <p:spPr>
            <a:xfrm>
              <a:off x="6821950" y="1495075"/>
              <a:ext cx="4125" cy="30450"/>
            </a:xfrm>
            <a:custGeom>
              <a:avLst/>
              <a:gdLst/>
              <a:ahLst/>
              <a:cxnLst/>
              <a:rect l="l" t="t" r="r" b="b"/>
              <a:pathLst>
                <a:path w="165" h="1218" extrusionOk="0">
                  <a:moveTo>
                    <a:pt x="4" y="1"/>
                  </a:moveTo>
                  <a:lnTo>
                    <a:pt x="1" y="1217"/>
                  </a:lnTo>
                  <a:lnTo>
                    <a:pt x="162" y="1123"/>
                  </a:lnTo>
                  <a:lnTo>
                    <a:pt x="165" y="94"/>
                  </a:lnTo>
                  <a:lnTo>
                    <a:pt x="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7341;p55">
              <a:extLst>
                <a:ext uri="{FF2B5EF4-FFF2-40B4-BE49-F238E27FC236}">
                  <a16:creationId xmlns:a16="http://schemas.microsoft.com/office/drawing/2014/main" id="{08AED2C0-07C5-C449-B7E2-72D7A1602CAA}"/>
                </a:ext>
              </a:extLst>
            </p:cNvPr>
            <p:cNvSpPr/>
            <p:nvPr/>
          </p:nvSpPr>
          <p:spPr>
            <a:xfrm>
              <a:off x="6821950" y="1523150"/>
              <a:ext cx="26425" cy="17600"/>
            </a:xfrm>
            <a:custGeom>
              <a:avLst/>
              <a:gdLst/>
              <a:ahLst/>
              <a:cxnLst/>
              <a:rect l="l" t="t" r="r" b="b"/>
              <a:pathLst>
                <a:path w="1057" h="704" extrusionOk="0">
                  <a:moveTo>
                    <a:pt x="162" y="0"/>
                  </a:moveTo>
                  <a:lnTo>
                    <a:pt x="1" y="94"/>
                  </a:lnTo>
                  <a:lnTo>
                    <a:pt x="1056" y="703"/>
                  </a:lnTo>
                  <a:lnTo>
                    <a:pt x="1056" y="516"/>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7342;p55">
              <a:extLst>
                <a:ext uri="{FF2B5EF4-FFF2-40B4-BE49-F238E27FC236}">
                  <a16:creationId xmlns:a16="http://schemas.microsoft.com/office/drawing/2014/main" id="{2C2D230E-1A45-D349-B703-6D5BE5B81E16}"/>
                </a:ext>
              </a:extLst>
            </p:cNvPr>
            <p:cNvSpPr/>
            <p:nvPr/>
          </p:nvSpPr>
          <p:spPr>
            <a:xfrm>
              <a:off x="6942975" y="1313250"/>
              <a:ext cx="22450" cy="38625"/>
            </a:xfrm>
            <a:custGeom>
              <a:avLst/>
              <a:gdLst/>
              <a:ahLst/>
              <a:cxnLst/>
              <a:rect l="l" t="t" r="r" b="b"/>
              <a:pathLst>
                <a:path w="898" h="1545" extrusionOk="0">
                  <a:moveTo>
                    <a:pt x="895" y="0"/>
                  </a:moveTo>
                  <a:lnTo>
                    <a:pt x="650" y="141"/>
                  </a:lnTo>
                  <a:lnTo>
                    <a:pt x="0" y="516"/>
                  </a:lnTo>
                  <a:lnTo>
                    <a:pt x="1" y="1265"/>
                  </a:lnTo>
                  <a:lnTo>
                    <a:pt x="3" y="1544"/>
                  </a:lnTo>
                  <a:lnTo>
                    <a:pt x="898" y="1028"/>
                  </a:lnTo>
                  <a:lnTo>
                    <a:pt x="89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7343;p55">
              <a:extLst>
                <a:ext uri="{FF2B5EF4-FFF2-40B4-BE49-F238E27FC236}">
                  <a16:creationId xmlns:a16="http://schemas.microsoft.com/office/drawing/2014/main" id="{A010478B-E2F9-DC49-A64A-A952E586BCF5}"/>
                </a:ext>
              </a:extLst>
            </p:cNvPr>
            <p:cNvSpPr/>
            <p:nvPr/>
          </p:nvSpPr>
          <p:spPr>
            <a:xfrm>
              <a:off x="6965325" y="1310875"/>
              <a:ext cx="4125" cy="30450"/>
            </a:xfrm>
            <a:custGeom>
              <a:avLst/>
              <a:gdLst/>
              <a:ahLst/>
              <a:cxnLst/>
              <a:rect l="l" t="t" r="r" b="b"/>
              <a:pathLst>
                <a:path w="165" h="1218" extrusionOk="0">
                  <a:moveTo>
                    <a:pt x="162" y="1"/>
                  </a:moveTo>
                  <a:lnTo>
                    <a:pt x="1" y="94"/>
                  </a:lnTo>
                  <a:lnTo>
                    <a:pt x="4" y="1123"/>
                  </a:lnTo>
                  <a:lnTo>
                    <a:pt x="165" y="1218"/>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7344;p55">
              <a:extLst>
                <a:ext uri="{FF2B5EF4-FFF2-40B4-BE49-F238E27FC236}">
                  <a16:creationId xmlns:a16="http://schemas.microsoft.com/office/drawing/2014/main" id="{3C2F3E68-20E6-3140-87C8-6513BC91BBA7}"/>
                </a:ext>
              </a:extLst>
            </p:cNvPr>
            <p:cNvSpPr/>
            <p:nvPr/>
          </p:nvSpPr>
          <p:spPr>
            <a:xfrm>
              <a:off x="6943025" y="1338950"/>
              <a:ext cx="26425" cy="17600"/>
            </a:xfrm>
            <a:custGeom>
              <a:avLst/>
              <a:gdLst/>
              <a:ahLst/>
              <a:cxnLst/>
              <a:rect l="l" t="t" r="r" b="b"/>
              <a:pathLst>
                <a:path w="1057" h="704" extrusionOk="0">
                  <a:moveTo>
                    <a:pt x="896" y="0"/>
                  </a:moveTo>
                  <a:lnTo>
                    <a:pt x="1" y="516"/>
                  </a:lnTo>
                  <a:lnTo>
                    <a:pt x="1" y="704"/>
                  </a:lnTo>
                  <a:lnTo>
                    <a:pt x="1057" y="95"/>
                  </a:lnTo>
                  <a:lnTo>
                    <a:pt x="89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7345;p55">
              <a:extLst>
                <a:ext uri="{FF2B5EF4-FFF2-40B4-BE49-F238E27FC236}">
                  <a16:creationId xmlns:a16="http://schemas.microsoft.com/office/drawing/2014/main" id="{B3C18C3A-EF0B-444A-955C-85F6773B0D7B}"/>
                </a:ext>
              </a:extLst>
            </p:cNvPr>
            <p:cNvSpPr/>
            <p:nvPr/>
          </p:nvSpPr>
          <p:spPr>
            <a:xfrm>
              <a:off x="6908550" y="1332975"/>
              <a:ext cx="22475" cy="38650"/>
            </a:xfrm>
            <a:custGeom>
              <a:avLst/>
              <a:gdLst/>
              <a:ahLst/>
              <a:cxnLst/>
              <a:rect l="l" t="t" r="r" b="b"/>
              <a:pathLst>
                <a:path w="899" h="1546" extrusionOk="0">
                  <a:moveTo>
                    <a:pt x="896" y="0"/>
                  </a:moveTo>
                  <a:lnTo>
                    <a:pt x="651" y="142"/>
                  </a:lnTo>
                  <a:lnTo>
                    <a:pt x="1" y="516"/>
                  </a:lnTo>
                  <a:lnTo>
                    <a:pt x="2" y="1264"/>
                  </a:lnTo>
                  <a:lnTo>
                    <a:pt x="4" y="1546"/>
                  </a:lnTo>
                  <a:lnTo>
                    <a:pt x="898" y="1028"/>
                  </a:lnTo>
                  <a:lnTo>
                    <a:pt x="89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7346;p55">
              <a:extLst>
                <a:ext uri="{FF2B5EF4-FFF2-40B4-BE49-F238E27FC236}">
                  <a16:creationId xmlns:a16="http://schemas.microsoft.com/office/drawing/2014/main" id="{1434687E-4F19-A84D-AD9F-A6062BE6E4A3}"/>
                </a:ext>
              </a:extLst>
            </p:cNvPr>
            <p:cNvSpPr/>
            <p:nvPr/>
          </p:nvSpPr>
          <p:spPr>
            <a:xfrm>
              <a:off x="6930925" y="1330650"/>
              <a:ext cx="4125" cy="30400"/>
            </a:xfrm>
            <a:custGeom>
              <a:avLst/>
              <a:gdLst/>
              <a:ahLst/>
              <a:cxnLst/>
              <a:rect l="l" t="t" r="r" b="b"/>
              <a:pathLst>
                <a:path w="165" h="1216" extrusionOk="0">
                  <a:moveTo>
                    <a:pt x="162" y="0"/>
                  </a:moveTo>
                  <a:lnTo>
                    <a:pt x="1" y="93"/>
                  </a:lnTo>
                  <a:lnTo>
                    <a:pt x="3" y="1121"/>
                  </a:lnTo>
                  <a:lnTo>
                    <a:pt x="164" y="1215"/>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7347;p55">
              <a:extLst>
                <a:ext uri="{FF2B5EF4-FFF2-40B4-BE49-F238E27FC236}">
                  <a16:creationId xmlns:a16="http://schemas.microsoft.com/office/drawing/2014/main" id="{7FA23230-6AB4-9644-A3C2-A1802E72271C}"/>
                </a:ext>
              </a:extLst>
            </p:cNvPr>
            <p:cNvSpPr/>
            <p:nvPr/>
          </p:nvSpPr>
          <p:spPr>
            <a:xfrm>
              <a:off x="6908625" y="1358675"/>
              <a:ext cx="26425" cy="17625"/>
            </a:xfrm>
            <a:custGeom>
              <a:avLst/>
              <a:gdLst/>
              <a:ahLst/>
              <a:cxnLst/>
              <a:rect l="l" t="t" r="r" b="b"/>
              <a:pathLst>
                <a:path w="1057" h="705" extrusionOk="0">
                  <a:moveTo>
                    <a:pt x="895" y="0"/>
                  </a:moveTo>
                  <a:lnTo>
                    <a:pt x="1" y="518"/>
                  </a:lnTo>
                  <a:lnTo>
                    <a:pt x="1" y="705"/>
                  </a:lnTo>
                  <a:lnTo>
                    <a:pt x="1056" y="94"/>
                  </a:lnTo>
                  <a:lnTo>
                    <a:pt x="8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7348;p55">
              <a:extLst>
                <a:ext uri="{FF2B5EF4-FFF2-40B4-BE49-F238E27FC236}">
                  <a16:creationId xmlns:a16="http://schemas.microsoft.com/office/drawing/2014/main" id="{A16EDF5A-D99E-EC4C-9285-E8FF517D584B}"/>
                </a:ext>
              </a:extLst>
            </p:cNvPr>
            <p:cNvSpPr/>
            <p:nvPr/>
          </p:nvSpPr>
          <p:spPr>
            <a:xfrm>
              <a:off x="6874150" y="1352575"/>
              <a:ext cx="22475" cy="38675"/>
            </a:xfrm>
            <a:custGeom>
              <a:avLst/>
              <a:gdLst/>
              <a:ahLst/>
              <a:cxnLst/>
              <a:rect l="l" t="t" r="r" b="b"/>
              <a:pathLst>
                <a:path w="899" h="1547" extrusionOk="0">
                  <a:moveTo>
                    <a:pt x="895" y="0"/>
                  </a:moveTo>
                  <a:lnTo>
                    <a:pt x="650" y="143"/>
                  </a:lnTo>
                  <a:lnTo>
                    <a:pt x="1" y="517"/>
                  </a:lnTo>
                  <a:lnTo>
                    <a:pt x="2" y="1265"/>
                  </a:lnTo>
                  <a:lnTo>
                    <a:pt x="4" y="1546"/>
                  </a:lnTo>
                  <a:lnTo>
                    <a:pt x="898" y="1029"/>
                  </a:lnTo>
                  <a:lnTo>
                    <a:pt x="89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7349;p55">
              <a:extLst>
                <a:ext uri="{FF2B5EF4-FFF2-40B4-BE49-F238E27FC236}">
                  <a16:creationId xmlns:a16="http://schemas.microsoft.com/office/drawing/2014/main" id="{B963604E-7794-E247-99F7-3B4A7D47973A}"/>
                </a:ext>
              </a:extLst>
            </p:cNvPr>
            <p:cNvSpPr/>
            <p:nvPr/>
          </p:nvSpPr>
          <p:spPr>
            <a:xfrm>
              <a:off x="6896525" y="1350250"/>
              <a:ext cx="4125" cy="30400"/>
            </a:xfrm>
            <a:custGeom>
              <a:avLst/>
              <a:gdLst/>
              <a:ahLst/>
              <a:cxnLst/>
              <a:rect l="l" t="t" r="r" b="b"/>
              <a:pathLst>
                <a:path w="165" h="1216" extrusionOk="0">
                  <a:moveTo>
                    <a:pt x="161" y="1"/>
                  </a:moveTo>
                  <a:lnTo>
                    <a:pt x="0" y="93"/>
                  </a:lnTo>
                  <a:lnTo>
                    <a:pt x="3" y="1122"/>
                  </a:lnTo>
                  <a:lnTo>
                    <a:pt x="164" y="1216"/>
                  </a:lnTo>
                  <a:lnTo>
                    <a:pt x="16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7350;p55">
              <a:extLst>
                <a:ext uri="{FF2B5EF4-FFF2-40B4-BE49-F238E27FC236}">
                  <a16:creationId xmlns:a16="http://schemas.microsoft.com/office/drawing/2014/main" id="{A298F074-DBD5-C540-837D-7C80D10297EC}"/>
                </a:ext>
              </a:extLst>
            </p:cNvPr>
            <p:cNvSpPr/>
            <p:nvPr/>
          </p:nvSpPr>
          <p:spPr>
            <a:xfrm>
              <a:off x="6874225" y="1378275"/>
              <a:ext cx="26425" cy="17650"/>
            </a:xfrm>
            <a:custGeom>
              <a:avLst/>
              <a:gdLst/>
              <a:ahLst/>
              <a:cxnLst/>
              <a:rect l="l" t="t" r="r" b="b"/>
              <a:pathLst>
                <a:path w="1057" h="706" extrusionOk="0">
                  <a:moveTo>
                    <a:pt x="895" y="1"/>
                  </a:moveTo>
                  <a:lnTo>
                    <a:pt x="1" y="518"/>
                  </a:lnTo>
                  <a:lnTo>
                    <a:pt x="1" y="705"/>
                  </a:lnTo>
                  <a:lnTo>
                    <a:pt x="1056" y="95"/>
                  </a:lnTo>
                  <a:lnTo>
                    <a:pt x="89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7351;p55">
              <a:extLst>
                <a:ext uri="{FF2B5EF4-FFF2-40B4-BE49-F238E27FC236}">
                  <a16:creationId xmlns:a16="http://schemas.microsoft.com/office/drawing/2014/main" id="{EB55D303-953A-E846-AA05-55BA45C1DC6D}"/>
                </a:ext>
              </a:extLst>
            </p:cNvPr>
            <p:cNvSpPr/>
            <p:nvPr/>
          </p:nvSpPr>
          <p:spPr>
            <a:xfrm>
              <a:off x="6942975" y="1361500"/>
              <a:ext cx="22450" cy="38650"/>
            </a:xfrm>
            <a:custGeom>
              <a:avLst/>
              <a:gdLst/>
              <a:ahLst/>
              <a:cxnLst/>
              <a:rect l="l" t="t" r="r" b="b"/>
              <a:pathLst>
                <a:path w="898" h="1546" extrusionOk="0">
                  <a:moveTo>
                    <a:pt x="895" y="0"/>
                  </a:moveTo>
                  <a:lnTo>
                    <a:pt x="650" y="142"/>
                  </a:lnTo>
                  <a:lnTo>
                    <a:pt x="0" y="518"/>
                  </a:lnTo>
                  <a:lnTo>
                    <a:pt x="1" y="1266"/>
                  </a:lnTo>
                  <a:lnTo>
                    <a:pt x="3" y="1546"/>
                  </a:lnTo>
                  <a:lnTo>
                    <a:pt x="898" y="1030"/>
                  </a:lnTo>
                  <a:lnTo>
                    <a:pt x="89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7352;p55">
              <a:extLst>
                <a:ext uri="{FF2B5EF4-FFF2-40B4-BE49-F238E27FC236}">
                  <a16:creationId xmlns:a16="http://schemas.microsoft.com/office/drawing/2014/main" id="{D5533ED9-DAA8-7A46-9522-B6558F07145A}"/>
                </a:ext>
              </a:extLst>
            </p:cNvPr>
            <p:cNvSpPr/>
            <p:nvPr/>
          </p:nvSpPr>
          <p:spPr>
            <a:xfrm>
              <a:off x="6965325" y="1359175"/>
              <a:ext cx="4125" cy="30450"/>
            </a:xfrm>
            <a:custGeom>
              <a:avLst/>
              <a:gdLst/>
              <a:ahLst/>
              <a:cxnLst/>
              <a:rect l="l" t="t" r="r" b="b"/>
              <a:pathLst>
                <a:path w="165" h="1218" extrusionOk="0">
                  <a:moveTo>
                    <a:pt x="162" y="0"/>
                  </a:moveTo>
                  <a:lnTo>
                    <a:pt x="1" y="93"/>
                  </a:lnTo>
                  <a:lnTo>
                    <a:pt x="4" y="1123"/>
                  </a:lnTo>
                  <a:lnTo>
                    <a:pt x="165" y="1217"/>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7353;p55">
              <a:extLst>
                <a:ext uri="{FF2B5EF4-FFF2-40B4-BE49-F238E27FC236}">
                  <a16:creationId xmlns:a16="http://schemas.microsoft.com/office/drawing/2014/main" id="{1B80CDEE-B132-7B4F-8DB0-02C5BC9B5F32}"/>
                </a:ext>
              </a:extLst>
            </p:cNvPr>
            <p:cNvSpPr/>
            <p:nvPr/>
          </p:nvSpPr>
          <p:spPr>
            <a:xfrm>
              <a:off x="6943025" y="1387225"/>
              <a:ext cx="26425" cy="17625"/>
            </a:xfrm>
            <a:custGeom>
              <a:avLst/>
              <a:gdLst/>
              <a:ahLst/>
              <a:cxnLst/>
              <a:rect l="l" t="t" r="r" b="b"/>
              <a:pathLst>
                <a:path w="1057" h="705" extrusionOk="0">
                  <a:moveTo>
                    <a:pt x="896" y="1"/>
                  </a:moveTo>
                  <a:lnTo>
                    <a:pt x="1" y="517"/>
                  </a:lnTo>
                  <a:lnTo>
                    <a:pt x="1" y="704"/>
                  </a:lnTo>
                  <a:lnTo>
                    <a:pt x="1057" y="95"/>
                  </a:lnTo>
                  <a:lnTo>
                    <a:pt x="89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7354;p55">
              <a:extLst>
                <a:ext uri="{FF2B5EF4-FFF2-40B4-BE49-F238E27FC236}">
                  <a16:creationId xmlns:a16="http://schemas.microsoft.com/office/drawing/2014/main" id="{CCC3E996-73CE-0B40-8FCE-782AB9C40E91}"/>
                </a:ext>
              </a:extLst>
            </p:cNvPr>
            <p:cNvSpPr/>
            <p:nvPr/>
          </p:nvSpPr>
          <p:spPr>
            <a:xfrm>
              <a:off x="6908550" y="1381250"/>
              <a:ext cx="22475" cy="38625"/>
            </a:xfrm>
            <a:custGeom>
              <a:avLst/>
              <a:gdLst/>
              <a:ahLst/>
              <a:cxnLst/>
              <a:rect l="l" t="t" r="r" b="b"/>
              <a:pathLst>
                <a:path w="899" h="1545" extrusionOk="0">
                  <a:moveTo>
                    <a:pt x="896" y="0"/>
                  </a:moveTo>
                  <a:lnTo>
                    <a:pt x="651" y="141"/>
                  </a:lnTo>
                  <a:lnTo>
                    <a:pt x="1" y="517"/>
                  </a:lnTo>
                  <a:lnTo>
                    <a:pt x="2" y="1265"/>
                  </a:lnTo>
                  <a:lnTo>
                    <a:pt x="4" y="1545"/>
                  </a:lnTo>
                  <a:lnTo>
                    <a:pt x="898" y="1029"/>
                  </a:lnTo>
                  <a:lnTo>
                    <a:pt x="89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7355;p55">
              <a:extLst>
                <a:ext uri="{FF2B5EF4-FFF2-40B4-BE49-F238E27FC236}">
                  <a16:creationId xmlns:a16="http://schemas.microsoft.com/office/drawing/2014/main" id="{BD1B7E18-DEAC-A24E-A103-08B0BF5DAC5A}"/>
                </a:ext>
              </a:extLst>
            </p:cNvPr>
            <p:cNvSpPr/>
            <p:nvPr/>
          </p:nvSpPr>
          <p:spPr>
            <a:xfrm>
              <a:off x="6930925" y="1378900"/>
              <a:ext cx="4125" cy="30425"/>
            </a:xfrm>
            <a:custGeom>
              <a:avLst/>
              <a:gdLst/>
              <a:ahLst/>
              <a:cxnLst/>
              <a:rect l="l" t="t" r="r" b="b"/>
              <a:pathLst>
                <a:path w="165" h="1217" extrusionOk="0">
                  <a:moveTo>
                    <a:pt x="162" y="0"/>
                  </a:moveTo>
                  <a:lnTo>
                    <a:pt x="1" y="93"/>
                  </a:lnTo>
                  <a:lnTo>
                    <a:pt x="3" y="1123"/>
                  </a:lnTo>
                  <a:lnTo>
                    <a:pt x="164" y="1217"/>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7356;p55">
              <a:extLst>
                <a:ext uri="{FF2B5EF4-FFF2-40B4-BE49-F238E27FC236}">
                  <a16:creationId xmlns:a16="http://schemas.microsoft.com/office/drawing/2014/main" id="{F949BBF3-E77A-5D42-BF87-407DD08E207D}"/>
                </a:ext>
              </a:extLst>
            </p:cNvPr>
            <p:cNvSpPr/>
            <p:nvPr/>
          </p:nvSpPr>
          <p:spPr>
            <a:xfrm>
              <a:off x="6908625" y="1406950"/>
              <a:ext cx="26425" cy="17600"/>
            </a:xfrm>
            <a:custGeom>
              <a:avLst/>
              <a:gdLst/>
              <a:ahLst/>
              <a:cxnLst/>
              <a:rect l="l" t="t" r="r" b="b"/>
              <a:pathLst>
                <a:path w="1057" h="704" extrusionOk="0">
                  <a:moveTo>
                    <a:pt x="895" y="1"/>
                  </a:moveTo>
                  <a:lnTo>
                    <a:pt x="1" y="517"/>
                  </a:lnTo>
                  <a:lnTo>
                    <a:pt x="1" y="704"/>
                  </a:lnTo>
                  <a:lnTo>
                    <a:pt x="1056" y="95"/>
                  </a:lnTo>
                  <a:lnTo>
                    <a:pt x="89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7357;p55">
              <a:extLst>
                <a:ext uri="{FF2B5EF4-FFF2-40B4-BE49-F238E27FC236}">
                  <a16:creationId xmlns:a16="http://schemas.microsoft.com/office/drawing/2014/main" id="{DDD981BF-28F8-4A43-B6F9-52E2F6A57FD7}"/>
                </a:ext>
              </a:extLst>
            </p:cNvPr>
            <p:cNvSpPr/>
            <p:nvPr/>
          </p:nvSpPr>
          <p:spPr>
            <a:xfrm>
              <a:off x="6874150" y="1400850"/>
              <a:ext cx="22475" cy="38675"/>
            </a:xfrm>
            <a:custGeom>
              <a:avLst/>
              <a:gdLst/>
              <a:ahLst/>
              <a:cxnLst/>
              <a:rect l="l" t="t" r="r" b="b"/>
              <a:pathLst>
                <a:path w="899" h="1547" extrusionOk="0">
                  <a:moveTo>
                    <a:pt x="895" y="1"/>
                  </a:moveTo>
                  <a:lnTo>
                    <a:pt x="650" y="143"/>
                  </a:lnTo>
                  <a:lnTo>
                    <a:pt x="1" y="517"/>
                  </a:lnTo>
                  <a:lnTo>
                    <a:pt x="2" y="1265"/>
                  </a:lnTo>
                  <a:lnTo>
                    <a:pt x="4" y="1547"/>
                  </a:lnTo>
                  <a:lnTo>
                    <a:pt x="898" y="1029"/>
                  </a:lnTo>
                  <a:lnTo>
                    <a:pt x="89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7358;p55">
              <a:extLst>
                <a:ext uri="{FF2B5EF4-FFF2-40B4-BE49-F238E27FC236}">
                  <a16:creationId xmlns:a16="http://schemas.microsoft.com/office/drawing/2014/main" id="{A0F9F9BC-723E-8243-85BE-FC1A25A9ED3C}"/>
                </a:ext>
              </a:extLst>
            </p:cNvPr>
            <p:cNvSpPr/>
            <p:nvPr/>
          </p:nvSpPr>
          <p:spPr>
            <a:xfrm>
              <a:off x="6896525" y="1398550"/>
              <a:ext cx="4125" cy="30400"/>
            </a:xfrm>
            <a:custGeom>
              <a:avLst/>
              <a:gdLst/>
              <a:ahLst/>
              <a:cxnLst/>
              <a:rect l="l" t="t" r="r" b="b"/>
              <a:pathLst>
                <a:path w="165" h="1216" extrusionOk="0">
                  <a:moveTo>
                    <a:pt x="161" y="0"/>
                  </a:moveTo>
                  <a:lnTo>
                    <a:pt x="0" y="93"/>
                  </a:lnTo>
                  <a:lnTo>
                    <a:pt x="3" y="1121"/>
                  </a:lnTo>
                  <a:lnTo>
                    <a:pt x="164" y="1215"/>
                  </a:lnTo>
                  <a:lnTo>
                    <a:pt x="161" y="0"/>
                  </a:lnTo>
                  <a:close/>
                  <a:moveTo>
                    <a:pt x="164" y="1215"/>
                  </a:moveTo>
                  <a:lnTo>
                    <a:pt x="164" y="1215"/>
                  </a:lnTo>
                  <a:lnTo>
                    <a:pt x="164" y="1215"/>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7359;p55">
              <a:extLst>
                <a:ext uri="{FF2B5EF4-FFF2-40B4-BE49-F238E27FC236}">
                  <a16:creationId xmlns:a16="http://schemas.microsoft.com/office/drawing/2014/main" id="{0F883198-C12B-5E4D-98A7-1110CA3B21B2}"/>
                </a:ext>
              </a:extLst>
            </p:cNvPr>
            <p:cNvSpPr/>
            <p:nvPr/>
          </p:nvSpPr>
          <p:spPr>
            <a:xfrm>
              <a:off x="6874225" y="1426575"/>
              <a:ext cx="26425" cy="17625"/>
            </a:xfrm>
            <a:custGeom>
              <a:avLst/>
              <a:gdLst/>
              <a:ahLst/>
              <a:cxnLst/>
              <a:rect l="l" t="t" r="r" b="b"/>
              <a:pathLst>
                <a:path w="1057" h="705" extrusionOk="0">
                  <a:moveTo>
                    <a:pt x="895" y="0"/>
                  </a:moveTo>
                  <a:lnTo>
                    <a:pt x="1" y="518"/>
                  </a:lnTo>
                  <a:lnTo>
                    <a:pt x="1" y="705"/>
                  </a:lnTo>
                  <a:lnTo>
                    <a:pt x="1056" y="94"/>
                  </a:lnTo>
                  <a:lnTo>
                    <a:pt x="8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7360;p55">
              <a:extLst>
                <a:ext uri="{FF2B5EF4-FFF2-40B4-BE49-F238E27FC236}">
                  <a16:creationId xmlns:a16="http://schemas.microsoft.com/office/drawing/2014/main" id="{4A782955-56B5-184B-912E-645EEC4F360C}"/>
                </a:ext>
              </a:extLst>
            </p:cNvPr>
            <p:cNvSpPr/>
            <p:nvPr/>
          </p:nvSpPr>
          <p:spPr>
            <a:xfrm>
              <a:off x="6942975" y="1409775"/>
              <a:ext cx="22450" cy="38675"/>
            </a:xfrm>
            <a:custGeom>
              <a:avLst/>
              <a:gdLst/>
              <a:ahLst/>
              <a:cxnLst/>
              <a:rect l="l" t="t" r="r" b="b"/>
              <a:pathLst>
                <a:path w="898" h="1547" extrusionOk="0">
                  <a:moveTo>
                    <a:pt x="895" y="1"/>
                  </a:moveTo>
                  <a:lnTo>
                    <a:pt x="650" y="143"/>
                  </a:lnTo>
                  <a:lnTo>
                    <a:pt x="0" y="518"/>
                  </a:lnTo>
                  <a:lnTo>
                    <a:pt x="1" y="1267"/>
                  </a:lnTo>
                  <a:lnTo>
                    <a:pt x="3" y="1546"/>
                  </a:lnTo>
                  <a:lnTo>
                    <a:pt x="898" y="1030"/>
                  </a:lnTo>
                  <a:lnTo>
                    <a:pt x="89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7361;p55">
              <a:extLst>
                <a:ext uri="{FF2B5EF4-FFF2-40B4-BE49-F238E27FC236}">
                  <a16:creationId xmlns:a16="http://schemas.microsoft.com/office/drawing/2014/main" id="{3E4F9320-C2F1-984C-918E-70A2ECA1A994}"/>
                </a:ext>
              </a:extLst>
            </p:cNvPr>
            <p:cNvSpPr/>
            <p:nvPr/>
          </p:nvSpPr>
          <p:spPr>
            <a:xfrm>
              <a:off x="6965325" y="1407450"/>
              <a:ext cx="4125" cy="30425"/>
            </a:xfrm>
            <a:custGeom>
              <a:avLst/>
              <a:gdLst/>
              <a:ahLst/>
              <a:cxnLst/>
              <a:rect l="l" t="t" r="r" b="b"/>
              <a:pathLst>
                <a:path w="165" h="1217" extrusionOk="0">
                  <a:moveTo>
                    <a:pt x="162" y="1"/>
                  </a:moveTo>
                  <a:lnTo>
                    <a:pt x="1" y="94"/>
                  </a:lnTo>
                  <a:lnTo>
                    <a:pt x="4" y="1122"/>
                  </a:lnTo>
                  <a:lnTo>
                    <a:pt x="165" y="1216"/>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7362;p55">
              <a:extLst>
                <a:ext uri="{FF2B5EF4-FFF2-40B4-BE49-F238E27FC236}">
                  <a16:creationId xmlns:a16="http://schemas.microsoft.com/office/drawing/2014/main" id="{75CCEE0E-4C66-194A-BCC3-40E57175E409}"/>
                </a:ext>
              </a:extLst>
            </p:cNvPr>
            <p:cNvSpPr/>
            <p:nvPr/>
          </p:nvSpPr>
          <p:spPr>
            <a:xfrm>
              <a:off x="6943025" y="1435525"/>
              <a:ext cx="26425" cy="17600"/>
            </a:xfrm>
            <a:custGeom>
              <a:avLst/>
              <a:gdLst/>
              <a:ahLst/>
              <a:cxnLst/>
              <a:rect l="l" t="t" r="r" b="b"/>
              <a:pathLst>
                <a:path w="1057" h="704" extrusionOk="0">
                  <a:moveTo>
                    <a:pt x="896" y="0"/>
                  </a:moveTo>
                  <a:lnTo>
                    <a:pt x="1" y="516"/>
                  </a:lnTo>
                  <a:lnTo>
                    <a:pt x="1" y="704"/>
                  </a:lnTo>
                  <a:lnTo>
                    <a:pt x="1057" y="93"/>
                  </a:lnTo>
                  <a:lnTo>
                    <a:pt x="89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7363;p55">
              <a:extLst>
                <a:ext uri="{FF2B5EF4-FFF2-40B4-BE49-F238E27FC236}">
                  <a16:creationId xmlns:a16="http://schemas.microsoft.com/office/drawing/2014/main" id="{332ABBA1-1738-994B-A4F4-3F912922DBCA}"/>
                </a:ext>
              </a:extLst>
            </p:cNvPr>
            <p:cNvSpPr/>
            <p:nvPr/>
          </p:nvSpPr>
          <p:spPr>
            <a:xfrm>
              <a:off x="6908550" y="1429500"/>
              <a:ext cx="22475" cy="38675"/>
            </a:xfrm>
            <a:custGeom>
              <a:avLst/>
              <a:gdLst/>
              <a:ahLst/>
              <a:cxnLst/>
              <a:rect l="l" t="t" r="r" b="b"/>
              <a:pathLst>
                <a:path w="899" h="1547" extrusionOk="0">
                  <a:moveTo>
                    <a:pt x="896" y="1"/>
                  </a:moveTo>
                  <a:lnTo>
                    <a:pt x="651" y="143"/>
                  </a:lnTo>
                  <a:lnTo>
                    <a:pt x="1" y="518"/>
                  </a:lnTo>
                  <a:lnTo>
                    <a:pt x="2" y="1266"/>
                  </a:lnTo>
                  <a:lnTo>
                    <a:pt x="4" y="1546"/>
                  </a:lnTo>
                  <a:lnTo>
                    <a:pt x="898" y="1030"/>
                  </a:lnTo>
                  <a:lnTo>
                    <a:pt x="89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7364;p55">
              <a:extLst>
                <a:ext uri="{FF2B5EF4-FFF2-40B4-BE49-F238E27FC236}">
                  <a16:creationId xmlns:a16="http://schemas.microsoft.com/office/drawing/2014/main" id="{D14A6953-587A-0E41-92C9-625C9F9F3040}"/>
                </a:ext>
              </a:extLst>
            </p:cNvPr>
            <p:cNvSpPr/>
            <p:nvPr/>
          </p:nvSpPr>
          <p:spPr>
            <a:xfrm>
              <a:off x="6930925" y="1427175"/>
              <a:ext cx="4125" cy="30450"/>
            </a:xfrm>
            <a:custGeom>
              <a:avLst/>
              <a:gdLst/>
              <a:ahLst/>
              <a:cxnLst/>
              <a:rect l="l" t="t" r="r" b="b"/>
              <a:pathLst>
                <a:path w="165" h="1218" extrusionOk="0">
                  <a:moveTo>
                    <a:pt x="162" y="1"/>
                  </a:moveTo>
                  <a:lnTo>
                    <a:pt x="1" y="94"/>
                  </a:lnTo>
                  <a:lnTo>
                    <a:pt x="3" y="1123"/>
                  </a:lnTo>
                  <a:lnTo>
                    <a:pt x="164" y="1217"/>
                  </a:lnTo>
                  <a:lnTo>
                    <a:pt x="16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7365;p55">
              <a:extLst>
                <a:ext uri="{FF2B5EF4-FFF2-40B4-BE49-F238E27FC236}">
                  <a16:creationId xmlns:a16="http://schemas.microsoft.com/office/drawing/2014/main" id="{82D0B501-74FB-2944-A674-36E20ADE1855}"/>
                </a:ext>
              </a:extLst>
            </p:cNvPr>
            <p:cNvSpPr/>
            <p:nvPr/>
          </p:nvSpPr>
          <p:spPr>
            <a:xfrm>
              <a:off x="6908625" y="1455250"/>
              <a:ext cx="26425" cy="17600"/>
            </a:xfrm>
            <a:custGeom>
              <a:avLst/>
              <a:gdLst/>
              <a:ahLst/>
              <a:cxnLst/>
              <a:rect l="l" t="t" r="r" b="b"/>
              <a:pathLst>
                <a:path w="1057" h="704" extrusionOk="0">
                  <a:moveTo>
                    <a:pt x="895" y="0"/>
                  </a:moveTo>
                  <a:lnTo>
                    <a:pt x="1" y="516"/>
                  </a:lnTo>
                  <a:lnTo>
                    <a:pt x="1" y="703"/>
                  </a:lnTo>
                  <a:lnTo>
                    <a:pt x="1056" y="94"/>
                  </a:lnTo>
                  <a:lnTo>
                    <a:pt x="8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7366;p55">
              <a:extLst>
                <a:ext uri="{FF2B5EF4-FFF2-40B4-BE49-F238E27FC236}">
                  <a16:creationId xmlns:a16="http://schemas.microsoft.com/office/drawing/2014/main" id="{996E3CDB-511F-EB46-A082-071D8FB78515}"/>
                </a:ext>
              </a:extLst>
            </p:cNvPr>
            <p:cNvSpPr/>
            <p:nvPr/>
          </p:nvSpPr>
          <p:spPr>
            <a:xfrm>
              <a:off x="6874150" y="1449150"/>
              <a:ext cx="22475" cy="38625"/>
            </a:xfrm>
            <a:custGeom>
              <a:avLst/>
              <a:gdLst/>
              <a:ahLst/>
              <a:cxnLst/>
              <a:rect l="l" t="t" r="r" b="b"/>
              <a:pathLst>
                <a:path w="899" h="1545" extrusionOk="0">
                  <a:moveTo>
                    <a:pt x="895" y="0"/>
                  </a:moveTo>
                  <a:lnTo>
                    <a:pt x="650" y="141"/>
                  </a:lnTo>
                  <a:lnTo>
                    <a:pt x="1" y="517"/>
                  </a:lnTo>
                  <a:lnTo>
                    <a:pt x="2" y="1265"/>
                  </a:lnTo>
                  <a:lnTo>
                    <a:pt x="4" y="1545"/>
                  </a:lnTo>
                  <a:lnTo>
                    <a:pt x="898" y="1029"/>
                  </a:lnTo>
                  <a:lnTo>
                    <a:pt x="89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7367;p55">
              <a:extLst>
                <a:ext uri="{FF2B5EF4-FFF2-40B4-BE49-F238E27FC236}">
                  <a16:creationId xmlns:a16="http://schemas.microsoft.com/office/drawing/2014/main" id="{B330C940-BB15-0E4C-8AC9-F647D5BC3397}"/>
                </a:ext>
              </a:extLst>
            </p:cNvPr>
            <p:cNvSpPr/>
            <p:nvPr/>
          </p:nvSpPr>
          <p:spPr>
            <a:xfrm>
              <a:off x="6896525" y="1446800"/>
              <a:ext cx="4125" cy="30425"/>
            </a:xfrm>
            <a:custGeom>
              <a:avLst/>
              <a:gdLst/>
              <a:ahLst/>
              <a:cxnLst/>
              <a:rect l="l" t="t" r="r" b="b"/>
              <a:pathLst>
                <a:path w="165" h="1217" extrusionOk="0">
                  <a:moveTo>
                    <a:pt x="161" y="0"/>
                  </a:moveTo>
                  <a:lnTo>
                    <a:pt x="0" y="93"/>
                  </a:lnTo>
                  <a:lnTo>
                    <a:pt x="3" y="1123"/>
                  </a:lnTo>
                  <a:lnTo>
                    <a:pt x="164" y="1217"/>
                  </a:lnTo>
                  <a:lnTo>
                    <a:pt x="16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7368;p55">
              <a:extLst>
                <a:ext uri="{FF2B5EF4-FFF2-40B4-BE49-F238E27FC236}">
                  <a16:creationId xmlns:a16="http://schemas.microsoft.com/office/drawing/2014/main" id="{FFB6A62C-B557-914B-87CA-BAF5BC615562}"/>
                </a:ext>
              </a:extLst>
            </p:cNvPr>
            <p:cNvSpPr/>
            <p:nvPr/>
          </p:nvSpPr>
          <p:spPr>
            <a:xfrm>
              <a:off x="6874225" y="1474850"/>
              <a:ext cx="26425" cy="17600"/>
            </a:xfrm>
            <a:custGeom>
              <a:avLst/>
              <a:gdLst/>
              <a:ahLst/>
              <a:cxnLst/>
              <a:rect l="l" t="t" r="r" b="b"/>
              <a:pathLst>
                <a:path w="1057" h="704" extrusionOk="0">
                  <a:moveTo>
                    <a:pt x="895" y="1"/>
                  </a:moveTo>
                  <a:lnTo>
                    <a:pt x="1" y="517"/>
                  </a:lnTo>
                  <a:lnTo>
                    <a:pt x="1" y="704"/>
                  </a:lnTo>
                  <a:lnTo>
                    <a:pt x="1056" y="95"/>
                  </a:lnTo>
                  <a:lnTo>
                    <a:pt x="89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7369;p55">
              <a:extLst>
                <a:ext uri="{FF2B5EF4-FFF2-40B4-BE49-F238E27FC236}">
                  <a16:creationId xmlns:a16="http://schemas.microsoft.com/office/drawing/2014/main" id="{3FC57938-DF79-B444-BA73-7816B454D0E6}"/>
                </a:ext>
              </a:extLst>
            </p:cNvPr>
            <p:cNvSpPr/>
            <p:nvPr/>
          </p:nvSpPr>
          <p:spPr>
            <a:xfrm>
              <a:off x="6942975" y="1458075"/>
              <a:ext cx="22450" cy="38650"/>
            </a:xfrm>
            <a:custGeom>
              <a:avLst/>
              <a:gdLst/>
              <a:ahLst/>
              <a:cxnLst/>
              <a:rect l="l" t="t" r="r" b="b"/>
              <a:pathLst>
                <a:path w="898" h="1546" extrusionOk="0">
                  <a:moveTo>
                    <a:pt x="895" y="0"/>
                  </a:moveTo>
                  <a:lnTo>
                    <a:pt x="650" y="142"/>
                  </a:lnTo>
                  <a:lnTo>
                    <a:pt x="0" y="516"/>
                  </a:lnTo>
                  <a:lnTo>
                    <a:pt x="1" y="1265"/>
                  </a:lnTo>
                  <a:lnTo>
                    <a:pt x="3" y="1546"/>
                  </a:lnTo>
                  <a:lnTo>
                    <a:pt x="898" y="1028"/>
                  </a:lnTo>
                  <a:lnTo>
                    <a:pt x="89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7370;p55">
              <a:extLst>
                <a:ext uri="{FF2B5EF4-FFF2-40B4-BE49-F238E27FC236}">
                  <a16:creationId xmlns:a16="http://schemas.microsoft.com/office/drawing/2014/main" id="{80CBB209-49E1-1248-BBDF-A845DC60367C}"/>
                </a:ext>
              </a:extLst>
            </p:cNvPr>
            <p:cNvSpPr/>
            <p:nvPr/>
          </p:nvSpPr>
          <p:spPr>
            <a:xfrm>
              <a:off x="6965325" y="1455750"/>
              <a:ext cx="4125" cy="30400"/>
            </a:xfrm>
            <a:custGeom>
              <a:avLst/>
              <a:gdLst/>
              <a:ahLst/>
              <a:cxnLst/>
              <a:rect l="l" t="t" r="r" b="b"/>
              <a:pathLst>
                <a:path w="165" h="1216" extrusionOk="0">
                  <a:moveTo>
                    <a:pt x="162" y="0"/>
                  </a:moveTo>
                  <a:lnTo>
                    <a:pt x="1" y="93"/>
                  </a:lnTo>
                  <a:lnTo>
                    <a:pt x="4" y="1121"/>
                  </a:lnTo>
                  <a:lnTo>
                    <a:pt x="165" y="1216"/>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7371;p55">
              <a:extLst>
                <a:ext uri="{FF2B5EF4-FFF2-40B4-BE49-F238E27FC236}">
                  <a16:creationId xmlns:a16="http://schemas.microsoft.com/office/drawing/2014/main" id="{7B63D675-BDDE-974F-9309-6D63423A3BD4}"/>
                </a:ext>
              </a:extLst>
            </p:cNvPr>
            <p:cNvSpPr/>
            <p:nvPr/>
          </p:nvSpPr>
          <p:spPr>
            <a:xfrm>
              <a:off x="6943025" y="1483775"/>
              <a:ext cx="26425" cy="17650"/>
            </a:xfrm>
            <a:custGeom>
              <a:avLst/>
              <a:gdLst/>
              <a:ahLst/>
              <a:cxnLst/>
              <a:rect l="l" t="t" r="r" b="b"/>
              <a:pathLst>
                <a:path w="1057" h="706" extrusionOk="0">
                  <a:moveTo>
                    <a:pt x="896" y="0"/>
                  </a:moveTo>
                  <a:lnTo>
                    <a:pt x="1" y="518"/>
                  </a:lnTo>
                  <a:lnTo>
                    <a:pt x="1" y="705"/>
                  </a:lnTo>
                  <a:lnTo>
                    <a:pt x="1057" y="95"/>
                  </a:lnTo>
                  <a:lnTo>
                    <a:pt x="89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7372;p55">
              <a:extLst>
                <a:ext uri="{FF2B5EF4-FFF2-40B4-BE49-F238E27FC236}">
                  <a16:creationId xmlns:a16="http://schemas.microsoft.com/office/drawing/2014/main" id="{691C0A49-9572-7D4B-A21B-878CE58F7048}"/>
                </a:ext>
              </a:extLst>
            </p:cNvPr>
            <p:cNvSpPr/>
            <p:nvPr/>
          </p:nvSpPr>
          <p:spPr>
            <a:xfrm>
              <a:off x="6908550" y="1477800"/>
              <a:ext cx="22475" cy="38650"/>
            </a:xfrm>
            <a:custGeom>
              <a:avLst/>
              <a:gdLst/>
              <a:ahLst/>
              <a:cxnLst/>
              <a:rect l="l" t="t" r="r" b="b"/>
              <a:pathLst>
                <a:path w="899" h="1546" extrusionOk="0">
                  <a:moveTo>
                    <a:pt x="896" y="0"/>
                  </a:moveTo>
                  <a:lnTo>
                    <a:pt x="651" y="142"/>
                  </a:lnTo>
                  <a:lnTo>
                    <a:pt x="1" y="516"/>
                  </a:lnTo>
                  <a:lnTo>
                    <a:pt x="2" y="1266"/>
                  </a:lnTo>
                  <a:lnTo>
                    <a:pt x="4" y="1546"/>
                  </a:lnTo>
                  <a:lnTo>
                    <a:pt x="898" y="1030"/>
                  </a:lnTo>
                  <a:lnTo>
                    <a:pt x="89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7373;p55">
              <a:extLst>
                <a:ext uri="{FF2B5EF4-FFF2-40B4-BE49-F238E27FC236}">
                  <a16:creationId xmlns:a16="http://schemas.microsoft.com/office/drawing/2014/main" id="{8402081A-42FD-A549-9C04-439327285F0D}"/>
                </a:ext>
              </a:extLst>
            </p:cNvPr>
            <p:cNvSpPr/>
            <p:nvPr/>
          </p:nvSpPr>
          <p:spPr>
            <a:xfrm>
              <a:off x="6930925" y="1475475"/>
              <a:ext cx="4125" cy="30400"/>
            </a:xfrm>
            <a:custGeom>
              <a:avLst/>
              <a:gdLst/>
              <a:ahLst/>
              <a:cxnLst/>
              <a:rect l="l" t="t" r="r" b="b"/>
              <a:pathLst>
                <a:path w="165" h="1216" extrusionOk="0">
                  <a:moveTo>
                    <a:pt x="162" y="0"/>
                  </a:moveTo>
                  <a:lnTo>
                    <a:pt x="1" y="93"/>
                  </a:lnTo>
                  <a:lnTo>
                    <a:pt x="3" y="1121"/>
                  </a:lnTo>
                  <a:lnTo>
                    <a:pt x="164" y="1215"/>
                  </a:lnTo>
                  <a:lnTo>
                    <a:pt x="16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7374;p55">
              <a:extLst>
                <a:ext uri="{FF2B5EF4-FFF2-40B4-BE49-F238E27FC236}">
                  <a16:creationId xmlns:a16="http://schemas.microsoft.com/office/drawing/2014/main" id="{EAB245DE-FC27-CE4E-BA72-60745F4D9F38}"/>
                </a:ext>
              </a:extLst>
            </p:cNvPr>
            <p:cNvSpPr/>
            <p:nvPr/>
          </p:nvSpPr>
          <p:spPr>
            <a:xfrm>
              <a:off x="6908625" y="1503525"/>
              <a:ext cx="26425" cy="17600"/>
            </a:xfrm>
            <a:custGeom>
              <a:avLst/>
              <a:gdLst/>
              <a:ahLst/>
              <a:cxnLst/>
              <a:rect l="l" t="t" r="r" b="b"/>
              <a:pathLst>
                <a:path w="1057" h="704" extrusionOk="0">
                  <a:moveTo>
                    <a:pt x="895" y="1"/>
                  </a:moveTo>
                  <a:lnTo>
                    <a:pt x="1" y="517"/>
                  </a:lnTo>
                  <a:lnTo>
                    <a:pt x="1" y="704"/>
                  </a:lnTo>
                  <a:lnTo>
                    <a:pt x="1056" y="95"/>
                  </a:lnTo>
                  <a:lnTo>
                    <a:pt x="89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7375;p55">
              <a:extLst>
                <a:ext uri="{FF2B5EF4-FFF2-40B4-BE49-F238E27FC236}">
                  <a16:creationId xmlns:a16="http://schemas.microsoft.com/office/drawing/2014/main" id="{06450C84-AC39-3848-A316-9082F209BBC1}"/>
                </a:ext>
              </a:extLst>
            </p:cNvPr>
            <p:cNvSpPr/>
            <p:nvPr/>
          </p:nvSpPr>
          <p:spPr>
            <a:xfrm>
              <a:off x="6874150" y="1497400"/>
              <a:ext cx="22475" cy="38675"/>
            </a:xfrm>
            <a:custGeom>
              <a:avLst/>
              <a:gdLst/>
              <a:ahLst/>
              <a:cxnLst/>
              <a:rect l="l" t="t" r="r" b="b"/>
              <a:pathLst>
                <a:path w="899" h="1547" extrusionOk="0">
                  <a:moveTo>
                    <a:pt x="895" y="1"/>
                  </a:moveTo>
                  <a:lnTo>
                    <a:pt x="650" y="143"/>
                  </a:lnTo>
                  <a:lnTo>
                    <a:pt x="1" y="518"/>
                  </a:lnTo>
                  <a:lnTo>
                    <a:pt x="2" y="1266"/>
                  </a:lnTo>
                  <a:lnTo>
                    <a:pt x="4" y="1546"/>
                  </a:lnTo>
                  <a:lnTo>
                    <a:pt x="898" y="1030"/>
                  </a:lnTo>
                  <a:lnTo>
                    <a:pt x="89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7376;p55">
              <a:extLst>
                <a:ext uri="{FF2B5EF4-FFF2-40B4-BE49-F238E27FC236}">
                  <a16:creationId xmlns:a16="http://schemas.microsoft.com/office/drawing/2014/main" id="{5E411C72-E13E-4146-A61D-84916C8FE239}"/>
                </a:ext>
              </a:extLst>
            </p:cNvPr>
            <p:cNvSpPr/>
            <p:nvPr/>
          </p:nvSpPr>
          <p:spPr>
            <a:xfrm>
              <a:off x="6896525" y="1495075"/>
              <a:ext cx="4125" cy="30450"/>
            </a:xfrm>
            <a:custGeom>
              <a:avLst/>
              <a:gdLst/>
              <a:ahLst/>
              <a:cxnLst/>
              <a:rect l="l" t="t" r="r" b="b"/>
              <a:pathLst>
                <a:path w="165" h="1218" extrusionOk="0">
                  <a:moveTo>
                    <a:pt x="161" y="1"/>
                  </a:moveTo>
                  <a:lnTo>
                    <a:pt x="0" y="94"/>
                  </a:lnTo>
                  <a:lnTo>
                    <a:pt x="3" y="1123"/>
                  </a:lnTo>
                  <a:lnTo>
                    <a:pt x="164" y="1217"/>
                  </a:lnTo>
                  <a:lnTo>
                    <a:pt x="16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7377;p55">
              <a:extLst>
                <a:ext uri="{FF2B5EF4-FFF2-40B4-BE49-F238E27FC236}">
                  <a16:creationId xmlns:a16="http://schemas.microsoft.com/office/drawing/2014/main" id="{7309574C-2AB3-6047-8BBD-6BC926486FE4}"/>
                </a:ext>
              </a:extLst>
            </p:cNvPr>
            <p:cNvSpPr/>
            <p:nvPr/>
          </p:nvSpPr>
          <p:spPr>
            <a:xfrm>
              <a:off x="6874225" y="1523150"/>
              <a:ext cx="26425" cy="17600"/>
            </a:xfrm>
            <a:custGeom>
              <a:avLst/>
              <a:gdLst/>
              <a:ahLst/>
              <a:cxnLst/>
              <a:rect l="l" t="t" r="r" b="b"/>
              <a:pathLst>
                <a:path w="1057" h="704" extrusionOk="0">
                  <a:moveTo>
                    <a:pt x="895" y="0"/>
                  </a:moveTo>
                  <a:lnTo>
                    <a:pt x="1" y="516"/>
                  </a:lnTo>
                  <a:lnTo>
                    <a:pt x="1" y="703"/>
                  </a:lnTo>
                  <a:lnTo>
                    <a:pt x="1056" y="94"/>
                  </a:lnTo>
                  <a:lnTo>
                    <a:pt x="8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7378;p55">
              <a:extLst>
                <a:ext uri="{FF2B5EF4-FFF2-40B4-BE49-F238E27FC236}">
                  <a16:creationId xmlns:a16="http://schemas.microsoft.com/office/drawing/2014/main" id="{F413E4BC-71F4-974F-8EEF-58661F3FC425}"/>
                </a:ext>
              </a:extLst>
            </p:cNvPr>
            <p:cNvSpPr/>
            <p:nvPr/>
          </p:nvSpPr>
          <p:spPr>
            <a:xfrm>
              <a:off x="6715925" y="1088475"/>
              <a:ext cx="242575" cy="142000"/>
            </a:xfrm>
            <a:custGeom>
              <a:avLst/>
              <a:gdLst/>
              <a:ahLst/>
              <a:cxnLst/>
              <a:rect l="l" t="t" r="r" b="b"/>
              <a:pathLst>
                <a:path w="9703" h="5680" extrusionOk="0">
                  <a:moveTo>
                    <a:pt x="6206" y="0"/>
                  </a:moveTo>
                  <a:cubicBezTo>
                    <a:pt x="6148" y="0"/>
                    <a:pt x="6090" y="13"/>
                    <a:pt x="6046" y="38"/>
                  </a:cubicBezTo>
                  <a:lnTo>
                    <a:pt x="90" y="3530"/>
                  </a:lnTo>
                  <a:cubicBezTo>
                    <a:pt x="2" y="3581"/>
                    <a:pt x="0" y="3664"/>
                    <a:pt x="89" y="3716"/>
                  </a:cubicBezTo>
                  <a:lnTo>
                    <a:pt x="3337" y="5642"/>
                  </a:lnTo>
                  <a:cubicBezTo>
                    <a:pt x="3381" y="5667"/>
                    <a:pt x="3439" y="5680"/>
                    <a:pt x="3497" y="5680"/>
                  </a:cubicBezTo>
                  <a:cubicBezTo>
                    <a:pt x="3555" y="5680"/>
                    <a:pt x="3613" y="5667"/>
                    <a:pt x="3657" y="5642"/>
                  </a:cubicBezTo>
                  <a:lnTo>
                    <a:pt x="9613" y="2151"/>
                  </a:lnTo>
                  <a:cubicBezTo>
                    <a:pt x="9701" y="2100"/>
                    <a:pt x="9703" y="2016"/>
                    <a:pt x="9614" y="1966"/>
                  </a:cubicBezTo>
                  <a:lnTo>
                    <a:pt x="6366" y="38"/>
                  </a:lnTo>
                  <a:cubicBezTo>
                    <a:pt x="6322" y="13"/>
                    <a:pt x="6264" y="0"/>
                    <a:pt x="620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7379;p55">
              <a:extLst>
                <a:ext uri="{FF2B5EF4-FFF2-40B4-BE49-F238E27FC236}">
                  <a16:creationId xmlns:a16="http://schemas.microsoft.com/office/drawing/2014/main" id="{8D655874-0EE4-C249-AC95-F8AB3BF708A1}"/>
                </a:ext>
              </a:extLst>
            </p:cNvPr>
            <p:cNvSpPr/>
            <p:nvPr/>
          </p:nvSpPr>
          <p:spPr>
            <a:xfrm>
              <a:off x="6774425" y="1092575"/>
              <a:ext cx="57925" cy="105150"/>
            </a:xfrm>
            <a:custGeom>
              <a:avLst/>
              <a:gdLst/>
              <a:ahLst/>
              <a:cxnLst/>
              <a:rect l="l" t="t" r="r" b="b"/>
              <a:pathLst>
                <a:path w="2317" h="4206" extrusionOk="0">
                  <a:moveTo>
                    <a:pt x="1" y="1"/>
                  </a:moveTo>
                  <a:lnTo>
                    <a:pt x="8" y="2879"/>
                  </a:lnTo>
                  <a:cubicBezTo>
                    <a:pt x="8" y="2879"/>
                    <a:pt x="2306" y="4206"/>
                    <a:pt x="2316" y="4206"/>
                  </a:cubicBezTo>
                  <a:cubicBezTo>
                    <a:pt x="2316" y="4206"/>
                    <a:pt x="2316" y="4206"/>
                    <a:pt x="2316" y="4206"/>
                  </a:cubicBezTo>
                  <a:lnTo>
                    <a:pt x="2313" y="1349"/>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7380;p55">
              <a:extLst>
                <a:ext uri="{FF2B5EF4-FFF2-40B4-BE49-F238E27FC236}">
                  <a16:creationId xmlns:a16="http://schemas.microsoft.com/office/drawing/2014/main" id="{175580BD-5683-6C4A-80E8-7E1E689E00AA}"/>
                </a:ext>
              </a:extLst>
            </p:cNvPr>
            <p:cNvSpPr/>
            <p:nvPr/>
          </p:nvSpPr>
          <p:spPr>
            <a:xfrm>
              <a:off x="6774425" y="1046650"/>
              <a:ext cx="149525" cy="151075"/>
            </a:xfrm>
            <a:custGeom>
              <a:avLst/>
              <a:gdLst/>
              <a:ahLst/>
              <a:cxnLst/>
              <a:rect l="l" t="t" r="r" b="b"/>
              <a:pathLst>
                <a:path w="5981" h="6043" extrusionOk="0">
                  <a:moveTo>
                    <a:pt x="3666" y="0"/>
                  </a:moveTo>
                  <a:lnTo>
                    <a:pt x="1" y="1838"/>
                  </a:lnTo>
                  <a:lnTo>
                    <a:pt x="2302" y="3195"/>
                  </a:lnTo>
                  <a:lnTo>
                    <a:pt x="2313" y="3189"/>
                  </a:lnTo>
                  <a:lnTo>
                    <a:pt x="2319" y="6043"/>
                  </a:lnTo>
                  <a:lnTo>
                    <a:pt x="5981" y="3897"/>
                  </a:lnTo>
                  <a:lnTo>
                    <a:pt x="5975" y="1276"/>
                  </a:lnTo>
                  <a:lnTo>
                    <a:pt x="3666"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7381;p55">
              <a:extLst>
                <a:ext uri="{FF2B5EF4-FFF2-40B4-BE49-F238E27FC236}">
                  <a16:creationId xmlns:a16="http://schemas.microsoft.com/office/drawing/2014/main" id="{54EB77AD-CF5C-1A4D-8BFB-CA821F3D8EA3}"/>
                </a:ext>
              </a:extLst>
            </p:cNvPr>
            <p:cNvSpPr/>
            <p:nvPr/>
          </p:nvSpPr>
          <p:spPr>
            <a:xfrm>
              <a:off x="6893775" y="1105675"/>
              <a:ext cx="21450" cy="51750"/>
            </a:xfrm>
            <a:custGeom>
              <a:avLst/>
              <a:gdLst/>
              <a:ahLst/>
              <a:cxnLst/>
              <a:rect l="l" t="t" r="r" b="b"/>
              <a:pathLst>
                <a:path w="858" h="2070" extrusionOk="0">
                  <a:moveTo>
                    <a:pt x="853" y="0"/>
                  </a:moveTo>
                  <a:lnTo>
                    <a:pt x="0" y="492"/>
                  </a:lnTo>
                  <a:lnTo>
                    <a:pt x="5" y="2069"/>
                  </a:lnTo>
                  <a:lnTo>
                    <a:pt x="86" y="2021"/>
                  </a:lnTo>
                  <a:lnTo>
                    <a:pt x="764" y="1630"/>
                  </a:lnTo>
                  <a:lnTo>
                    <a:pt x="857" y="1576"/>
                  </a:lnTo>
                  <a:lnTo>
                    <a:pt x="85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7382;p55">
              <a:extLst>
                <a:ext uri="{FF2B5EF4-FFF2-40B4-BE49-F238E27FC236}">
                  <a16:creationId xmlns:a16="http://schemas.microsoft.com/office/drawing/2014/main" id="{60951101-4D9E-E94B-B8B2-00EB24EE2617}"/>
                </a:ext>
              </a:extLst>
            </p:cNvPr>
            <p:cNvSpPr/>
            <p:nvPr/>
          </p:nvSpPr>
          <p:spPr>
            <a:xfrm>
              <a:off x="6892325" y="1117150"/>
              <a:ext cx="1575" cy="40275"/>
            </a:xfrm>
            <a:custGeom>
              <a:avLst/>
              <a:gdLst/>
              <a:ahLst/>
              <a:cxnLst/>
              <a:rect l="l" t="t" r="r" b="b"/>
              <a:pathLst>
                <a:path w="63" h="1611" extrusionOk="0">
                  <a:moveTo>
                    <a:pt x="0" y="1"/>
                  </a:moveTo>
                  <a:lnTo>
                    <a:pt x="5" y="1578"/>
                  </a:lnTo>
                  <a:lnTo>
                    <a:pt x="63" y="1610"/>
                  </a:lnTo>
                  <a:lnTo>
                    <a:pt x="58" y="33"/>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7383;p55">
              <a:extLst>
                <a:ext uri="{FF2B5EF4-FFF2-40B4-BE49-F238E27FC236}">
                  <a16:creationId xmlns:a16="http://schemas.microsoft.com/office/drawing/2014/main" id="{8164714C-0BED-9942-868E-05220CE41A3D}"/>
                </a:ext>
              </a:extLst>
            </p:cNvPr>
            <p:cNvSpPr/>
            <p:nvPr/>
          </p:nvSpPr>
          <p:spPr>
            <a:xfrm>
              <a:off x="6911100" y="1109750"/>
              <a:ext cx="1800" cy="36675"/>
            </a:xfrm>
            <a:custGeom>
              <a:avLst/>
              <a:gdLst/>
              <a:ahLst/>
              <a:cxnLst/>
              <a:rect l="l" t="t" r="r" b="b"/>
              <a:pathLst>
                <a:path w="72" h="1467" extrusionOk="0">
                  <a:moveTo>
                    <a:pt x="69" y="1"/>
                  </a:moveTo>
                  <a:lnTo>
                    <a:pt x="0" y="43"/>
                  </a:lnTo>
                  <a:lnTo>
                    <a:pt x="2" y="1429"/>
                  </a:lnTo>
                  <a:lnTo>
                    <a:pt x="71" y="1467"/>
                  </a:lnTo>
                  <a:lnTo>
                    <a:pt x="6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7384;p55">
              <a:extLst>
                <a:ext uri="{FF2B5EF4-FFF2-40B4-BE49-F238E27FC236}">
                  <a16:creationId xmlns:a16="http://schemas.microsoft.com/office/drawing/2014/main" id="{2AA7F751-79FF-4C47-AE2C-0441C67437E3}"/>
                </a:ext>
              </a:extLst>
            </p:cNvPr>
            <p:cNvSpPr/>
            <p:nvPr/>
          </p:nvSpPr>
          <p:spPr>
            <a:xfrm>
              <a:off x="6895800" y="1110550"/>
              <a:ext cx="15750" cy="44400"/>
            </a:xfrm>
            <a:custGeom>
              <a:avLst/>
              <a:gdLst/>
              <a:ahLst/>
              <a:cxnLst/>
              <a:rect l="l" t="t" r="r" b="b"/>
              <a:pathLst>
                <a:path w="630" h="1776" extrusionOk="0">
                  <a:moveTo>
                    <a:pt x="628" y="1"/>
                  </a:moveTo>
                  <a:lnTo>
                    <a:pt x="0" y="366"/>
                  </a:lnTo>
                  <a:lnTo>
                    <a:pt x="5" y="1776"/>
                  </a:lnTo>
                  <a:lnTo>
                    <a:pt x="630" y="1416"/>
                  </a:lnTo>
                  <a:lnTo>
                    <a:pt x="62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7385;p55">
              <a:extLst>
                <a:ext uri="{FF2B5EF4-FFF2-40B4-BE49-F238E27FC236}">
                  <a16:creationId xmlns:a16="http://schemas.microsoft.com/office/drawing/2014/main" id="{4A336F19-1D56-6742-9AEC-AD6259C6DE5B}"/>
                </a:ext>
              </a:extLst>
            </p:cNvPr>
            <p:cNvSpPr/>
            <p:nvPr/>
          </p:nvSpPr>
          <p:spPr>
            <a:xfrm>
              <a:off x="6773375" y="1026350"/>
              <a:ext cx="101025" cy="100800"/>
            </a:xfrm>
            <a:custGeom>
              <a:avLst/>
              <a:gdLst/>
              <a:ahLst/>
              <a:cxnLst/>
              <a:rect l="l" t="t" r="r" b="b"/>
              <a:pathLst>
                <a:path w="4041" h="4032" extrusionOk="0">
                  <a:moveTo>
                    <a:pt x="1661" y="0"/>
                  </a:moveTo>
                  <a:lnTo>
                    <a:pt x="1" y="2655"/>
                  </a:lnTo>
                  <a:lnTo>
                    <a:pt x="2355" y="4032"/>
                  </a:lnTo>
                  <a:lnTo>
                    <a:pt x="4040" y="1339"/>
                  </a:lnTo>
                  <a:lnTo>
                    <a:pt x="166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7386;p55">
              <a:extLst>
                <a:ext uri="{FF2B5EF4-FFF2-40B4-BE49-F238E27FC236}">
                  <a16:creationId xmlns:a16="http://schemas.microsoft.com/office/drawing/2014/main" id="{F9B29376-4F0A-3041-9A69-718E1C028C0B}"/>
                </a:ext>
              </a:extLst>
            </p:cNvPr>
            <p:cNvSpPr/>
            <p:nvPr/>
          </p:nvSpPr>
          <p:spPr>
            <a:xfrm>
              <a:off x="6814875" y="1026350"/>
              <a:ext cx="110925" cy="52900"/>
            </a:xfrm>
            <a:custGeom>
              <a:avLst/>
              <a:gdLst/>
              <a:ahLst/>
              <a:cxnLst/>
              <a:rect l="l" t="t" r="r" b="b"/>
              <a:pathLst>
                <a:path w="4437" h="2116" extrusionOk="0">
                  <a:moveTo>
                    <a:pt x="1" y="0"/>
                  </a:moveTo>
                  <a:lnTo>
                    <a:pt x="2380" y="1339"/>
                  </a:lnTo>
                  <a:lnTo>
                    <a:pt x="4437" y="2116"/>
                  </a:lnTo>
                  <a:lnTo>
                    <a:pt x="2048" y="8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7387;p55">
              <a:extLst>
                <a:ext uri="{FF2B5EF4-FFF2-40B4-BE49-F238E27FC236}">
                  <a16:creationId xmlns:a16="http://schemas.microsoft.com/office/drawing/2014/main" id="{7DB4FC51-6C19-A044-9F85-B793F944E615}"/>
                </a:ext>
              </a:extLst>
            </p:cNvPr>
            <p:cNvSpPr/>
            <p:nvPr/>
          </p:nvSpPr>
          <p:spPr>
            <a:xfrm>
              <a:off x="6895800" y="1131975"/>
              <a:ext cx="4225" cy="3575"/>
            </a:xfrm>
            <a:custGeom>
              <a:avLst/>
              <a:gdLst/>
              <a:ahLst/>
              <a:cxnLst/>
              <a:rect l="l" t="t" r="r" b="b"/>
              <a:pathLst>
                <a:path w="169" h="143" extrusionOk="0">
                  <a:moveTo>
                    <a:pt x="169" y="1"/>
                  </a:moveTo>
                  <a:lnTo>
                    <a:pt x="0" y="97"/>
                  </a:lnTo>
                  <a:cubicBezTo>
                    <a:pt x="4" y="126"/>
                    <a:pt x="22" y="142"/>
                    <a:pt x="47" y="142"/>
                  </a:cubicBezTo>
                  <a:cubicBezTo>
                    <a:pt x="58" y="142"/>
                    <a:pt x="70" y="139"/>
                    <a:pt x="83" y="133"/>
                  </a:cubicBezTo>
                  <a:cubicBezTo>
                    <a:pt x="131" y="105"/>
                    <a:pt x="163" y="56"/>
                    <a:pt x="16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7388;p55">
              <a:extLst>
                <a:ext uri="{FF2B5EF4-FFF2-40B4-BE49-F238E27FC236}">
                  <a16:creationId xmlns:a16="http://schemas.microsoft.com/office/drawing/2014/main" id="{BCDFE1DD-70CD-3D4E-9E9E-E69F8414CC7B}"/>
                </a:ext>
              </a:extLst>
            </p:cNvPr>
            <p:cNvSpPr/>
            <p:nvPr/>
          </p:nvSpPr>
          <p:spPr>
            <a:xfrm>
              <a:off x="6904175" y="1127125"/>
              <a:ext cx="4225" cy="3600"/>
            </a:xfrm>
            <a:custGeom>
              <a:avLst/>
              <a:gdLst/>
              <a:ahLst/>
              <a:cxnLst/>
              <a:rect l="l" t="t" r="r" b="b"/>
              <a:pathLst>
                <a:path w="169" h="144" extrusionOk="0">
                  <a:moveTo>
                    <a:pt x="169" y="1"/>
                  </a:moveTo>
                  <a:lnTo>
                    <a:pt x="0" y="96"/>
                  </a:lnTo>
                  <a:cubicBezTo>
                    <a:pt x="3" y="126"/>
                    <a:pt x="22" y="143"/>
                    <a:pt x="47" y="143"/>
                  </a:cubicBezTo>
                  <a:cubicBezTo>
                    <a:pt x="58" y="143"/>
                    <a:pt x="71" y="140"/>
                    <a:pt x="85" y="132"/>
                  </a:cubicBezTo>
                  <a:cubicBezTo>
                    <a:pt x="131" y="105"/>
                    <a:pt x="163" y="56"/>
                    <a:pt x="16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7389;p55">
              <a:extLst>
                <a:ext uri="{FF2B5EF4-FFF2-40B4-BE49-F238E27FC236}">
                  <a16:creationId xmlns:a16="http://schemas.microsoft.com/office/drawing/2014/main" id="{51A0A492-C7B6-5A4F-A987-1C95F9454EC7}"/>
                </a:ext>
              </a:extLst>
            </p:cNvPr>
            <p:cNvSpPr/>
            <p:nvPr/>
          </p:nvSpPr>
          <p:spPr>
            <a:xfrm>
              <a:off x="6912550" y="1122275"/>
              <a:ext cx="4225" cy="3600"/>
            </a:xfrm>
            <a:custGeom>
              <a:avLst/>
              <a:gdLst/>
              <a:ahLst/>
              <a:cxnLst/>
              <a:rect l="l" t="t" r="r" b="b"/>
              <a:pathLst>
                <a:path w="169" h="144" extrusionOk="0">
                  <a:moveTo>
                    <a:pt x="169" y="0"/>
                  </a:moveTo>
                  <a:lnTo>
                    <a:pt x="0" y="97"/>
                  </a:lnTo>
                  <a:cubicBezTo>
                    <a:pt x="3" y="127"/>
                    <a:pt x="22" y="143"/>
                    <a:pt x="48" y="143"/>
                  </a:cubicBezTo>
                  <a:cubicBezTo>
                    <a:pt x="59" y="143"/>
                    <a:pt x="71" y="140"/>
                    <a:pt x="85" y="134"/>
                  </a:cubicBezTo>
                  <a:cubicBezTo>
                    <a:pt x="131" y="105"/>
                    <a:pt x="163" y="55"/>
                    <a:pt x="16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7390;p55">
              <a:extLst>
                <a:ext uri="{FF2B5EF4-FFF2-40B4-BE49-F238E27FC236}">
                  <a16:creationId xmlns:a16="http://schemas.microsoft.com/office/drawing/2014/main" id="{33D248DA-077E-8646-8219-8E50AF9F9EC5}"/>
                </a:ext>
              </a:extLst>
            </p:cNvPr>
            <p:cNvSpPr/>
            <p:nvPr/>
          </p:nvSpPr>
          <p:spPr>
            <a:xfrm>
              <a:off x="6920925" y="1117400"/>
              <a:ext cx="4225" cy="3625"/>
            </a:xfrm>
            <a:custGeom>
              <a:avLst/>
              <a:gdLst/>
              <a:ahLst/>
              <a:cxnLst/>
              <a:rect l="l" t="t" r="r" b="b"/>
              <a:pathLst>
                <a:path w="169" h="145" extrusionOk="0">
                  <a:moveTo>
                    <a:pt x="169" y="1"/>
                  </a:moveTo>
                  <a:lnTo>
                    <a:pt x="0" y="98"/>
                  </a:lnTo>
                  <a:cubicBezTo>
                    <a:pt x="3" y="127"/>
                    <a:pt x="22" y="144"/>
                    <a:pt x="47" y="144"/>
                  </a:cubicBezTo>
                  <a:cubicBezTo>
                    <a:pt x="58" y="144"/>
                    <a:pt x="70" y="141"/>
                    <a:pt x="83" y="134"/>
                  </a:cubicBezTo>
                  <a:cubicBezTo>
                    <a:pt x="131" y="105"/>
                    <a:pt x="163" y="56"/>
                    <a:pt x="16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7391;p55">
              <a:extLst>
                <a:ext uri="{FF2B5EF4-FFF2-40B4-BE49-F238E27FC236}">
                  <a16:creationId xmlns:a16="http://schemas.microsoft.com/office/drawing/2014/main" id="{986C0CF8-4866-8B49-A458-48C844B77073}"/>
                </a:ext>
              </a:extLst>
            </p:cNvPr>
            <p:cNvSpPr/>
            <p:nvPr/>
          </p:nvSpPr>
          <p:spPr>
            <a:xfrm>
              <a:off x="6929300" y="1112550"/>
              <a:ext cx="4225" cy="3600"/>
            </a:xfrm>
            <a:custGeom>
              <a:avLst/>
              <a:gdLst/>
              <a:ahLst/>
              <a:cxnLst/>
              <a:rect l="l" t="t" r="r" b="b"/>
              <a:pathLst>
                <a:path w="169" h="144" extrusionOk="0">
                  <a:moveTo>
                    <a:pt x="169" y="1"/>
                  </a:moveTo>
                  <a:lnTo>
                    <a:pt x="0" y="98"/>
                  </a:lnTo>
                  <a:cubicBezTo>
                    <a:pt x="4" y="127"/>
                    <a:pt x="23" y="144"/>
                    <a:pt x="48" y="144"/>
                  </a:cubicBezTo>
                  <a:cubicBezTo>
                    <a:pt x="59" y="144"/>
                    <a:pt x="71" y="141"/>
                    <a:pt x="84" y="134"/>
                  </a:cubicBezTo>
                  <a:cubicBezTo>
                    <a:pt x="132" y="105"/>
                    <a:pt x="163" y="56"/>
                    <a:pt x="16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7392;p55">
              <a:extLst>
                <a:ext uri="{FF2B5EF4-FFF2-40B4-BE49-F238E27FC236}">
                  <a16:creationId xmlns:a16="http://schemas.microsoft.com/office/drawing/2014/main" id="{D41802EC-D4D1-D243-904C-7702B846BDA5}"/>
                </a:ext>
              </a:extLst>
            </p:cNvPr>
            <p:cNvSpPr/>
            <p:nvPr/>
          </p:nvSpPr>
          <p:spPr>
            <a:xfrm>
              <a:off x="6900000" y="1129550"/>
              <a:ext cx="4200" cy="3600"/>
            </a:xfrm>
            <a:custGeom>
              <a:avLst/>
              <a:gdLst/>
              <a:ahLst/>
              <a:cxnLst/>
              <a:rect l="l" t="t" r="r" b="b"/>
              <a:pathLst>
                <a:path w="168" h="144" extrusionOk="0">
                  <a:moveTo>
                    <a:pt x="167" y="1"/>
                  </a:moveTo>
                  <a:lnTo>
                    <a:pt x="1" y="96"/>
                  </a:lnTo>
                  <a:cubicBezTo>
                    <a:pt x="4" y="126"/>
                    <a:pt x="21" y="143"/>
                    <a:pt x="46" y="143"/>
                  </a:cubicBezTo>
                  <a:cubicBezTo>
                    <a:pt x="57" y="143"/>
                    <a:pt x="70" y="140"/>
                    <a:pt x="83" y="133"/>
                  </a:cubicBezTo>
                  <a:cubicBezTo>
                    <a:pt x="131" y="105"/>
                    <a:pt x="162" y="56"/>
                    <a:pt x="16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7393;p55">
              <a:extLst>
                <a:ext uri="{FF2B5EF4-FFF2-40B4-BE49-F238E27FC236}">
                  <a16:creationId xmlns:a16="http://schemas.microsoft.com/office/drawing/2014/main" id="{0208C0F4-5526-8B4E-BFBA-1843DDC9A947}"/>
                </a:ext>
              </a:extLst>
            </p:cNvPr>
            <p:cNvSpPr/>
            <p:nvPr/>
          </p:nvSpPr>
          <p:spPr>
            <a:xfrm>
              <a:off x="6908375" y="1124700"/>
              <a:ext cx="4200" cy="3575"/>
            </a:xfrm>
            <a:custGeom>
              <a:avLst/>
              <a:gdLst/>
              <a:ahLst/>
              <a:cxnLst/>
              <a:rect l="l" t="t" r="r" b="b"/>
              <a:pathLst>
                <a:path w="168" h="143" extrusionOk="0">
                  <a:moveTo>
                    <a:pt x="167" y="0"/>
                  </a:moveTo>
                  <a:lnTo>
                    <a:pt x="1" y="96"/>
                  </a:lnTo>
                  <a:cubicBezTo>
                    <a:pt x="4" y="126"/>
                    <a:pt x="21" y="143"/>
                    <a:pt x="46" y="143"/>
                  </a:cubicBezTo>
                  <a:cubicBezTo>
                    <a:pt x="57" y="143"/>
                    <a:pt x="70" y="140"/>
                    <a:pt x="83" y="132"/>
                  </a:cubicBezTo>
                  <a:cubicBezTo>
                    <a:pt x="131" y="105"/>
                    <a:pt x="162" y="55"/>
                    <a:pt x="167"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7394;p55">
              <a:extLst>
                <a:ext uri="{FF2B5EF4-FFF2-40B4-BE49-F238E27FC236}">
                  <a16:creationId xmlns:a16="http://schemas.microsoft.com/office/drawing/2014/main" id="{CE447E7B-5F64-664C-843E-72E0A4208C09}"/>
                </a:ext>
              </a:extLst>
            </p:cNvPr>
            <p:cNvSpPr/>
            <p:nvPr/>
          </p:nvSpPr>
          <p:spPr>
            <a:xfrm>
              <a:off x="6916750" y="1119850"/>
              <a:ext cx="4225" cy="3600"/>
            </a:xfrm>
            <a:custGeom>
              <a:avLst/>
              <a:gdLst/>
              <a:ahLst/>
              <a:cxnLst/>
              <a:rect l="l" t="t" r="r" b="b"/>
              <a:pathLst>
                <a:path w="169" h="144" extrusionOk="0">
                  <a:moveTo>
                    <a:pt x="169" y="0"/>
                  </a:moveTo>
                  <a:lnTo>
                    <a:pt x="1" y="97"/>
                  </a:lnTo>
                  <a:cubicBezTo>
                    <a:pt x="4" y="127"/>
                    <a:pt x="22" y="143"/>
                    <a:pt x="47" y="143"/>
                  </a:cubicBezTo>
                  <a:cubicBezTo>
                    <a:pt x="58" y="143"/>
                    <a:pt x="71" y="140"/>
                    <a:pt x="83" y="133"/>
                  </a:cubicBezTo>
                  <a:cubicBezTo>
                    <a:pt x="131" y="104"/>
                    <a:pt x="163" y="55"/>
                    <a:pt x="169"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7395;p55">
              <a:extLst>
                <a:ext uri="{FF2B5EF4-FFF2-40B4-BE49-F238E27FC236}">
                  <a16:creationId xmlns:a16="http://schemas.microsoft.com/office/drawing/2014/main" id="{FA27586D-38DD-0A43-BF3C-003BDDB4E4CD}"/>
                </a:ext>
              </a:extLst>
            </p:cNvPr>
            <p:cNvSpPr/>
            <p:nvPr/>
          </p:nvSpPr>
          <p:spPr>
            <a:xfrm>
              <a:off x="6925125" y="1114975"/>
              <a:ext cx="4200" cy="3600"/>
            </a:xfrm>
            <a:custGeom>
              <a:avLst/>
              <a:gdLst/>
              <a:ahLst/>
              <a:cxnLst/>
              <a:rect l="l" t="t" r="r" b="b"/>
              <a:pathLst>
                <a:path w="168" h="144" extrusionOk="0">
                  <a:moveTo>
                    <a:pt x="167" y="1"/>
                  </a:moveTo>
                  <a:lnTo>
                    <a:pt x="1" y="98"/>
                  </a:lnTo>
                  <a:cubicBezTo>
                    <a:pt x="4" y="127"/>
                    <a:pt x="21" y="144"/>
                    <a:pt x="47" y="144"/>
                  </a:cubicBezTo>
                  <a:cubicBezTo>
                    <a:pt x="58" y="144"/>
                    <a:pt x="70" y="141"/>
                    <a:pt x="83" y="134"/>
                  </a:cubicBezTo>
                  <a:cubicBezTo>
                    <a:pt x="131" y="105"/>
                    <a:pt x="163" y="56"/>
                    <a:pt x="16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7396;p55">
              <a:extLst>
                <a:ext uri="{FF2B5EF4-FFF2-40B4-BE49-F238E27FC236}">
                  <a16:creationId xmlns:a16="http://schemas.microsoft.com/office/drawing/2014/main" id="{0D39C07D-7693-874D-9EBB-B386F87B3F88}"/>
                </a:ext>
              </a:extLst>
            </p:cNvPr>
            <p:cNvSpPr/>
            <p:nvPr/>
          </p:nvSpPr>
          <p:spPr>
            <a:xfrm>
              <a:off x="6783375" y="1119400"/>
              <a:ext cx="42550" cy="53500"/>
            </a:xfrm>
            <a:custGeom>
              <a:avLst/>
              <a:gdLst/>
              <a:ahLst/>
              <a:cxnLst/>
              <a:rect l="l" t="t" r="r" b="b"/>
              <a:pathLst>
                <a:path w="1702" h="2140" extrusionOk="0">
                  <a:moveTo>
                    <a:pt x="4" y="1"/>
                  </a:moveTo>
                  <a:lnTo>
                    <a:pt x="1" y="1156"/>
                  </a:lnTo>
                  <a:lnTo>
                    <a:pt x="1699" y="2140"/>
                  </a:lnTo>
                  <a:lnTo>
                    <a:pt x="1699" y="1825"/>
                  </a:lnTo>
                  <a:lnTo>
                    <a:pt x="1702" y="984"/>
                  </a:lnTo>
                  <a:lnTo>
                    <a:pt x="281" y="160"/>
                  </a:lnTo>
                  <a:lnTo>
                    <a:pt x="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7397;p55">
              <a:extLst>
                <a:ext uri="{FF2B5EF4-FFF2-40B4-BE49-F238E27FC236}">
                  <a16:creationId xmlns:a16="http://schemas.microsoft.com/office/drawing/2014/main" id="{9A52553F-A423-7B41-824B-8F4244DEA282}"/>
                </a:ext>
              </a:extLst>
            </p:cNvPr>
            <p:cNvSpPr/>
            <p:nvPr/>
          </p:nvSpPr>
          <p:spPr>
            <a:xfrm>
              <a:off x="6778875" y="1116800"/>
              <a:ext cx="4650" cy="34175"/>
            </a:xfrm>
            <a:custGeom>
              <a:avLst/>
              <a:gdLst/>
              <a:ahLst/>
              <a:cxnLst/>
              <a:rect l="l" t="t" r="r" b="b"/>
              <a:pathLst>
                <a:path w="186" h="1367" extrusionOk="0">
                  <a:moveTo>
                    <a:pt x="4" y="0"/>
                  </a:moveTo>
                  <a:lnTo>
                    <a:pt x="1" y="1366"/>
                  </a:lnTo>
                  <a:lnTo>
                    <a:pt x="181" y="1260"/>
                  </a:lnTo>
                  <a:lnTo>
                    <a:pt x="185" y="105"/>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7398;p55">
              <a:extLst>
                <a:ext uri="{FF2B5EF4-FFF2-40B4-BE49-F238E27FC236}">
                  <a16:creationId xmlns:a16="http://schemas.microsoft.com/office/drawing/2014/main" id="{643EF81C-6BE4-D647-91D5-EC33AA543711}"/>
                </a:ext>
              </a:extLst>
            </p:cNvPr>
            <p:cNvSpPr/>
            <p:nvPr/>
          </p:nvSpPr>
          <p:spPr>
            <a:xfrm>
              <a:off x="6778850" y="1148300"/>
              <a:ext cx="47000" cy="29850"/>
            </a:xfrm>
            <a:custGeom>
              <a:avLst/>
              <a:gdLst/>
              <a:ahLst/>
              <a:cxnLst/>
              <a:rect l="l" t="t" r="r" b="b"/>
              <a:pathLst>
                <a:path w="1880" h="1194" extrusionOk="0">
                  <a:moveTo>
                    <a:pt x="182" y="0"/>
                  </a:moveTo>
                  <a:lnTo>
                    <a:pt x="1" y="106"/>
                  </a:lnTo>
                  <a:lnTo>
                    <a:pt x="1880" y="1194"/>
                  </a:lnTo>
                  <a:lnTo>
                    <a:pt x="1880" y="984"/>
                  </a:lnTo>
                  <a:lnTo>
                    <a:pt x="18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7399;p55">
              <a:extLst>
                <a:ext uri="{FF2B5EF4-FFF2-40B4-BE49-F238E27FC236}">
                  <a16:creationId xmlns:a16="http://schemas.microsoft.com/office/drawing/2014/main" id="{99C57928-C6F5-1C43-8033-A6EB57AE5FB8}"/>
                </a:ext>
              </a:extLst>
            </p:cNvPr>
            <p:cNvSpPr/>
            <p:nvPr/>
          </p:nvSpPr>
          <p:spPr>
            <a:xfrm>
              <a:off x="6839200" y="1121575"/>
              <a:ext cx="42550" cy="53500"/>
            </a:xfrm>
            <a:custGeom>
              <a:avLst/>
              <a:gdLst/>
              <a:ahLst/>
              <a:cxnLst/>
              <a:rect l="l" t="t" r="r" b="b"/>
              <a:pathLst>
                <a:path w="1702" h="2140" extrusionOk="0">
                  <a:moveTo>
                    <a:pt x="1699" y="1"/>
                  </a:moveTo>
                  <a:lnTo>
                    <a:pt x="1422" y="160"/>
                  </a:lnTo>
                  <a:lnTo>
                    <a:pt x="1" y="984"/>
                  </a:lnTo>
                  <a:lnTo>
                    <a:pt x="4" y="1825"/>
                  </a:lnTo>
                  <a:lnTo>
                    <a:pt x="4" y="2140"/>
                  </a:lnTo>
                  <a:lnTo>
                    <a:pt x="1702" y="1156"/>
                  </a:lnTo>
                  <a:lnTo>
                    <a:pt x="169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7400;p55">
              <a:extLst>
                <a:ext uri="{FF2B5EF4-FFF2-40B4-BE49-F238E27FC236}">
                  <a16:creationId xmlns:a16="http://schemas.microsoft.com/office/drawing/2014/main" id="{9B87D313-F2EE-A84C-BACB-5AA3CEA01338}"/>
                </a:ext>
              </a:extLst>
            </p:cNvPr>
            <p:cNvSpPr/>
            <p:nvPr/>
          </p:nvSpPr>
          <p:spPr>
            <a:xfrm>
              <a:off x="6881625" y="1118975"/>
              <a:ext cx="4675" cy="34125"/>
            </a:xfrm>
            <a:custGeom>
              <a:avLst/>
              <a:gdLst/>
              <a:ahLst/>
              <a:cxnLst/>
              <a:rect l="l" t="t" r="r" b="b"/>
              <a:pathLst>
                <a:path w="187" h="1365" extrusionOk="0">
                  <a:moveTo>
                    <a:pt x="182" y="0"/>
                  </a:moveTo>
                  <a:lnTo>
                    <a:pt x="0" y="105"/>
                  </a:lnTo>
                  <a:lnTo>
                    <a:pt x="5" y="1260"/>
                  </a:lnTo>
                  <a:lnTo>
                    <a:pt x="186" y="1365"/>
                  </a:lnTo>
                  <a:lnTo>
                    <a:pt x="18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7401;p55">
              <a:extLst>
                <a:ext uri="{FF2B5EF4-FFF2-40B4-BE49-F238E27FC236}">
                  <a16:creationId xmlns:a16="http://schemas.microsoft.com/office/drawing/2014/main" id="{B6AD5497-7AC5-CB41-A725-3AB32ABA1701}"/>
                </a:ext>
              </a:extLst>
            </p:cNvPr>
            <p:cNvSpPr/>
            <p:nvPr/>
          </p:nvSpPr>
          <p:spPr>
            <a:xfrm>
              <a:off x="6839275" y="1150475"/>
              <a:ext cx="47025" cy="29850"/>
            </a:xfrm>
            <a:custGeom>
              <a:avLst/>
              <a:gdLst/>
              <a:ahLst/>
              <a:cxnLst/>
              <a:rect l="l" t="t" r="r" b="b"/>
              <a:pathLst>
                <a:path w="1881" h="1194" extrusionOk="0">
                  <a:moveTo>
                    <a:pt x="1699" y="0"/>
                  </a:moveTo>
                  <a:lnTo>
                    <a:pt x="1" y="984"/>
                  </a:lnTo>
                  <a:lnTo>
                    <a:pt x="1" y="1194"/>
                  </a:lnTo>
                  <a:lnTo>
                    <a:pt x="1880" y="106"/>
                  </a:lnTo>
                  <a:lnTo>
                    <a:pt x="169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7402;p55">
              <a:extLst>
                <a:ext uri="{FF2B5EF4-FFF2-40B4-BE49-F238E27FC236}">
                  <a16:creationId xmlns:a16="http://schemas.microsoft.com/office/drawing/2014/main" id="{1E5FF9A5-2CA3-D847-AC30-3431DD0B1171}"/>
                </a:ext>
              </a:extLst>
            </p:cNvPr>
            <p:cNvSpPr/>
            <p:nvPr/>
          </p:nvSpPr>
          <p:spPr>
            <a:xfrm>
              <a:off x="6868875" y="1080225"/>
              <a:ext cx="19300" cy="30325"/>
            </a:xfrm>
            <a:custGeom>
              <a:avLst/>
              <a:gdLst/>
              <a:ahLst/>
              <a:cxnLst/>
              <a:rect l="l" t="t" r="r" b="b"/>
              <a:pathLst>
                <a:path w="772" h="1213" extrusionOk="0">
                  <a:moveTo>
                    <a:pt x="769" y="0"/>
                  </a:moveTo>
                  <a:lnTo>
                    <a:pt x="586" y="106"/>
                  </a:lnTo>
                  <a:lnTo>
                    <a:pt x="0" y="447"/>
                  </a:lnTo>
                  <a:lnTo>
                    <a:pt x="2" y="1004"/>
                  </a:lnTo>
                  <a:lnTo>
                    <a:pt x="2" y="1212"/>
                  </a:lnTo>
                  <a:lnTo>
                    <a:pt x="772" y="766"/>
                  </a:lnTo>
                  <a:lnTo>
                    <a:pt x="769"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7403;p55">
              <a:extLst>
                <a:ext uri="{FF2B5EF4-FFF2-40B4-BE49-F238E27FC236}">
                  <a16:creationId xmlns:a16="http://schemas.microsoft.com/office/drawing/2014/main" id="{7566D16A-A3BF-4344-9ED2-5F9551FD652F}"/>
                </a:ext>
              </a:extLst>
            </p:cNvPr>
            <p:cNvSpPr/>
            <p:nvPr/>
          </p:nvSpPr>
          <p:spPr>
            <a:xfrm>
              <a:off x="6888075" y="1078475"/>
              <a:ext cx="3100" cy="22650"/>
            </a:xfrm>
            <a:custGeom>
              <a:avLst/>
              <a:gdLst/>
              <a:ahLst/>
              <a:cxnLst/>
              <a:rect l="l" t="t" r="r" b="b"/>
              <a:pathLst>
                <a:path w="124" h="906" extrusionOk="0">
                  <a:moveTo>
                    <a:pt x="121" y="1"/>
                  </a:moveTo>
                  <a:lnTo>
                    <a:pt x="1" y="70"/>
                  </a:lnTo>
                  <a:lnTo>
                    <a:pt x="4" y="836"/>
                  </a:lnTo>
                  <a:lnTo>
                    <a:pt x="124" y="905"/>
                  </a:lnTo>
                  <a:lnTo>
                    <a:pt x="12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7404;p55">
              <a:extLst>
                <a:ext uri="{FF2B5EF4-FFF2-40B4-BE49-F238E27FC236}">
                  <a16:creationId xmlns:a16="http://schemas.microsoft.com/office/drawing/2014/main" id="{7D1990C1-B043-5E42-B8AA-D2B3841343B0}"/>
                </a:ext>
              </a:extLst>
            </p:cNvPr>
            <p:cNvSpPr/>
            <p:nvPr/>
          </p:nvSpPr>
          <p:spPr>
            <a:xfrm>
              <a:off x="6868900" y="1099350"/>
              <a:ext cx="22275" cy="14675"/>
            </a:xfrm>
            <a:custGeom>
              <a:avLst/>
              <a:gdLst/>
              <a:ahLst/>
              <a:cxnLst/>
              <a:rect l="l" t="t" r="r" b="b"/>
              <a:pathLst>
                <a:path w="891" h="587" extrusionOk="0">
                  <a:moveTo>
                    <a:pt x="771" y="1"/>
                  </a:moveTo>
                  <a:lnTo>
                    <a:pt x="1" y="447"/>
                  </a:lnTo>
                  <a:lnTo>
                    <a:pt x="1" y="587"/>
                  </a:lnTo>
                  <a:lnTo>
                    <a:pt x="891" y="70"/>
                  </a:lnTo>
                  <a:lnTo>
                    <a:pt x="77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7405;p55">
              <a:extLst>
                <a:ext uri="{FF2B5EF4-FFF2-40B4-BE49-F238E27FC236}">
                  <a16:creationId xmlns:a16="http://schemas.microsoft.com/office/drawing/2014/main" id="{2E911E24-4EF1-1B47-AB77-35BD29543DAB}"/>
                </a:ext>
              </a:extLst>
            </p:cNvPr>
            <p:cNvSpPr/>
            <p:nvPr/>
          </p:nvSpPr>
          <p:spPr>
            <a:xfrm>
              <a:off x="6880000" y="1097300"/>
              <a:ext cx="53525" cy="37100"/>
            </a:xfrm>
            <a:custGeom>
              <a:avLst/>
              <a:gdLst/>
              <a:ahLst/>
              <a:cxnLst/>
              <a:rect l="l" t="t" r="r" b="b"/>
              <a:pathLst>
                <a:path w="2141" h="1484" extrusionOk="0">
                  <a:moveTo>
                    <a:pt x="1505" y="0"/>
                  </a:moveTo>
                  <a:lnTo>
                    <a:pt x="0" y="870"/>
                  </a:lnTo>
                  <a:lnTo>
                    <a:pt x="632" y="1484"/>
                  </a:lnTo>
                  <a:lnTo>
                    <a:pt x="2141" y="611"/>
                  </a:lnTo>
                  <a:lnTo>
                    <a:pt x="150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7406;p55">
              <a:extLst>
                <a:ext uri="{FF2B5EF4-FFF2-40B4-BE49-F238E27FC236}">
                  <a16:creationId xmlns:a16="http://schemas.microsoft.com/office/drawing/2014/main" id="{CC57CA32-F190-3A4C-83F6-959B46F68BB6}"/>
                </a:ext>
              </a:extLst>
            </p:cNvPr>
            <p:cNvSpPr/>
            <p:nvPr/>
          </p:nvSpPr>
          <p:spPr>
            <a:xfrm>
              <a:off x="6884200" y="1114375"/>
              <a:ext cx="19825" cy="17625"/>
            </a:xfrm>
            <a:custGeom>
              <a:avLst/>
              <a:gdLst/>
              <a:ahLst/>
              <a:cxnLst/>
              <a:rect l="l" t="t" r="r" b="b"/>
              <a:pathLst>
                <a:path w="793" h="705" extrusionOk="0">
                  <a:moveTo>
                    <a:pt x="157" y="0"/>
                  </a:moveTo>
                  <a:lnTo>
                    <a:pt x="0" y="91"/>
                  </a:lnTo>
                  <a:lnTo>
                    <a:pt x="633" y="705"/>
                  </a:lnTo>
                  <a:lnTo>
                    <a:pt x="792" y="616"/>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7407;p55">
              <a:extLst>
                <a:ext uri="{FF2B5EF4-FFF2-40B4-BE49-F238E27FC236}">
                  <a16:creationId xmlns:a16="http://schemas.microsoft.com/office/drawing/2014/main" id="{1D609642-1AB8-2740-A0D8-EB305B6A6F4F}"/>
                </a:ext>
              </a:extLst>
            </p:cNvPr>
            <p:cNvSpPr/>
            <p:nvPr/>
          </p:nvSpPr>
          <p:spPr>
            <a:xfrm>
              <a:off x="6884200" y="1114150"/>
              <a:ext cx="20000" cy="17850"/>
            </a:xfrm>
            <a:custGeom>
              <a:avLst/>
              <a:gdLst/>
              <a:ahLst/>
              <a:cxnLst/>
              <a:rect l="l" t="t" r="r" b="b"/>
              <a:pathLst>
                <a:path w="800" h="714" extrusionOk="0">
                  <a:moveTo>
                    <a:pt x="166" y="0"/>
                  </a:moveTo>
                  <a:lnTo>
                    <a:pt x="0" y="100"/>
                  </a:lnTo>
                  <a:lnTo>
                    <a:pt x="633" y="714"/>
                  </a:lnTo>
                  <a:lnTo>
                    <a:pt x="799" y="615"/>
                  </a:lnTo>
                  <a:lnTo>
                    <a:pt x="1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7408;p55">
              <a:extLst>
                <a:ext uri="{FF2B5EF4-FFF2-40B4-BE49-F238E27FC236}">
                  <a16:creationId xmlns:a16="http://schemas.microsoft.com/office/drawing/2014/main" id="{7187767F-4770-C849-9670-C78F4AC8371F}"/>
                </a:ext>
              </a:extLst>
            </p:cNvPr>
            <p:cNvSpPr/>
            <p:nvPr/>
          </p:nvSpPr>
          <p:spPr>
            <a:xfrm>
              <a:off x="6892575" y="1109350"/>
              <a:ext cx="20000" cy="17800"/>
            </a:xfrm>
            <a:custGeom>
              <a:avLst/>
              <a:gdLst/>
              <a:ahLst/>
              <a:cxnLst/>
              <a:rect l="l" t="t" r="r" b="b"/>
              <a:pathLst>
                <a:path w="800" h="712" extrusionOk="0">
                  <a:moveTo>
                    <a:pt x="167" y="1"/>
                  </a:moveTo>
                  <a:lnTo>
                    <a:pt x="0" y="97"/>
                  </a:lnTo>
                  <a:lnTo>
                    <a:pt x="633" y="712"/>
                  </a:lnTo>
                  <a:lnTo>
                    <a:pt x="799" y="614"/>
                  </a:lnTo>
                  <a:lnTo>
                    <a:pt x="1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7409;p55">
              <a:extLst>
                <a:ext uri="{FF2B5EF4-FFF2-40B4-BE49-F238E27FC236}">
                  <a16:creationId xmlns:a16="http://schemas.microsoft.com/office/drawing/2014/main" id="{99F375AD-68C0-6640-9017-61E9D0CF03A5}"/>
                </a:ext>
              </a:extLst>
            </p:cNvPr>
            <p:cNvSpPr/>
            <p:nvPr/>
          </p:nvSpPr>
          <p:spPr>
            <a:xfrm>
              <a:off x="6900950" y="1104425"/>
              <a:ext cx="20000" cy="17875"/>
            </a:xfrm>
            <a:custGeom>
              <a:avLst/>
              <a:gdLst/>
              <a:ahLst/>
              <a:cxnLst/>
              <a:rect l="l" t="t" r="r" b="b"/>
              <a:pathLst>
                <a:path w="800" h="715" extrusionOk="0">
                  <a:moveTo>
                    <a:pt x="166" y="1"/>
                  </a:moveTo>
                  <a:lnTo>
                    <a:pt x="0" y="99"/>
                  </a:lnTo>
                  <a:lnTo>
                    <a:pt x="633" y="714"/>
                  </a:lnTo>
                  <a:lnTo>
                    <a:pt x="799" y="617"/>
                  </a:lnTo>
                  <a:lnTo>
                    <a:pt x="1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7410;p55">
              <a:extLst>
                <a:ext uri="{FF2B5EF4-FFF2-40B4-BE49-F238E27FC236}">
                  <a16:creationId xmlns:a16="http://schemas.microsoft.com/office/drawing/2014/main" id="{541E3067-C651-8F47-8AA5-60263B100D60}"/>
                </a:ext>
              </a:extLst>
            </p:cNvPr>
            <p:cNvSpPr/>
            <p:nvPr/>
          </p:nvSpPr>
          <p:spPr>
            <a:xfrm>
              <a:off x="6909325" y="1099650"/>
              <a:ext cx="20000" cy="17775"/>
            </a:xfrm>
            <a:custGeom>
              <a:avLst/>
              <a:gdLst/>
              <a:ahLst/>
              <a:cxnLst/>
              <a:rect l="l" t="t" r="r" b="b"/>
              <a:pathLst>
                <a:path w="800" h="711" extrusionOk="0">
                  <a:moveTo>
                    <a:pt x="167" y="0"/>
                  </a:moveTo>
                  <a:lnTo>
                    <a:pt x="0" y="98"/>
                  </a:lnTo>
                  <a:lnTo>
                    <a:pt x="633" y="711"/>
                  </a:lnTo>
                  <a:lnTo>
                    <a:pt x="799" y="614"/>
                  </a:lnTo>
                  <a:lnTo>
                    <a:pt x="1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7411;p55">
              <a:extLst>
                <a:ext uri="{FF2B5EF4-FFF2-40B4-BE49-F238E27FC236}">
                  <a16:creationId xmlns:a16="http://schemas.microsoft.com/office/drawing/2014/main" id="{5DFA1B53-610F-E14C-92AA-2BA71EADC481}"/>
                </a:ext>
              </a:extLst>
            </p:cNvPr>
            <p:cNvSpPr/>
            <p:nvPr/>
          </p:nvSpPr>
          <p:spPr>
            <a:xfrm>
              <a:off x="6748875" y="1161900"/>
              <a:ext cx="10500" cy="32675"/>
            </a:xfrm>
            <a:custGeom>
              <a:avLst/>
              <a:gdLst/>
              <a:ahLst/>
              <a:cxnLst/>
              <a:rect l="l" t="t" r="r" b="b"/>
              <a:pathLst>
                <a:path w="420" h="1307" extrusionOk="0">
                  <a:moveTo>
                    <a:pt x="0" y="0"/>
                  </a:moveTo>
                  <a:lnTo>
                    <a:pt x="0" y="1185"/>
                  </a:lnTo>
                  <a:cubicBezTo>
                    <a:pt x="0" y="1217"/>
                    <a:pt x="22" y="1247"/>
                    <a:pt x="63" y="1270"/>
                  </a:cubicBezTo>
                  <a:cubicBezTo>
                    <a:pt x="104" y="1295"/>
                    <a:pt x="157" y="1307"/>
                    <a:pt x="210" y="1307"/>
                  </a:cubicBezTo>
                  <a:cubicBezTo>
                    <a:pt x="264" y="1307"/>
                    <a:pt x="318" y="1295"/>
                    <a:pt x="358" y="1270"/>
                  </a:cubicBezTo>
                  <a:cubicBezTo>
                    <a:pt x="399" y="1247"/>
                    <a:pt x="419" y="1217"/>
                    <a:pt x="419" y="1186"/>
                  </a:cubicBezTo>
                  <a:lnTo>
                    <a:pt x="419" y="2"/>
                  </a:lnTo>
                  <a:cubicBezTo>
                    <a:pt x="419" y="32"/>
                    <a:pt x="399" y="62"/>
                    <a:pt x="358" y="86"/>
                  </a:cubicBezTo>
                  <a:cubicBezTo>
                    <a:pt x="318" y="110"/>
                    <a:pt x="265" y="122"/>
                    <a:pt x="211" y="122"/>
                  </a:cubicBezTo>
                  <a:cubicBezTo>
                    <a:pt x="158" y="122"/>
                    <a:pt x="104" y="110"/>
                    <a:pt x="63" y="86"/>
                  </a:cubicBezTo>
                  <a:cubicBezTo>
                    <a:pt x="22" y="62"/>
                    <a:pt x="0" y="32"/>
                    <a:pt x="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7412;p55">
              <a:extLst>
                <a:ext uri="{FF2B5EF4-FFF2-40B4-BE49-F238E27FC236}">
                  <a16:creationId xmlns:a16="http://schemas.microsoft.com/office/drawing/2014/main" id="{C6EFD915-3265-EC49-8CEC-ED437D365D12}"/>
                </a:ext>
              </a:extLst>
            </p:cNvPr>
            <p:cNvSpPr/>
            <p:nvPr/>
          </p:nvSpPr>
          <p:spPr>
            <a:xfrm>
              <a:off x="6748375" y="1158875"/>
              <a:ext cx="11550" cy="6075"/>
            </a:xfrm>
            <a:custGeom>
              <a:avLst/>
              <a:gdLst/>
              <a:ahLst/>
              <a:cxnLst/>
              <a:rect l="l" t="t" r="r" b="b"/>
              <a:pathLst>
                <a:path w="462" h="243" extrusionOk="0">
                  <a:moveTo>
                    <a:pt x="231" y="0"/>
                  </a:moveTo>
                  <a:cubicBezTo>
                    <a:pt x="177" y="0"/>
                    <a:pt x="124" y="12"/>
                    <a:pt x="83" y="36"/>
                  </a:cubicBezTo>
                  <a:cubicBezTo>
                    <a:pt x="0" y="82"/>
                    <a:pt x="1" y="160"/>
                    <a:pt x="84" y="207"/>
                  </a:cubicBezTo>
                  <a:cubicBezTo>
                    <a:pt x="125" y="231"/>
                    <a:pt x="178" y="243"/>
                    <a:pt x="232" y="243"/>
                  </a:cubicBezTo>
                  <a:cubicBezTo>
                    <a:pt x="286" y="243"/>
                    <a:pt x="339" y="231"/>
                    <a:pt x="380" y="207"/>
                  </a:cubicBezTo>
                  <a:cubicBezTo>
                    <a:pt x="461" y="160"/>
                    <a:pt x="461" y="83"/>
                    <a:pt x="378" y="36"/>
                  </a:cubicBezTo>
                  <a:cubicBezTo>
                    <a:pt x="337" y="12"/>
                    <a:pt x="284" y="0"/>
                    <a:pt x="23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7413;p55">
              <a:extLst>
                <a:ext uri="{FF2B5EF4-FFF2-40B4-BE49-F238E27FC236}">
                  <a16:creationId xmlns:a16="http://schemas.microsoft.com/office/drawing/2014/main" id="{3F08DF81-5B14-9345-922E-7C7A42DC23F0}"/>
                </a:ext>
              </a:extLst>
            </p:cNvPr>
            <p:cNvSpPr/>
            <p:nvPr/>
          </p:nvSpPr>
          <p:spPr>
            <a:xfrm>
              <a:off x="6714100" y="1088525"/>
              <a:ext cx="81475" cy="77875"/>
            </a:xfrm>
            <a:custGeom>
              <a:avLst/>
              <a:gdLst/>
              <a:ahLst/>
              <a:cxnLst/>
              <a:rect l="l" t="t" r="r" b="b"/>
              <a:pathLst>
                <a:path w="3259" h="3115" extrusionOk="0">
                  <a:moveTo>
                    <a:pt x="1307" y="0"/>
                  </a:moveTo>
                  <a:cubicBezTo>
                    <a:pt x="1253" y="0"/>
                    <a:pt x="1199" y="7"/>
                    <a:pt x="1145" y="22"/>
                  </a:cubicBezTo>
                  <a:cubicBezTo>
                    <a:pt x="875" y="94"/>
                    <a:pt x="688" y="340"/>
                    <a:pt x="689" y="619"/>
                  </a:cubicBezTo>
                  <a:lnTo>
                    <a:pt x="689" y="625"/>
                  </a:lnTo>
                  <a:cubicBezTo>
                    <a:pt x="365" y="667"/>
                    <a:pt x="178" y="1017"/>
                    <a:pt x="326" y="1310"/>
                  </a:cubicBezTo>
                  <a:cubicBezTo>
                    <a:pt x="125" y="1417"/>
                    <a:pt x="1" y="1626"/>
                    <a:pt x="1" y="1853"/>
                  </a:cubicBezTo>
                  <a:cubicBezTo>
                    <a:pt x="1" y="2075"/>
                    <a:pt x="120" y="2281"/>
                    <a:pt x="314" y="2390"/>
                  </a:cubicBezTo>
                  <a:cubicBezTo>
                    <a:pt x="339" y="2637"/>
                    <a:pt x="548" y="2814"/>
                    <a:pt x="784" y="2814"/>
                  </a:cubicBezTo>
                  <a:cubicBezTo>
                    <a:pt x="821" y="2814"/>
                    <a:pt x="859" y="2810"/>
                    <a:pt x="897" y="2800"/>
                  </a:cubicBezTo>
                  <a:cubicBezTo>
                    <a:pt x="904" y="2806"/>
                    <a:pt x="913" y="2810"/>
                    <a:pt x="921" y="2816"/>
                  </a:cubicBezTo>
                  <a:cubicBezTo>
                    <a:pt x="1132" y="3017"/>
                    <a:pt x="1399" y="3114"/>
                    <a:pt x="1664" y="3114"/>
                  </a:cubicBezTo>
                  <a:cubicBezTo>
                    <a:pt x="2005" y="3114"/>
                    <a:pt x="2344" y="2954"/>
                    <a:pt x="2556" y="2647"/>
                  </a:cubicBezTo>
                  <a:cubicBezTo>
                    <a:pt x="2820" y="2589"/>
                    <a:pt x="2981" y="2320"/>
                    <a:pt x="2908" y="2059"/>
                  </a:cubicBezTo>
                  <a:cubicBezTo>
                    <a:pt x="3143" y="1900"/>
                    <a:pt x="3259" y="1616"/>
                    <a:pt x="3202" y="1337"/>
                  </a:cubicBezTo>
                  <a:cubicBezTo>
                    <a:pt x="3146" y="1059"/>
                    <a:pt x="2928" y="841"/>
                    <a:pt x="2650" y="786"/>
                  </a:cubicBezTo>
                  <a:cubicBezTo>
                    <a:pt x="2733" y="569"/>
                    <a:pt x="2647" y="322"/>
                    <a:pt x="2447" y="205"/>
                  </a:cubicBezTo>
                  <a:cubicBezTo>
                    <a:pt x="2371" y="160"/>
                    <a:pt x="2287" y="138"/>
                    <a:pt x="2203" y="138"/>
                  </a:cubicBezTo>
                  <a:cubicBezTo>
                    <a:pt x="2067" y="138"/>
                    <a:pt x="1932" y="197"/>
                    <a:pt x="1839" y="308"/>
                  </a:cubicBezTo>
                  <a:cubicBezTo>
                    <a:pt x="1727" y="114"/>
                    <a:pt x="1522" y="0"/>
                    <a:pt x="1307"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7414;p55">
              <a:extLst>
                <a:ext uri="{FF2B5EF4-FFF2-40B4-BE49-F238E27FC236}">
                  <a16:creationId xmlns:a16="http://schemas.microsoft.com/office/drawing/2014/main" id="{B82466C6-E166-9143-B558-1FD3A2BD07D1}"/>
                </a:ext>
              </a:extLst>
            </p:cNvPr>
            <p:cNvSpPr/>
            <p:nvPr/>
          </p:nvSpPr>
          <p:spPr>
            <a:xfrm>
              <a:off x="6801150" y="1181825"/>
              <a:ext cx="10500" cy="32675"/>
            </a:xfrm>
            <a:custGeom>
              <a:avLst/>
              <a:gdLst/>
              <a:ahLst/>
              <a:cxnLst/>
              <a:rect l="l" t="t" r="r" b="b"/>
              <a:pathLst>
                <a:path w="420" h="1307" extrusionOk="0">
                  <a:moveTo>
                    <a:pt x="0" y="1"/>
                  </a:moveTo>
                  <a:lnTo>
                    <a:pt x="0" y="1185"/>
                  </a:lnTo>
                  <a:cubicBezTo>
                    <a:pt x="0" y="1217"/>
                    <a:pt x="22" y="1248"/>
                    <a:pt x="63" y="1271"/>
                  </a:cubicBezTo>
                  <a:cubicBezTo>
                    <a:pt x="104" y="1295"/>
                    <a:pt x="158" y="1307"/>
                    <a:pt x="211" y="1307"/>
                  </a:cubicBezTo>
                  <a:cubicBezTo>
                    <a:pt x="265" y="1307"/>
                    <a:pt x="318" y="1295"/>
                    <a:pt x="358" y="1271"/>
                  </a:cubicBezTo>
                  <a:cubicBezTo>
                    <a:pt x="399" y="1248"/>
                    <a:pt x="419" y="1217"/>
                    <a:pt x="419" y="1185"/>
                  </a:cubicBezTo>
                  <a:lnTo>
                    <a:pt x="419" y="1"/>
                  </a:lnTo>
                  <a:cubicBezTo>
                    <a:pt x="419" y="33"/>
                    <a:pt x="399" y="63"/>
                    <a:pt x="358" y="86"/>
                  </a:cubicBezTo>
                  <a:cubicBezTo>
                    <a:pt x="318" y="110"/>
                    <a:pt x="265" y="122"/>
                    <a:pt x="211" y="122"/>
                  </a:cubicBezTo>
                  <a:cubicBezTo>
                    <a:pt x="158" y="122"/>
                    <a:pt x="104" y="110"/>
                    <a:pt x="63" y="86"/>
                  </a:cubicBezTo>
                  <a:cubicBezTo>
                    <a:pt x="22" y="63"/>
                    <a:pt x="0" y="31"/>
                    <a:pt x="0"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7415;p55">
              <a:extLst>
                <a:ext uri="{FF2B5EF4-FFF2-40B4-BE49-F238E27FC236}">
                  <a16:creationId xmlns:a16="http://schemas.microsoft.com/office/drawing/2014/main" id="{B496A692-FB36-E341-9DF1-8EBECBCF083A}"/>
                </a:ext>
              </a:extLst>
            </p:cNvPr>
            <p:cNvSpPr/>
            <p:nvPr/>
          </p:nvSpPr>
          <p:spPr>
            <a:xfrm>
              <a:off x="6800650" y="1178800"/>
              <a:ext cx="11500" cy="6100"/>
            </a:xfrm>
            <a:custGeom>
              <a:avLst/>
              <a:gdLst/>
              <a:ahLst/>
              <a:cxnLst/>
              <a:rect l="l" t="t" r="r" b="b"/>
              <a:pathLst>
                <a:path w="460" h="244" extrusionOk="0">
                  <a:moveTo>
                    <a:pt x="229" y="0"/>
                  </a:moveTo>
                  <a:cubicBezTo>
                    <a:pt x="175" y="0"/>
                    <a:pt x="122" y="12"/>
                    <a:pt x="81" y="36"/>
                  </a:cubicBezTo>
                  <a:cubicBezTo>
                    <a:pt x="0" y="83"/>
                    <a:pt x="0" y="161"/>
                    <a:pt x="83" y="207"/>
                  </a:cubicBezTo>
                  <a:cubicBezTo>
                    <a:pt x="124" y="231"/>
                    <a:pt x="178" y="243"/>
                    <a:pt x="231" y="243"/>
                  </a:cubicBezTo>
                  <a:cubicBezTo>
                    <a:pt x="285" y="243"/>
                    <a:pt x="338" y="231"/>
                    <a:pt x="378" y="207"/>
                  </a:cubicBezTo>
                  <a:cubicBezTo>
                    <a:pt x="460" y="161"/>
                    <a:pt x="460" y="83"/>
                    <a:pt x="377" y="36"/>
                  </a:cubicBezTo>
                  <a:cubicBezTo>
                    <a:pt x="336" y="12"/>
                    <a:pt x="282" y="0"/>
                    <a:pt x="22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7416;p55">
              <a:extLst>
                <a:ext uri="{FF2B5EF4-FFF2-40B4-BE49-F238E27FC236}">
                  <a16:creationId xmlns:a16="http://schemas.microsoft.com/office/drawing/2014/main" id="{78542A55-9146-BC4C-99F1-CA4AA673B741}"/>
                </a:ext>
              </a:extLst>
            </p:cNvPr>
            <p:cNvSpPr/>
            <p:nvPr/>
          </p:nvSpPr>
          <p:spPr>
            <a:xfrm>
              <a:off x="6766375" y="1108425"/>
              <a:ext cx="81500" cy="77875"/>
            </a:xfrm>
            <a:custGeom>
              <a:avLst/>
              <a:gdLst/>
              <a:ahLst/>
              <a:cxnLst/>
              <a:rect l="l" t="t" r="r" b="b"/>
              <a:pathLst>
                <a:path w="3260" h="3115" extrusionOk="0">
                  <a:moveTo>
                    <a:pt x="1304" y="1"/>
                  </a:moveTo>
                  <a:cubicBezTo>
                    <a:pt x="1251" y="1"/>
                    <a:pt x="1197" y="8"/>
                    <a:pt x="1143" y="22"/>
                  </a:cubicBezTo>
                  <a:cubicBezTo>
                    <a:pt x="874" y="96"/>
                    <a:pt x="688" y="341"/>
                    <a:pt x="689" y="621"/>
                  </a:cubicBezTo>
                  <a:lnTo>
                    <a:pt x="689" y="627"/>
                  </a:lnTo>
                  <a:cubicBezTo>
                    <a:pt x="365" y="669"/>
                    <a:pt x="178" y="1018"/>
                    <a:pt x="326" y="1311"/>
                  </a:cubicBezTo>
                  <a:cubicBezTo>
                    <a:pt x="125" y="1418"/>
                    <a:pt x="1" y="1627"/>
                    <a:pt x="1" y="1855"/>
                  </a:cubicBezTo>
                  <a:cubicBezTo>
                    <a:pt x="1" y="2077"/>
                    <a:pt x="120" y="2281"/>
                    <a:pt x="312" y="2391"/>
                  </a:cubicBezTo>
                  <a:cubicBezTo>
                    <a:pt x="339" y="2638"/>
                    <a:pt x="547" y="2816"/>
                    <a:pt x="783" y="2816"/>
                  </a:cubicBezTo>
                  <a:cubicBezTo>
                    <a:pt x="821" y="2816"/>
                    <a:pt x="859" y="2811"/>
                    <a:pt x="897" y="2802"/>
                  </a:cubicBezTo>
                  <a:lnTo>
                    <a:pt x="920" y="2816"/>
                  </a:lnTo>
                  <a:cubicBezTo>
                    <a:pt x="1131" y="3017"/>
                    <a:pt x="1399" y="3115"/>
                    <a:pt x="1665" y="3115"/>
                  </a:cubicBezTo>
                  <a:cubicBezTo>
                    <a:pt x="2006" y="3115"/>
                    <a:pt x="2344" y="2955"/>
                    <a:pt x="2556" y="2648"/>
                  </a:cubicBezTo>
                  <a:cubicBezTo>
                    <a:pt x="2820" y="2589"/>
                    <a:pt x="2981" y="2320"/>
                    <a:pt x="2907" y="2061"/>
                  </a:cubicBezTo>
                  <a:cubicBezTo>
                    <a:pt x="3142" y="1901"/>
                    <a:pt x="3259" y="1617"/>
                    <a:pt x="3202" y="1339"/>
                  </a:cubicBezTo>
                  <a:cubicBezTo>
                    <a:pt x="3146" y="1060"/>
                    <a:pt x="2928" y="843"/>
                    <a:pt x="2650" y="788"/>
                  </a:cubicBezTo>
                  <a:cubicBezTo>
                    <a:pt x="2733" y="569"/>
                    <a:pt x="2647" y="324"/>
                    <a:pt x="2446" y="205"/>
                  </a:cubicBezTo>
                  <a:cubicBezTo>
                    <a:pt x="2370" y="160"/>
                    <a:pt x="2287" y="138"/>
                    <a:pt x="2204" y="138"/>
                  </a:cubicBezTo>
                  <a:cubicBezTo>
                    <a:pt x="2067" y="138"/>
                    <a:pt x="1932" y="197"/>
                    <a:pt x="1838" y="308"/>
                  </a:cubicBezTo>
                  <a:cubicBezTo>
                    <a:pt x="1726" y="115"/>
                    <a:pt x="1520" y="1"/>
                    <a:pt x="1304"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7417;p55">
              <a:extLst>
                <a:ext uri="{FF2B5EF4-FFF2-40B4-BE49-F238E27FC236}">
                  <a16:creationId xmlns:a16="http://schemas.microsoft.com/office/drawing/2014/main" id="{F1DFE040-6DE7-A44F-A868-FBD365903C9C}"/>
                </a:ext>
              </a:extLst>
            </p:cNvPr>
            <p:cNvSpPr/>
            <p:nvPr/>
          </p:nvSpPr>
          <p:spPr>
            <a:xfrm>
              <a:off x="6589325" y="904625"/>
              <a:ext cx="145650" cy="458275"/>
            </a:xfrm>
            <a:custGeom>
              <a:avLst/>
              <a:gdLst/>
              <a:ahLst/>
              <a:cxnLst/>
              <a:rect l="l" t="t" r="r" b="b"/>
              <a:pathLst>
                <a:path w="5826" h="18331" extrusionOk="0">
                  <a:moveTo>
                    <a:pt x="1" y="0"/>
                  </a:moveTo>
                  <a:lnTo>
                    <a:pt x="53" y="15039"/>
                  </a:lnTo>
                  <a:lnTo>
                    <a:pt x="5825" y="18330"/>
                  </a:lnTo>
                  <a:lnTo>
                    <a:pt x="5772" y="3293"/>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7418;p55">
              <a:extLst>
                <a:ext uri="{FF2B5EF4-FFF2-40B4-BE49-F238E27FC236}">
                  <a16:creationId xmlns:a16="http://schemas.microsoft.com/office/drawing/2014/main" id="{3C4A7BD6-0546-664A-9910-B183F61BDA7C}"/>
                </a:ext>
              </a:extLst>
            </p:cNvPr>
            <p:cNvSpPr/>
            <p:nvPr/>
          </p:nvSpPr>
          <p:spPr>
            <a:xfrm>
              <a:off x="6448925" y="904625"/>
              <a:ext cx="140425" cy="455525"/>
            </a:xfrm>
            <a:custGeom>
              <a:avLst/>
              <a:gdLst/>
              <a:ahLst/>
              <a:cxnLst/>
              <a:rect l="l" t="t" r="r" b="b"/>
              <a:pathLst>
                <a:path w="5617" h="18221" extrusionOk="0">
                  <a:moveTo>
                    <a:pt x="5617" y="0"/>
                  </a:moveTo>
                  <a:lnTo>
                    <a:pt x="0" y="3183"/>
                  </a:lnTo>
                  <a:lnTo>
                    <a:pt x="54" y="18220"/>
                  </a:lnTo>
                  <a:lnTo>
                    <a:pt x="5563" y="15039"/>
                  </a:lnTo>
                  <a:lnTo>
                    <a:pt x="56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7419;p55">
              <a:extLst>
                <a:ext uri="{FF2B5EF4-FFF2-40B4-BE49-F238E27FC236}">
                  <a16:creationId xmlns:a16="http://schemas.microsoft.com/office/drawing/2014/main" id="{5743B29E-09A3-624D-92A2-79D6DA2C5B83}"/>
                </a:ext>
              </a:extLst>
            </p:cNvPr>
            <p:cNvSpPr/>
            <p:nvPr/>
          </p:nvSpPr>
          <p:spPr>
            <a:xfrm>
              <a:off x="6593250" y="986950"/>
              <a:ext cx="141700" cy="455475"/>
            </a:xfrm>
            <a:custGeom>
              <a:avLst/>
              <a:gdLst/>
              <a:ahLst/>
              <a:cxnLst/>
              <a:rect l="l" t="t" r="r" b="b"/>
              <a:pathLst>
                <a:path w="5668" h="18219" extrusionOk="0">
                  <a:moveTo>
                    <a:pt x="5613" y="0"/>
                  </a:moveTo>
                  <a:lnTo>
                    <a:pt x="0" y="3182"/>
                  </a:lnTo>
                  <a:lnTo>
                    <a:pt x="52" y="18219"/>
                  </a:lnTo>
                  <a:lnTo>
                    <a:pt x="5667" y="15039"/>
                  </a:lnTo>
                  <a:lnTo>
                    <a:pt x="561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7420;p55">
              <a:extLst>
                <a:ext uri="{FF2B5EF4-FFF2-40B4-BE49-F238E27FC236}">
                  <a16:creationId xmlns:a16="http://schemas.microsoft.com/office/drawing/2014/main" id="{0C710ABF-A5CD-C44A-99E9-99B4BE240159}"/>
                </a:ext>
              </a:extLst>
            </p:cNvPr>
            <p:cNvSpPr/>
            <p:nvPr/>
          </p:nvSpPr>
          <p:spPr>
            <a:xfrm>
              <a:off x="6448925" y="984175"/>
              <a:ext cx="145650" cy="458250"/>
            </a:xfrm>
            <a:custGeom>
              <a:avLst/>
              <a:gdLst/>
              <a:ahLst/>
              <a:cxnLst/>
              <a:rect l="l" t="t" r="r" b="b"/>
              <a:pathLst>
                <a:path w="5826" h="18330" extrusionOk="0">
                  <a:moveTo>
                    <a:pt x="0" y="1"/>
                  </a:moveTo>
                  <a:lnTo>
                    <a:pt x="54" y="15038"/>
                  </a:lnTo>
                  <a:lnTo>
                    <a:pt x="5825" y="18330"/>
                  </a:lnTo>
                  <a:lnTo>
                    <a:pt x="5773" y="329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7421;p55">
              <a:extLst>
                <a:ext uri="{FF2B5EF4-FFF2-40B4-BE49-F238E27FC236}">
                  <a16:creationId xmlns:a16="http://schemas.microsoft.com/office/drawing/2014/main" id="{2A1FBED2-FE8D-2A4B-B3FF-607A6AA7E32E}"/>
                </a:ext>
              </a:extLst>
            </p:cNvPr>
            <p:cNvSpPr/>
            <p:nvPr/>
          </p:nvSpPr>
          <p:spPr>
            <a:xfrm>
              <a:off x="6448925" y="904675"/>
              <a:ext cx="284675" cy="161825"/>
            </a:xfrm>
            <a:custGeom>
              <a:avLst/>
              <a:gdLst/>
              <a:ahLst/>
              <a:cxnLst/>
              <a:rect l="l" t="t" r="r" b="b"/>
              <a:pathLst>
                <a:path w="11387" h="6473" extrusionOk="0">
                  <a:moveTo>
                    <a:pt x="5615" y="1"/>
                  </a:moveTo>
                  <a:lnTo>
                    <a:pt x="0" y="3181"/>
                  </a:lnTo>
                  <a:lnTo>
                    <a:pt x="5773" y="6473"/>
                  </a:lnTo>
                  <a:lnTo>
                    <a:pt x="11386" y="3291"/>
                  </a:lnTo>
                  <a:lnTo>
                    <a:pt x="561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7422;p55">
              <a:extLst>
                <a:ext uri="{FF2B5EF4-FFF2-40B4-BE49-F238E27FC236}">
                  <a16:creationId xmlns:a16="http://schemas.microsoft.com/office/drawing/2014/main" id="{049E8B08-A854-7C45-9EF2-5C8CF5A8E570}"/>
                </a:ext>
              </a:extLst>
            </p:cNvPr>
            <p:cNvSpPr/>
            <p:nvPr/>
          </p:nvSpPr>
          <p:spPr>
            <a:xfrm>
              <a:off x="6469075" y="1084850"/>
              <a:ext cx="26750" cy="46000"/>
            </a:xfrm>
            <a:custGeom>
              <a:avLst/>
              <a:gdLst/>
              <a:ahLst/>
              <a:cxnLst/>
              <a:rect l="l" t="t" r="r" b="b"/>
              <a:pathLst>
                <a:path w="1070" h="1840" extrusionOk="0">
                  <a:moveTo>
                    <a:pt x="5" y="1"/>
                  </a:moveTo>
                  <a:lnTo>
                    <a:pt x="1" y="1225"/>
                  </a:lnTo>
                  <a:lnTo>
                    <a:pt x="1066" y="1839"/>
                  </a:lnTo>
                  <a:lnTo>
                    <a:pt x="1068" y="1506"/>
                  </a:lnTo>
                  <a:lnTo>
                    <a:pt x="1069" y="616"/>
                  </a:lnTo>
                  <a:lnTo>
                    <a:pt x="298"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7423;p55">
              <a:extLst>
                <a:ext uri="{FF2B5EF4-FFF2-40B4-BE49-F238E27FC236}">
                  <a16:creationId xmlns:a16="http://schemas.microsoft.com/office/drawing/2014/main" id="{977AD5D6-C495-0C4D-AEDB-577D8E1AD5AB}"/>
                </a:ext>
              </a:extLst>
            </p:cNvPr>
            <p:cNvSpPr/>
            <p:nvPr/>
          </p:nvSpPr>
          <p:spPr>
            <a:xfrm>
              <a:off x="6464300" y="1082100"/>
              <a:ext cx="4900" cy="36175"/>
            </a:xfrm>
            <a:custGeom>
              <a:avLst/>
              <a:gdLst/>
              <a:ahLst/>
              <a:cxnLst/>
              <a:rect l="l" t="t" r="r" b="b"/>
              <a:pathLst>
                <a:path w="196" h="1447" extrusionOk="0">
                  <a:moveTo>
                    <a:pt x="5" y="1"/>
                  </a:moveTo>
                  <a:lnTo>
                    <a:pt x="0" y="1446"/>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7424;p55">
              <a:extLst>
                <a:ext uri="{FF2B5EF4-FFF2-40B4-BE49-F238E27FC236}">
                  <a16:creationId xmlns:a16="http://schemas.microsoft.com/office/drawing/2014/main" id="{B1B4CF0B-A376-144C-B8E3-63ABF651A61B}"/>
                </a:ext>
              </a:extLst>
            </p:cNvPr>
            <p:cNvSpPr/>
            <p:nvPr/>
          </p:nvSpPr>
          <p:spPr>
            <a:xfrm>
              <a:off x="6464300" y="1115450"/>
              <a:ext cx="31450" cy="20950"/>
            </a:xfrm>
            <a:custGeom>
              <a:avLst/>
              <a:gdLst/>
              <a:ahLst/>
              <a:cxnLst/>
              <a:rect l="l" t="t" r="r" b="b"/>
              <a:pathLst>
                <a:path w="1258" h="838" extrusionOk="0">
                  <a:moveTo>
                    <a:pt x="192" y="1"/>
                  </a:moveTo>
                  <a:lnTo>
                    <a:pt x="0" y="112"/>
                  </a:lnTo>
                  <a:lnTo>
                    <a:pt x="1257" y="837"/>
                  </a:lnTo>
                  <a:lnTo>
                    <a:pt x="1257"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7425;p55">
              <a:extLst>
                <a:ext uri="{FF2B5EF4-FFF2-40B4-BE49-F238E27FC236}">
                  <a16:creationId xmlns:a16="http://schemas.microsoft.com/office/drawing/2014/main" id="{2895DBB6-1772-504C-B2B5-1F2B7E6701F7}"/>
                </a:ext>
              </a:extLst>
            </p:cNvPr>
            <p:cNvSpPr/>
            <p:nvPr/>
          </p:nvSpPr>
          <p:spPr>
            <a:xfrm>
              <a:off x="6510000" y="1108300"/>
              <a:ext cx="26750" cy="46000"/>
            </a:xfrm>
            <a:custGeom>
              <a:avLst/>
              <a:gdLst/>
              <a:ahLst/>
              <a:cxnLst/>
              <a:rect l="l" t="t" r="r" b="b"/>
              <a:pathLst>
                <a:path w="1070" h="1840" extrusionOk="0">
                  <a:moveTo>
                    <a:pt x="5" y="1"/>
                  </a:moveTo>
                  <a:lnTo>
                    <a:pt x="1" y="1225"/>
                  </a:lnTo>
                  <a:lnTo>
                    <a:pt x="1067" y="1840"/>
                  </a:lnTo>
                  <a:lnTo>
                    <a:pt x="1067" y="1506"/>
                  </a:lnTo>
                  <a:lnTo>
                    <a:pt x="1069" y="616"/>
                  </a:lnTo>
                  <a:lnTo>
                    <a:pt x="298" y="171"/>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7426;p55">
              <a:extLst>
                <a:ext uri="{FF2B5EF4-FFF2-40B4-BE49-F238E27FC236}">
                  <a16:creationId xmlns:a16="http://schemas.microsoft.com/office/drawing/2014/main" id="{0D139847-B12C-ED4E-8838-892BE83B36F8}"/>
                </a:ext>
              </a:extLst>
            </p:cNvPr>
            <p:cNvSpPr/>
            <p:nvPr/>
          </p:nvSpPr>
          <p:spPr>
            <a:xfrm>
              <a:off x="6505225" y="1105550"/>
              <a:ext cx="4925" cy="36175"/>
            </a:xfrm>
            <a:custGeom>
              <a:avLst/>
              <a:gdLst/>
              <a:ahLst/>
              <a:cxnLst/>
              <a:rect l="l" t="t" r="r" b="b"/>
              <a:pathLst>
                <a:path w="197" h="1447" extrusionOk="0">
                  <a:moveTo>
                    <a:pt x="5" y="1"/>
                  </a:moveTo>
                  <a:lnTo>
                    <a:pt x="0" y="1446"/>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7427;p55">
              <a:extLst>
                <a:ext uri="{FF2B5EF4-FFF2-40B4-BE49-F238E27FC236}">
                  <a16:creationId xmlns:a16="http://schemas.microsoft.com/office/drawing/2014/main" id="{7BC10F21-4646-5F44-BE88-FE1D79788EC9}"/>
                </a:ext>
              </a:extLst>
            </p:cNvPr>
            <p:cNvSpPr/>
            <p:nvPr/>
          </p:nvSpPr>
          <p:spPr>
            <a:xfrm>
              <a:off x="6505225" y="1138900"/>
              <a:ext cx="31450" cy="20975"/>
            </a:xfrm>
            <a:custGeom>
              <a:avLst/>
              <a:gdLst/>
              <a:ahLst/>
              <a:cxnLst/>
              <a:rect l="l" t="t" r="r" b="b"/>
              <a:pathLst>
                <a:path w="1258" h="839" extrusionOk="0">
                  <a:moveTo>
                    <a:pt x="192" y="1"/>
                  </a:moveTo>
                  <a:lnTo>
                    <a:pt x="0" y="112"/>
                  </a:lnTo>
                  <a:lnTo>
                    <a:pt x="1258" y="839"/>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7428;p55">
              <a:extLst>
                <a:ext uri="{FF2B5EF4-FFF2-40B4-BE49-F238E27FC236}">
                  <a16:creationId xmlns:a16="http://schemas.microsoft.com/office/drawing/2014/main" id="{5A85AD93-B70A-E949-AE2F-B70838CC4B5B}"/>
                </a:ext>
              </a:extLst>
            </p:cNvPr>
            <p:cNvSpPr/>
            <p:nvPr/>
          </p:nvSpPr>
          <p:spPr>
            <a:xfrm>
              <a:off x="6550925" y="1131650"/>
              <a:ext cx="26750" cy="46000"/>
            </a:xfrm>
            <a:custGeom>
              <a:avLst/>
              <a:gdLst/>
              <a:ahLst/>
              <a:cxnLst/>
              <a:rect l="l" t="t" r="r" b="b"/>
              <a:pathLst>
                <a:path w="1070" h="1840" extrusionOk="0">
                  <a:moveTo>
                    <a:pt x="5" y="1"/>
                  </a:moveTo>
                  <a:lnTo>
                    <a:pt x="1" y="1225"/>
                  </a:lnTo>
                  <a:lnTo>
                    <a:pt x="1067" y="1839"/>
                  </a:lnTo>
                  <a:lnTo>
                    <a:pt x="1067" y="1506"/>
                  </a:lnTo>
                  <a:lnTo>
                    <a:pt x="1070" y="616"/>
                  </a:lnTo>
                  <a:lnTo>
                    <a:pt x="297"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7429;p55">
              <a:extLst>
                <a:ext uri="{FF2B5EF4-FFF2-40B4-BE49-F238E27FC236}">
                  <a16:creationId xmlns:a16="http://schemas.microsoft.com/office/drawing/2014/main" id="{A5917CE1-8E1B-A240-9461-AC3BD0294C11}"/>
                </a:ext>
              </a:extLst>
            </p:cNvPr>
            <p:cNvSpPr/>
            <p:nvPr/>
          </p:nvSpPr>
          <p:spPr>
            <a:xfrm>
              <a:off x="6546150" y="1128900"/>
              <a:ext cx="4925" cy="36175"/>
            </a:xfrm>
            <a:custGeom>
              <a:avLst/>
              <a:gdLst/>
              <a:ahLst/>
              <a:cxnLst/>
              <a:rect l="l" t="t" r="r" b="b"/>
              <a:pathLst>
                <a:path w="197" h="1447" extrusionOk="0">
                  <a:moveTo>
                    <a:pt x="5" y="1"/>
                  </a:moveTo>
                  <a:lnTo>
                    <a:pt x="1" y="1446"/>
                  </a:lnTo>
                  <a:lnTo>
                    <a:pt x="192"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7430;p55">
              <a:extLst>
                <a:ext uri="{FF2B5EF4-FFF2-40B4-BE49-F238E27FC236}">
                  <a16:creationId xmlns:a16="http://schemas.microsoft.com/office/drawing/2014/main" id="{77B8C2A1-7B34-874A-B0C4-50622C4CAD8A}"/>
                </a:ext>
              </a:extLst>
            </p:cNvPr>
            <p:cNvSpPr/>
            <p:nvPr/>
          </p:nvSpPr>
          <p:spPr>
            <a:xfrm>
              <a:off x="6546150" y="1162250"/>
              <a:ext cx="31450" cy="20950"/>
            </a:xfrm>
            <a:custGeom>
              <a:avLst/>
              <a:gdLst/>
              <a:ahLst/>
              <a:cxnLst/>
              <a:rect l="l" t="t" r="r" b="b"/>
              <a:pathLst>
                <a:path w="1258" h="838" extrusionOk="0">
                  <a:moveTo>
                    <a:pt x="192" y="1"/>
                  </a:moveTo>
                  <a:lnTo>
                    <a:pt x="1" y="112"/>
                  </a:lnTo>
                  <a:lnTo>
                    <a:pt x="1258" y="837"/>
                  </a:lnTo>
                  <a:lnTo>
                    <a:pt x="1258"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7431;p55">
              <a:extLst>
                <a:ext uri="{FF2B5EF4-FFF2-40B4-BE49-F238E27FC236}">
                  <a16:creationId xmlns:a16="http://schemas.microsoft.com/office/drawing/2014/main" id="{6475643E-2333-2B4E-A685-A1AB43D7F7EA}"/>
                </a:ext>
              </a:extLst>
            </p:cNvPr>
            <p:cNvSpPr/>
            <p:nvPr/>
          </p:nvSpPr>
          <p:spPr>
            <a:xfrm>
              <a:off x="6469075" y="1142275"/>
              <a:ext cx="26750" cy="46000"/>
            </a:xfrm>
            <a:custGeom>
              <a:avLst/>
              <a:gdLst/>
              <a:ahLst/>
              <a:cxnLst/>
              <a:rect l="l" t="t" r="r" b="b"/>
              <a:pathLst>
                <a:path w="1070" h="1840" extrusionOk="0">
                  <a:moveTo>
                    <a:pt x="5" y="1"/>
                  </a:moveTo>
                  <a:lnTo>
                    <a:pt x="1" y="1225"/>
                  </a:lnTo>
                  <a:lnTo>
                    <a:pt x="1066" y="1839"/>
                  </a:lnTo>
                  <a:lnTo>
                    <a:pt x="1068" y="1506"/>
                  </a:lnTo>
                  <a:lnTo>
                    <a:pt x="1069" y="615"/>
                  </a:lnTo>
                  <a:lnTo>
                    <a:pt x="298" y="170"/>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7432;p55">
              <a:extLst>
                <a:ext uri="{FF2B5EF4-FFF2-40B4-BE49-F238E27FC236}">
                  <a16:creationId xmlns:a16="http://schemas.microsoft.com/office/drawing/2014/main" id="{354DE456-1EA9-454A-8B92-00492A97BBBB}"/>
                </a:ext>
              </a:extLst>
            </p:cNvPr>
            <p:cNvSpPr/>
            <p:nvPr/>
          </p:nvSpPr>
          <p:spPr>
            <a:xfrm>
              <a:off x="6464300" y="1139525"/>
              <a:ext cx="4900" cy="36175"/>
            </a:xfrm>
            <a:custGeom>
              <a:avLst/>
              <a:gdLst/>
              <a:ahLst/>
              <a:cxnLst/>
              <a:rect l="l" t="t" r="r" b="b"/>
              <a:pathLst>
                <a:path w="196" h="1447" extrusionOk="0">
                  <a:moveTo>
                    <a:pt x="5" y="0"/>
                  </a:moveTo>
                  <a:lnTo>
                    <a:pt x="0" y="1446"/>
                  </a:lnTo>
                  <a:lnTo>
                    <a:pt x="193" y="1335"/>
                  </a:lnTo>
                  <a:lnTo>
                    <a:pt x="196" y="111"/>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7433;p55">
              <a:extLst>
                <a:ext uri="{FF2B5EF4-FFF2-40B4-BE49-F238E27FC236}">
                  <a16:creationId xmlns:a16="http://schemas.microsoft.com/office/drawing/2014/main" id="{C72D9FE1-9AF7-084E-BF73-8853730923D6}"/>
                </a:ext>
              </a:extLst>
            </p:cNvPr>
            <p:cNvSpPr/>
            <p:nvPr/>
          </p:nvSpPr>
          <p:spPr>
            <a:xfrm>
              <a:off x="6464300" y="1172875"/>
              <a:ext cx="31450" cy="20975"/>
            </a:xfrm>
            <a:custGeom>
              <a:avLst/>
              <a:gdLst/>
              <a:ahLst/>
              <a:cxnLst/>
              <a:rect l="l" t="t" r="r" b="b"/>
              <a:pathLst>
                <a:path w="1258" h="839" extrusionOk="0">
                  <a:moveTo>
                    <a:pt x="192" y="1"/>
                  </a:moveTo>
                  <a:lnTo>
                    <a:pt x="0" y="112"/>
                  </a:lnTo>
                  <a:lnTo>
                    <a:pt x="1257" y="839"/>
                  </a:lnTo>
                  <a:lnTo>
                    <a:pt x="1257"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7434;p55">
              <a:extLst>
                <a:ext uri="{FF2B5EF4-FFF2-40B4-BE49-F238E27FC236}">
                  <a16:creationId xmlns:a16="http://schemas.microsoft.com/office/drawing/2014/main" id="{A6D886F1-B338-F34C-8A9E-B069933DBDD5}"/>
                </a:ext>
              </a:extLst>
            </p:cNvPr>
            <p:cNvSpPr/>
            <p:nvPr/>
          </p:nvSpPr>
          <p:spPr>
            <a:xfrm>
              <a:off x="6510000" y="1165775"/>
              <a:ext cx="26750" cy="45950"/>
            </a:xfrm>
            <a:custGeom>
              <a:avLst/>
              <a:gdLst/>
              <a:ahLst/>
              <a:cxnLst/>
              <a:rect l="l" t="t" r="r" b="b"/>
              <a:pathLst>
                <a:path w="1070" h="1838" extrusionOk="0">
                  <a:moveTo>
                    <a:pt x="5" y="0"/>
                  </a:moveTo>
                  <a:lnTo>
                    <a:pt x="1" y="1223"/>
                  </a:lnTo>
                  <a:lnTo>
                    <a:pt x="1067" y="1838"/>
                  </a:lnTo>
                  <a:lnTo>
                    <a:pt x="1067" y="1504"/>
                  </a:lnTo>
                  <a:lnTo>
                    <a:pt x="1069" y="615"/>
                  </a:lnTo>
                  <a:lnTo>
                    <a:pt x="298" y="169"/>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7435;p55">
              <a:extLst>
                <a:ext uri="{FF2B5EF4-FFF2-40B4-BE49-F238E27FC236}">
                  <a16:creationId xmlns:a16="http://schemas.microsoft.com/office/drawing/2014/main" id="{FD9A1976-1605-6C41-A95D-192B0DDA9C3B}"/>
                </a:ext>
              </a:extLst>
            </p:cNvPr>
            <p:cNvSpPr/>
            <p:nvPr/>
          </p:nvSpPr>
          <p:spPr>
            <a:xfrm>
              <a:off x="6505225" y="1162975"/>
              <a:ext cx="4925" cy="36200"/>
            </a:xfrm>
            <a:custGeom>
              <a:avLst/>
              <a:gdLst/>
              <a:ahLst/>
              <a:cxnLst/>
              <a:rect l="l" t="t" r="r" b="b"/>
              <a:pathLst>
                <a:path w="197" h="1448" extrusionOk="0">
                  <a:moveTo>
                    <a:pt x="5" y="1"/>
                  </a:moveTo>
                  <a:lnTo>
                    <a:pt x="0" y="1448"/>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7436;p55">
              <a:extLst>
                <a:ext uri="{FF2B5EF4-FFF2-40B4-BE49-F238E27FC236}">
                  <a16:creationId xmlns:a16="http://schemas.microsoft.com/office/drawing/2014/main" id="{ECF427C8-7C98-5841-AA35-208E8CAF05E4}"/>
                </a:ext>
              </a:extLst>
            </p:cNvPr>
            <p:cNvSpPr/>
            <p:nvPr/>
          </p:nvSpPr>
          <p:spPr>
            <a:xfrm>
              <a:off x="6505225" y="1196325"/>
              <a:ext cx="31450" cy="20975"/>
            </a:xfrm>
            <a:custGeom>
              <a:avLst/>
              <a:gdLst/>
              <a:ahLst/>
              <a:cxnLst/>
              <a:rect l="l" t="t" r="r" b="b"/>
              <a:pathLst>
                <a:path w="1258" h="839" extrusionOk="0">
                  <a:moveTo>
                    <a:pt x="192" y="1"/>
                  </a:moveTo>
                  <a:lnTo>
                    <a:pt x="0" y="114"/>
                  </a:lnTo>
                  <a:lnTo>
                    <a:pt x="1258" y="839"/>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7437;p55">
              <a:extLst>
                <a:ext uri="{FF2B5EF4-FFF2-40B4-BE49-F238E27FC236}">
                  <a16:creationId xmlns:a16="http://schemas.microsoft.com/office/drawing/2014/main" id="{8124EE63-1113-AD4B-AA11-FCFC59BEF71F}"/>
                </a:ext>
              </a:extLst>
            </p:cNvPr>
            <p:cNvSpPr/>
            <p:nvPr/>
          </p:nvSpPr>
          <p:spPr>
            <a:xfrm>
              <a:off x="6550925" y="1189075"/>
              <a:ext cx="26750" cy="46000"/>
            </a:xfrm>
            <a:custGeom>
              <a:avLst/>
              <a:gdLst/>
              <a:ahLst/>
              <a:cxnLst/>
              <a:rect l="l" t="t" r="r" b="b"/>
              <a:pathLst>
                <a:path w="1070" h="1840" extrusionOk="0">
                  <a:moveTo>
                    <a:pt x="5" y="1"/>
                  </a:moveTo>
                  <a:lnTo>
                    <a:pt x="1" y="1225"/>
                  </a:lnTo>
                  <a:lnTo>
                    <a:pt x="1067" y="1839"/>
                  </a:lnTo>
                  <a:lnTo>
                    <a:pt x="1067" y="1506"/>
                  </a:lnTo>
                  <a:lnTo>
                    <a:pt x="1070" y="616"/>
                  </a:lnTo>
                  <a:lnTo>
                    <a:pt x="297" y="170"/>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7438;p55">
              <a:extLst>
                <a:ext uri="{FF2B5EF4-FFF2-40B4-BE49-F238E27FC236}">
                  <a16:creationId xmlns:a16="http://schemas.microsoft.com/office/drawing/2014/main" id="{D59AA7A5-6F0E-6049-AB01-468B44DBC6C1}"/>
                </a:ext>
              </a:extLst>
            </p:cNvPr>
            <p:cNvSpPr/>
            <p:nvPr/>
          </p:nvSpPr>
          <p:spPr>
            <a:xfrm>
              <a:off x="6546150" y="1186325"/>
              <a:ext cx="4925" cy="36175"/>
            </a:xfrm>
            <a:custGeom>
              <a:avLst/>
              <a:gdLst/>
              <a:ahLst/>
              <a:cxnLst/>
              <a:rect l="l" t="t" r="r" b="b"/>
              <a:pathLst>
                <a:path w="197" h="1447" extrusionOk="0">
                  <a:moveTo>
                    <a:pt x="5" y="0"/>
                  </a:moveTo>
                  <a:lnTo>
                    <a:pt x="1" y="1446"/>
                  </a:lnTo>
                  <a:lnTo>
                    <a:pt x="192" y="1335"/>
                  </a:lnTo>
                  <a:lnTo>
                    <a:pt x="196" y="111"/>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7439;p55">
              <a:extLst>
                <a:ext uri="{FF2B5EF4-FFF2-40B4-BE49-F238E27FC236}">
                  <a16:creationId xmlns:a16="http://schemas.microsoft.com/office/drawing/2014/main" id="{86563346-D2DD-5D4E-B66C-135A67115745}"/>
                </a:ext>
              </a:extLst>
            </p:cNvPr>
            <p:cNvSpPr/>
            <p:nvPr/>
          </p:nvSpPr>
          <p:spPr>
            <a:xfrm>
              <a:off x="6546150" y="1219675"/>
              <a:ext cx="31450" cy="20975"/>
            </a:xfrm>
            <a:custGeom>
              <a:avLst/>
              <a:gdLst/>
              <a:ahLst/>
              <a:cxnLst/>
              <a:rect l="l" t="t" r="r" b="b"/>
              <a:pathLst>
                <a:path w="1258" h="839" extrusionOk="0">
                  <a:moveTo>
                    <a:pt x="192" y="1"/>
                  </a:moveTo>
                  <a:lnTo>
                    <a:pt x="1" y="112"/>
                  </a:lnTo>
                  <a:lnTo>
                    <a:pt x="1258" y="839"/>
                  </a:lnTo>
                  <a:lnTo>
                    <a:pt x="1258"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7440;p55">
              <a:extLst>
                <a:ext uri="{FF2B5EF4-FFF2-40B4-BE49-F238E27FC236}">
                  <a16:creationId xmlns:a16="http://schemas.microsoft.com/office/drawing/2014/main" id="{CC35C1B8-72D1-DF46-9E23-3C565A53DB3A}"/>
                </a:ext>
              </a:extLst>
            </p:cNvPr>
            <p:cNvSpPr/>
            <p:nvPr/>
          </p:nvSpPr>
          <p:spPr>
            <a:xfrm>
              <a:off x="6469075" y="1199700"/>
              <a:ext cx="26750" cy="46000"/>
            </a:xfrm>
            <a:custGeom>
              <a:avLst/>
              <a:gdLst/>
              <a:ahLst/>
              <a:cxnLst/>
              <a:rect l="l" t="t" r="r" b="b"/>
              <a:pathLst>
                <a:path w="1070" h="1840" extrusionOk="0">
                  <a:moveTo>
                    <a:pt x="5" y="1"/>
                  </a:moveTo>
                  <a:lnTo>
                    <a:pt x="1" y="1224"/>
                  </a:lnTo>
                  <a:lnTo>
                    <a:pt x="1066" y="1839"/>
                  </a:lnTo>
                  <a:lnTo>
                    <a:pt x="1068" y="1506"/>
                  </a:lnTo>
                  <a:lnTo>
                    <a:pt x="1069" y="615"/>
                  </a:lnTo>
                  <a:lnTo>
                    <a:pt x="298" y="170"/>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7441;p55">
              <a:extLst>
                <a:ext uri="{FF2B5EF4-FFF2-40B4-BE49-F238E27FC236}">
                  <a16:creationId xmlns:a16="http://schemas.microsoft.com/office/drawing/2014/main" id="{D2198EF1-5C57-6142-A1CD-3F747BBCD01A}"/>
                </a:ext>
              </a:extLst>
            </p:cNvPr>
            <p:cNvSpPr/>
            <p:nvPr/>
          </p:nvSpPr>
          <p:spPr>
            <a:xfrm>
              <a:off x="6464300" y="1196950"/>
              <a:ext cx="4900" cy="36175"/>
            </a:xfrm>
            <a:custGeom>
              <a:avLst/>
              <a:gdLst/>
              <a:ahLst/>
              <a:cxnLst/>
              <a:rect l="l" t="t" r="r" b="b"/>
              <a:pathLst>
                <a:path w="196" h="1447" extrusionOk="0">
                  <a:moveTo>
                    <a:pt x="5" y="0"/>
                  </a:moveTo>
                  <a:lnTo>
                    <a:pt x="0" y="1446"/>
                  </a:lnTo>
                  <a:lnTo>
                    <a:pt x="193" y="1334"/>
                  </a:lnTo>
                  <a:lnTo>
                    <a:pt x="196" y="111"/>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7442;p55">
              <a:extLst>
                <a:ext uri="{FF2B5EF4-FFF2-40B4-BE49-F238E27FC236}">
                  <a16:creationId xmlns:a16="http://schemas.microsoft.com/office/drawing/2014/main" id="{B50C9DC0-C707-6042-932F-9FA57988284E}"/>
                </a:ext>
              </a:extLst>
            </p:cNvPr>
            <p:cNvSpPr/>
            <p:nvPr/>
          </p:nvSpPr>
          <p:spPr>
            <a:xfrm>
              <a:off x="6464300" y="1230300"/>
              <a:ext cx="31450" cy="20975"/>
            </a:xfrm>
            <a:custGeom>
              <a:avLst/>
              <a:gdLst/>
              <a:ahLst/>
              <a:cxnLst/>
              <a:rect l="l" t="t" r="r" b="b"/>
              <a:pathLst>
                <a:path w="1258" h="839" extrusionOk="0">
                  <a:moveTo>
                    <a:pt x="192" y="0"/>
                  </a:moveTo>
                  <a:lnTo>
                    <a:pt x="0" y="114"/>
                  </a:lnTo>
                  <a:lnTo>
                    <a:pt x="1257" y="839"/>
                  </a:lnTo>
                  <a:lnTo>
                    <a:pt x="1257" y="615"/>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7443;p55">
              <a:extLst>
                <a:ext uri="{FF2B5EF4-FFF2-40B4-BE49-F238E27FC236}">
                  <a16:creationId xmlns:a16="http://schemas.microsoft.com/office/drawing/2014/main" id="{C761A8DC-9C9E-5143-B2D1-4E28367E7E18}"/>
                </a:ext>
              </a:extLst>
            </p:cNvPr>
            <p:cNvSpPr/>
            <p:nvPr/>
          </p:nvSpPr>
          <p:spPr>
            <a:xfrm>
              <a:off x="6510000" y="1223200"/>
              <a:ext cx="26750" cy="45975"/>
            </a:xfrm>
            <a:custGeom>
              <a:avLst/>
              <a:gdLst/>
              <a:ahLst/>
              <a:cxnLst/>
              <a:rect l="l" t="t" r="r" b="b"/>
              <a:pathLst>
                <a:path w="1070" h="1839" extrusionOk="0">
                  <a:moveTo>
                    <a:pt x="5" y="0"/>
                  </a:moveTo>
                  <a:lnTo>
                    <a:pt x="1" y="1224"/>
                  </a:lnTo>
                  <a:lnTo>
                    <a:pt x="1067" y="1839"/>
                  </a:lnTo>
                  <a:lnTo>
                    <a:pt x="1067" y="1505"/>
                  </a:lnTo>
                  <a:lnTo>
                    <a:pt x="1069" y="615"/>
                  </a:lnTo>
                  <a:lnTo>
                    <a:pt x="298" y="168"/>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7444;p55">
              <a:extLst>
                <a:ext uri="{FF2B5EF4-FFF2-40B4-BE49-F238E27FC236}">
                  <a16:creationId xmlns:a16="http://schemas.microsoft.com/office/drawing/2014/main" id="{1F825D70-4733-8C4B-A948-97F30AA7A1F0}"/>
                </a:ext>
              </a:extLst>
            </p:cNvPr>
            <p:cNvSpPr/>
            <p:nvPr/>
          </p:nvSpPr>
          <p:spPr>
            <a:xfrm>
              <a:off x="6505225" y="1220400"/>
              <a:ext cx="4925" cy="36200"/>
            </a:xfrm>
            <a:custGeom>
              <a:avLst/>
              <a:gdLst/>
              <a:ahLst/>
              <a:cxnLst/>
              <a:rect l="l" t="t" r="r" b="b"/>
              <a:pathLst>
                <a:path w="197" h="1448" extrusionOk="0">
                  <a:moveTo>
                    <a:pt x="5" y="1"/>
                  </a:moveTo>
                  <a:lnTo>
                    <a:pt x="0" y="1448"/>
                  </a:lnTo>
                  <a:lnTo>
                    <a:pt x="193" y="1336"/>
                  </a:lnTo>
                  <a:lnTo>
                    <a:pt x="196" y="112"/>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7445;p55">
              <a:extLst>
                <a:ext uri="{FF2B5EF4-FFF2-40B4-BE49-F238E27FC236}">
                  <a16:creationId xmlns:a16="http://schemas.microsoft.com/office/drawing/2014/main" id="{455BCBA4-8E45-1741-A366-D057104204DE}"/>
                </a:ext>
              </a:extLst>
            </p:cNvPr>
            <p:cNvSpPr/>
            <p:nvPr/>
          </p:nvSpPr>
          <p:spPr>
            <a:xfrm>
              <a:off x="6505225" y="1253800"/>
              <a:ext cx="31450" cy="20925"/>
            </a:xfrm>
            <a:custGeom>
              <a:avLst/>
              <a:gdLst/>
              <a:ahLst/>
              <a:cxnLst/>
              <a:rect l="l" t="t" r="r" b="b"/>
              <a:pathLst>
                <a:path w="1258" h="837" extrusionOk="0">
                  <a:moveTo>
                    <a:pt x="192" y="0"/>
                  </a:moveTo>
                  <a:lnTo>
                    <a:pt x="0" y="112"/>
                  </a:lnTo>
                  <a:lnTo>
                    <a:pt x="1258" y="837"/>
                  </a:lnTo>
                  <a:lnTo>
                    <a:pt x="1258" y="615"/>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7446;p55">
              <a:extLst>
                <a:ext uri="{FF2B5EF4-FFF2-40B4-BE49-F238E27FC236}">
                  <a16:creationId xmlns:a16="http://schemas.microsoft.com/office/drawing/2014/main" id="{7527C14E-8325-0C4E-96F1-733404F852A3}"/>
                </a:ext>
              </a:extLst>
            </p:cNvPr>
            <p:cNvSpPr/>
            <p:nvPr/>
          </p:nvSpPr>
          <p:spPr>
            <a:xfrm>
              <a:off x="6550925" y="1246550"/>
              <a:ext cx="26750" cy="45950"/>
            </a:xfrm>
            <a:custGeom>
              <a:avLst/>
              <a:gdLst/>
              <a:ahLst/>
              <a:cxnLst/>
              <a:rect l="l" t="t" r="r" b="b"/>
              <a:pathLst>
                <a:path w="1070" h="1838" extrusionOk="0">
                  <a:moveTo>
                    <a:pt x="5" y="0"/>
                  </a:moveTo>
                  <a:lnTo>
                    <a:pt x="1" y="1222"/>
                  </a:lnTo>
                  <a:lnTo>
                    <a:pt x="1067" y="1837"/>
                  </a:lnTo>
                  <a:lnTo>
                    <a:pt x="1067" y="1504"/>
                  </a:lnTo>
                  <a:lnTo>
                    <a:pt x="1070" y="615"/>
                  </a:lnTo>
                  <a:lnTo>
                    <a:pt x="297" y="168"/>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7447;p55">
              <a:extLst>
                <a:ext uri="{FF2B5EF4-FFF2-40B4-BE49-F238E27FC236}">
                  <a16:creationId xmlns:a16="http://schemas.microsoft.com/office/drawing/2014/main" id="{D2AA0BD8-2FE5-9144-B8B0-C4EBAC4F964A}"/>
                </a:ext>
              </a:extLst>
            </p:cNvPr>
            <p:cNvSpPr/>
            <p:nvPr/>
          </p:nvSpPr>
          <p:spPr>
            <a:xfrm>
              <a:off x="6546150" y="1243750"/>
              <a:ext cx="4925" cy="36200"/>
            </a:xfrm>
            <a:custGeom>
              <a:avLst/>
              <a:gdLst/>
              <a:ahLst/>
              <a:cxnLst/>
              <a:rect l="l" t="t" r="r" b="b"/>
              <a:pathLst>
                <a:path w="197" h="1448" extrusionOk="0">
                  <a:moveTo>
                    <a:pt x="5" y="0"/>
                  </a:moveTo>
                  <a:lnTo>
                    <a:pt x="1" y="1448"/>
                  </a:lnTo>
                  <a:lnTo>
                    <a:pt x="192" y="1334"/>
                  </a:lnTo>
                  <a:lnTo>
                    <a:pt x="196" y="111"/>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7448;p55">
              <a:extLst>
                <a:ext uri="{FF2B5EF4-FFF2-40B4-BE49-F238E27FC236}">
                  <a16:creationId xmlns:a16="http://schemas.microsoft.com/office/drawing/2014/main" id="{0E887E91-4BBA-944A-8DD2-97CFF119BA57}"/>
                </a:ext>
              </a:extLst>
            </p:cNvPr>
            <p:cNvSpPr/>
            <p:nvPr/>
          </p:nvSpPr>
          <p:spPr>
            <a:xfrm>
              <a:off x="6546150" y="1277100"/>
              <a:ext cx="31450" cy="20975"/>
            </a:xfrm>
            <a:custGeom>
              <a:avLst/>
              <a:gdLst/>
              <a:ahLst/>
              <a:cxnLst/>
              <a:rect l="l" t="t" r="r" b="b"/>
              <a:pathLst>
                <a:path w="1258" h="839" extrusionOk="0">
                  <a:moveTo>
                    <a:pt x="192" y="0"/>
                  </a:moveTo>
                  <a:lnTo>
                    <a:pt x="1" y="114"/>
                  </a:lnTo>
                  <a:lnTo>
                    <a:pt x="1258" y="839"/>
                  </a:lnTo>
                  <a:lnTo>
                    <a:pt x="1258" y="615"/>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7449;p55">
              <a:extLst>
                <a:ext uri="{FF2B5EF4-FFF2-40B4-BE49-F238E27FC236}">
                  <a16:creationId xmlns:a16="http://schemas.microsoft.com/office/drawing/2014/main" id="{B45F6E21-1ECE-1743-BC8E-54A1B5142AAC}"/>
                </a:ext>
              </a:extLst>
            </p:cNvPr>
            <p:cNvSpPr/>
            <p:nvPr/>
          </p:nvSpPr>
          <p:spPr>
            <a:xfrm>
              <a:off x="6469075" y="1257150"/>
              <a:ext cx="26750" cy="45975"/>
            </a:xfrm>
            <a:custGeom>
              <a:avLst/>
              <a:gdLst/>
              <a:ahLst/>
              <a:cxnLst/>
              <a:rect l="l" t="t" r="r" b="b"/>
              <a:pathLst>
                <a:path w="1070" h="1839" extrusionOk="0">
                  <a:moveTo>
                    <a:pt x="5" y="1"/>
                  </a:moveTo>
                  <a:lnTo>
                    <a:pt x="1" y="1225"/>
                  </a:lnTo>
                  <a:lnTo>
                    <a:pt x="1066" y="1838"/>
                  </a:lnTo>
                  <a:lnTo>
                    <a:pt x="1068" y="1506"/>
                  </a:lnTo>
                  <a:lnTo>
                    <a:pt x="1069" y="616"/>
                  </a:lnTo>
                  <a:lnTo>
                    <a:pt x="298"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7450;p55">
              <a:extLst>
                <a:ext uri="{FF2B5EF4-FFF2-40B4-BE49-F238E27FC236}">
                  <a16:creationId xmlns:a16="http://schemas.microsoft.com/office/drawing/2014/main" id="{1E41389E-48F6-2F45-BC50-2D4AD15F58B0}"/>
                </a:ext>
              </a:extLst>
            </p:cNvPr>
            <p:cNvSpPr/>
            <p:nvPr/>
          </p:nvSpPr>
          <p:spPr>
            <a:xfrm>
              <a:off x="6464300" y="1254375"/>
              <a:ext cx="4900" cy="36200"/>
            </a:xfrm>
            <a:custGeom>
              <a:avLst/>
              <a:gdLst/>
              <a:ahLst/>
              <a:cxnLst/>
              <a:rect l="l" t="t" r="r" b="b"/>
              <a:pathLst>
                <a:path w="196" h="1448" extrusionOk="0">
                  <a:moveTo>
                    <a:pt x="5" y="0"/>
                  </a:moveTo>
                  <a:lnTo>
                    <a:pt x="0" y="1447"/>
                  </a:lnTo>
                  <a:lnTo>
                    <a:pt x="0" y="1447"/>
                  </a:lnTo>
                  <a:lnTo>
                    <a:pt x="193" y="1334"/>
                  </a:lnTo>
                  <a:lnTo>
                    <a:pt x="196" y="112"/>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7451;p55">
              <a:extLst>
                <a:ext uri="{FF2B5EF4-FFF2-40B4-BE49-F238E27FC236}">
                  <a16:creationId xmlns:a16="http://schemas.microsoft.com/office/drawing/2014/main" id="{EC867D13-C322-C64C-8E1F-BA700449B494}"/>
                </a:ext>
              </a:extLst>
            </p:cNvPr>
            <p:cNvSpPr/>
            <p:nvPr/>
          </p:nvSpPr>
          <p:spPr>
            <a:xfrm>
              <a:off x="6464300" y="1287750"/>
              <a:ext cx="31450" cy="20950"/>
            </a:xfrm>
            <a:custGeom>
              <a:avLst/>
              <a:gdLst/>
              <a:ahLst/>
              <a:cxnLst/>
              <a:rect l="l" t="t" r="r" b="b"/>
              <a:pathLst>
                <a:path w="1258" h="838" extrusionOk="0">
                  <a:moveTo>
                    <a:pt x="192" y="1"/>
                  </a:moveTo>
                  <a:lnTo>
                    <a:pt x="0" y="112"/>
                  </a:lnTo>
                  <a:lnTo>
                    <a:pt x="1257" y="837"/>
                  </a:lnTo>
                  <a:lnTo>
                    <a:pt x="1257" y="614"/>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7452;p55">
              <a:extLst>
                <a:ext uri="{FF2B5EF4-FFF2-40B4-BE49-F238E27FC236}">
                  <a16:creationId xmlns:a16="http://schemas.microsoft.com/office/drawing/2014/main" id="{620348C5-6F6B-C641-9C1E-10687D75D591}"/>
                </a:ext>
              </a:extLst>
            </p:cNvPr>
            <p:cNvSpPr/>
            <p:nvPr/>
          </p:nvSpPr>
          <p:spPr>
            <a:xfrm>
              <a:off x="6510000" y="1280625"/>
              <a:ext cx="26750" cy="45975"/>
            </a:xfrm>
            <a:custGeom>
              <a:avLst/>
              <a:gdLst/>
              <a:ahLst/>
              <a:cxnLst/>
              <a:rect l="l" t="t" r="r" b="b"/>
              <a:pathLst>
                <a:path w="1070" h="1839" extrusionOk="0">
                  <a:moveTo>
                    <a:pt x="5" y="0"/>
                  </a:moveTo>
                  <a:lnTo>
                    <a:pt x="1" y="1224"/>
                  </a:lnTo>
                  <a:lnTo>
                    <a:pt x="1067" y="1839"/>
                  </a:lnTo>
                  <a:lnTo>
                    <a:pt x="1067" y="1505"/>
                  </a:lnTo>
                  <a:lnTo>
                    <a:pt x="1069" y="615"/>
                  </a:lnTo>
                  <a:lnTo>
                    <a:pt x="298" y="170"/>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7453;p55">
              <a:extLst>
                <a:ext uri="{FF2B5EF4-FFF2-40B4-BE49-F238E27FC236}">
                  <a16:creationId xmlns:a16="http://schemas.microsoft.com/office/drawing/2014/main" id="{9A848745-E707-F742-859A-55BC384B47A7}"/>
                </a:ext>
              </a:extLst>
            </p:cNvPr>
            <p:cNvSpPr/>
            <p:nvPr/>
          </p:nvSpPr>
          <p:spPr>
            <a:xfrm>
              <a:off x="6505225" y="1277850"/>
              <a:ext cx="4925" cy="36175"/>
            </a:xfrm>
            <a:custGeom>
              <a:avLst/>
              <a:gdLst/>
              <a:ahLst/>
              <a:cxnLst/>
              <a:rect l="l" t="t" r="r" b="b"/>
              <a:pathLst>
                <a:path w="197" h="1447" extrusionOk="0">
                  <a:moveTo>
                    <a:pt x="5" y="1"/>
                  </a:moveTo>
                  <a:lnTo>
                    <a:pt x="0" y="1447"/>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7454;p55">
              <a:extLst>
                <a:ext uri="{FF2B5EF4-FFF2-40B4-BE49-F238E27FC236}">
                  <a16:creationId xmlns:a16="http://schemas.microsoft.com/office/drawing/2014/main" id="{DDBB8BBE-405C-584C-A75A-43E93E9F1CF6}"/>
                </a:ext>
              </a:extLst>
            </p:cNvPr>
            <p:cNvSpPr/>
            <p:nvPr/>
          </p:nvSpPr>
          <p:spPr>
            <a:xfrm>
              <a:off x="6505225" y="1311200"/>
              <a:ext cx="31450" cy="21000"/>
            </a:xfrm>
            <a:custGeom>
              <a:avLst/>
              <a:gdLst/>
              <a:ahLst/>
              <a:cxnLst/>
              <a:rect l="l" t="t" r="r" b="b"/>
              <a:pathLst>
                <a:path w="1258" h="840" extrusionOk="0">
                  <a:moveTo>
                    <a:pt x="192" y="1"/>
                  </a:moveTo>
                  <a:lnTo>
                    <a:pt x="0" y="113"/>
                  </a:lnTo>
                  <a:lnTo>
                    <a:pt x="1258" y="839"/>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7455;p55">
              <a:extLst>
                <a:ext uri="{FF2B5EF4-FFF2-40B4-BE49-F238E27FC236}">
                  <a16:creationId xmlns:a16="http://schemas.microsoft.com/office/drawing/2014/main" id="{DD18CA4E-1F02-CC41-A90B-9A3D2F057A63}"/>
                </a:ext>
              </a:extLst>
            </p:cNvPr>
            <p:cNvSpPr/>
            <p:nvPr/>
          </p:nvSpPr>
          <p:spPr>
            <a:xfrm>
              <a:off x="6550925" y="1303950"/>
              <a:ext cx="26750" cy="46000"/>
            </a:xfrm>
            <a:custGeom>
              <a:avLst/>
              <a:gdLst/>
              <a:ahLst/>
              <a:cxnLst/>
              <a:rect l="l" t="t" r="r" b="b"/>
              <a:pathLst>
                <a:path w="1070" h="1840" extrusionOk="0">
                  <a:moveTo>
                    <a:pt x="5" y="1"/>
                  </a:moveTo>
                  <a:lnTo>
                    <a:pt x="1" y="1225"/>
                  </a:lnTo>
                  <a:lnTo>
                    <a:pt x="1067" y="1840"/>
                  </a:lnTo>
                  <a:lnTo>
                    <a:pt x="1067" y="1506"/>
                  </a:lnTo>
                  <a:lnTo>
                    <a:pt x="1070" y="616"/>
                  </a:lnTo>
                  <a:lnTo>
                    <a:pt x="297"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7456;p55">
              <a:extLst>
                <a:ext uri="{FF2B5EF4-FFF2-40B4-BE49-F238E27FC236}">
                  <a16:creationId xmlns:a16="http://schemas.microsoft.com/office/drawing/2014/main" id="{214DE8AB-BB46-B245-8AC9-46095837C62E}"/>
                </a:ext>
              </a:extLst>
            </p:cNvPr>
            <p:cNvSpPr/>
            <p:nvPr/>
          </p:nvSpPr>
          <p:spPr>
            <a:xfrm>
              <a:off x="6546150" y="1301175"/>
              <a:ext cx="4925" cy="36200"/>
            </a:xfrm>
            <a:custGeom>
              <a:avLst/>
              <a:gdLst/>
              <a:ahLst/>
              <a:cxnLst/>
              <a:rect l="l" t="t" r="r" b="b"/>
              <a:pathLst>
                <a:path w="197" h="1448" extrusionOk="0">
                  <a:moveTo>
                    <a:pt x="5" y="0"/>
                  </a:moveTo>
                  <a:lnTo>
                    <a:pt x="1" y="1447"/>
                  </a:lnTo>
                  <a:lnTo>
                    <a:pt x="192" y="1336"/>
                  </a:lnTo>
                  <a:lnTo>
                    <a:pt x="196" y="112"/>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7457;p55">
              <a:extLst>
                <a:ext uri="{FF2B5EF4-FFF2-40B4-BE49-F238E27FC236}">
                  <a16:creationId xmlns:a16="http://schemas.microsoft.com/office/drawing/2014/main" id="{E866C653-2632-DF4D-AC04-B3D0672E9AC1}"/>
                </a:ext>
              </a:extLst>
            </p:cNvPr>
            <p:cNvSpPr/>
            <p:nvPr/>
          </p:nvSpPr>
          <p:spPr>
            <a:xfrm>
              <a:off x="6546150" y="1334550"/>
              <a:ext cx="31450" cy="20950"/>
            </a:xfrm>
            <a:custGeom>
              <a:avLst/>
              <a:gdLst/>
              <a:ahLst/>
              <a:cxnLst/>
              <a:rect l="l" t="t" r="r" b="b"/>
              <a:pathLst>
                <a:path w="1258" h="838" extrusionOk="0">
                  <a:moveTo>
                    <a:pt x="192" y="1"/>
                  </a:moveTo>
                  <a:lnTo>
                    <a:pt x="1" y="112"/>
                  </a:lnTo>
                  <a:lnTo>
                    <a:pt x="1258" y="837"/>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7458;p55">
              <a:extLst>
                <a:ext uri="{FF2B5EF4-FFF2-40B4-BE49-F238E27FC236}">
                  <a16:creationId xmlns:a16="http://schemas.microsoft.com/office/drawing/2014/main" id="{072957EA-3121-2741-8E55-AA94EDD5E140}"/>
                </a:ext>
              </a:extLst>
            </p:cNvPr>
            <p:cNvSpPr/>
            <p:nvPr/>
          </p:nvSpPr>
          <p:spPr>
            <a:xfrm>
              <a:off x="6469075" y="1314575"/>
              <a:ext cx="26750" cy="46000"/>
            </a:xfrm>
            <a:custGeom>
              <a:avLst/>
              <a:gdLst/>
              <a:ahLst/>
              <a:cxnLst/>
              <a:rect l="l" t="t" r="r" b="b"/>
              <a:pathLst>
                <a:path w="1070" h="1840" extrusionOk="0">
                  <a:moveTo>
                    <a:pt x="5" y="1"/>
                  </a:moveTo>
                  <a:lnTo>
                    <a:pt x="1" y="1225"/>
                  </a:lnTo>
                  <a:lnTo>
                    <a:pt x="1066" y="1840"/>
                  </a:lnTo>
                  <a:lnTo>
                    <a:pt x="1068" y="1506"/>
                  </a:lnTo>
                  <a:lnTo>
                    <a:pt x="1069" y="616"/>
                  </a:lnTo>
                  <a:lnTo>
                    <a:pt x="298"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7459;p55">
              <a:extLst>
                <a:ext uri="{FF2B5EF4-FFF2-40B4-BE49-F238E27FC236}">
                  <a16:creationId xmlns:a16="http://schemas.microsoft.com/office/drawing/2014/main" id="{D36DCB7D-AF6C-3B4F-888A-F89858CA5228}"/>
                </a:ext>
              </a:extLst>
            </p:cNvPr>
            <p:cNvSpPr/>
            <p:nvPr/>
          </p:nvSpPr>
          <p:spPr>
            <a:xfrm>
              <a:off x="6464300" y="1311825"/>
              <a:ext cx="4900" cy="36175"/>
            </a:xfrm>
            <a:custGeom>
              <a:avLst/>
              <a:gdLst/>
              <a:ahLst/>
              <a:cxnLst/>
              <a:rect l="l" t="t" r="r" b="b"/>
              <a:pathLst>
                <a:path w="196" h="1447" extrusionOk="0">
                  <a:moveTo>
                    <a:pt x="5" y="1"/>
                  </a:moveTo>
                  <a:lnTo>
                    <a:pt x="0" y="1446"/>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7460;p55">
              <a:extLst>
                <a:ext uri="{FF2B5EF4-FFF2-40B4-BE49-F238E27FC236}">
                  <a16:creationId xmlns:a16="http://schemas.microsoft.com/office/drawing/2014/main" id="{2EB4F6C7-5A36-134F-B3CE-B92DDCB62464}"/>
                </a:ext>
              </a:extLst>
            </p:cNvPr>
            <p:cNvSpPr/>
            <p:nvPr/>
          </p:nvSpPr>
          <p:spPr>
            <a:xfrm>
              <a:off x="6464300" y="1345175"/>
              <a:ext cx="31450" cy="20950"/>
            </a:xfrm>
            <a:custGeom>
              <a:avLst/>
              <a:gdLst/>
              <a:ahLst/>
              <a:cxnLst/>
              <a:rect l="l" t="t" r="r" b="b"/>
              <a:pathLst>
                <a:path w="1258" h="838" extrusionOk="0">
                  <a:moveTo>
                    <a:pt x="192" y="1"/>
                  </a:moveTo>
                  <a:lnTo>
                    <a:pt x="0" y="112"/>
                  </a:lnTo>
                  <a:lnTo>
                    <a:pt x="1257" y="837"/>
                  </a:lnTo>
                  <a:lnTo>
                    <a:pt x="1257"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7461;p55">
              <a:extLst>
                <a:ext uri="{FF2B5EF4-FFF2-40B4-BE49-F238E27FC236}">
                  <a16:creationId xmlns:a16="http://schemas.microsoft.com/office/drawing/2014/main" id="{EA36BE7F-3A76-8244-BD15-74A16255C72A}"/>
                </a:ext>
              </a:extLst>
            </p:cNvPr>
            <p:cNvSpPr/>
            <p:nvPr/>
          </p:nvSpPr>
          <p:spPr>
            <a:xfrm>
              <a:off x="6510000" y="1338050"/>
              <a:ext cx="26750" cy="45975"/>
            </a:xfrm>
            <a:custGeom>
              <a:avLst/>
              <a:gdLst/>
              <a:ahLst/>
              <a:cxnLst/>
              <a:rect l="l" t="t" r="r" b="b"/>
              <a:pathLst>
                <a:path w="1070" h="1839" extrusionOk="0">
                  <a:moveTo>
                    <a:pt x="5" y="0"/>
                  </a:moveTo>
                  <a:lnTo>
                    <a:pt x="1" y="1224"/>
                  </a:lnTo>
                  <a:lnTo>
                    <a:pt x="1067" y="1839"/>
                  </a:lnTo>
                  <a:lnTo>
                    <a:pt x="1067" y="1505"/>
                  </a:lnTo>
                  <a:lnTo>
                    <a:pt x="1069" y="615"/>
                  </a:lnTo>
                  <a:lnTo>
                    <a:pt x="298" y="170"/>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7462;p55">
              <a:extLst>
                <a:ext uri="{FF2B5EF4-FFF2-40B4-BE49-F238E27FC236}">
                  <a16:creationId xmlns:a16="http://schemas.microsoft.com/office/drawing/2014/main" id="{CB609FE3-A879-FB49-8ACC-4B125B3C0684}"/>
                </a:ext>
              </a:extLst>
            </p:cNvPr>
            <p:cNvSpPr/>
            <p:nvPr/>
          </p:nvSpPr>
          <p:spPr>
            <a:xfrm>
              <a:off x="6505225" y="1335275"/>
              <a:ext cx="4925" cy="36175"/>
            </a:xfrm>
            <a:custGeom>
              <a:avLst/>
              <a:gdLst/>
              <a:ahLst/>
              <a:cxnLst/>
              <a:rect l="l" t="t" r="r" b="b"/>
              <a:pathLst>
                <a:path w="197" h="1447" extrusionOk="0">
                  <a:moveTo>
                    <a:pt x="5" y="1"/>
                  </a:moveTo>
                  <a:lnTo>
                    <a:pt x="0" y="1447"/>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7463;p55">
              <a:extLst>
                <a:ext uri="{FF2B5EF4-FFF2-40B4-BE49-F238E27FC236}">
                  <a16:creationId xmlns:a16="http://schemas.microsoft.com/office/drawing/2014/main" id="{2B044627-CAF8-FF49-A53C-58F9D1E553CF}"/>
                </a:ext>
              </a:extLst>
            </p:cNvPr>
            <p:cNvSpPr/>
            <p:nvPr/>
          </p:nvSpPr>
          <p:spPr>
            <a:xfrm>
              <a:off x="6505225" y="1368625"/>
              <a:ext cx="31450" cy="21000"/>
            </a:xfrm>
            <a:custGeom>
              <a:avLst/>
              <a:gdLst/>
              <a:ahLst/>
              <a:cxnLst/>
              <a:rect l="l" t="t" r="r" b="b"/>
              <a:pathLst>
                <a:path w="1258" h="840" extrusionOk="0">
                  <a:moveTo>
                    <a:pt x="192" y="1"/>
                  </a:moveTo>
                  <a:lnTo>
                    <a:pt x="0" y="113"/>
                  </a:lnTo>
                  <a:lnTo>
                    <a:pt x="1258" y="839"/>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7464;p55">
              <a:extLst>
                <a:ext uri="{FF2B5EF4-FFF2-40B4-BE49-F238E27FC236}">
                  <a16:creationId xmlns:a16="http://schemas.microsoft.com/office/drawing/2014/main" id="{3A84640C-379B-4846-A41E-D084AD3C2E72}"/>
                </a:ext>
              </a:extLst>
            </p:cNvPr>
            <p:cNvSpPr/>
            <p:nvPr/>
          </p:nvSpPr>
          <p:spPr>
            <a:xfrm>
              <a:off x="6550925" y="1361375"/>
              <a:ext cx="26750" cy="46000"/>
            </a:xfrm>
            <a:custGeom>
              <a:avLst/>
              <a:gdLst/>
              <a:ahLst/>
              <a:cxnLst/>
              <a:rect l="l" t="t" r="r" b="b"/>
              <a:pathLst>
                <a:path w="1070" h="1840" extrusionOk="0">
                  <a:moveTo>
                    <a:pt x="5" y="1"/>
                  </a:moveTo>
                  <a:lnTo>
                    <a:pt x="1" y="1225"/>
                  </a:lnTo>
                  <a:lnTo>
                    <a:pt x="1067" y="1840"/>
                  </a:lnTo>
                  <a:lnTo>
                    <a:pt x="1067" y="1506"/>
                  </a:lnTo>
                  <a:lnTo>
                    <a:pt x="1070" y="616"/>
                  </a:lnTo>
                  <a:lnTo>
                    <a:pt x="297"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7465;p55">
              <a:extLst>
                <a:ext uri="{FF2B5EF4-FFF2-40B4-BE49-F238E27FC236}">
                  <a16:creationId xmlns:a16="http://schemas.microsoft.com/office/drawing/2014/main" id="{DDF2495B-D213-AF4E-AE49-0F3194E127A5}"/>
                </a:ext>
              </a:extLst>
            </p:cNvPr>
            <p:cNvSpPr/>
            <p:nvPr/>
          </p:nvSpPr>
          <p:spPr>
            <a:xfrm>
              <a:off x="6546150" y="1358625"/>
              <a:ext cx="4925" cy="36175"/>
            </a:xfrm>
            <a:custGeom>
              <a:avLst/>
              <a:gdLst/>
              <a:ahLst/>
              <a:cxnLst/>
              <a:rect l="l" t="t" r="r" b="b"/>
              <a:pathLst>
                <a:path w="197" h="1447" extrusionOk="0">
                  <a:moveTo>
                    <a:pt x="5" y="1"/>
                  </a:moveTo>
                  <a:lnTo>
                    <a:pt x="1" y="1446"/>
                  </a:lnTo>
                  <a:lnTo>
                    <a:pt x="192"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7466;p55">
              <a:extLst>
                <a:ext uri="{FF2B5EF4-FFF2-40B4-BE49-F238E27FC236}">
                  <a16:creationId xmlns:a16="http://schemas.microsoft.com/office/drawing/2014/main" id="{D97AE2B4-814E-7E45-A60B-BB37D07D1DCD}"/>
                </a:ext>
              </a:extLst>
            </p:cNvPr>
            <p:cNvSpPr/>
            <p:nvPr/>
          </p:nvSpPr>
          <p:spPr>
            <a:xfrm>
              <a:off x="6546150" y="1391975"/>
              <a:ext cx="31450" cy="20950"/>
            </a:xfrm>
            <a:custGeom>
              <a:avLst/>
              <a:gdLst/>
              <a:ahLst/>
              <a:cxnLst/>
              <a:rect l="l" t="t" r="r" b="b"/>
              <a:pathLst>
                <a:path w="1258" h="838" extrusionOk="0">
                  <a:moveTo>
                    <a:pt x="192" y="1"/>
                  </a:moveTo>
                  <a:lnTo>
                    <a:pt x="1" y="112"/>
                  </a:lnTo>
                  <a:lnTo>
                    <a:pt x="1258" y="837"/>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7467;p55">
              <a:extLst>
                <a:ext uri="{FF2B5EF4-FFF2-40B4-BE49-F238E27FC236}">
                  <a16:creationId xmlns:a16="http://schemas.microsoft.com/office/drawing/2014/main" id="{F539D08F-0CA8-9047-9979-D99D5284E06B}"/>
                </a:ext>
              </a:extLst>
            </p:cNvPr>
            <p:cNvSpPr/>
            <p:nvPr/>
          </p:nvSpPr>
          <p:spPr>
            <a:xfrm>
              <a:off x="6690100" y="1084850"/>
              <a:ext cx="26750" cy="46000"/>
            </a:xfrm>
            <a:custGeom>
              <a:avLst/>
              <a:gdLst/>
              <a:ahLst/>
              <a:cxnLst/>
              <a:rect l="l" t="t" r="r" b="b"/>
              <a:pathLst>
                <a:path w="1070" h="1840" extrusionOk="0">
                  <a:moveTo>
                    <a:pt x="1065" y="1"/>
                  </a:moveTo>
                  <a:lnTo>
                    <a:pt x="772" y="169"/>
                  </a:lnTo>
                  <a:lnTo>
                    <a:pt x="1" y="616"/>
                  </a:lnTo>
                  <a:lnTo>
                    <a:pt x="4" y="1506"/>
                  </a:lnTo>
                  <a:lnTo>
                    <a:pt x="4" y="1839"/>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7468;p55">
              <a:extLst>
                <a:ext uri="{FF2B5EF4-FFF2-40B4-BE49-F238E27FC236}">
                  <a16:creationId xmlns:a16="http://schemas.microsoft.com/office/drawing/2014/main" id="{6554530E-05E7-214D-9580-3D73DD4BA7FB}"/>
                </a:ext>
              </a:extLst>
            </p:cNvPr>
            <p:cNvSpPr/>
            <p:nvPr/>
          </p:nvSpPr>
          <p:spPr>
            <a:xfrm>
              <a:off x="6716725" y="1082100"/>
              <a:ext cx="4900" cy="36175"/>
            </a:xfrm>
            <a:custGeom>
              <a:avLst/>
              <a:gdLst/>
              <a:ahLst/>
              <a:cxnLst/>
              <a:rect l="l" t="t" r="r" b="b"/>
              <a:pathLst>
                <a:path w="196" h="1447" extrusionOk="0">
                  <a:moveTo>
                    <a:pt x="192" y="1"/>
                  </a:moveTo>
                  <a:lnTo>
                    <a:pt x="0" y="111"/>
                  </a:lnTo>
                  <a:lnTo>
                    <a:pt x="3" y="1335"/>
                  </a:lnTo>
                  <a:lnTo>
                    <a:pt x="196" y="144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7469;p55">
              <a:extLst>
                <a:ext uri="{FF2B5EF4-FFF2-40B4-BE49-F238E27FC236}">
                  <a16:creationId xmlns:a16="http://schemas.microsoft.com/office/drawing/2014/main" id="{4D979D45-529A-6A4E-A68C-19D0A6A00944}"/>
                </a:ext>
              </a:extLst>
            </p:cNvPr>
            <p:cNvSpPr/>
            <p:nvPr/>
          </p:nvSpPr>
          <p:spPr>
            <a:xfrm>
              <a:off x="6690175" y="1115450"/>
              <a:ext cx="31450" cy="20950"/>
            </a:xfrm>
            <a:custGeom>
              <a:avLst/>
              <a:gdLst/>
              <a:ahLst/>
              <a:cxnLst/>
              <a:rect l="l" t="t" r="r" b="b"/>
              <a:pathLst>
                <a:path w="1258" h="838" extrusionOk="0">
                  <a:moveTo>
                    <a:pt x="1066" y="1"/>
                  </a:moveTo>
                  <a:lnTo>
                    <a:pt x="1" y="615"/>
                  </a:lnTo>
                  <a:lnTo>
                    <a:pt x="1"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7470;p55">
              <a:extLst>
                <a:ext uri="{FF2B5EF4-FFF2-40B4-BE49-F238E27FC236}">
                  <a16:creationId xmlns:a16="http://schemas.microsoft.com/office/drawing/2014/main" id="{2D12CF46-63CB-DB4D-8C29-37157DB189B2}"/>
                </a:ext>
              </a:extLst>
            </p:cNvPr>
            <p:cNvSpPr/>
            <p:nvPr/>
          </p:nvSpPr>
          <p:spPr>
            <a:xfrm>
              <a:off x="6649175" y="1108300"/>
              <a:ext cx="26750" cy="46000"/>
            </a:xfrm>
            <a:custGeom>
              <a:avLst/>
              <a:gdLst/>
              <a:ahLst/>
              <a:cxnLst/>
              <a:rect l="l" t="t" r="r" b="b"/>
              <a:pathLst>
                <a:path w="1070" h="1840" extrusionOk="0">
                  <a:moveTo>
                    <a:pt x="1065" y="1"/>
                  </a:moveTo>
                  <a:lnTo>
                    <a:pt x="774" y="171"/>
                  </a:lnTo>
                  <a:lnTo>
                    <a:pt x="1" y="616"/>
                  </a:lnTo>
                  <a:lnTo>
                    <a:pt x="4" y="1506"/>
                  </a:lnTo>
                  <a:lnTo>
                    <a:pt x="4" y="1840"/>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7471;p55">
              <a:extLst>
                <a:ext uri="{FF2B5EF4-FFF2-40B4-BE49-F238E27FC236}">
                  <a16:creationId xmlns:a16="http://schemas.microsoft.com/office/drawing/2014/main" id="{B7900964-69B7-7648-9CA0-D183AB0D2472}"/>
                </a:ext>
              </a:extLst>
            </p:cNvPr>
            <p:cNvSpPr/>
            <p:nvPr/>
          </p:nvSpPr>
          <p:spPr>
            <a:xfrm>
              <a:off x="6675775" y="1105550"/>
              <a:ext cx="4925" cy="36175"/>
            </a:xfrm>
            <a:custGeom>
              <a:avLst/>
              <a:gdLst/>
              <a:ahLst/>
              <a:cxnLst/>
              <a:rect l="l" t="t" r="r" b="b"/>
              <a:pathLst>
                <a:path w="197" h="1447" extrusionOk="0">
                  <a:moveTo>
                    <a:pt x="192" y="1"/>
                  </a:moveTo>
                  <a:lnTo>
                    <a:pt x="1" y="111"/>
                  </a:lnTo>
                  <a:lnTo>
                    <a:pt x="4" y="1335"/>
                  </a:lnTo>
                  <a:lnTo>
                    <a:pt x="197" y="144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7472;p55">
              <a:extLst>
                <a:ext uri="{FF2B5EF4-FFF2-40B4-BE49-F238E27FC236}">
                  <a16:creationId xmlns:a16="http://schemas.microsoft.com/office/drawing/2014/main" id="{BFF76B7F-1A27-BF45-9671-044352A6FBA1}"/>
                </a:ext>
              </a:extLst>
            </p:cNvPr>
            <p:cNvSpPr/>
            <p:nvPr/>
          </p:nvSpPr>
          <p:spPr>
            <a:xfrm>
              <a:off x="6649250" y="1138900"/>
              <a:ext cx="31450" cy="20975"/>
            </a:xfrm>
            <a:custGeom>
              <a:avLst/>
              <a:gdLst/>
              <a:ahLst/>
              <a:cxnLst/>
              <a:rect l="l" t="t" r="r" b="b"/>
              <a:pathLst>
                <a:path w="1258" h="839" extrusionOk="0">
                  <a:moveTo>
                    <a:pt x="1066" y="1"/>
                  </a:moveTo>
                  <a:lnTo>
                    <a:pt x="1" y="616"/>
                  </a:lnTo>
                  <a:lnTo>
                    <a:pt x="1" y="839"/>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7473;p55">
              <a:extLst>
                <a:ext uri="{FF2B5EF4-FFF2-40B4-BE49-F238E27FC236}">
                  <a16:creationId xmlns:a16="http://schemas.microsoft.com/office/drawing/2014/main" id="{39355E6B-C2C4-3342-9C73-01553C5EA8FF}"/>
                </a:ext>
              </a:extLst>
            </p:cNvPr>
            <p:cNvSpPr/>
            <p:nvPr/>
          </p:nvSpPr>
          <p:spPr>
            <a:xfrm>
              <a:off x="6608250" y="1131650"/>
              <a:ext cx="26750" cy="46000"/>
            </a:xfrm>
            <a:custGeom>
              <a:avLst/>
              <a:gdLst/>
              <a:ahLst/>
              <a:cxnLst/>
              <a:rect l="l" t="t" r="r" b="b"/>
              <a:pathLst>
                <a:path w="1070" h="1840" extrusionOk="0">
                  <a:moveTo>
                    <a:pt x="1066" y="1"/>
                  </a:moveTo>
                  <a:lnTo>
                    <a:pt x="773" y="169"/>
                  </a:lnTo>
                  <a:lnTo>
                    <a:pt x="0" y="616"/>
                  </a:lnTo>
                  <a:lnTo>
                    <a:pt x="3" y="1506"/>
                  </a:lnTo>
                  <a:lnTo>
                    <a:pt x="5" y="1839"/>
                  </a:lnTo>
                  <a:lnTo>
                    <a:pt x="1069" y="1225"/>
                  </a:lnTo>
                  <a:lnTo>
                    <a:pt x="10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7474;p55">
              <a:extLst>
                <a:ext uri="{FF2B5EF4-FFF2-40B4-BE49-F238E27FC236}">
                  <a16:creationId xmlns:a16="http://schemas.microsoft.com/office/drawing/2014/main" id="{68D62646-7B35-1744-A3F8-FF171B2A843B}"/>
                </a:ext>
              </a:extLst>
            </p:cNvPr>
            <p:cNvSpPr/>
            <p:nvPr/>
          </p:nvSpPr>
          <p:spPr>
            <a:xfrm>
              <a:off x="6634850" y="1128900"/>
              <a:ext cx="4925" cy="36175"/>
            </a:xfrm>
            <a:custGeom>
              <a:avLst/>
              <a:gdLst/>
              <a:ahLst/>
              <a:cxnLst/>
              <a:rect l="l" t="t" r="r" b="b"/>
              <a:pathLst>
                <a:path w="197" h="1447" extrusionOk="0">
                  <a:moveTo>
                    <a:pt x="194" y="1"/>
                  </a:moveTo>
                  <a:lnTo>
                    <a:pt x="1" y="111"/>
                  </a:lnTo>
                  <a:lnTo>
                    <a:pt x="5" y="1335"/>
                  </a:lnTo>
                  <a:lnTo>
                    <a:pt x="197" y="1446"/>
                  </a:lnTo>
                  <a:lnTo>
                    <a:pt x="19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7475;p55">
              <a:extLst>
                <a:ext uri="{FF2B5EF4-FFF2-40B4-BE49-F238E27FC236}">
                  <a16:creationId xmlns:a16="http://schemas.microsoft.com/office/drawing/2014/main" id="{9DFD74AE-3148-3B44-B851-F60992DA3FC7}"/>
                </a:ext>
              </a:extLst>
            </p:cNvPr>
            <p:cNvSpPr/>
            <p:nvPr/>
          </p:nvSpPr>
          <p:spPr>
            <a:xfrm>
              <a:off x="6608325" y="1162250"/>
              <a:ext cx="31450" cy="20950"/>
            </a:xfrm>
            <a:custGeom>
              <a:avLst/>
              <a:gdLst/>
              <a:ahLst/>
              <a:cxnLst/>
              <a:rect l="l" t="t" r="r" b="b"/>
              <a:pathLst>
                <a:path w="1258" h="838" extrusionOk="0">
                  <a:moveTo>
                    <a:pt x="1066" y="1"/>
                  </a:moveTo>
                  <a:lnTo>
                    <a:pt x="0" y="615"/>
                  </a:lnTo>
                  <a:lnTo>
                    <a:pt x="0"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7476;p55">
              <a:extLst>
                <a:ext uri="{FF2B5EF4-FFF2-40B4-BE49-F238E27FC236}">
                  <a16:creationId xmlns:a16="http://schemas.microsoft.com/office/drawing/2014/main" id="{797EB2C8-53FB-A947-BBF4-B1921C03B608}"/>
                </a:ext>
              </a:extLst>
            </p:cNvPr>
            <p:cNvSpPr/>
            <p:nvPr/>
          </p:nvSpPr>
          <p:spPr>
            <a:xfrm>
              <a:off x="6469075" y="1027900"/>
              <a:ext cx="26750" cy="46000"/>
            </a:xfrm>
            <a:custGeom>
              <a:avLst/>
              <a:gdLst/>
              <a:ahLst/>
              <a:cxnLst/>
              <a:rect l="l" t="t" r="r" b="b"/>
              <a:pathLst>
                <a:path w="1070" h="1840" extrusionOk="0">
                  <a:moveTo>
                    <a:pt x="5" y="1"/>
                  </a:moveTo>
                  <a:lnTo>
                    <a:pt x="1" y="1225"/>
                  </a:lnTo>
                  <a:lnTo>
                    <a:pt x="1066" y="1839"/>
                  </a:lnTo>
                  <a:lnTo>
                    <a:pt x="1068" y="1506"/>
                  </a:lnTo>
                  <a:lnTo>
                    <a:pt x="1069" y="616"/>
                  </a:lnTo>
                  <a:lnTo>
                    <a:pt x="298" y="169"/>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7477;p55">
              <a:extLst>
                <a:ext uri="{FF2B5EF4-FFF2-40B4-BE49-F238E27FC236}">
                  <a16:creationId xmlns:a16="http://schemas.microsoft.com/office/drawing/2014/main" id="{8BB16358-8ECC-4443-AD30-D007F7C90698}"/>
                </a:ext>
              </a:extLst>
            </p:cNvPr>
            <p:cNvSpPr/>
            <p:nvPr/>
          </p:nvSpPr>
          <p:spPr>
            <a:xfrm>
              <a:off x="6464300" y="1025150"/>
              <a:ext cx="4900" cy="36175"/>
            </a:xfrm>
            <a:custGeom>
              <a:avLst/>
              <a:gdLst/>
              <a:ahLst/>
              <a:cxnLst/>
              <a:rect l="l" t="t" r="r" b="b"/>
              <a:pathLst>
                <a:path w="196" h="1447" extrusionOk="0">
                  <a:moveTo>
                    <a:pt x="5" y="0"/>
                  </a:moveTo>
                  <a:lnTo>
                    <a:pt x="0" y="1446"/>
                  </a:lnTo>
                  <a:lnTo>
                    <a:pt x="193" y="1335"/>
                  </a:lnTo>
                  <a:lnTo>
                    <a:pt x="196" y="111"/>
                  </a:lnTo>
                  <a:lnTo>
                    <a:pt x="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7478;p55">
              <a:extLst>
                <a:ext uri="{FF2B5EF4-FFF2-40B4-BE49-F238E27FC236}">
                  <a16:creationId xmlns:a16="http://schemas.microsoft.com/office/drawing/2014/main" id="{8C599424-1750-B942-9624-4AF3B77C06DA}"/>
                </a:ext>
              </a:extLst>
            </p:cNvPr>
            <p:cNvSpPr/>
            <p:nvPr/>
          </p:nvSpPr>
          <p:spPr>
            <a:xfrm>
              <a:off x="6464300" y="1058500"/>
              <a:ext cx="31450" cy="20950"/>
            </a:xfrm>
            <a:custGeom>
              <a:avLst/>
              <a:gdLst/>
              <a:ahLst/>
              <a:cxnLst/>
              <a:rect l="l" t="t" r="r" b="b"/>
              <a:pathLst>
                <a:path w="1258" h="838" extrusionOk="0">
                  <a:moveTo>
                    <a:pt x="192" y="1"/>
                  </a:moveTo>
                  <a:lnTo>
                    <a:pt x="0" y="112"/>
                  </a:lnTo>
                  <a:lnTo>
                    <a:pt x="1257" y="837"/>
                  </a:lnTo>
                  <a:lnTo>
                    <a:pt x="1257"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7479;p55">
              <a:extLst>
                <a:ext uri="{FF2B5EF4-FFF2-40B4-BE49-F238E27FC236}">
                  <a16:creationId xmlns:a16="http://schemas.microsoft.com/office/drawing/2014/main" id="{D2CCCA14-0D5C-0943-8EA4-CAFE8D21756E}"/>
                </a:ext>
              </a:extLst>
            </p:cNvPr>
            <p:cNvSpPr/>
            <p:nvPr/>
          </p:nvSpPr>
          <p:spPr>
            <a:xfrm>
              <a:off x="6510000" y="1051350"/>
              <a:ext cx="26750" cy="46000"/>
            </a:xfrm>
            <a:custGeom>
              <a:avLst/>
              <a:gdLst/>
              <a:ahLst/>
              <a:cxnLst/>
              <a:rect l="l" t="t" r="r" b="b"/>
              <a:pathLst>
                <a:path w="1070" h="1840" extrusionOk="0">
                  <a:moveTo>
                    <a:pt x="5" y="1"/>
                  </a:moveTo>
                  <a:lnTo>
                    <a:pt x="1" y="1225"/>
                  </a:lnTo>
                  <a:lnTo>
                    <a:pt x="1067" y="1840"/>
                  </a:lnTo>
                  <a:lnTo>
                    <a:pt x="1067" y="1506"/>
                  </a:lnTo>
                  <a:lnTo>
                    <a:pt x="1069" y="616"/>
                  </a:lnTo>
                  <a:lnTo>
                    <a:pt x="298" y="171"/>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7480;p55">
              <a:extLst>
                <a:ext uri="{FF2B5EF4-FFF2-40B4-BE49-F238E27FC236}">
                  <a16:creationId xmlns:a16="http://schemas.microsoft.com/office/drawing/2014/main" id="{4E9BF290-AE34-0441-824C-4F14E5913681}"/>
                </a:ext>
              </a:extLst>
            </p:cNvPr>
            <p:cNvSpPr/>
            <p:nvPr/>
          </p:nvSpPr>
          <p:spPr>
            <a:xfrm>
              <a:off x="6505225" y="1048600"/>
              <a:ext cx="4925" cy="36175"/>
            </a:xfrm>
            <a:custGeom>
              <a:avLst/>
              <a:gdLst/>
              <a:ahLst/>
              <a:cxnLst/>
              <a:rect l="l" t="t" r="r" b="b"/>
              <a:pathLst>
                <a:path w="197" h="1447" extrusionOk="0">
                  <a:moveTo>
                    <a:pt x="5" y="1"/>
                  </a:moveTo>
                  <a:lnTo>
                    <a:pt x="0" y="1446"/>
                  </a:lnTo>
                  <a:lnTo>
                    <a:pt x="193"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7481;p55">
              <a:extLst>
                <a:ext uri="{FF2B5EF4-FFF2-40B4-BE49-F238E27FC236}">
                  <a16:creationId xmlns:a16="http://schemas.microsoft.com/office/drawing/2014/main" id="{A3D3337C-CDFD-9C47-BD91-CB58474C6EA5}"/>
                </a:ext>
              </a:extLst>
            </p:cNvPr>
            <p:cNvSpPr/>
            <p:nvPr/>
          </p:nvSpPr>
          <p:spPr>
            <a:xfrm>
              <a:off x="6505225" y="1081950"/>
              <a:ext cx="31450" cy="20975"/>
            </a:xfrm>
            <a:custGeom>
              <a:avLst/>
              <a:gdLst/>
              <a:ahLst/>
              <a:cxnLst/>
              <a:rect l="l" t="t" r="r" b="b"/>
              <a:pathLst>
                <a:path w="1258" h="839" extrusionOk="0">
                  <a:moveTo>
                    <a:pt x="192" y="1"/>
                  </a:moveTo>
                  <a:lnTo>
                    <a:pt x="0" y="114"/>
                  </a:lnTo>
                  <a:lnTo>
                    <a:pt x="1258" y="839"/>
                  </a:lnTo>
                  <a:lnTo>
                    <a:pt x="1258" y="61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7482;p55">
              <a:extLst>
                <a:ext uri="{FF2B5EF4-FFF2-40B4-BE49-F238E27FC236}">
                  <a16:creationId xmlns:a16="http://schemas.microsoft.com/office/drawing/2014/main" id="{B19513ED-1D58-0042-A563-671BEA17C9B4}"/>
                </a:ext>
              </a:extLst>
            </p:cNvPr>
            <p:cNvSpPr/>
            <p:nvPr/>
          </p:nvSpPr>
          <p:spPr>
            <a:xfrm>
              <a:off x="6550925" y="1074700"/>
              <a:ext cx="26750" cy="46000"/>
            </a:xfrm>
            <a:custGeom>
              <a:avLst/>
              <a:gdLst/>
              <a:ahLst/>
              <a:cxnLst/>
              <a:rect l="l" t="t" r="r" b="b"/>
              <a:pathLst>
                <a:path w="1070" h="1840" extrusionOk="0">
                  <a:moveTo>
                    <a:pt x="5" y="1"/>
                  </a:moveTo>
                  <a:lnTo>
                    <a:pt x="1" y="1225"/>
                  </a:lnTo>
                  <a:lnTo>
                    <a:pt x="1067" y="1839"/>
                  </a:lnTo>
                  <a:lnTo>
                    <a:pt x="1067" y="1506"/>
                  </a:lnTo>
                  <a:lnTo>
                    <a:pt x="1070" y="616"/>
                  </a:lnTo>
                  <a:lnTo>
                    <a:pt x="297" y="170"/>
                  </a:lnTo>
                  <a:lnTo>
                    <a:pt x="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7483;p55">
              <a:extLst>
                <a:ext uri="{FF2B5EF4-FFF2-40B4-BE49-F238E27FC236}">
                  <a16:creationId xmlns:a16="http://schemas.microsoft.com/office/drawing/2014/main" id="{61200E25-D063-354D-8645-F95B20AD0311}"/>
                </a:ext>
              </a:extLst>
            </p:cNvPr>
            <p:cNvSpPr/>
            <p:nvPr/>
          </p:nvSpPr>
          <p:spPr>
            <a:xfrm>
              <a:off x="6546150" y="1071950"/>
              <a:ext cx="4925" cy="36175"/>
            </a:xfrm>
            <a:custGeom>
              <a:avLst/>
              <a:gdLst/>
              <a:ahLst/>
              <a:cxnLst/>
              <a:rect l="l" t="t" r="r" b="b"/>
              <a:pathLst>
                <a:path w="197" h="1447" extrusionOk="0">
                  <a:moveTo>
                    <a:pt x="5" y="1"/>
                  </a:moveTo>
                  <a:lnTo>
                    <a:pt x="1" y="1446"/>
                  </a:lnTo>
                  <a:lnTo>
                    <a:pt x="192" y="1335"/>
                  </a:lnTo>
                  <a:lnTo>
                    <a:pt x="196" y="111"/>
                  </a:lnTo>
                  <a:lnTo>
                    <a:pt x="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7484;p55">
              <a:extLst>
                <a:ext uri="{FF2B5EF4-FFF2-40B4-BE49-F238E27FC236}">
                  <a16:creationId xmlns:a16="http://schemas.microsoft.com/office/drawing/2014/main" id="{1C866BF4-B8E4-524F-8C51-6815507386F6}"/>
                </a:ext>
              </a:extLst>
            </p:cNvPr>
            <p:cNvSpPr/>
            <p:nvPr/>
          </p:nvSpPr>
          <p:spPr>
            <a:xfrm>
              <a:off x="6546150" y="1105300"/>
              <a:ext cx="31450" cy="20975"/>
            </a:xfrm>
            <a:custGeom>
              <a:avLst/>
              <a:gdLst/>
              <a:ahLst/>
              <a:cxnLst/>
              <a:rect l="l" t="t" r="r" b="b"/>
              <a:pathLst>
                <a:path w="1258" h="839" extrusionOk="0">
                  <a:moveTo>
                    <a:pt x="192" y="1"/>
                  </a:moveTo>
                  <a:lnTo>
                    <a:pt x="1" y="112"/>
                  </a:lnTo>
                  <a:lnTo>
                    <a:pt x="1258" y="839"/>
                  </a:lnTo>
                  <a:lnTo>
                    <a:pt x="1258" y="615"/>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7485;p55">
              <a:extLst>
                <a:ext uri="{FF2B5EF4-FFF2-40B4-BE49-F238E27FC236}">
                  <a16:creationId xmlns:a16="http://schemas.microsoft.com/office/drawing/2014/main" id="{F4B6A56E-CA2C-014D-917D-DCD1F138C444}"/>
                </a:ext>
              </a:extLst>
            </p:cNvPr>
            <p:cNvSpPr/>
            <p:nvPr/>
          </p:nvSpPr>
          <p:spPr>
            <a:xfrm>
              <a:off x="6690100" y="1027900"/>
              <a:ext cx="26750" cy="46000"/>
            </a:xfrm>
            <a:custGeom>
              <a:avLst/>
              <a:gdLst/>
              <a:ahLst/>
              <a:cxnLst/>
              <a:rect l="l" t="t" r="r" b="b"/>
              <a:pathLst>
                <a:path w="1070" h="1840" extrusionOk="0">
                  <a:moveTo>
                    <a:pt x="1065" y="1"/>
                  </a:moveTo>
                  <a:lnTo>
                    <a:pt x="772" y="169"/>
                  </a:lnTo>
                  <a:lnTo>
                    <a:pt x="1" y="616"/>
                  </a:lnTo>
                  <a:lnTo>
                    <a:pt x="4" y="1506"/>
                  </a:lnTo>
                  <a:lnTo>
                    <a:pt x="4" y="1839"/>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7486;p55">
              <a:extLst>
                <a:ext uri="{FF2B5EF4-FFF2-40B4-BE49-F238E27FC236}">
                  <a16:creationId xmlns:a16="http://schemas.microsoft.com/office/drawing/2014/main" id="{1651460C-1E3E-604C-91BF-3547F38B112B}"/>
                </a:ext>
              </a:extLst>
            </p:cNvPr>
            <p:cNvSpPr/>
            <p:nvPr/>
          </p:nvSpPr>
          <p:spPr>
            <a:xfrm>
              <a:off x="6716725" y="1025150"/>
              <a:ext cx="4900" cy="36175"/>
            </a:xfrm>
            <a:custGeom>
              <a:avLst/>
              <a:gdLst/>
              <a:ahLst/>
              <a:cxnLst/>
              <a:rect l="l" t="t" r="r" b="b"/>
              <a:pathLst>
                <a:path w="196" h="1447" extrusionOk="0">
                  <a:moveTo>
                    <a:pt x="192" y="0"/>
                  </a:moveTo>
                  <a:lnTo>
                    <a:pt x="0" y="111"/>
                  </a:lnTo>
                  <a:lnTo>
                    <a:pt x="3" y="1335"/>
                  </a:lnTo>
                  <a:lnTo>
                    <a:pt x="196" y="1446"/>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7487;p55">
              <a:extLst>
                <a:ext uri="{FF2B5EF4-FFF2-40B4-BE49-F238E27FC236}">
                  <a16:creationId xmlns:a16="http://schemas.microsoft.com/office/drawing/2014/main" id="{3CE51BDA-CC28-BE4D-9CEF-854924A2EBF0}"/>
                </a:ext>
              </a:extLst>
            </p:cNvPr>
            <p:cNvSpPr/>
            <p:nvPr/>
          </p:nvSpPr>
          <p:spPr>
            <a:xfrm>
              <a:off x="6690175" y="1058500"/>
              <a:ext cx="31450" cy="20950"/>
            </a:xfrm>
            <a:custGeom>
              <a:avLst/>
              <a:gdLst/>
              <a:ahLst/>
              <a:cxnLst/>
              <a:rect l="l" t="t" r="r" b="b"/>
              <a:pathLst>
                <a:path w="1258" h="838" extrusionOk="0">
                  <a:moveTo>
                    <a:pt x="1066" y="1"/>
                  </a:moveTo>
                  <a:lnTo>
                    <a:pt x="1" y="615"/>
                  </a:lnTo>
                  <a:lnTo>
                    <a:pt x="1"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7488;p55">
              <a:extLst>
                <a:ext uri="{FF2B5EF4-FFF2-40B4-BE49-F238E27FC236}">
                  <a16:creationId xmlns:a16="http://schemas.microsoft.com/office/drawing/2014/main" id="{9585B674-147E-2744-A436-C787C76D406B}"/>
                </a:ext>
              </a:extLst>
            </p:cNvPr>
            <p:cNvSpPr/>
            <p:nvPr/>
          </p:nvSpPr>
          <p:spPr>
            <a:xfrm>
              <a:off x="6649175" y="1051350"/>
              <a:ext cx="26750" cy="46000"/>
            </a:xfrm>
            <a:custGeom>
              <a:avLst/>
              <a:gdLst/>
              <a:ahLst/>
              <a:cxnLst/>
              <a:rect l="l" t="t" r="r" b="b"/>
              <a:pathLst>
                <a:path w="1070" h="1840" extrusionOk="0">
                  <a:moveTo>
                    <a:pt x="1065" y="1"/>
                  </a:moveTo>
                  <a:lnTo>
                    <a:pt x="774" y="171"/>
                  </a:lnTo>
                  <a:lnTo>
                    <a:pt x="1" y="616"/>
                  </a:lnTo>
                  <a:lnTo>
                    <a:pt x="4" y="1506"/>
                  </a:lnTo>
                  <a:lnTo>
                    <a:pt x="4" y="1840"/>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7489;p55">
              <a:extLst>
                <a:ext uri="{FF2B5EF4-FFF2-40B4-BE49-F238E27FC236}">
                  <a16:creationId xmlns:a16="http://schemas.microsoft.com/office/drawing/2014/main" id="{5A8D37CC-77F9-6743-8825-2760B4B03787}"/>
                </a:ext>
              </a:extLst>
            </p:cNvPr>
            <p:cNvSpPr/>
            <p:nvPr/>
          </p:nvSpPr>
          <p:spPr>
            <a:xfrm>
              <a:off x="6675775" y="1048600"/>
              <a:ext cx="4925" cy="36175"/>
            </a:xfrm>
            <a:custGeom>
              <a:avLst/>
              <a:gdLst/>
              <a:ahLst/>
              <a:cxnLst/>
              <a:rect l="l" t="t" r="r" b="b"/>
              <a:pathLst>
                <a:path w="197" h="1447" extrusionOk="0">
                  <a:moveTo>
                    <a:pt x="192" y="1"/>
                  </a:moveTo>
                  <a:lnTo>
                    <a:pt x="1" y="111"/>
                  </a:lnTo>
                  <a:lnTo>
                    <a:pt x="4" y="1335"/>
                  </a:lnTo>
                  <a:lnTo>
                    <a:pt x="197" y="144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7490;p55">
              <a:extLst>
                <a:ext uri="{FF2B5EF4-FFF2-40B4-BE49-F238E27FC236}">
                  <a16:creationId xmlns:a16="http://schemas.microsoft.com/office/drawing/2014/main" id="{80E67EB7-29A9-9E40-BA5F-ED6BA5270188}"/>
                </a:ext>
              </a:extLst>
            </p:cNvPr>
            <p:cNvSpPr/>
            <p:nvPr/>
          </p:nvSpPr>
          <p:spPr>
            <a:xfrm>
              <a:off x="6649250" y="1081950"/>
              <a:ext cx="31450" cy="20975"/>
            </a:xfrm>
            <a:custGeom>
              <a:avLst/>
              <a:gdLst/>
              <a:ahLst/>
              <a:cxnLst/>
              <a:rect l="l" t="t" r="r" b="b"/>
              <a:pathLst>
                <a:path w="1258" h="839" extrusionOk="0">
                  <a:moveTo>
                    <a:pt x="1066" y="1"/>
                  </a:moveTo>
                  <a:lnTo>
                    <a:pt x="1" y="616"/>
                  </a:lnTo>
                  <a:lnTo>
                    <a:pt x="1" y="839"/>
                  </a:lnTo>
                  <a:lnTo>
                    <a:pt x="1258" y="114"/>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7491;p55">
              <a:extLst>
                <a:ext uri="{FF2B5EF4-FFF2-40B4-BE49-F238E27FC236}">
                  <a16:creationId xmlns:a16="http://schemas.microsoft.com/office/drawing/2014/main" id="{282C330D-E31E-9D44-A09E-C906E208D736}"/>
                </a:ext>
              </a:extLst>
            </p:cNvPr>
            <p:cNvSpPr/>
            <p:nvPr/>
          </p:nvSpPr>
          <p:spPr>
            <a:xfrm>
              <a:off x="6608250" y="1074700"/>
              <a:ext cx="26750" cy="46000"/>
            </a:xfrm>
            <a:custGeom>
              <a:avLst/>
              <a:gdLst/>
              <a:ahLst/>
              <a:cxnLst/>
              <a:rect l="l" t="t" r="r" b="b"/>
              <a:pathLst>
                <a:path w="1070" h="1840" extrusionOk="0">
                  <a:moveTo>
                    <a:pt x="1066" y="1"/>
                  </a:moveTo>
                  <a:lnTo>
                    <a:pt x="773" y="170"/>
                  </a:lnTo>
                  <a:lnTo>
                    <a:pt x="0" y="616"/>
                  </a:lnTo>
                  <a:lnTo>
                    <a:pt x="3" y="1506"/>
                  </a:lnTo>
                  <a:lnTo>
                    <a:pt x="5" y="1839"/>
                  </a:lnTo>
                  <a:lnTo>
                    <a:pt x="1069" y="1225"/>
                  </a:lnTo>
                  <a:lnTo>
                    <a:pt x="10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7492;p55">
              <a:extLst>
                <a:ext uri="{FF2B5EF4-FFF2-40B4-BE49-F238E27FC236}">
                  <a16:creationId xmlns:a16="http://schemas.microsoft.com/office/drawing/2014/main" id="{5868CA74-DF10-B147-81B3-3D9B7EF0AC20}"/>
                </a:ext>
              </a:extLst>
            </p:cNvPr>
            <p:cNvSpPr/>
            <p:nvPr/>
          </p:nvSpPr>
          <p:spPr>
            <a:xfrm>
              <a:off x="6634850" y="1071950"/>
              <a:ext cx="4925" cy="36175"/>
            </a:xfrm>
            <a:custGeom>
              <a:avLst/>
              <a:gdLst/>
              <a:ahLst/>
              <a:cxnLst/>
              <a:rect l="l" t="t" r="r" b="b"/>
              <a:pathLst>
                <a:path w="197" h="1447" extrusionOk="0">
                  <a:moveTo>
                    <a:pt x="194" y="1"/>
                  </a:moveTo>
                  <a:lnTo>
                    <a:pt x="1" y="111"/>
                  </a:lnTo>
                  <a:lnTo>
                    <a:pt x="5" y="1335"/>
                  </a:lnTo>
                  <a:lnTo>
                    <a:pt x="197" y="1446"/>
                  </a:lnTo>
                  <a:lnTo>
                    <a:pt x="19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7493;p55">
              <a:extLst>
                <a:ext uri="{FF2B5EF4-FFF2-40B4-BE49-F238E27FC236}">
                  <a16:creationId xmlns:a16="http://schemas.microsoft.com/office/drawing/2014/main" id="{60CE2FEE-2487-4A47-A1A8-7D036AACFA74}"/>
                </a:ext>
              </a:extLst>
            </p:cNvPr>
            <p:cNvSpPr/>
            <p:nvPr/>
          </p:nvSpPr>
          <p:spPr>
            <a:xfrm>
              <a:off x="6608325" y="1105300"/>
              <a:ext cx="31450" cy="20975"/>
            </a:xfrm>
            <a:custGeom>
              <a:avLst/>
              <a:gdLst/>
              <a:ahLst/>
              <a:cxnLst/>
              <a:rect l="l" t="t" r="r" b="b"/>
              <a:pathLst>
                <a:path w="1258" h="839" extrusionOk="0">
                  <a:moveTo>
                    <a:pt x="1066" y="1"/>
                  </a:moveTo>
                  <a:lnTo>
                    <a:pt x="0" y="615"/>
                  </a:lnTo>
                  <a:lnTo>
                    <a:pt x="0" y="839"/>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7494;p55">
              <a:extLst>
                <a:ext uri="{FF2B5EF4-FFF2-40B4-BE49-F238E27FC236}">
                  <a16:creationId xmlns:a16="http://schemas.microsoft.com/office/drawing/2014/main" id="{73BD36FC-9F17-8A42-8265-58C00581BA56}"/>
                </a:ext>
              </a:extLst>
            </p:cNvPr>
            <p:cNvSpPr/>
            <p:nvPr/>
          </p:nvSpPr>
          <p:spPr>
            <a:xfrm>
              <a:off x="6690100" y="1142275"/>
              <a:ext cx="26750" cy="46000"/>
            </a:xfrm>
            <a:custGeom>
              <a:avLst/>
              <a:gdLst/>
              <a:ahLst/>
              <a:cxnLst/>
              <a:rect l="l" t="t" r="r" b="b"/>
              <a:pathLst>
                <a:path w="1070" h="1840" extrusionOk="0">
                  <a:moveTo>
                    <a:pt x="1065" y="1"/>
                  </a:moveTo>
                  <a:lnTo>
                    <a:pt x="772" y="170"/>
                  </a:lnTo>
                  <a:lnTo>
                    <a:pt x="1" y="615"/>
                  </a:lnTo>
                  <a:lnTo>
                    <a:pt x="4" y="1506"/>
                  </a:lnTo>
                  <a:lnTo>
                    <a:pt x="4" y="1839"/>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7495;p55">
              <a:extLst>
                <a:ext uri="{FF2B5EF4-FFF2-40B4-BE49-F238E27FC236}">
                  <a16:creationId xmlns:a16="http://schemas.microsoft.com/office/drawing/2014/main" id="{E04314FC-52FF-7A4A-88FA-DB16A1252A39}"/>
                </a:ext>
              </a:extLst>
            </p:cNvPr>
            <p:cNvSpPr/>
            <p:nvPr/>
          </p:nvSpPr>
          <p:spPr>
            <a:xfrm>
              <a:off x="6716725" y="1139525"/>
              <a:ext cx="4900" cy="36175"/>
            </a:xfrm>
            <a:custGeom>
              <a:avLst/>
              <a:gdLst/>
              <a:ahLst/>
              <a:cxnLst/>
              <a:rect l="l" t="t" r="r" b="b"/>
              <a:pathLst>
                <a:path w="196" h="1447" extrusionOk="0">
                  <a:moveTo>
                    <a:pt x="192" y="0"/>
                  </a:moveTo>
                  <a:lnTo>
                    <a:pt x="0" y="111"/>
                  </a:lnTo>
                  <a:lnTo>
                    <a:pt x="3" y="1335"/>
                  </a:lnTo>
                  <a:lnTo>
                    <a:pt x="196" y="1446"/>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7496;p55">
              <a:extLst>
                <a:ext uri="{FF2B5EF4-FFF2-40B4-BE49-F238E27FC236}">
                  <a16:creationId xmlns:a16="http://schemas.microsoft.com/office/drawing/2014/main" id="{0EF09779-A221-5B46-A276-A544D7AEA815}"/>
                </a:ext>
              </a:extLst>
            </p:cNvPr>
            <p:cNvSpPr/>
            <p:nvPr/>
          </p:nvSpPr>
          <p:spPr>
            <a:xfrm>
              <a:off x="6690175" y="1172875"/>
              <a:ext cx="31450" cy="20975"/>
            </a:xfrm>
            <a:custGeom>
              <a:avLst/>
              <a:gdLst/>
              <a:ahLst/>
              <a:cxnLst/>
              <a:rect l="l" t="t" r="r" b="b"/>
              <a:pathLst>
                <a:path w="1258" h="839" extrusionOk="0">
                  <a:moveTo>
                    <a:pt x="1066" y="1"/>
                  </a:moveTo>
                  <a:lnTo>
                    <a:pt x="1" y="615"/>
                  </a:lnTo>
                  <a:lnTo>
                    <a:pt x="1" y="839"/>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7497;p55">
              <a:extLst>
                <a:ext uri="{FF2B5EF4-FFF2-40B4-BE49-F238E27FC236}">
                  <a16:creationId xmlns:a16="http://schemas.microsoft.com/office/drawing/2014/main" id="{D5E94161-DB23-C84C-952A-A8D696166D17}"/>
                </a:ext>
              </a:extLst>
            </p:cNvPr>
            <p:cNvSpPr/>
            <p:nvPr/>
          </p:nvSpPr>
          <p:spPr>
            <a:xfrm>
              <a:off x="6649175" y="1165775"/>
              <a:ext cx="26750" cy="45950"/>
            </a:xfrm>
            <a:custGeom>
              <a:avLst/>
              <a:gdLst/>
              <a:ahLst/>
              <a:cxnLst/>
              <a:rect l="l" t="t" r="r" b="b"/>
              <a:pathLst>
                <a:path w="1070" h="1838" extrusionOk="0">
                  <a:moveTo>
                    <a:pt x="1065" y="0"/>
                  </a:moveTo>
                  <a:lnTo>
                    <a:pt x="774" y="169"/>
                  </a:lnTo>
                  <a:lnTo>
                    <a:pt x="1" y="615"/>
                  </a:lnTo>
                  <a:lnTo>
                    <a:pt x="4" y="1504"/>
                  </a:lnTo>
                  <a:lnTo>
                    <a:pt x="4" y="1838"/>
                  </a:lnTo>
                  <a:lnTo>
                    <a:pt x="1069" y="1223"/>
                  </a:lnTo>
                  <a:lnTo>
                    <a:pt x="106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7498;p55">
              <a:extLst>
                <a:ext uri="{FF2B5EF4-FFF2-40B4-BE49-F238E27FC236}">
                  <a16:creationId xmlns:a16="http://schemas.microsoft.com/office/drawing/2014/main" id="{4061045C-55E2-F748-9387-C977397FBE7E}"/>
                </a:ext>
              </a:extLst>
            </p:cNvPr>
            <p:cNvSpPr/>
            <p:nvPr/>
          </p:nvSpPr>
          <p:spPr>
            <a:xfrm>
              <a:off x="6675775" y="1162975"/>
              <a:ext cx="4925" cy="36200"/>
            </a:xfrm>
            <a:custGeom>
              <a:avLst/>
              <a:gdLst/>
              <a:ahLst/>
              <a:cxnLst/>
              <a:rect l="l" t="t" r="r" b="b"/>
              <a:pathLst>
                <a:path w="197" h="1448" extrusionOk="0">
                  <a:moveTo>
                    <a:pt x="192" y="1"/>
                  </a:moveTo>
                  <a:lnTo>
                    <a:pt x="1" y="111"/>
                  </a:lnTo>
                  <a:lnTo>
                    <a:pt x="4" y="1335"/>
                  </a:lnTo>
                  <a:lnTo>
                    <a:pt x="197" y="1448"/>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7499;p55">
              <a:extLst>
                <a:ext uri="{FF2B5EF4-FFF2-40B4-BE49-F238E27FC236}">
                  <a16:creationId xmlns:a16="http://schemas.microsoft.com/office/drawing/2014/main" id="{F7E2FFFC-ABE8-0E46-AEFB-A99F12A537F6}"/>
                </a:ext>
              </a:extLst>
            </p:cNvPr>
            <p:cNvSpPr/>
            <p:nvPr/>
          </p:nvSpPr>
          <p:spPr>
            <a:xfrm>
              <a:off x="6649250" y="1196325"/>
              <a:ext cx="31450" cy="20975"/>
            </a:xfrm>
            <a:custGeom>
              <a:avLst/>
              <a:gdLst/>
              <a:ahLst/>
              <a:cxnLst/>
              <a:rect l="l" t="t" r="r" b="b"/>
              <a:pathLst>
                <a:path w="1258" h="839" extrusionOk="0">
                  <a:moveTo>
                    <a:pt x="1066" y="1"/>
                  </a:moveTo>
                  <a:lnTo>
                    <a:pt x="1" y="616"/>
                  </a:lnTo>
                  <a:lnTo>
                    <a:pt x="1" y="839"/>
                  </a:lnTo>
                  <a:lnTo>
                    <a:pt x="1258" y="114"/>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7500;p55">
              <a:extLst>
                <a:ext uri="{FF2B5EF4-FFF2-40B4-BE49-F238E27FC236}">
                  <a16:creationId xmlns:a16="http://schemas.microsoft.com/office/drawing/2014/main" id="{ECC20A32-21F7-FB41-B67E-18B879A1E751}"/>
                </a:ext>
              </a:extLst>
            </p:cNvPr>
            <p:cNvSpPr/>
            <p:nvPr/>
          </p:nvSpPr>
          <p:spPr>
            <a:xfrm>
              <a:off x="6608250" y="1189075"/>
              <a:ext cx="26750" cy="46000"/>
            </a:xfrm>
            <a:custGeom>
              <a:avLst/>
              <a:gdLst/>
              <a:ahLst/>
              <a:cxnLst/>
              <a:rect l="l" t="t" r="r" b="b"/>
              <a:pathLst>
                <a:path w="1070" h="1840" extrusionOk="0">
                  <a:moveTo>
                    <a:pt x="1066" y="1"/>
                  </a:moveTo>
                  <a:lnTo>
                    <a:pt x="773" y="170"/>
                  </a:lnTo>
                  <a:lnTo>
                    <a:pt x="0" y="616"/>
                  </a:lnTo>
                  <a:lnTo>
                    <a:pt x="3" y="1506"/>
                  </a:lnTo>
                  <a:lnTo>
                    <a:pt x="5" y="1839"/>
                  </a:lnTo>
                  <a:lnTo>
                    <a:pt x="1069" y="1225"/>
                  </a:lnTo>
                  <a:lnTo>
                    <a:pt x="10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7501;p55">
              <a:extLst>
                <a:ext uri="{FF2B5EF4-FFF2-40B4-BE49-F238E27FC236}">
                  <a16:creationId xmlns:a16="http://schemas.microsoft.com/office/drawing/2014/main" id="{319C2C52-E631-FE42-86A5-8516C0637D51}"/>
                </a:ext>
              </a:extLst>
            </p:cNvPr>
            <p:cNvSpPr/>
            <p:nvPr/>
          </p:nvSpPr>
          <p:spPr>
            <a:xfrm>
              <a:off x="6634850" y="1186325"/>
              <a:ext cx="4925" cy="36175"/>
            </a:xfrm>
            <a:custGeom>
              <a:avLst/>
              <a:gdLst/>
              <a:ahLst/>
              <a:cxnLst/>
              <a:rect l="l" t="t" r="r" b="b"/>
              <a:pathLst>
                <a:path w="197" h="1447" extrusionOk="0">
                  <a:moveTo>
                    <a:pt x="194" y="0"/>
                  </a:moveTo>
                  <a:lnTo>
                    <a:pt x="1" y="111"/>
                  </a:lnTo>
                  <a:lnTo>
                    <a:pt x="5" y="1335"/>
                  </a:lnTo>
                  <a:lnTo>
                    <a:pt x="197" y="1446"/>
                  </a:lnTo>
                  <a:lnTo>
                    <a:pt x="19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7502;p55">
              <a:extLst>
                <a:ext uri="{FF2B5EF4-FFF2-40B4-BE49-F238E27FC236}">
                  <a16:creationId xmlns:a16="http://schemas.microsoft.com/office/drawing/2014/main" id="{6686805A-6F58-734A-9261-D46AF0EFBA81}"/>
                </a:ext>
              </a:extLst>
            </p:cNvPr>
            <p:cNvSpPr/>
            <p:nvPr/>
          </p:nvSpPr>
          <p:spPr>
            <a:xfrm>
              <a:off x="6608325" y="1219675"/>
              <a:ext cx="31450" cy="20975"/>
            </a:xfrm>
            <a:custGeom>
              <a:avLst/>
              <a:gdLst/>
              <a:ahLst/>
              <a:cxnLst/>
              <a:rect l="l" t="t" r="r" b="b"/>
              <a:pathLst>
                <a:path w="1258" h="839" extrusionOk="0">
                  <a:moveTo>
                    <a:pt x="1066" y="1"/>
                  </a:moveTo>
                  <a:lnTo>
                    <a:pt x="0" y="615"/>
                  </a:lnTo>
                  <a:lnTo>
                    <a:pt x="0" y="839"/>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7503;p55">
              <a:extLst>
                <a:ext uri="{FF2B5EF4-FFF2-40B4-BE49-F238E27FC236}">
                  <a16:creationId xmlns:a16="http://schemas.microsoft.com/office/drawing/2014/main" id="{69829370-ED9F-864C-B7FB-860C9972BBDC}"/>
                </a:ext>
              </a:extLst>
            </p:cNvPr>
            <p:cNvSpPr/>
            <p:nvPr/>
          </p:nvSpPr>
          <p:spPr>
            <a:xfrm>
              <a:off x="6690100" y="1199700"/>
              <a:ext cx="26750" cy="46000"/>
            </a:xfrm>
            <a:custGeom>
              <a:avLst/>
              <a:gdLst/>
              <a:ahLst/>
              <a:cxnLst/>
              <a:rect l="l" t="t" r="r" b="b"/>
              <a:pathLst>
                <a:path w="1070" h="1840" extrusionOk="0">
                  <a:moveTo>
                    <a:pt x="1065" y="1"/>
                  </a:moveTo>
                  <a:lnTo>
                    <a:pt x="772" y="170"/>
                  </a:lnTo>
                  <a:lnTo>
                    <a:pt x="1" y="615"/>
                  </a:lnTo>
                  <a:lnTo>
                    <a:pt x="4" y="1506"/>
                  </a:lnTo>
                  <a:lnTo>
                    <a:pt x="4" y="1839"/>
                  </a:lnTo>
                  <a:lnTo>
                    <a:pt x="1069" y="1224"/>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7504;p55">
              <a:extLst>
                <a:ext uri="{FF2B5EF4-FFF2-40B4-BE49-F238E27FC236}">
                  <a16:creationId xmlns:a16="http://schemas.microsoft.com/office/drawing/2014/main" id="{3085F2E3-0A59-0945-B199-2B614B63E4CA}"/>
                </a:ext>
              </a:extLst>
            </p:cNvPr>
            <p:cNvSpPr/>
            <p:nvPr/>
          </p:nvSpPr>
          <p:spPr>
            <a:xfrm>
              <a:off x="6716725" y="1196950"/>
              <a:ext cx="4900" cy="36175"/>
            </a:xfrm>
            <a:custGeom>
              <a:avLst/>
              <a:gdLst/>
              <a:ahLst/>
              <a:cxnLst/>
              <a:rect l="l" t="t" r="r" b="b"/>
              <a:pathLst>
                <a:path w="196" h="1447" extrusionOk="0">
                  <a:moveTo>
                    <a:pt x="192" y="0"/>
                  </a:moveTo>
                  <a:lnTo>
                    <a:pt x="0" y="111"/>
                  </a:lnTo>
                  <a:lnTo>
                    <a:pt x="3" y="1334"/>
                  </a:lnTo>
                  <a:lnTo>
                    <a:pt x="196" y="1446"/>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7505;p55">
              <a:extLst>
                <a:ext uri="{FF2B5EF4-FFF2-40B4-BE49-F238E27FC236}">
                  <a16:creationId xmlns:a16="http://schemas.microsoft.com/office/drawing/2014/main" id="{218F247F-414D-344B-AC11-D2E80A213FF9}"/>
                </a:ext>
              </a:extLst>
            </p:cNvPr>
            <p:cNvSpPr/>
            <p:nvPr/>
          </p:nvSpPr>
          <p:spPr>
            <a:xfrm>
              <a:off x="6690175" y="1230300"/>
              <a:ext cx="31450" cy="20975"/>
            </a:xfrm>
            <a:custGeom>
              <a:avLst/>
              <a:gdLst/>
              <a:ahLst/>
              <a:cxnLst/>
              <a:rect l="l" t="t" r="r" b="b"/>
              <a:pathLst>
                <a:path w="1258" h="839" extrusionOk="0">
                  <a:moveTo>
                    <a:pt x="1066" y="0"/>
                  </a:moveTo>
                  <a:lnTo>
                    <a:pt x="1" y="615"/>
                  </a:lnTo>
                  <a:lnTo>
                    <a:pt x="1" y="839"/>
                  </a:lnTo>
                  <a:lnTo>
                    <a:pt x="1258" y="114"/>
                  </a:lnTo>
                  <a:lnTo>
                    <a:pt x="106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7506;p55">
              <a:extLst>
                <a:ext uri="{FF2B5EF4-FFF2-40B4-BE49-F238E27FC236}">
                  <a16:creationId xmlns:a16="http://schemas.microsoft.com/office/drawing/2014/main" id="{A5FB7187-B765-F742-B3B6-3CB6B2F7A438}"/>
                </a:ext>
              </a:extLst>
            </p:cNvPr>
            <p:cNvSpPr/>
            <p:nvPr/>
          </p:nvSpPr>
          <p:spPr>
            <a:xfrm>
              <a:off x="6649175" y="1223200"/>
              <a:ext cx="26750" cy="45975"/>
            </a:xfrm>
            <a:custGeom>
              <a:avLst/>
              <a:gdLst/>
              <a:ahLst/>
              <a:cxnLst/>
              <a:rect l="l" t="t" r="r" b="b"/>
              <a:pathLst>
                <a:path w="1070" h="1839" extrusionOk="0">
                  <a:moveTo>
                    <a:pt x="1065" y="0"/>
                  </a:moveTo>
                  <a:lnTo>
                    <a:pt x="774" y="168"/>
                  </a:lnTo>
                  <a:lnTo>
                    <a:pt x="1" y="615"/>
                  </a:lnTo>
                  <a:lnTo>
                    <a:pt x="4" y="1505"/>
                  </a:lnTo>
                  <a:lnTo>
                    <a:pt x="4" y="1839"/>
                  </a:lnTo>
                  <a:lnTo>
                    <a:pt x="1069" y="1224"/>
                  </a:lnTo>
                  <a:lnTo>
                    <a:pt x="106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7507;p55">
              <a:extLst>
                <a:ext uri="{FF2B5EF4-FFF2-40B4-BE49-F238E27FC236}">
                  <a16:creationId xmlns:a16="http://schemas.microsoft.com/office/drawing/2014/main" id="{7F999E3D-3EA0-D644-9F30-4DEA5FFDBD73}"/>
                </a:ext>
              </a:extLst>
            </p:cNvPr>
            <p:cNvSpPr/>
            <p:nvPr/>
          </p:nvSpPr>
          <p:spPr>
            <a:xfrm>
              <a:off x="6675775" y="1220400"/>
              <a:ext cx="4925" cy="36200"/>
            </a:xfrm>
            <a:custGeom>
              <a:avLst/>
              <a:gdLst/>
              <a:ahLst/>
              <a:cxnLst/>
              <a:rect l="l" t="t" r="r" b="b"/>
              <a:pathLst>
                <a:path w="197" h="1448" extrusionOk="0">
                  <a:moveTo>
                    <a:pt x="192" y="1"/>
                  </a:moveTo>
                  <a:lnTo>
                    <a:pt x="1" y="112"/>
                  </a:lnTo>
                  <a:lnTo>
                    <a:pt x="4" y="1336"/>
                  </a:lnTo>
                  <a:lnTo>
                    <a:pt x="197" y="1448"/>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7508;p55">
              <a:extLst>
                <a:ext uri="{FF2B5EF4-FFF2-40B4-BE49-F238E27FC236}">
                  <a16:creationId xmlns:a16="http://schemas.microsoft.com/office/drawing/2014/main" id="{E37CCC25-5417-A046-AC01-24D5CDE0C470}"/>
                </a:ext>
              </a:extLst>
            </p:cNvPr>
            <p:cNvSpPr/>
            <p:nvPr/>
          </p:nvSpPr>
          <p:spPr>
            <a:xfrm>
              <a:off x="6649250" y="1253800"/>
              <a:ext cx="31450" cy="20925"/>
            </a:xfrm>
            <a:custGeom>
              <a:avLst/>
              <a:gdLst/>
              <a:ahLst/>
              <a:cxnLst/>
              <a:rect l="l" t="t" r="r" b="b"/>
              <a:pathLst>
                <a:path w="1258" h="837" extrusionOk="0">
                  <a:moveTo>
                    <a:pt x="1066" y="0"/>
                  </a:moveTo>
                  <a:lnTo>
                    <a:pt x="1" y="615"/>
                  </a:lnTo>
                  <a:lnTo>
                    <a:pt x="1" y="837"/>
                  </a:lnTo>
                  <a:lnTo>
                    <a:pt x="1258" y="112"/>
                  </a:lnTo>
                  <a:lnTo>
                    <a:pt x="106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7509;p55">
              <a:extLst>
                <a:ext uri="{FF2B5EF4-FFF2-40B4-BE49-F238E27FC236}">
                  <a16:creationId xmlns:a16="http://schemas.microsoft.com/office/drawing/2014/main" id="{A833F3C8-4AC6-004B-927B-422343358859}"/>
                </a:ext>
              </a:extLst>
            </p:cNvPr>
            <p:cNvSpPr/>
            <p:nvPr/>
          </p:nvSpPr>
          <p:spPr>
            <a:xfrm>
              <a:off x="6608250" y="1246550"/>
              <a:ext cx="26750" cy="45950"/>
            </a:xfrm>
            <a:custGeom>
              <a:avLst/>
              <a:gdLst/>
              <a:ahLst/>
              <a:cxnLst/>
              <a:rect l="l" t="t" r="r" b="b"/>
              <a:pathLst>
                <a:path w="1070" h="1838" extrusionOk="0">
                  <a:moveTo>
                    <a:pt x="1066" y="0"/>
                  </a:moveTo>
                  <a:lnTo>
                    <a:pt x="773" y="168"/>
                  </a:lnTo>
                  <a:lnTo>
                    <a:pt x="0" y="615"/>
                  </a:lnTo>
                  <a:lnTo>
                    <a:pt x="3" y="1504"/>
                  </a:lnTo>
                  <a:lnTo>
                    <a:pt x="5" y="1837"/>
                  </a:lnTo>
                  <a:lnTo>
                    <a:pt x="1069" y="1222"/>
                  </a:lnTo>
                  <a:lnTo>
                    <a:pt x="106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7510;p55">
              <a:extLst>
                <a:ext uri="{FF2B5EF4-FFF2-40B4-BE49-F238E27FC236}">
                  <a16:creationId xmlns:a16="http://schemas.microsoft.com/office/drawing/2014/main" id="{47245359-7B5C-5942-ADA9-C727FBD2F251}"/>
                </a:ext>
              </a:extLst>
            </p:cNvPr>
            <p:cNvSpPr/>
            <p:nvPr/>
          </p:nvSpPr>
          <p:spPr>
            <a:xfrm>
              <a:off x="6634850" y="1243750"/>
              <a:ext cx="4925" cy="36200"/>
            </a:xfrm>
            <a:custGeom>
              <a:avLst/>
              <a:gdLst/>
              <a:ahLst/>
              <a:cxnLst/>
              <a:rect l="l" t="t" r="r" b="b"/>
              <a:pathLst>
                <a:path w="197" h="1448" extrusionOk="0">
                  <a:moveTo>
                    <a:pt x="194" y="0"/>
                  </a:moveTo>
                  <a:lnTo>
                    <a:pt x="1" y="111"/>
                  </a:lnTo>
                  <a:lnTo>
                    <a:pt x="5" y="1334"/>
                  </a:lnTo>
                  <a:lnTo>
                    <a:pt x="197" y="1448"/>
                  </a:lnTo>
                  <a:lnTo>
                    <a:pt x="19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7511;p55">
              <a:extLst>
                <a:ext uri="{FF2B5EF4-FFF2-40B4-BE49-F238E27FC236}">
                  <a16:creationId xmlns:a16="http://schemas.microsoft.com/office/drawing/2014/main" id="{3057E191-AC2B-2C47-96E0-C3715B0F2787}"/>
                </a:ext>
              </a:extLst>
            </p:cNvPr>
            <p:cNvSpPr/>
            <p:nvPr/>
          </p:nvSpPr>
          <p:spPr>
            <a:xfrm>
              <a:off x="6608325" y="1277100"/>
              <a:ext cx="31450" cy="20975"/>
            </a:xfrm>
            <a:custGeom>
              <a:avLst/>
              <a:gdLst/>
              <a:ahLst/>
              <a:cxnLst/>
              <a:rect l="l" t="t" r="r" b="b"/>
              <a:pathLst>
                <a:path w="1258" h="839" extrusionOk="0">
                  <a:moveTo>
                    <a:pt x="1066" y="0"/>
                  </a:moveTo>
                  <a:lnTo>
                    <a:pt x="0" y="615"/>
                  </a:lnTo>
                  <a:lnTo>
                    <a:pt x="0" y="839"/>
                  </a:lnTo>
                  <a:lnTo>
                    <a:pt x="1258" y="114"/>
                  </a:lnTo>
                  <a:lnTo>
                    <a:pt x="106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7512;p55">
              <a:extLst>
                <a:ext uri="{FF2B5EF4-FFF2-40B4-BE49-F238E27FC236}">
                  <a16:creationId xmlns:a16="http://schemas.microsoft.com/office/drawing/2014/main" id="{E1C08B11-4CFF-484A-AFA3-D46E5823D2DD}"/>
                </a:ext>
              </a:extLst>
            </p:cNvPr>
            <p:cNvSpPr/>
            <p:nvPr/>
          </p:nvSpPr>
          <p:spPr>
            <a:xfrm>
              <a:off x="6690100" y="1257150"/>
              <a:ext cx="26750" cy="45975"/>
            </a:xfrm>
            <a:custGeom>
              <a:avLst/>
              <a:gdLst/>
              <a:ahLst/>
              <a:cxnLst/>
              <a:rect l="l" t="t" r="r" b="b"/>
              <a:pathLst>
                <a:path w="1070" h="1839" extrusionOk="0">
                  <a:moveTo>
                    <a:pt x="1065" y="1"/>
                  </a:moveTo>
                  <a:lnTo>
                    <a:pt x="772" y="169"/>
                  </a:lnTo>
                  <a:lnTo>
                    <a:pt x="1" y="616"/>
                  </a:lnTo>
                  <a:lnTo>
                    <a:pt x="4" y="1506"/>
                  </a:lnTo>
                  <a:lnTo>
                    <a:pt x="4" y="1838"/>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7513;p55">
              <a:extLst>
                <a:ext uri="{FF2B5EF4-FFF2-40B4-BE49-F238E27FC236}">
                  <a16:creationId xmlns:a16="http://schemas.microsoft.com/office/drawing/2014/main" id="{33E4B023-3980-B148-93FE-20761D0D7D40}"/>
                </a:ext>
              </a:extLst>
            </p:cNvPr>
            <p:cNvSpPr/>
            <p:nvPr/>
          </p:nvSpPr>
          <p:spPr>
            <a:xfrm>
              <a:off x="6716725" y="1254375"/>
              <a:ext cx="4900" cy="36200"/>
            </a:xfrm>
            <a:custGeom>
              <a:avLst/>
              <a:gdLst/>
              <a:ahLst/>
              <a:cxnLst/>
              <a:rect l="l" t="t" r="r" b="b"/>
              <a:pathLst>
                <a:path w="196" h="1448" extrusionOk="0">
                  <a:moveTo>
                    <a:pt x="192" y="0"/>
                  </a:moveTo>
                  <a:lnTo>
                    <a:pt x="0" y="112"/>
                  </a:lnTo>
                  <a:lnTo>
                    <a:pt x="3" y="1334"/>
                  </a:lnTo>
                  <a:lnTo>
                    <a:pt x="196" y="1447"/>
                  </a:lnTo>
                  <a:lnTo>
                    <a:pt x="19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7514;p55">
              <a:extLst>
                <a:ext uri="{FF2B5EF4-FFF2-40B4-BE49-F238E27FC236}">
                  <a16:creationId xmlns:a16="http://schemas.microsoft.com/office/drawing/2014/main" id="{8EB8E99E-B30A-3844-9535-3BBEF2CA7E67}"/>
                </a:ext>
              </a:extLst>
            </p:cNvPr>
            <p:cNvSpPr/>
            <p:nvPr/>
          </p:nvSpPr>
          <p:spPr>
            <a:xfrm>
              <a:off x="6690175" y="1287750"/>
              <a:ext cx="31450" cy="20950"/>
            </a:xfrm>
            <a:custGeom>
              <a:avLst/>
              <a:gdLst/>
              <a:ahLst/>
              <a:cxnLst/>
              <a:rect l="l" t="t" r="r" b="b"/>
              <a:pathLst>
                <a:path w="1258" h="838" extrusionOk="0">
                  <a:moveTo>
                    <a:pt x="1066" y="1"/>
                  </a:moveTo>
                  <a:lnTo>
                    <a:pt x="1" y="614"/>
                  </a:lnTo>
                  <a:lnTo>
                    <a:pt x="1"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7515;p55">
              <a:extLst>
                <a:ext uri="{FF2B5EF4-FFF2-40B4-BE49-F238E27FC236}">
                  <a16:creationId xmlns:a16="http://schemas.microsoft.com/office/drawing/2014/main" id="{C2CC5FD9-53CA-1D49-BB37-E9CAD7B39E34}"/>
                </a:ext>
              </a:extLst>
            </p:cNvPr>
            <p:cNvSpPr/>
            <p:nvPr/>
          </p:nvSpPr>
          <p:spPr>
            <a:xfrm>
              <a:off x="6649175" y="1280625"/>
              <a:ext cx="26750" cy="45975"/>
            </a:xfrm>
            <a:custGeom>
              <a:avLst/>
              <a:gdLst/>
              <a:ahLst/>
              <a:cxnLst/>
              <a:rect l="l" t="t" r="r" b="b"/>
              <a:pathLst>
                <a:path w="1070" h="1839" extrusionOk="0">
                  <a:moveTo>
                    <a:pt x="1065" y="0"/>
                  </a:moveTo>
                  <a:lnTo>
                    <a:pt x="774" y="170"/>
                  </a:lnTo>
                  <a:lnTo>
                    <a:pt x="1" y="615"/>
                  </a:lnTo>
                  <a:lnTo>
                    <a:pt x="4" y="1505"/>
                  </a:lnTo>
                  <a:lnTo>
                    <a:pt x="4" y="1839"/>
                  </a:lnTo>
                  <a:lnTo>
                    <a:pt x="1069" y="1224"/>
                  </a:lnTo>
                  <a:lnTo>
                    <a:pt x="106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7516;p55">
              <a:extLst>
                <a:ext uri="{FF2B5EF4-FFF2-40B4-BE49-F238E27FC236}">
                  <a16:creationId xmlns:a16="http://schemas.microsoft.com/office/drawing/2014/main" id="{93E4B457-3515-C64B-AC29-1493233FBD03}"/>
                </a:ext>
              </a:extLst>
            </p:cNvPr>
            <p:cNvSpPr/>
            <p:nvPr/>
          </p:nvSpPr>
          <p:spPr>
            <a:xfrm>
              <a:off x="6675775" y="1277850"/>
              <a:ext cx="4925" cy="36175"/>
            </a:xfrm>
            <a:custGeom>
              <a:avLst/>
              <a:gdLst/>
              <a:ahLst/>
              <a:cxnLst/>
              <a:rect l="l" t="t" r="r" b="b"/>
              <a:pathLst>
                <a:path w="197" h="1447" extrusionOk="0">
                  <a:moveTo>
                    <a:pt x="192" y="1"/>
                  </a:moveTo>
                  <a:lnTo>
                    <a:pt x="1" y="111"/>
                  </a:lnTo>
                  <a:lnTo>
                    <a:pt x="4" y="1335"/>
                  </a:lnTo>
                  <a:lnTo>
                    <a:pt x="197" y="1447"/>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7517;p55">
              <a:extLst>
                <a:ext uri="{FF2B5EF4-FFF2-40B4-BE49-F238E27FC236}">
                  <a16:creationId xmlns:a16="http://schemas.microsoft.com/office/drawing/2014/main" id="{D5E9DD9F-6497-684B-B9D8-F9E1FA543932}"/>
                </a:ext>
              </a:extLst>
            </p:cNvPr>
            <p:cNvSpPr/>
            <p:nvPr/>
          </p:nvSpPr>
          <p:spPr>
            <a:xfrm>
              <a:off x="6649250" y="1311200"/>
              <a:ext cx="31450" cy="21000"/>
            </a:xfrm>
            <a:custGeom>
              <a:avLst/>
              <a:gdLst/>
              <a:ahLst/>
              <a:cxnLst/>
              <a:rect l="l" t="t" r="r" b="b"/>
              <a:pathLst>
                <a:path w="1258" h="840" extrusionOk="0">
                  <a:moveTo>
                    <a:pt x="1066" y="1"/>
                  </a:moveTo>
                  <a:lnTo>
                    <a:pt x="1" y="616"/>
                  </a:lnTo>
                  <a:lnTo>
                    <a:pt x="1" y="839"/>
                  </a:lnTo>
                  <a:lnTo>
                    <a:pt x="1258" y="113"/>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7518;p55">
              <a:extLst>
                <a:ext uri="{FF2B5EF4-FFF2-40B4-BE49-F238E27FC236}">
                  <a16:creationId xmlns:a16="http://schemas.microsoft.com/office/drawing/2014/main" id="{D4BD3AF8-901A-074E-837E-4BEE66BAEE2E}"/>
                </a:ext>
              </a:extLst>
            </p:cNvPr>
            <p:cNvSpPr/>
            <p:nvPr/>
          </p:nvSpPr>
          <p:spPr>
            <a:xfrm>
              <a:off x="6608250" y="1303950"/>
              <a:ext cx="26750" cy="46000"/>
            </a:xfrm>
            <a:custGeom>
              <a:avLst/>
              <a:gdLst/>
              <a:ahLst/>
              <a:cxnLst/>
              <a:rect l="l" t="t" r="r" b="b"/>
              <a:pathLst>
                <a:path w="1070" h="1840" extrusionOk="0">
                  <a:moveTo>
                    <a:pt x="1066" y="1"/>
                  </a:moveTo>
                  <a:lnTo>
                    <a:pt x="773" y="169"/>
                  </a:lnTo>
                  <a:lnTo>
                    <a:pt x="0" y="616"/>
                  </a:lnTo>
                  <a:lnTo>
                    <a:pt x="3" y="1506"/>
                  </a:lnTo>
                  <a:lnTo>
                    <a:pt x="5" y="1840"/>
                  </a:lnTo>
                  <a:lnTo>
                    <a:pt x="1069" y="1225"/>
                  </a:lnTo>
                  <a:lnTo>
                    <a:pt x="10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7519;p55">
              <a:extLst>
                <a:ext uri="{FF2B5EF4-FFF2-40B4-BE49-F238E27FC236}">
                  <a16:creationId xmlns:a16="http://schemas.microsoft.com/office/drawing/2014/main" id="{0123291E-82D2-E54B-9943-F546D2E5601D}"/>
                </a:ext>
              </a:extLst>
            </p:cNvPr>
            <p:cNvSpPr/>
            <p:nvPr/>
          </p:nvSpPr>
          <p:spPr>
            <a:xfrm>
              <a:off x="6634850" y="1301175"/>
              <a:ext cx="4925" cy="36200"/>
            </a:xfrm>
            <a:custGeom>
              <a:avLst/>
              <a:gdLst/>
              <a:ahLst/>
              <a:cxnLst/>
              <a:rect l="l" t="t" r="r" b="b"/>
              <a:pathLst>
                <a:path w="197" h="1448" extrusionOk="0">
                  <a:moveTo>
                    <a:pt x="194" y="0"/>
                  </a:moveTo>
                  <a:lnTo>
                    <a:pt x="1" y="112"/>
                  </a:lnTo>
                  <a:lnTo>
                    <a:pt x="5" y="1336"/>
                  </a:lnTo>
                  <a:lnTo>
                    <a:pt x="197" y="1447"/>
                  </a:lnTo>
                  <a:lnTo>
                    <a:pt x="19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7520;p55">
              <a:extLst>
                <a:ext uri="{FF2B5EF4-FFF2-40B4-BE49-F238E27FC236}">
                  <a16:creationId xmlns:a16="http://schemas.microsoft.com/office/drawing/2014/main" id="{2DA449B1-5D40-C142-A40B-926D47C2E651}"/>
                </a:ext>
              </a:extLst>
            </p:cNvPr>
            <p:cNvSpPr/>
            <p:nvPr/>
          </p:nvSpPr>
          <p:spPr>
            <a:xfrm>
              <a:off x="6608325" y="1334550"/>
              <a:ext cx="31450" cy="20950"/>
            </a:xfrm>
            <a:custGeom>
              <a:avLst/>
              <a:gdLst/>
              <a:ahLst/>
              <a:cxnLst/>
              <a:rect l="l" t="t" r="r" b="b"/>
              <a:pathLst>
                <a:path w="1258" h="838" extrusionOk="0">
                  <a:moveTo>
                    <a:pt x="1066" y="1"/>
                  </a:moveTo>
                  <a:lnTo>
                    <a:pt x="0" y="616"/>
                  </a:lnTo>
                  <a:lnTo>
                    <a:pt x="0"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7521;p55">
              <a:extLst>
                <a:ext uri="{FF2B5EF4-FFF2-40B4-BE49-F238E27FC236}">
                  <a16:creationId xmlns:a16="http://schemas.microsoft.com/office/drawing/2014/main" id="{9D907866-B239-DD45-97BD-B0E9789D00D6}"/>
                </a:ext>
              </a:extLst>
            </p:cNvPr>
            <p:cNvSpPr/>
            <p:nvPr/>
          </p:nvSpPr>
          <p:spPr>
            <a:xfrm>
              <a:off x="6690100" y="1314575"/>
              <a:ext cx="26750" cy="46000"/>
            </a:xfrm>
            <a:custGeom>
              <a:avLst/>
              <a:gdLst/>
              <a:ahLst/>
              <a:cxnLst/>
              <a:rect l="l" t="t" r="r" b="b"/>
              <a:pathLst>
                <a:path w="1070" h="1840" extrusionOk="0">
                  <a:moveTo>
                    <a:pt x="1065" y="1"/>
                  </a:moveTo>
                  <a:lnTo>
                    <a:pt x="772" y="169"/>
                  </a:lnTo>
                  <a:lnTo>
                    <a:pt x="1" y="616"/>
                  </a:lnTo>
                  <a:lnTo>
                    <a:pt x="4" y="1506"/>
                  </a:lnTo>
                  <a:lnTo>
                    <a:pt x="4" y="1840"/>
                  </a:lnTo>
                  <a:lnTo>
                    <a:pt x="1069" y="1225"/>
                  </a:lnTo>
                  <a:lnTo>
                    <a:pt x="10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7522;p55">
              <a:extLst>
                <a:ext uri="{FF2B5EF4-FFF2-40B4-BE49-F238E27FC236}">
                  <a16:creationId xmlns:a16="http://schemas.microsoft.com/office/drawing/2014/main" id="{8B98C24F-E284-D640-9598-A9B2B02D8F39}"/>
                </a:ext>
              </a:extLst>
            </p:cNvPr>
            <p:cNvSpPr/>
            <p:nvPr/>
          </p:nvSpPr>
          <p:spPr>
            <a:xfrm>
              <a:off x="6716725" y="1311825"/>
              <a:ext cx="4900" cy="36175"/>
            </a:xfrm>
            <a:custGeom>
              <a:avLst/>
              <a:gdLst/>
              <a:ahLst/>
              <a:cxnLst/>
              <a:rect l="l" t="t" r="r" b="b"/>
              <a:pathLst>
                <a:path w="196" h="1447" extrusionOk="0">
                  <a:moveTo>
                    <a:pt x="192" y="1"/>
                  </a:moveTo>
                  <a:lnTo>
                    <a:pt x="0" y="111"/>
                  </a:lnTo>
                  <a:lnTo>
                    <a:pt x="3" y="1335"/>
                  </a:lnTo>
                  <a:lnTo>
                    <a:pt x="196" y="1446"/>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7523;p55">
              <a:extLst>
                <a:ext uri="{FF2B5EF4-FFF2-40B4-BE49-F238E27FC236}">
                  <a16:creationId xmlns:a16="http://schemas.microsoft.com/office/drawing/2014/main" id="{2AB87F7D-C8F9-DA42-9265-7B1DA686A238}"/>
                </a:ext>
              </a:extLst>
            </p:cNvPr>
            <p:cNvSpPr/>
            <p:nvPr/>
          </p:nvSpPr>
          <p:spPr>
            <a:xfrm>
              <a:off x="6690175" y="1345175"/>
              <a:ext cx="31450" cy="20950"/>
            </a:xfrm>
            <a:custGeom>
              <a:avLst/>
              <a:gdLst/>
              <a:ahLst/>
              <a:cxnLst/>
              <a:rect l="l" t="t" r="r" b="b"/>
              <a:pathLst>
                <a:path w="1258" h="838" extrusionOk="0">
                  <a:moveTo>
                    <a:pt x="1066" y="1"/>
                  </a:moveTo>
                  <a:lnTo>
                    <a:pt x="1" y="616"/>
                  </a:lnTo>
                  <a:lnTo>
                    <a:pt x="1"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7524;p55">
              <a:extLst>
                <a:ext uri="{FF2B5EF4-FFF2-40B4-BE49-F238E27FC236}">
                  <a16:creationId xmlns:a16="http://schemas.microsoft.com/office/drawing/2014/main" id="{20F0DE64-1F16-854A-9D40-F480339BA379}"/>
                </a:ext>
              </a:extLst>
            </p:cNvPr>
            <p:cNvSpPr/>
            <p:nvPr/>
          </p:nvSpPr>
          <p:spPr>
            <a:xfrm>
              <a:off x="6649175" y="1338050"/>
              <a:ext cx="26750" cy="45975"/>
            </a:xfrm>
            <a:custGeom>
              <a:avLst/>
              <a:gdLst/>
              <a:ahLst/>
              <a:cxnLst/>
              <a:rect l="l" t="t" r="r" b="b"/>
              <a:pathLst>
                <a:path w="1070" h="1839" extrusionOk="0">
                  <a:moveTo>
                    <a:pt x="1065" y="0"/>
                  </a:moveTo>
                  <a:lnTo>
                    <a:pt x="774" y="170"/>
                  </a:lnTo>
                  <a:lnTo>
                    <a:pt x="1" y="615"/>
                  </a:lnTo>
                  <a:lnTo>
                    <a:pt x="4" y="1505"/>
                  </a:lnTo>
                  <a:lnTo>
                    <a:pt x="4" y="1839"/>
                  </a:lnTo>
                  <a:lnTo>
                    <a:pt x="1069" y="1224"/>
                  </a:lnTo>
                  <a:lnTo>
                    <a:pt x="106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7525;p55">
              <a:extLst>
                <a:ext uri="{FF2B5EF4-FFF2-40B4-BE49-F238E27FC236}">
                  <a16:creationId xmlns:a16="http://schemas.microsoft.com/office/drawing/2014/main" id="{6417CFBC-21BF-CB43-9D1C-1B4B69046938}"/>
                </a:ext>
              </a:extLst>
            </p:cNvPr>
            <p:cNvSpPr/>
            <p:nvPr/>
          </p:nvSpPr>
          <p:spPr>
            <a:xfrm>
              <a:off x="6675775" y="1335275"/>
              <a:ext cx="4925" cy="36175"/>
            </a:xfrm>
            <a:custGeom>
              <a:avLst/>
              <a:gdLst/>
              <a:ahLst/>
              <a:cxnLst/>
              <a:rect l="l" t="t" r="r" b="b"/>
              <a:pathLst>
                <a:path w="197" h="1447" extrusionOk="0">
                  <a:moveTo>
                    <a:pt x="192" y="1"/>
                  </a:moveTo>
                  <a:lnTo>
                    <a:pt x="1" y="111"/>
                  </a:lnTo>
                  <a:lnTo>
                    <a:pt x="4" y="1335"/>
                  </a:lnTo>
                  <a:lnTo>
                    <a:pt x="197" y="1447"/>
                  </a:lnTo>
                  <a:lnTo>
                    <a:pt x="19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7526;p55">
              <a:extLst>
                <a:ext uri="{FF2B5EF4-FFF2-40B4-BE49-F238E27FC236}">
                  <a16:creationId xmlns:a16="http://schemas.microsoft.com/office/drawing/2014/main" id="{90FAA36C-D751-5043-A038-8547A5E6D69D}"/>
                </a:ext>
              </a:extLst>
            </p:cNvPr>
            <p:cNvSpPr/>
            <p:nvPr/>
          </p:nvSpPr>
          <p:spPr>
            <a:xfrm>
              <a:off x="6649250" y="1368625"/>
              <a:ext cx="31450" cy="21000"/>
            </a:xfrm>
            <a:custGeom>
              <a:avLst/>
              <a:gdLst/>
              <a:ahLst/>
              <a:cxnLst/>
              <a:rect l="l" t="t" r="r" b="b"/>
              <a:pathLst>
                <a:path w="1258" h="840" extrusionOk="0">
                  <a:moveTo>
                    <a:pt x="1066" y="1"/>
                  </a:moveTo>
                  <a:lnTo>
                    <a:pt x="1" y="616"/>
                  </a:lnTo>
                  <a:lnTo>
                    <a:pt x="1" y="839"/>
                  </a:lnTo>
                  <a:lnTo>
                    <a:pt x="1258" y="113"/>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7527;p55">
              <a:extLst>
                <a:ext uri="{FF2B5EF4-FFF2-40B4-BE49-F238E27FC236}">
                  <a16:creationId xmlns:a16="http://schemas.microsoft.com/office/drawing/2014/main" id="{47CE064A-5CCB-704B-9B73-ECC73FD50DFF}"/>
                </a:ext>
              </a:extLst>
            </p:cNvPr>
            <p:cNvSpPr/>
            <p:nvPr/>
          </p:nvSpPr>
          <p:spPr>
            <a:xfrm>
              <a:off x="6608250" y="1361375"/>
              <a:ext cx="26750" cy="46000"/>
            </a:xfrm>
            <a:custGeom>
              <a:avLst/>
              <a:gdLst/>
              <a:ahLst/>
              <a:cxnLst/>
              <a:rect l="l" t="t" r="r" b="b"/>
              <a:pathLst>
                <a:path w="1070" h="1840" extrusionOk="0">
                  <a:moveTo>
                    <a:pt x="1066" y="1"/>
                  </a:moveTo>
                  <a:lnTo>
                    <a:pt x="773" y="169"/>
                  </a:lnTo>
                  <a:lnTo>
                    <a:pt x="0" y="616"/>
                  </a:lnTo>
                  <a:lnTo>
                    <a:pt x="3" y="1506"/>
                  </a:lnTo>
                  <a:lnTo>
                    <a:pt x="5" y="1840"/>
                  </a:lnTo>
                  <a:lnTo>
                    <a:pt x="1069" y="1225"/>
                  </a:lnTo>
                  <a:lnTo>
                    <a:pt x="10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7528;p55">
              <a:extLst>
                <a:ext uri="{FF2B5EF4-FFF2-40B4-BE49-F238E27FC236}">
                  <a16:creationId xmlns:a16="http://schemas.microsoft.com/office/drawing/2014/main" id="{AF41DB13-7B77-EA4B-B2C0-C3EF051B2C6B}"/>
                </a:ext>
              </a:extLst>
            </p:cNvPr>
            <p:cNvSpPr/>
            <p:nvPr/>
          </p:nvSpPr>
          <p:spPr>
            <a:xfrm>
              <a:off x="6634850" y="1358625"/>
              <a:ext cx="4925" cy="36175"/>
            </a:xfrm>
            <a:custGeom>
              <a:avLst/>
              <a:gdLst/>
              <a:ahLst/>
              <a:cxnLst/>
              <a:rect l="l" t="t" r="r" b="b"/>
              <a:pathLst>
                <a:path w="197" h="1447" extrusionOk="0">
                  <a:moveTo>
                    <a:pt x="194" y="1"/>
                  </a:moveTo>
                  <a:lnTo>
                    <a:pt x="1" y="111"/>
                  </a:lnTo>
                  <a:lnTo>
                    <a:pt x="5" y="1335"/>
                  </a:lnTo>
                  <a:lnTo>
                    <a:pt x="197" y="1446"/>
                  </a:lnTo>
                  <a:lnTo>
                    <a:pt x="19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7529;p55">
              <a:extLst>
                <a:ext uri="{FF2B5EF4-FFF2-40B4-BE49-F238E27FC236}">
                  <a16:creationId xmlns:a16="http://schemas.microsoft.com/office/drawing/2014/main" id="{D1838A7E-E9A7-8941-8938-D218D362D90F}"/>
                </a:ext>
              </a:extLst>
            </p:cNvPr>
            <p:cNvSpPr/>
            <p:nvPr/>
          </p:nvSpPr>
          <p:spPr>
            <a:xfrm>
              <a:off x="6608325" y="1391975"/>
              <a:ext cx="31450" cy="20950"/>
            </a:xfrm>
            <a:custGeom>
              <a:avLst/>
              <a:gdLst/>
              <a:ahLst/>
              <a:cxnLst/>
              <a:rect l="l" t="t" r="r" b="b"/>
              <a:pathLst>
                <a:path w="1258" h="838" extrusionOk="0">
                  <a:moveTo>
                    <a:pt x="1066" y="1"/>
                  </a:moveTo>
                  <a:lnTo>
                    <a:pt x="0" y="616"/>
                  </a:lnTo>
                  <a:lnTo>
                    <a:pt x="0" y="837"/>
                  </a:lnTo>
                  <a:lnTo>
                    <a:pt x="1258" y="112"/>
                  </a:lnTo>
                  <a:lnTo>
                    <a:pt x="106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7530;p55">
              <a:extLst>
                <a:ext uri="{FF2B5EF4-FFF2-40B4-BE49-F238E27FC236}">
                  <a16:creationId xmlns:a16="http://schemas.microsoft.com/office/drawing/2014/main" id="{BCB97192-9177-4F44-B811-EBAE1E3BD9AC}"/>
                </a:ext>
              </a:extLst>
            </p:cNvPr>
            <p:cNvSpPr/>
            <p:nvPr/>
          </p:nvSpPr>
          <p:spPr>
            <a:xfrm>
              <a:off x="6594075" y="895150"/>
              <a:ext cx="91525" cy="144900"/>
            </a:xfrm>
            <a:custGeom>
              <a:avLst/>
              <a:gdLst/>
              <a:ahLst/>
              <a:cxnLst/>
              <a:rect l="l" t="t" r="r" b="b"/>
              <a:pathLst>
                <a:path w="3661" h="5796" extrusionOk="0">
                  <a:moveTo>
                    <a:pt x="3626" y="1"/>
                  </a:moveTo>
                  <a:lnTo>
                    <a:pt x="1" y="2054"/>
                  </a:lnTo>
                  <a:lnTo>
                    <a:pt x="35" y="5795"/>
                  </a:lnTo>
                  <a:lnTo>
                    <a:pt x="3660" y="3740"/>
                  </a:lnTo>
                  <a:lnTo>
                    <a:pt x="362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7531;p55">
              <a:extLst>
                <a:ext uri="{FF2B5EF4-FFF2-40B4-BE49-F238E27FC236}">
                  <a16:creationId xmlns:a16="http://schemas.microsoft.com/office/drawing/2014/main" id="{B9D90001-AC24-E44C-BB83-95E01FB5C807}"/>
                </a:ext>
              </a:extLst>
            </p:cNvPr>
            <p:cNvSpPr/>
            <p:nvPr/>
          </p:nvSpPr>
          <p:spPr>
            <a:xfrm>
              <a:off x="6500875" y="893350"/>
              <a:ext cx="94100" cy="146700"/>
            </a:xfrm>
            <a:custGeom>
              <a:avLst/>
              <a:gdLst/>
              <a:ahLst/>
              <a:cxnLst/>
              <a:rect l="l" t="t" r="r" b="b"/>
              <a:pathLst>
                <a:path w="3764" h="5868" extrusionOk="0">
                  <a:moveTo>
                    <a:pt x="0" y="0"/>
                  </a:moveTo>
                  <a:lnTo>
                    <a:pt x="35" y="3741"/>
                  </a:lnTo>
                  <a:lnTo>
                    <a:pt x="3763" y="5867"/>
                  </a:lnTo>
                  <a:lnTo>
                    <a:pt x="3729" y="2126"/>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7532;p55">
              <a:extLst>
                <a:ext uri="{FF2B5EF4-FFF2-40B4-BE49-F238E27FC236}">
                  <a16:creationId xmlns:a16="http://schemas.microsoft.com/office/drawing/2014/main" id="{36C1A800-7FFF-284C-8E4A-EF62F9445712}"/>
                </a:ext>
              </a:extLst>
            </p:cNvPr>
            <p:cNvSpPr/>
            <p:nvPr/>
          </p:nvSpPr>
          <p:spPr>
            <a:xfrm>
              <a:off x="6500875" y="842000"/>
              <a:ext cx="183850" cy="104500"/>
            </a:xfrm>
            <a:custGeom>
              <a:avLst/>
              <a:gdLst/>
              <a:ahLst/>
              <a:cxnLst/>
              <a:rect l="l" t="t" r="r" b="b"/>
              <a:pathLst>
                <a:path w="7354" h="4180" extrusionOk="0">
                  <a:moveTo>
                    <a:pt x="3627" y="1"/>
                  </a:moveTo>
                  <a:lnTo>
                    <a:pt x="0" y="2054"/>
                  </a:lnTo>
                  <a:lnTo>
                    <a:pt x="3729" y="4180"/>
                  </a:lnTo>
                  <a:lnTo>
                    <a:pt x="7354" y="2127"/>
                  </a:lnTo>
                  <a:lnTo>
                    <a:pt x="362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7533;p55">
              <a:extLst>
                <a:ext uri="{FF2B5EF4-FFF2-40B4-BE49-F238E27FC236}">
                  <a16:creationId xmlns:a16="http://schemas.microsoft.com/office/drawing/2014/main" id="{42DDA05E-2E3D-4942-B4DA-B7AB3D37B40F}"/>
                </a:ext>
              </a:extLst>
            </p:cNvPr>
            <p:cNvSpPr/>
            <p:nvPr/>
          </p:nvSpPr>
          <p:spPr>
            <a:xfrm>
              <a:off x="6513925" y="957475"/>
              <a:ext cx="17250" cy="29675"/>
            </a:xfrm>
            <a:custGeom>
              <a:avLst/>
              <a:gdLst/>
              <a:ahLst/>
              <a:cxnLst/>
              <a:rect l="l" t="t" r="r" b="b"/>
              <a:pathLst>
                <a:path w="690" h="1187" extrusionOk="0">
                  <a:moveTo>
                    <a:pt x="2" y="0"/>
                  </a:moveTo>
                  <a:lnTo>
                    <a:pt x="0" y="790"/>
                  </a:lnTo>
                  <a:lnTo>
                    <a:pt x="688" y="1186"/>
                  </a:lnTo>
                  <a:lnTo>
                    <a:pt x="688" y="972"/>
                  </a:lnTo>
                  <a:lnTo>
                    <a:pt x="689" y="396"/>
                  </a:lnTo>
                  <a:lnTo>
                    <a:pt x="190" y="109"/>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7534;p55">
              <a:extLst>
                <a:ext uri="{FF2B5EF4-FFF2-40B4-BE49-F238E27FC236}">
                  <a16:creationId xmlns:a16="http://schemas.microsoft.com/office/drawing/2014/main" id="{BCA0462B-C932-784E-A0A5-FE0F827ADFB3}"/>
                </a:ext>
              </a:extLst>
            </p:cNvPr>
            <p:cNvSpPr/>
            <p:nvPr/>
          </p:nvSpPr>
          <p:spPr>
            <a:xfrm>
              <a:off x="6510800" y="955650"/>
              <a:ext cx="3175" cy="23375"/>
            </a:xfrm>
            <a:custGeom>
              <a:avLst/>
              <a:gdLst/>
              <a:ahLst/>
              <a:cxnLst/>
              <a:rect l="l" t="t" r="r" b="b"/>
              <a:pathLst>
                <a:path w="127" h="935" extrusionOk="0">
                  <a:moveTo>
                    <a:pt x="4" y="1"/>
                  </a:moveTo>
                  <a:lnTo>
                    <a:pt x="1" y="935"/>
                  </a:lnTo>
                  <a:lnTo>
                    <a:pt x="125" y="863"/>
                  </a:lnTo>
                  <a:lnTo>
                    <a:pt x="127" y="73"/>
                  </a:lnTo>
                  <a:lnTo>
                    <a:pt x="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7535;p55">
              <a:extLst>
                <a:ext uri="{FF2B5EF4-FFF2-40B4-BE49-F238E27FC236}">
                  <a16:creationId xmlns:a16="http://schemas.microsoft.com/office/drawing/2014/main" id="{5A488893-DDB2-DB4A-B945-C7946A0A47C0}"/>
                </a:ext>
              </a:extLst>
            </p:cNvPr>
            <p:cNvSpPr/>
            <p:nvPr/>
          </p:nvSpPr>
          <p:spPr>
            <a:xfrm>
              <a:off x="6510800" y="977225"/>
              <a:ext cx="20325" cy="13550"/>
            </a:xfrm>
            <a:custGeom>
              <a:avLst/>
              <a:gdLst/>
              <a:ahLst/>
              <a:cxnLst/>
              <a:rect l="l" t="t" r="r" b="b"/>
              <a:pathLst>
                <a:path w="813" h="542" extrusionOk="0">
                  <a:moveTo>
                    <a:pt x="125" y="0"/>
                  </a:moveTo>
                  <a:lnTo>
                    <a:pt x="1" y="72"/>
                  </a:lnTo>
                  <a:lnTo>
                    <a:pt x="813" y="541"/>
                  </a:lnTo>
                  <a:lnTo>
                    <a:pt x="813" y="396"/>
                  </a:lnTo>
                  <a:lnTo>
                    <a:pt x="12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7536;p55">
              <a:extLst>
                <a:ext uri="{FF2B5EF4-FFF2-40B4-BE49-F238E27FC236}">
                  <a16:creationId xmlns:a16="http://schemas.microsoft.com/office/drawing/2014/main" id="{475E47EA-6A57-5C4C-AB2E-830FEBF49CCE}"/>
                </a:ext>
              </a:extLst>
            </p:cNvPr>
            <p:cNvSpPr/>
            <p:nvPr/>
          </p:nvSpPr>
          <p:spPr>
            <a:xfrm>
              <a:off x="6540350" y="972625"/>
              <a:ext cx="17275" cy="29700"/>
            </a:xfrm>
            <a:custGeom>
              <a:avLst/>
              <a:gdLst/>
              <a:ahLst/>
              <a:cxnLst/>
              <a:rect l="l" t="t" r="r" b="b"/>
              <a:pathLst>
                <a:path w="691" h="1188" extrusionOk="0">
                  <a:moveTo>
                    <a:pt x="2" y="0"/>
                  </a:moveTo>
                  <a:lnTo>
                    <a:pt x="0" y="791"/>
                  </a:lnTo>
                  <a:lnTo>
                    <a:pt x="688" y="1188"/>
                  </a:lnTo>
                  <a:lnTo>
                    <a:pt x="688" y="972"/>
                  </a:lnTo>
                  <a:lnTo>
                    <a:pt x="691" y="398"/>
                  </a:lnTo>
                  <a:lnTo>
                    <a:pt x="192" y="109"/>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7537;p55">
              <a:extLst>
                <a:ext uri="{FF2B5EF4-FFF2-40B4-BE49-F238E27FC236}">
                  <a16:creationId xmlns:a16="http://schemas.microsoft.com/office/drawing/2014/main" id="{6AF03E5D-857D-F648-9155-73CE43E58404}"/>
                </a:ext>
              </a:extLst>
            </p:cNvPr>
            <p:cNvSpPr/>
            <p:nvPr/>
          </p:nvSpPr>
          <p:spPr>
            <a:xfrm>
              <a:off x="6537225" y="970800"/>
              <a:ext cx="3175" cy="23425"/>
            </a:xfrm>
            <a:custGeom>
              <a:avLst/>
              <a:gdLst/>
              <a:ahLst/>
              <a:cxnLst/>
              <a:rect l="l" t="t" r="r" b="b"/>
              <a:pathLst>
                <a:path w="127" h="937" extrusionOk="0">
                  <a:moveTo>
                    <a:pt x="4" y="1"/>
                  </a:moveTo>
                  <a:lnTo>
                    <a:pt x="1" y="936"/>
                  </a:lnTo>
                  <a:lnTo>
                    <a:pt x="125" y="864"/>
                  </a:lnTo>
                  <a:lnTo>
                    <a:pt x="127" y="73"/>
                  </a:lnTo>
                  <a:lnTo>
                    <a:pt x="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7538;p55">
              <a:extLst>
                <a:ext uri="{FF2B5EF4-FFF2-40B4-BE49-F238E27FC236}">
                  <a16:creationId xmlns:a16="http://schemas.microsoft.com/office/drawing/2014/main" id="{37CFFFA1-372D-5C46-BC2A-8CD29C99CFB3}"/>
                </a:ext>
              </a:extLst>
            </p:cNvPr>
            <p:cNvSpPr/>
            <p:nvPr/>
          </p:nvSpPr>
          <p:spPr>
            <a:xfrm>
              <a:off x="6537225" y="992375"/>
              <a:ext cx="20325" cy="13550"/>
            </a:xfrm>
            <a:custGeom>
              <a:avLst/>
              <a:gdLst/>
              <a:ahLst/>
              <a:cxnLst/>
              <a:rect l="l" t="t" r="r" b="b"/>
              <a:pathLst>
                <a:path w="813" h="542" extrusionOk="0">
                  <a:moveTo>
                    <a:pt x="125" y="1"/>
                  </a:moveTo>
                  <a:lnTo>
                    <a:pt x="1" y="73"/>
                  </a:lnTo>
                  <a:lnTo>
                    <a:pt x="813" y="541"/>
                  </a:lnTo>
                  <a:lnTo>
                    <a:pt x="813" y="398"/>
                  </a:lnTo>
                  <a:lnTo>
                    <a:pt x="12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7539;p55">
              <a:extLst>
                <a:ext uri="{FF2B5EF4-FFF2-40B4-BE49-F238E27FC236}">
                  <a16:creationId xmlns:a16="http://schemas.microsoft.com/office/drawing/2014/main" id="{0966EB28-78AF-3241-A35C-BF9C56F897AA}"/>
                </a:ext>
              </a:extLst>
            </p:cNvPr>
            <p:cNvSpPr/>
            <p:nvPr/>
          </p:nvSpPr>
          <p:spPr>
            <a:xfrm>
              <a:off x="6566775" y="987675"/>
              <a:ext cx="17250" cy="29700"/>
            </a:xfrm>
            <a:custGeom>
              <a:avLst/>
              <a:gdLst/>
              <a:ahLst/>
              <a:cxnLst/>
              <a:rect l="l" t="t" r="r" b="b"/>
              <a:pathLst>
                <a:path w="690" h="1188" extrusionOk="0">
                  <a:moveTo>
                    <a:pt x="2" y="0"/>
                  </a:moveTo>
                  <a:lnTo>
                    <a:pt x="1" y="790"/>
                  </a:lnTo>
                  <a:lnTo>
                    <a:pt x="688" y="1188"/>
                  </a:lnTo>
                  <a:lnTo>
                    <a:pt x="688" y="973"/>
                  </a:lnTo>
                  <a:lnTo>
                    <a:pt x="689" y="397"/>
                  </a:lnTo>
                  <a:lnTo>
                    <a:pt x="191" y="110"/>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7540;p55">
              <a:extLst>
                <a:ext uri="{FF2B5EF4-FFF2-40B4-BE49-F238E27FC236}">
                  <a16:creationId xmlns:a16="http://schemas.microsoft.com/office/drawing/2014/main" id="{2A762BC5-52AA-144B-B53E-DCE1CB5A8E65}"/>
                </a:ext>
              </a:extLst>
            </p:cNvPr>
            <p:cNvSpPr/>
            <p:nvPr/>
          </p:nvSpPr>
          <p:spPr>
            <a:xfrm>
              <a:off x="6563650" y="985900"/>
              <a:ext cx="3200" cy="23350"/>
            </a:xfrm>
            <a:custGeom>
              <a:avLst/>
              <a:gdLst/>
              <a:ahLst/>
              <a:cxnLst/>
              <a:rect l="l" t="t" r="r" b="b"/>
              <a:pathLst>
                <a:path w="128" h="934" extrusionOk="0">
                  <a:moveTo>
                    <a:pt x="4" y="0"/>
                  </a:moveTo>
                  <a:lnTo>
                    <a:pt x="1" y="934"/>
                  </a:lnTo>
                  <a:lnTo>
                    <a:pt x="126" y="861"/>
                  </a:lnTo>
                  <a:lnTo>
                    <a:pt x="127" y="71"/>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7541;p55">
              <a:extLst>
                <a:ext uri="{FF2B5EF4-FFF2-40B4-BE49-F238E27FC236}">
                  <a16:creationId xmlns:a16="http://schemas.microsoft.com/office/drawing/2014/main" id="{240D4C40-03E7-D147-88F4-FCECF3F4B460}"/>
                </a:ext>
              </a:extLst>
            </p:cNvPr>
            <p:cNvSpPr/>
            <p:nvPr/>
          </p:nvSpPr>
          <p:spPr>
            <a:xfrm>
              <a:off x="6563650" y="1007425"/>
              <a:ext cx="20325" cy="13550"/>
            </a:xfrm>
            <a:custGeom>
              <a:avLst/>
              <a:gdLst/>
              <a:ahLst/>
              <a:cxnLst/>
              <a:rect l="l" t="t" r="r" b="b"/>
              <a:pathLst>
                <a:path w="813" h="542" extrusionOk="0">
                  <a:moveTo>
                    <a:pt x="126" y="0"/>
                  </a:moveTo>
                  <a:lnTo>
                    <a:pt x="1" y="73"/>
                  </a:lnTo>
                  <a:lnTo>
                    <a:pt x="813" y="541"/>
                  </a:lnTo>
                  <a:lnTo>
                    <a:pt x="813" y="398"/>
                  </a:lnTo>
                  <a:lnTo>
                    <a:pt x="12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7542;p55">
              <a:extLst>
                <a:ext uri="{FF2B5EF4-FFF2-40B4-BE49-F238E27FC236}">
                  <a16:creationId xmlns:a16="http://schemas.microsoft.com/office/drawing/2014/main" id="{ACFA7390-52C0-BE46-B3CA-E6EAC2FBC6C3}"/>
                </a:ext>
              </a:extLst>
            </p:cNvPr>
            <p:cNvSpPr/>
            <p:nvPr/>
          </p:nvSpPr>
          <p:spPr>
            <a:xfrm>
              <a:off x="6656650" y="957475"/>
              <a:ext cx="17250" cy="29675"/>
            </a:xfrm>
            <a:custGeom>
              <a:avLst/>
              <a:gdLst/>
              <a:ahLst/>
              <a:cxnLst/>
              <a:rect l="l" t="t" r="r" b="b"/>
              <a:pathLst>
                <a:path w="690" h="1187" extrusionOk="0">
                  <a:moveTo>
                    <a:pt x="688" y="0"/>
                  </a:moveTo>
                  <a:lnTo>
                    <a:pt x="499" y="109"/>
                  </a:lnTo>
                  <a:lnTo>
                    <a:pt x="0" y="396"/>
                  </a:lnTo>
                  <a:lnTo>
                    <a:pt x="2" y="972"/>
                  </a:lnTo>
                  <a:lnTo>
                    <a:pt x="2" y="1186"/>
                  </a:lnTo>
                  <a:lnTo>
                    <a:pt x="689" y="790"/>
                  </a:lnTo>
                  <a:lnTo>
                    <a:pt x="688"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7543;p55">
              <a:extLst>
                <a:ext uri="{FF2B5EF4-FFF2-40B4-BE49-F238E27FC236}">
                  <a16:creationId xmlns:a16="http://schemas.microsoft.com/office/drawing/2014/main" id="{3E5C6DDD-BAE1-1E42-A6D9-9167C5F43D4F}"/>
                </a:ext>
              </a:extLst>
            </p:cNvPr>
            <p:cNvSpPr/>
            <p:nvPr/>
          </p:nvSpPr>
          <p:spPr>
            <a:xfrm>
              <a:off x="6673825" y="955650"/>
              <a:ext cx="3175" cy="23375"/>
            </a:xfrm>
            <a:custGeom>
              <a:avLst/>
              <a:gdLst/>
              <a:ahLst/>
              <a:cxnLst/>
              <a:rect l="l" t="t" r="r" b="b"/>
              <a:pathLst>
                <a:path w="127" h="935" extrusionOk="0">
                  <a:moveTo>
                    <a:pt x="124" y="1"/>
                  </a:moveTo>
                  <a:lnTo>
                    <a:pt x="1" y="73"/>
                  </a:lnTo>
                  <a:lnTo>
                    <a:pt x="2" y="863"/>
                  </a:lnTo>
                  <a:lnTo>
                    <a:pt x="127" y="935"/>
                  </a:lnTo>
                  <a:lnTo>
                    <a:pt x="124" y="1"/>
                  </a:lnTo>
                  <a:close/>
                  <a:moveTo>
                    <a:pt x="127" y="935"/>
                  </a:moveTo>
                  <a:lnTo>
                    <a:pt x="127" y="935"/>
                  </a:lnTo>
                  <a:lnTo>
                    <a:pt x="127" y="935"/>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7544;p55">
              <a:extLst>
                <a:ext uri="{FF2B5EF4-FFF2-40B4-BE49-F238E27FC236}">
                  <a16:creationId xmlns:a16="http://schemas.microsoft.com/office/drawing/2014/main" id="{68489860-E796-3048-94EF-044FAD96E709}"/>
                </a:ext>
              </a:extLst>
            </p:cNvPr>
            <p:cNvSpPr/>
            <p:nvPr/>
          </p:nvSpPr>
          <p:spPr>
            <a:xfrm>
              <a:off x="6656675" y="977225"/>
              <a:ext cx="20325" cy="13550"/>
            </a:xfrm>
            <a:custGeom>
              <a:avLst/>
              <a:gdLst/>
              <a:ahLst/>
              <a:cxnLst/>
              <a:rect l="l" t="t" r="r" b="b"/>
              <a:pathLst>
                <a:path w="813" h="542" extrusionOk="0">
                  <a:moveTo>
                    <a:pt x="688" y="0"/>
                  </a:moveTo>
                  <a:lnTo>
                    <a:pt x="1" y="396"/>
                  </a:lnTo>
                  <a:lnTo>
                    <a:pt x="1" y="541"/>
                  </a:lnTo>
                  <a:lnTo>
                    <a:pt x="813" y="72"/>
                  </a:lnTo>
                  <a:lnTo>
                    <a:pt x="68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7545;p55">
              <a:extLst>
                <a:ext uri="{FF2B5EF4-FFF2-40B4-BE49-F238E27FC236}">
                  <a16:creationId xmlns:a16="http://schemas.microsoft.com/office/drawing/2014/main" id="{4A7D50E3-7712-C444-8829-84B6CFEAA987}"/>
                </a:ext>
              </a:extLst>
            </p:cNvPr>
            <p:cNvSpPr/>
            <p:nvPr/>
          </p:nvSpPr>
          <p:spPr>
            <a:xfrm>
              <a:off x="6630225" y="972625"/>
              <a:ext cx="17250" cy="29700"/>
            </a:xfrm>
            <a:custGeom>
              <a:avLst/>
              <a:gdLst/>
              <a:ahLst/>
              <a:cxnLst/>
              <a:rect l="l" t="t" r="r" b="b"/>
              <a:pathLst>
                <a:path w="690" h="1188" extrusionOk="0">
                  <a:moveTo>
                    <a:pt x="688" y="0"/>
                  </a:moveTo>
                  <a:lnTo>
                    <a:pt x="499" y="109"/>
                  </a:lnTo>
                  <a:lnTo>
                    <a:pt x="0" y="398"/>
                  </a:lnTo>
                  <a:lnTo>
                    <a:pt x="2" y="972"/>
                  </a:lnTo>
                  <a:lnTo>
                    <a:pt x="2" y="1188"/>
                  </a:lnTo>
                  <a:lnTo>
                    <a:pt x="689" y="791"/>
                  </a:lnTo>
                  <a:lnTo>
                    <a:pt x="688"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7546;p55">
              <a:extLst>
                <a:ext uri="{FF2B5EF4-FFF2-40B4-BE49-F238E27FC236}">
                  <a16:creationId xmlns:a16="http://schemas.microsoft.com/office/drawing/2014/main" id="{8D1E437E-0B9A-D743-98EA-086D45AFE3AC}"/>
                </a:ext>
              </a:extLst>
            </p:cNvPr>
            <p:cNvSpPr/>
            <p:nvPr/>
          </p:nvSpPr>
          <p:spPr>
            <a:xfrm>
              <a:off x="6647400" y="970800"/>
              <a:ext cx="3175" cy="23425"/>
            </a:xfrm>
            <a:custGeom>
              <a:avLst/>
              <a:gdLst/>
              <a:ahLst/>
              <a:cxnLst/>
              <a:rect l="l" t="t" r="r" b="b"/>
              <a:pathLst>
                <a:path w="127" h="937" extrusionOk="0">
                  <a:moveTo>
                    <a:pt x="124" y="1"/>
                  </a:moveTo>
                  <a:lnTo>
                    <a:pt x="1" y="73"/>
                  </a:lnTo>
                  <a:lnTo>
                    <a:pt x="2" y="864"/>
                  </a:lnTo>
                  <a:lnTo>
                    <a:pt x="127" y="936"/>
                  </a:lnTo>
                  <a:lnTo>
                    <a:pt x="1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7547;p55">
              <a:extLst>
                <a:ext uri="{FF2B5EF4-FFF2-40B4-BE49-F238E27FC236}">
                  <a16:creationId xmlns:a16="http://schemas.microsoft.com/office/drawing/2014/main" id="{4607AFCA-036F-DA4A-B3A8-D58051E6DB51}"/>
                </a:ext>
              </a:extLst>
            </p:cNvPr>
            <p:cNvSpPr/>
            <p:nvPr/>
          </p:nvSpPr>
          <p:spPr>
            <a:xfrm>
              <a:off x="6630250" y="992375"/>
              <a:ext cx="20325" cy="13550"/>
            </a:xfrm>
            <a:custGeom>
              <a:avLst/>
              <a:gdLst/>
              <a:ahLst/>
              <a:cxnLst/>
              <a:rect l="l" t="t" r="r" b="b"/>
              <a:pathLst>
                <a:path w="813" h="542" extrusionOk="0">
                  <a:moveTo>
                    <a:pt x="688" y="1"/>
                  </a:moveTo>
                  <a:lnTo>
                    <a:pt x="1" y="398"/>
                  </a:lnTo>
                  <a:lnTo>
                    <a:pt x="1" y="541"/>
                  </a:lnTo>
                  <a:lnTo>
                    <a:pt x="813" y="73"/>
                  </a:lnTo>
                  <a:lnTo>
                    <a:pt x="68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7548;p55">
              <a:extLst>
                <a:ext uri="{FF2B5EF4-FFF2-40B4-BE49-F238E27FC236}">
                  <a16:creationId xmlns:a16="http://schemas.microsoft.com/office/drawing/2014/main" id="{87300736-2B76-D843-B159-00B2192D0F55}"/>
                </a:ext>
              </a:extLst>
            </p:cNvPr>
            <p:cNvSpPr/>
            <p:nvPr/>
          </p:nvSpPr>
          <p:spPr>
            <a:xfrm>
              <a:off x="6603800" y="987675"/>
              <a:ext cx="17225" cy="29700"/>
            </a:xfrm>
            <a:custGeom>
              <a:avLst/>
              <a:gdLst/>
              <a:ahLst/>
              <a:cxnLst/>
              <a:rect l="l" t="t" r="r" b="b"/>
              <a:pathLst>
                <a:path w="689" h="1188" extrusionOk="0">
                  <a:moveTo>
                    <a:pt x="687" y="0"/>
                  </a:moveTo>
                  <a:lnTo>
                    <a:pt x="499" y="110"/>
                  </a:lnTo>
                  <a:lnTo>
                    <a:pt x="0" y="397"/>
                  </a:lnTo>
                  <a:lnTo>
                    <a:pt x="2" y="973"/>
                  </a:lnTo>
                  <a:lnTo>
                    <a:pt x="2" y="1188"/>
                  </a:lnTo>
                  <a:lnTo>
                    <a:pt x="689" y="790"/>
                  </a:lnTo>
                  <a:lnTo>
                    <a:pt x="687"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7549;p55">
              <a:extLst>
                <a:ext uri="{FF2B5EF4-FFF2-40B4-BE49-F238E27FC236}">
                  <a16:creationId xmlns:a16="http://schemas.microsoft.com/office/drawing/2014/main" id="{E745AED2-7C04-1542-A4FE-856174627418}"/>
                </a:ext>
              </a:extLst>
            </p:cNvPr>
            <p:cNvSpPr/>
            <p:nvPr/>
          </p:nvSpPr>
          <p:spPr>
            <a:xfrm>
              <a:off x="6620975" y="985900"/>
              <a:ext cx="3175" cy="23350"/>
            </a:xfrm>
            <a:custGeom>
              <a:avLst/>
              <a:gdLst/>
              <a:ahLst/>
              <a:cxnLst/>
              <a:rect l="l" t="t" r="r" b="b"/>
              <a:pathLst>
                <a:path w="127" h="934" extrusionOk="0">
                  <a:moveTo>
                    <a:pt x="124" y="0"/>
                  </a:moveTo>
                  <a:lnTo>
                    <a:pt x="0" y="71"/>
                  </a:lnTo>
                  <a:lnTo>
                    <a:pt x="2" y="861"/>
                  </a:lnTo>
                  <a:lnTo>
                    <a:pt x="127" y="934"/>
                  </a:lnTo>
                  <a:lnTo>
                    <a:pt x="1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7550;p55">
              <a:extLst>
                <a:ext uri="{FF2B5EF4-FFF2-40B4-BE49-F238E27FC236}">
                  <a16:creationId xmlns:a16="http://schemas.microsoft.com/office/drawing/2014/main" id="{AFE3DF8A-1615-B946-913D-B225469C097C}"/>
                </a:ext>
              </a:extLst>
            </p:cNvPr>
            <p:cNvSpPr/>
            <p:nvPr/>
          </p:nvSpPr>
          <p:spPr>
            <a:xfrm>
              <a:off x="6603825" y="1007425"/>
              <a:ext cx="20325" cy="13550"/>
            </a:xfrm>
            <a:custGeom>
              <a:avLst/>
              <a:gdLst/>
              <a:ahLst/>
              <a:cxnLst/>
              <a:rect l="l" t="t" r="r" b="b"/>
              <a:pathLst>
                <a:path w="813" h="542" extrusionOk="0">
                  <a:moveTo>
                    <a:pt x="688" y="0"/>
                  </a:moveTo>
                  <a:lnTo>
                    <a:pt x="1" y="398"/>
                  </a:lnTo>
                  <a:lnTo>
                    <a:pt x="1" y="541"/>
                  </a:lnTo>
                  <a:lnTo>
                    <a:pt x="813" y="73"/>
                  </a:lnTo>
                  <a:lnTo>
                    <a:pt x="68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7551;p55">
              <a:extLst>
                <a:ext uri="{FF2B5EF4-FFF2-40B4-BE49-F238E27FC236}">
                  <a16:creationId xmlns:a16="http://schemas.microsoft.com/office/drawing/2014/main" id="{857A6A46-0834-0443-B067-BEE49CA15201}"/>
                </a:ext>
              </a:extLst>
            </p:cNvPr>
            <p:cNvSpPr/>
            <p:nvPr/>
          </p:nvSpPr>
          <p:spPr>
            <a:xfrm>
              <a:off x="6513925" y="921675"/>
              <a:ext cx="17250" cy="29725"/>
            </a:xfrm>
            <a:custGeom>
              <a:avLst/>
              <a:gdLst/>
              <a:ahLst/>
              <a:cxnLst/>
              <a:rect l="l" t="t" r="r" b="b"/>
              <a:pathLst>
                <a:path w="690" h="1189" extrusionOk="0">
                  <a:moveTo>
                    <a:pt x="2" y="1"/>
                  </a:moveTo>
                  <a:lnTo>
                    <a:pt x="0" y="791"/>
                  </a:lnTo>
                  <a:lnTo>
                    <a:pt x="688" y="1189"/>
                  </a:lnTo>
                  <a:lnTo>
                    <a:pt x="688" y="974"/>
                  </a:lnTo>
                  <a:lnTo>
                    <a:pt x="689" y="398"/>
                  </a:lnTo>
                  <a:lnTo>
                    <a:pt x="190" y="111"/>
                  </a:lnTo>
                  <a:lnTo>
                    <a:pt x="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7552;p55">
              <a:extLst>
                <a:ext uri="{FF2B5EF4-FFF2-40B4-BE49-F238E27FC236}">
                  <a16:creationId xmlns:a16="http://schemas.microsoft.com/office/drawing/2014/main" id="{858F0FE4-BB02-4E49-8291-37DA53DE79DF}"/>
                </a:ext>
              </a:extLst>
            </p:cNvPr>
            <p:cNvSpPr/>
            <p:nvPr/>
          </p:nvSpPr>
          <p:spPr>
            <a:xfrm>
              <a:off x="6510800" y="919900"/>
              <a:ext cx="3175" cy="23375"/>
            </a:xfrm>
            <a:custGeom>
              <a:avLst/>
              <a:gdLst/>
              <a:ahLst/>
              <a:cxnLst/>
              <a:rect l="l" t="t" r="r" b="b"/>
              <a:pathLst>
                <a:path w="127" h="935" extrusionOk="0">
                  <a:moveTo>
                    <a:pt x="4" y="1"/>
                  </a:moveTo>
                  <a:lnTo>
                    <a:pt x="1" y="935"/>
                  </a:lnTo>
                  <a:lnTo>
                    <a:pt x="125" y="862"/>
                  </a:lnTo>
                  <a:lnTo>
                    <a:pt x="127" y="72"/>
                  </a:lnTo>
                  <a:lnTo>
                    <a:pt x="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7553;p55">
              <a:extLst>
                <a:ext uri="{FF2B5EF4-FFF2-40B4-BE49-F238E27FC236}">
                  <a16:creationId xmlns:a16="http://schemas.microsoft.com/office/drawing/2014/main" id="{09BE5FD4-779D-BA41-8C65-786C44EAD0FE}"/>
                </a:ext>
              </a:extLst>
            </p:cNvPr>
            <p:cNvSpPr/>
            <p:nvPr/>
          </p:nvSpPr>
          <p:spPr>
            <a:xfrm>
              <a:off x="6510800" y="941450"/>
              <a:ext cx="20325" cy="13550"/>
            </a:xfrm>
            <a:custGeom>
              <a:avLst/>
              <a:gdLst/>
              <a:ahLst/>
              <a:cxnLst/>
              <a:rect l="l" t="t" r="r" b="b"/>
              <a:pathLst>
                <a:path w="813" h="542" extrusionOk="0">
                  <a:moveTo>
                    <a:pt x="125" y="0"/>
                  </a:moveTo>
                  <a:lnTo>
                    <a:pt x="1" y="73"/>
                  </a:lnTo>
                  <a:lnTo>
                    <a:pt x="813" y="541"/>
                  </a:lnTo>
                  <a:lnTo>
                    <a:pt x="813" y="398"/>
                  </a:lnTo>
                  <a:lnTo>
                    <a:pt x="12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7554;p55">
              <a:extLst>
                <a:ext uri="{FF2B5EF4-FFF2-40B4-BE49-F238E27FC236}">
                  <a16:creationId xmlns:a16="http://schemas.microsoft.com/office/drawing/2014/main" id="{85F25B17-D4E7-2241-9817-AF10F30362D2}"/>
                </a:ext>
              </a:extLst>
            </p:cNvPr>
            <p:cNvSpPr/>
            <p:nvPr/>
          </p:nvSpPr>
          <p:spPr>
            <a:xfrm>
              <a:off x="6540350" y="936875"/>
              <a:ext cx="17275" cy="29675"/>
            </a:xfrm>
            <a:custGeom>
              <a:avLst/>
              <a:gdLst/>
              <a:ahLst/>
              <a:cxnLst/>
              <a:rect l="l" t="t" r="r" b="b"/>
              <a:pathLst>
                <a:path w="691" h="1187" extrusionOk="0">
                  <a:moveTo>
                    <a:pt x="2" y="1"/>
                  </a:moveTo>
                  <a:lnTo>
                    <a:pt x="0" y="791"/>
                  </a:lnTo>
                  <a:lnTo>
                    <a:pt x="688" y="1187"/>
                  </a:lnTo>
                  <a:lnTo>
                    <a:pt x="688" y="972"/>
                  </a:lnTo>
                  <a:lnTo>
                    <a:pt x="691" y="396"/>
                  </a:lnTo>
                  <a:lnTo>
                    <a:pt x="192" y="109"/>
                  </a:lnTo>
                  <a:lnTo>
                    <a:pt x="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7555;p55">
              <a:extLst>
                <a:ext uri="{FF2B5EF4-FFF2-40B4-BE49-F238E27FC236}">
                  <a16:creationId xmlns:a16="http://schemas.microsoft.com/office/drawing/2014/main" id="{2A337910-D8B5-A34F-A5F3-A41C8091208A}"/>
                </a:ext>
              </a:extLst>
            </p:cNvPr>
            <p:cNvSpPr/>
            <p:nvPr/>
          </p:nvSpPr>
          <p:spPr>
            <a:xfrm>
              <a:off x="6537225" y="935075"/>
              <a:ext cx="3175" cy="23350"/>
            </a:xfrm>
            <a:custGeom>
              <a:avLst/>
              <a:gdLst/>
              <a:ahLst/>
              <a:cxnLst/>
              <a:rect l="l" t="t" r="r" b="b"/>
              <a:pathLst>
                <a:path w="127" h="934" extrusionOk="0">
                  <a:moveTo>
                    <a:pt x="4" y="0"/>
                  </a:moveTo>
                  <a:lnTo>
                    <a:pt x="1" y="934"/>
                  </a:lnTo>
                  <a:lnTo>
                    <a:pt x="125" y="861"/>
                  </a:lnTo>
                  <a:lnTo>
                    <a:pt x="127" y="71"/>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7556;p55">
              <a:extLst>
                <a:ext uri="{FF2B5EF4-FFF2-40B4-BE49-F238E27FC236}">
                  <a16:creationId xmlns:a16="http://schemas.microsoft.com/office/drawing/2014/main" id="{6E577764-92AA-034F-A648-CAB8B16F8992}"/>
                </a:ext>
              </a:extLst>
            </p:cNvPr>
            <p:cNvSpPr/>
            <p:nvPr/>
          </p:nvSpPr>
          <p:spPr>
            <a:xfrm>
              <a:off x="6537225" y="956600"/>
              <a:ext cx="20325" cy="13550"/>
            </a:xfrm>
            <a:custGeom>
              <a:avLst/>
              <a:gdLst/>
              <a:ahLst/>
              <a:cxnLst/>
              <a:rect l="l" t="t" r="r" b="b"/>
              <a:pathLst>
                <a:path w="813" h="542" extrusionOk="0">
                  <a:moveTo>
                    <a:pt x="125" y="0"/>
                  </a:moveTo>
                  <a:lnTo>
                    <a:pt x="1" y="73"/>
                  </a:lnTo>
                  <a:lnTo>
                    <a:pt x="813" y="541"/>
                  </a:lnTo>
                  <a:lnTo>
                    <a:pt x="813" y="398"/>
                  </a:lnTo>
                  <a:lnTo>
                    <a:pt x="12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7557;p55">
              <a:extLst>
                <a:ext uri="{FF2B5EF4-FFF2-40B4-BE49-F238E27FC236}">
                  <a16:creationId xmlns:a16="http://schemas.microsoft.com/office/drawing/2014/main" id="{A24BDC53-CA50-074F-803E-BA99E1F96D33}"/>
                </a:ext>
              </a:extLst>
            </p:cNvPr>
            <p:cNvSpPr/>
            <p:nvPr/>
          </p:nvSpPr>
          <p:spPr>
            <a:xfrm>
              <a:off x="6566775" y="951925"/>
              <a:ext cx="17250" cy="29700"/>
            </a:xfrm>
            <a:custGeom>
              <a:avLst/>
              <a:gdLst/>
              <a:ahLst/>
              <a:cxnLst/>
              <a:rect l="l" t="t" r="r" b="b"/>
              <a:pathLst>
                <a:path w="690" h="1188" extrusionOk="0">
                  <a:moveTo>
                    <a:pt x="2" y="0"/>
                  </a:moveTo>
                  <a:lnTo>
                    <a:pt x="1" y="791"/>
                  </a:lnTo>
                  <a:lnTo>
                    <a:pt x="688" y="1188"/>
                  </a:lnTo>
                  <a:lnTo>
                    <a:pt x="688" y="973"/>
                  </a:lnTo>
                  <a:lnTo>
                    <a:pt x="689" y="398"/>
                  </a:lnTo>
                  <a:lnTo>
                    <a:pt x="191" y="109"/>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7558;p55">
              <a:extLst>
                <a:ext uri="{FF2B5EF4-FFF2-40B4-BE49-F238E27FC236}">
                  <a16:creationId xmlns:a16="http://schemas.microsoft.com/office/drawing/2014/main" id="{202E3623-B547-2044-BC0B-BBC227AEC681}"/>
                </a:ext>
              </a:extLst>
            </p:cNvPr>
            <p:cNvSpPr/>
            <p:nvPr/>
          </p:nvSpPr>
          <p:spPr>
            <a:xfrm>
              <a:off x="6563650" y="950150"/>
              <a:ext cx="3200" cy="23375"/>
            </a:xfrm>
            <a:custGeom>
              <a:avLst/>
              <a:gdLst/>
              <a:ahLst/>
              <a:cxnLst/>
              <a:rect l="l" t="t" r="r" b="b"/>
              <a:pathLst>
                <a:path w="128" h="935" extrusionOk="0">
                  <a:moveTo>
                    <a:pt x="4" y="0"/>
                  </a:moveTo>
                  <a:lnTo>
                    <a:pt x="1" y="934"/>
                  </a:lnTo>
                  <a:lnTo>
                    <a:pt x="126" y="862"/>
                  </a:lnTo>
                  <a:lnTo>
                    <a:pt x="127" y="71"/>
                  </a:lnTo>
                  <a:lnTo>
                    <a:pt x="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7559;p55">
              <a:extLst>
                <a:ext uri="{FF2B5EF4-FFF2-40B4-BE49-F238E27FC236}">
                  <a16:creationId xmlns:a16="http://schemas.microsoft.com/office/drawing/2014/main" id="{5E3F810D-E112-6E44-8EB8-4A43035E30A0}"/>
                </a:ext>
              </a:extLst>
            </p:cNvPr>
            <p:cNvSpPr/>
            <p:nvPr/>
          </p:nvSpPr>
          <p:spPr>
            <a:xfrm>
              <a:off x="6563650" y="971675"/>
              <a:ext cx="20325" cy="13550"/>
            </a:xfrm>
            <a:custGeom>
              <a:avLst/>
              <a:gdLst/>
              <a:ahLst/>
              <a:cxnLst/>
              <a:rect l="l" t="t" r="r" b="b"/>
              <a:pathLst>
                <a:path w="813" h="542" extrusionOk="0">
                  <a:moveTo>
                    <a:pt x="126" y="1"/>
                  </a:moveTo>
                  <a:lnTo>
                    <a:pt x="1" y="73"/>
                  </a:lnTo>
                  <a:lnTo>
                    <a:pt x="813" y="542"/>
                  </a:lnTo>
                  <a:lnTo>
                    <a:pt x="813" y="398"/>
                  </a:lnTo>
                  <a:lnTo>
                    <a:pt x="12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7560;p55">
              <a:extLst>
                <a:ext uri="{FF2B5EF4-FFF2-40B4-BE49-F238E27FC236}">
                  <a16:creationId xmlns:a16="http://schemas.microsoft.com/office/drawing/2014/main" id="{B2F5A5FE-DABE-2645-B8AD-3D9C28679545}"/>
                </a:ext>
              </a:extLst>
            </p:cNvPr>
            <p:cNvSpPr/>
            <p:nvPr/>
          </p:nvSpPr>
          <p:spPr>
            <a:xfrm>
              <a:off x="6656650" y="921675"/>
              <a:ext cx="17250" cy="29725"/>
            </a:xfrm>
            <a:custGeom>
              <a:avLst/>
              <a:gdLst/>
              <a:ahLst/>
              <a:cxnLst/>
              <a:rect l="l" t="t" r="r" b="b"/>
              <a:pathLst>
                <a:path w="690" h="1189" extrusionOk="0">
                  <a:moveTo>
                    <a:pt x="688" y="1"/>
                  </a:moveTo>
                  <a:lnTo>
                    <a:pt x="499" y="111"/>
                  </a:lnTo>
                  <a:lnTo>
                    <a:pt x="0" y="398"/>
                  </a:lnTo>
                  <a:lnTo>
                    <a:pt x="2" y="974"/>
                  </a:lnTo>
                  <a:lnTo>
                    <a:pt x="2" y="1189"/>
                  </a:lnTo>
                  <a:lnTo>
                    <a:pt x="689" y="791"/>
                  </a:lnTo>
                  <a:lnTo>
                    <a:pt x="68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7561;p55">
              <a:extLst>
                <a:ext uri="{FF2B5EF4-FFF2-40B4-BE49-F238E27FC236}">
                  <a16:creationId xmlns:a16="http://schemas.microsoft.com/office/drawing/2014/main" id="{B9456ED2-F00E-8043-9BDE-8693F7FAD971}"/>
                </a:ext>
              </a:extLst>
            </p:cNvPr>
            <p:cNvSpPr/>
            <p:nvPr/>
          </p:nvSpPr>
          <p:spPr>
            <a:xfrm>
              <a:off x="6673825" y="919900"/>
              <a:ext cx="3175" cy="23375"/>
            </a:xfrm>
            <a:custGeom>
              <a:avLst/>
              <a:gdLst/>
              <a:ahLst/>
              <a:cxnLst/>
              <a:rect l="l" t="t" r="r" b="b"/>
              <a:pathLst>
                <a:path w="127" h="935" extrusionOk="0">
                  <a:moveTo>
                    <a:pt x="124" y="1"/>
                  </a:moveTo>
                  <a:lnTo>
                    <a:pt x="1" y="72"/>
                  </a:lnTo>
                  <a:lnTo>
                    <a:pt x="2" y="862"/>
                  </a:lnTo>
                  <a:lnTo>
                    <a:pt x="127" y="935"/>
                  </a:lnTo>
                  <a:lnTo>
                    <a:pt x="1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7562;p55">
              <a:extLst>
                <a:ext uri="{FF2B5EF4-FFF2-40B4-BE49-F238E27FC236}">
                  <a16:creationId xmlns:a16="http://schemas.microsoft.com/office/drawing/2014/main" id="{941298F7-6225-1B4C-80BA-4881CA13FD41}"/>
                </a:ext>
              </a:extLst>
            </p:cNvPr>
            <p:cNvSpPr/>
            <p:nvPr/>
          </p:nvSpPr>
          <p:spPr>
            <a:xfrm>
              <a:off x="6656675" y="941450"/>
              <a:ext cx="20325" cy="13550"/>
            </a:xfrm>
            <a:custGeom>
              <a:avLst/>
              <a:gdLst/>
              <a:ahLst/>
              <a:cxnLst/>
              <a:rect l="l" t="t" r="r" b="b"/>
              <a:pathLst>
                <a:path w="813" h="542" extrusionOk="0">
                  <a:moveTo>
                    <a:pt x="688" y="0"/>
                  </a:moveTo>
                  <a:lnTo>
                    <a:pt x="1" y="398"/>
                  </a:lnTo>
                  <a:lnTo>
                    <a:pt x="1" y="541"/>
                  </a:lnTo>
                  <a:lnTo>
                    <a:pt x="813" y="73"/>
                  </a:lnTo>
                  <a:lnTo>
                    <a:pt x="68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7563;p55">
              <a:extLst>
                <a:ext uri="{FF2B5EF4-FFF2-40B4-BE49-F238E27FC236}">
                  <a16:creationId xmlns:a16="http://schemas.microsoft.com/office/drawing/2014/main" id="{0314E6C1-186F-7D4A-B5AB-A8F0491CE9A6}"/>
                </a:ext>
              </a:extLst>
            </p:cNvPr>
            <p:cNvSpPr/>
            <p:nvPr/>
          </p:nvSpPr>
          <p:spPr>
            <a:xfrm>
              <a:off x="6630225" y="936875"/>
              <a:ext cx="17250" cy="29675"/>
            </a:xfrm>
            <a:custGeom>
              <a:avLst/>
              <a:gdLst/>
              <a:ahLst/>
              <a:cxnLst/>
              <a:rect l="l" t="t" r="r" b="b"/>
              <a:pathLst>
                <a:path w="690" h="1187" extrusionOk="0">
                  <a:moveTo>
                    <a:pt x="688" y="1"/>
                  </a:moveTo>
                  <a:lnTo>
                    <a:pt x="499" y="109"/>
                  </a:lnTo>
                  <a:lnTo>
                    <a:pt x="0" y="396"/>
                  </a:lnTo>
                  <a:lnTo>
                    <a:pt x="2" y="972"/>
                  </a:lnTo>
                  <a:lnTo>
                    <a:pt x="2" y="1187"/>
                  </a:lnTo>
                  <a:lnTo>
                    <a:pt x="689" y="791"/>
                  </a:lnTo>
                  <a:lnTo>
                    <a:pt x="68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7564;p55">
              <a:extLst>
                <a:ext uri="{FF2B5EF4-FFF2-40B4-BE49-F238E27FC236}">
                  <a16:creationId xmlns:a16="http://schemas.microsoft.com/office/drawing/2014/main" id="{A5C5DBE9-1898-4440-A2D8-12F9B9634A4B}"/>
                </a:ext>
              </a:extLst>
            </p:cNvPr>
            <p:cNvSpPr/>
            <p:nvPr/>
          </p:nvSpPr>
          <p:spPr>
            <a:xfrm>
              <a:off x="6647400" y="935075"/>
              <a:ext cx="3175" cy="23350"/>
            </a:xfrm>
            <a:custGeom>
              <a:avLst/>
              <a:gdLst/>
              <a:ahLst/>
              <a:cxnLst/>
              <a:rect l="l" t="t" r="r" b="b"/>
              <a:pathLst>
                <a:path w="127" h="934" extrusionOk="0">
                  <a:moveTo>
                    <a:pt x="124" y="0"/>
                  </a:moveTo>
                  <a:lnTo>
                    <a:pt x="1" y="71"/>
                  </a:lnTo>
                  <a:lnTo>
                    <a:pt x="2" y="861"/>
                  </a:lnTo>
                  <a:lnTo>
                    <a:pt x="127" y="934"/>
                  </a:lnTo>
                  <a:lnTo>
                    <a:pt x="1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7565;p55">
              <a:extLst>
                <a:ext uri="{FF2B5EF4-FFF2-40B4-BE49-F238E27FC236}">
                  <a16:creationId xmlns:a16="http://schemas.microsoft.com/office/drawing/2014/main" id="{B7D81068-EAF4-AB41-8963-2304C36990EE}"/>
                </a:ext>
              </a:extLst>
            </p:cNvPr>
            <p:cNvSpPr/>
            <p:nvPr/>
          </p:nvSpPr>
          <p:spPr>
            <a:xfrm>
              <a:off x="6630250" y="956600"/>
              <a:ext cx="20325" cy="13550"/>
            </a:xfrm>
            <a:custGeom>
              <a:avLst/>
              <a:gdLst/>
              <a:ahLst/>
              <a:cxnLst/>
              <a:rect l="l" t="t" r="r" b="b"/>
              <a:pathLst>
                <a:path w="813" h="542" extrusionOk="0">
                  <a:moveTo>
                    <a:pt x="688" y="0"/>
                  </a:moveTo>
                  <a:lnTo>
                    <a:pt x="1" y="398"/>
                  </a:lnTo>
                  <a:lnTo>
                    <a:pt x="1" y="541"/>
                  </a:lnTo>
                  <a:lnTo>
                    <a:pt x="813" y="73"/>
                  </a:lnTo>
                  <a:lnTo>
                    <a:pt x="68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7566;p55">
              <a:extLst>
                <a:ext uri="{FF2B5EF4-FFF2-40B4-BE49-F238E27FC236}">
                  <a16:creationId xmlns:a16="http://schemas.microsoft.com/office/drawing/2014/main" id="{C1DBA4D1-6B3C-E447-9F6B-BAAAB0D03E47}"/>
                </a:ext>
              </a:extLst>
            </p:cNvPr>
            <p:cNvSpPr/>
            <p:nvPr/>
          </p:nvSpPr>
          <p:spPr>
            <a:xfrm>
              <a:off x="6603800" y="951925"/>
              <a:ext cx="17225" cy="29700"/>
            </a:xfrm>
            <a:custGeom>
              <a:avLst/>
              <a:gdLst/>
              <a:ahLst/>
              <a:cxnLst/>
              <a:rect l="l" t="t" r="r" b="b"/>
              <a:pathLst>
                <a:path w="689" h="1188" extrusionOk="0">
                  <a:moveTo>
                    <a:pt x="687" y="0"/>
                  </a:moveTo>
                  <a:lnTo>
                    <a:pt x="499" y="109"/>
                  </a:lnTo>
                  <a:lnTo>
                    <a:pt x="0" y="398"/>
                  </a:lnTo>
                  <a:lnTo>
                    <a:pt x="2" y="973"/>
                  </a:lnTo>
                  <a:lnTo>
                    <a:pt x="2" y="1188"/>
                  </a:lnTo>
                  <a:lnTo>
                    <a:pt x="689" y="791"/>
                  </a:lnTo>
                  <a:lnTo>
                    <a:pt x="687"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7567;p55">
              <a:extLst>
                <a:ext uri="{FF2B5EF4-FFF2-40B4-BE49-F238E27FC236}">
                  <a16:creationId xmlns:a16="http://schemas.microsoft.com/office/drawing/2014/main" id="{7D95024C-7CCA-E848-A654-58F91D45CC67}"/>
                </a:ext>
              </a:extLst>
            </p:cNvPr>
            <p:cNvSpPr/>
            <p:nvPr/>
          </p:nvSpPr>
          <p:spPr>
            <a:xfrm>
              <a:off x="6620975" y="950150"/>
              <a:ext cx="3175" cy="23375"/>
            </a:xfrm>
            <a:custGeom>
              <a:avLst/>
              <a:gdLst/>
              <a:ahLst/>
              <a:cxnLst/>
              <a:rect l="l" t="t" r="r" b="b"/>
              <a:pathLst>
                <a:path w="127" h="935" extrusionOk="0">
                  <a:moveTo>
                    <a:pt x="124" y="0"/>
                  </a:moveTo>
                  <a:lnTo>
                    <a:pt x="0" y="71"/>
                  </a:lnTo>
                  <a:lnTo>
                    <a:pt x="2" y="862"/>
                  </a:lnTo>
                  <a:lnTo>
                    <a:pt x="127" y="934"/>
                  </a:lnTo>
                  <a:lnTo>
                    <a:pt x="1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7568;p55">
              <a:extLst>
                <a:ext uri="{FF2B5EF4-FFF2-40B4-BE49-F238E27FC236}">
                  <a16:creationId xmlns:a16="http://schemas.microsoft.com/office/drawing/2014/main" id="{AC35224F-CA75-B645-97D7-D3E053FA4EBB}"/>
                </a:ext>
              </a:extLst>
            </p:cNvPr>
            <p:cNvSpPr/>
            <p:nvPr/>
          </p:nvSpPr>
          <p:spPr>
            <a:xfrm>
              <a:off x="6603825" y="971675"/>
              <a:ext cx="20325" cy="13550"/>
            </a:xfrm>
            <a:custGeom>
              <a:avLst/>
              <a:gdLst/>
              <a:ahLst/>
              <a:cxnLst/>
              <a:rect l="l" t="t" r="r" b="b"/>
              <a:pathLst>
                <a:path w="813" h="542" extrusionOk="0">
                  <a:moveTo>
                    <a:pt x="688" y="1"/>
                  </a:moveTo>
                  <a:lnTo>
                    <a:pt x="1" y="398"/>
                  </a:lnTo>
                  <a:lnTo>
                    <a:pt x="1" y="542"/>
                  </a:lnTo>
                  <a:lnTo>
                    <a:pt x="813" y="73"/>
                  </a:lnTo>
                  <a:lnTo>
                    <a:pt x="68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7569;p55">
              <a:extLst>
                <a:ext uri="{FF2B5EF4-FFF2-40B4-BE49-F238E27FC236}">
                  <a16:creationId xmlns:a16="http://schemas.microsoft.com/office/drawing/2014/main" id="{25A44598-CCE6-A841-9422-C1724A3916F0}"/>
                </a:ext>
              </a:extLst>
            </p:cNvPr>
            <p:cNvSpPr/>
            <p:nvPr/>
          </p:nvSpPr>
          <p:spPr>
            <a:xfrm>
              <a:off x="7161750" y="1066600"/>
              <a:ext cx="399150" cy="229825"/>
            </a:xfrm>
            <a:custGeom>
              <a:avLst/>
              <a:gdLst/>
              <a:ahLst/>
              <a:cxnLst/>
              <a:rect l="l" t="t" r="r" b="b"/>
              <a:pathLst>
                <a:path w="15966" h="9193" extrusionOk="0">
                  <a:moveTo>
                    <a:pt x="5343" y="1"/>
                  </a:moveTo>
                  <a:cubicBezTo>
                    <a:pt x="5285" y="1"/>
                    <a:pt x="5227" y="14"/>
                    <a:pt x="5183" y="39"/>
                  </a:cubicBezTo>
                  <a:lnTo>
                    <a:pt x="90" y="3022"/>
                  </a:lnTo>
                  <a:cubicBezTo>
                    <a:pt x="2" y="3073"/>
                    <a:pt x="0" y="3155"/>
                    <a:pt x="89" y="3207"/>
                  </a:cubicBezTo>
                  <a:lnTo>
                    <a:pt x="10464" y="9154"/>
                  </a:lnTo>
                  <a:cubicBezTo>
                    <a:pt x="10507" y="9180"/>
                    <a:pt x="10565" y="9192"/>
                    <a:pt x="10623" y="9192"/>
                  </a:cubicBezTo>
                  <a:cubicBezTo>
                    <a:pt x="10681" y="9192"/>
                    <a:pt x="10739" y="9180"/>
                    <a:pt x="10783" y="9154"/>
                  </a:cubicBezTo>
                  <a:lnTo>
                    <a:pt x="15877" y="6173"/>
                  </a:lnTo>
                  <a:cubicBezTo>
                    <a:pt x="15966" y="6121"/>
                    <a:pt x="15966" y="6038"/>
                    <a:pt x="15879" y="5987"/>
                  </a:cubicBezTo>
                  <a:lnTo>
                    <a:pt x="5503" y="39"/>
                  </a:lnTo>
                  <a:cubicBezTo>
                    <a:pt x="5459" y="14"/>
                    <a:pt x="5401" y="1"/>
                    <a:pt x="5343"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7570;p55">
              <a:extLst>
                <a:ext uri="{FF2B5EF4-FFF2-40B4-BE49-F238E27FC236}">
                  <a16:creationId xmlns:a16="http://schemas.microsoft.com/office/drawing/2014/main" id="{54B25D5F-9096-F94C-A690-0BB5F9E9920F}"/>
                </a:ext>
              </a:extLst>
            </p:cNvPr>
            <p:cNvSpPr/>
            <p:nvPr/>
          </p:nvSpPr>
          <p:spPr>
            <a:xfrm>
              <a:off x="7264600" y="1092650"/>
              <a:ext cx="10500" cy="32725"/>
            </a:xfrm>
            <a:custGeom>
              <a:avLst/>
              <a:gdLst/>
              <a:ahLst/>
              <a:cxnLst/>
              <a:rect l="l" t="t" r="r" b="b"/>
              <a:pathLst>
                <a:path w="420" h="1309" extrusionOk="0">
                  <a:moveTo>
                    <a:pt x="419" y="1"/>
                  </a:moveTo>
                  <a:cubicBezTo>
                    <a:pt x="419" y="32"/>
                    <a:pt x="399" y="63"/>
                    <a:pt x="357" y="88"/>
                  </a:cubicBezTo>
                  <a:cubicBezTo>
                    <a:pt x="316" y="111"/>
                    <a:pt x="263" y="123"/>
                    <a:pt x="210" y="123"/>
                  </a:cubicBezTo>
                  <a:cubicBezTo>
                    <a:pt x="156" y="123"/>
                    <a:pt x="102" y="111"/>
                    <a:pt x="61" y="88"/>
                  </a:cubicBezTo>
                  <a:cubicBezTo>
                    <a:pt x="20" y="64"/>
                    <a:pt x="0" y="32"/>
                    <a:pt x="0" y="2"/>
                  </a:cubicBezTo>
                  <a:lnTo>
                    <a:pt x="0" y="1187"/>
                  </a:lnTo>
                  <a:cubicBezTo>
                    <a:pt x="0" y="1217"/>
                    <a:pt x="20" y="1249"/>
                    <a:pt x="61" y="1272"/>
                  </a:cubicBezTo>
                  <a:cubicBezTo>
                    <a:pt x="102" y="1296"/>
                    <a:pt x="155" y="1308"/>
                    <a:pt x="208" y="1308"/>
                  </a:cubicBezTo>
                  <a:cubicBezTo>
                    <a:pt x="262" y="1308"/>
                    <a:pt x="315" y="1296"/>
                    <a:pt x="357" y="1272"/>
                  </a:cubicBezTo>
                  <a:cubicBezTo>
                    <a:pt x="399" y="1249"/>
                    <a:pt x="419" y="1217"/>
                    <a:pt x="419" y="1187"/>
                  </a:cubicBezTo>
                  <a:lnTo>
                    <a:pt x="41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7571;p55">
              <a:extLst>
                <a:ext uri="{FF2B5EF4-FFF2-40B4-BE49-F238E27FC236}">
                  <a16:creationId xmlns:a16="http://schemas.microsoft.com/office/drawing/2014/main" id="{29343F5F-3782-F046-B4BD-05597986099E}"/>
                </a:ext>
              </a:extLst>
            </p:cNvPr>
            <p:cNvSpPr/>
            <p:nvPr/>
          </p:nvSpPr>
          <p:spPr>
            <a:xfrm>
              <a:off x="7264075" y="1089650"/>
              <a:ext cx="11525" cy="6075"/>
            </a:xfrm>
            <a:custGeom>
              <a:avLst/>
              <a:gdLst/>
              <a:ahLst/>
              <a:cxnLst/>
              <a:rect l="l" t="t" r="r" b="b"/>
              <a:pathLst>
                <a:path w="461" h="243" extrusionOk="0">
                  <a:moveTo>
                    <a:pt x="232" y="0"/>
                  </a:moveTo>
                  <a:cubicBezTo>
                    <a:pt x="178" y="0"/>
                    <a:pt x="125" y="12"/>
                    <a:pt x="83" y="35"/>
                  </a:cubicBezTo>
                  <a:cubicBezTo>
                    <a:pt x="1" y="83"/>
                    <a:pt x="1" y="160"/>
                    <a:pt x="82" y="208"/>
                  </a:cubicBezTo>
                  <a:cubicBezTo>
                    <a:pt x="123" y="231"/>
                    <a:pt x="177" y="243"/>
                    <a:pt x="231" y="243"/>
                  </a:cubicBezTo>
                  <a:cubicBezTo>
                    <a:pt x="284" y="243"/>
                    <a:pt x="337" y="231"/>
                    <a:pt x="378" y="208"/>
                  </a:cubicBezTo>
                  <a:cubicBezTo>
                    <a:pt x="460" y="160"/>
                    <a:pt x="460" y="83"/>
                    <a:pt x="379" y="35"/>
                  </a:cubicBezTo>
                  <a:cubicBezTo>
                    <a:pt x="339" y="12"/>
                    <a:pt x="285" y="0"/>
                    <a:pt x="232"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7572;p55">
              <a:extLst>
                <a:ext uri="{FF2B5EF4-FFF2-40B4-BE49-F238E27FC236}">
                  <a16:creationId xmlns:a16="http://schemas.microsoft.com/office/drawing/2014/main" id="{8058B08F-DDE5-0F4F-823B-AD6CC90179B4}"/>
                </a:ext>
              </a:extLst>
            </p:cNvPr>
            <p:cNvSpPr/>
            <p:nvPr/>
          </p:nvSpPr>
          <p:spPr>
            <a:xfrm>
              <a:off x="7228375" y="1019275"/>
              <a:ext cx="81525" cy="77875"/>
            </a:xfrm>
            <a:custGeom>
              <a:avLst/>
              <a:gdLst/>
              <a:ahLst/>
              <a:cxnLst/>
              <a:rect l="l" t="t" r="r" b="b"/>
              <a:pathLst>
                <a:path w="3261" h="3115" extrusionOk="0">
                  <a:moveTo>
                    <a:pt x="1955" y="1"/>
                  </a:moveTo>
                  <a:cubicBezTo>
                    <a:pt x="1739" y="1"/>
                    <a:pt x="1533" y="114"/>
                    <a:pt x="1422" y="308"/>
                  </a:cubicBezTo>
                  <a:cubicBezTo>
                    <a:pt x="1328" y="198"/>
                    <a:pt x="1193" y="139"/>
                    <a:pt x="1056" y="139"/>
                  </a:cubicBezTo>
                  <a:cubicBezTo>
                    <a:pt x="973" y="139"/>
                    <a:pt x="889" y="161"/>
                    <a:pt x="814" y="205"/>
                  </a:cubicBezTo>
                  <a:cubicBezTo>
                    <a:pt x="614" y="324"/>
                    <a:pt x="527" y="569"/>
                    <a:pt x="611" y="787"/>
                  </a:cubicBezTo>
                  <a:cubicBezTo>
                    <a:pt x="331" y="842"/>
                    <a:pt x="114" y="1059"/>
                    <a:pt x="57" y="1338"/>
                  </a:cubicBezTo>
                  <a:cubicBezTo>
                    <a:pt x="0" y="1616"/>
                    <a:pt x="118" y="1902"/>
                    <a:pt x="353" y="2061"/>
                  </a:cubicBezTo>
                  <a:cubicBezTo>
                    <a:pt x="341" y="2100"/>
                    <a:pt x="335" y="2141"/>
                    <a:pt x="335" y="2181"/>
                  </a:cubicBezTo>
                  <a:cubicBezTo>
                    <a:pt x="335" y="2403"/>
                    <a:pt x="488" y="2596"/>
                    <a:pt x="704" y="2647"/>
                  </a:cubicBezTo>
                  <a:cubicBezTo>
                    <a:pt x="916" y="2955"/>
                    <a:pt x="1254" y="3115"/>
                    <a:pt x="1594" y="3115"/>
                  </a:cubicBezTo>
                  <a:cubicBezTo>
                    <a:pt x="1860" y="3115"/>
                    <a:pt x="2128" y="3017"/>
                    <a:pt x="2338" y="2817"/>
                  </a:cubicBezTo>
                  <a:cubicBezTo>
                    <a:pt x="2347" y="2811"/>
                    <a:pt x="2355" y="2806"/>
                    <a:pt x="2363" y="2802"/>
                  </a:cubicBezTo>
                  <a:cubicBezTo>
                    <a:pt x="2400" y="2811"/>
                    <a:pt x="2438" y="2816"/>
                    <a:pt x="2475" y="2816"/>
                  </a:cubicBezTo>
                  <a:cubicBezTo>
                    <a:pt x="2711" y="2816"/>
                    <a:pt x="2920" y="2637"/>
                    <a:pt x="2946" y="2392"/>
                  </a:cubicBezTo>
                  <a:cubicBezTo>
                    <a:pt x="3140" y="2282"/>
                    <a:pt x="3259" y="2077"/>
                    <a:pt x="3260" y="1855"/>
                  </a:cubicBezTo>
                  <a:cubicBezTo>
                    <a:pt x="3260" y="1628"/>
                    <a:pt x="3136" y="1419"/>
                    <a:pt x="2935" y="1311"/>
                  </a:cubicBezTo>
                  <a:cubicBezTo>
                    <a:pt x="3082" y="1019"/>
                    <a:pt x="2896" y="668"/>
                    <a:pt x="2571" y="627"/>
                  </a:cubicBezTo>
                  <a:lnTo>
                    <a:pt x="2571" y="620"/>
                  </a:lnTo>
                  <a:cubicBezTo>
                    <a:pt x="2571" y="341"/>
                    <a:pt x="2386" y="96"/>
                    <a:pt x="2116" y="22"/>
                  </a:cubicBezTo>
                  <a:cubicBezTo>
                    <a:pt x="2062" y="8"/>
                    <a:pt x="2008" y="1"/>
                    <a:pt x="195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7573;p55">
              <a:extLst>
                <a:ext uri="{FF2B5EF4-FFF2-40B4-BE49-F238E27FC236}">
                  <a16:creationId xmlns:a16="http://schemas.microsoft.com/office/drawing/2014/main" id="{673136F0-2F16-7041-A572-CDCF14E6C8A7}"/>
                </a:ext>
              </a:extLst>
            </p:cNvPr>
            <p:cNvSpPr/>
            <p:nvPr/>
          </p:nvSpPr>
          <p:spPr>
            <a:xfrm>
              <a:off x="7212325" y="1112600"/>
              <a:ext cx="10500" cy="32700"/>
            </a:xfrm>
            <a:custGeom>
              <a:avLst/>
              <a:gdLst/>
              <a:ahLst/>
              <a:cxnLst/>
              <a:rect l="l" t="t" r="r" b="b"/>
              <a:pathLst>
                <a:path w="420" h="1308" extrusionOk="0">
                  <a:moveTo>
                    <a:pt x="419" y="0"/>
                  </a:moveTo>
                  <a:cubicBezTo>
                    <a:pt x="419" y="32"/>
                    <a:pt x="399" y="62"/>
                    <a:pt x="357" y="87"/>
                  </a:cubicBezTo>
                  <a:cubicBezTo>
                    <a:pt x="315" y="110"/>
                    <a:pt x="262" y="122"/>
                    <a:pt x="208" y="122"/>
                  </a:cubicBezTo>
                  <a:cubicBezTo>
                    <a:pt x="155" y="122"/>
                    <a:pt x="102" y="110"/>
                    <a:pt x="61" y="87"/>
                  </a:cubicBezTo>
                  <a:cubicBezTo>
                    <a:pt x="20" y="62"/>
                    <a:pt x="0" y="32"/>
                    <a:pt x="0" y="1"/>
                  </a:cubicBezTo>
                  <a:lnTo>
                    <a:pt x="0" y="1186"/>
                  </a:lnTo>
                  <a:cubicBezTo>
                    <a:pt x="0" y="1217"/>
                    <a:pt x="20" y="1247"/>
                    <a:pt x="61" y="1272"/>
                  </a:cubicBezTo>
                  <a:cubicBezTo>
                    <a:pt x="102" y="1296"/>
                    <a:pt x="155" y="1308"/>
                    <a:pt x="208" y="1308"/>
                  </a:cubicBezTo>
                  <a:cubicBezTo>
                    <a:pt x="262" y="1308"/>
                    <a:pt x="315" y="1296"/>
                    <a:pt x="357" y="1272"/>
                  </a:cubicBezTo>
                  <a:cubicBezTo>
                    <a:pt x="399" y="1247"/>
                    <a:pt x="419" y="1217"/>
                    <a:pt x="419" y="1185"/>
                  </a:cubicBezTo>
                  <a:lnTo>
                    <a:pt x="41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7574;p55">
              <a:extLst>
                <a:ext uri="{FF2B5EF4-FFF2-40B4-BE49-F238E27FC236}">
                  <a16:creationId xmlns:a16="http://schemas.microsoft.com/office/drawing/2014/main" id="{610216F7-56D2-6A44-8717-70DD7DEF6FD9}"/>
                </a:ext>
              </a:extLst>
            </p:cNvPr>
            <p:cNvSpPr/>
            <p:nvPr/>
          </p:nvSpPr>
          <p:spPr>
            <a:xfrm>
              <a:off x="7211800" y="1109575"/>
              <a:ext cx="11525" cy="6075"/>
            </a:xfrm>
            <a:custGeom>
              <a:avLst/>
              <a:gdLst/>
              <a:ahLst/>
              <a:cxnLst/>
              <a:rect l="l" t="t" r="r" b="b"/>
              <a:pathLst>
                <a:path w="461" h="243" extrusionOk="0">
                  <a:moveTo>
                    <a:pt x="231" y="0"/>
                  </a:moveTo>
                  <a:cubicBezTo>
                    <a:pt x="178" y="0"/>
                    <a:pt x="124" y="12"/>
                    <a:pt x="83" y="35"/>
                  </a:cubicBezTo>
                  <a:cubicBezTo>
                    <a:pt x="1" y="83"/>
                    <a:pt x="1" y="160"/>
                    <a:pt x="82" y="208"/>
                  </a:cubicBezTo>
                  <a:cubicBezTo>
                    <a:pt x="123" y="231"/>
                    <a:pt x="176" y="243"/>
                    <a:pt x="229" y="243"/>
                  </a:cubicBezTo>
                  <a:cubicBezTo>
                    <a:pt x="283" y="243"/>
                    <a:pt x="336" y="231"/>
                    <a:pt x="378" y="208"/>
                  </a:cubicBezTo>
                  <a:cubicBezTo>
                    <a:pt x="460" y="160"/>
                    <a:pt x="460" y="82"/>
                    <a:pt x="379" y="35"/>
                  </a:cubicBezTo>
                  <a:cubicBezTo>
                    <a:pt x="338" y="12"/>
                    <a:pt x="285" y="0"/>
                    <a:pt x="23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7575;p55">
              <a:extLst>
                <a:ext uri="{FF2B5EF4-FFF2-40B4-BE49-F238E27FC236}">
                  <a16:creationId xmlns:a16="http://schemas.microsoft.com/office/drawing/2014/main" id="{2556B729-DB05-4A41-B6C5-D227A7EC21B7}"/>
                </a:ext>
              </a:extLst>
            </p:cNvPr>
            <p:cNvSpPr/>
            <p:nvPr/>
          </p:nvSpPr>
          <p:spPr>
            <a:xfrm>
              <a:off x="7176100" y="1039225"/>
              <a:ext cx="81525" cy="77850"/>
            </a:xfrm>
            <a:custGeom>
              <a:avLst/>
              <a:gdLst/>
              <a:ahLst/>
              <a:cxnLst/>
              <a:rect l="l" t="t" r="r" b="b"/>
              <a:pathLst>
                <a:path w="3261" h="3114" extrusionOk="0">
                  <a:moveTo>
                    <a:pt x="1955" y="0"/>
                  </a:moveTo>
                  <a:cubicBezTo>
                    <a:pt x="1739" y="0"/>
                    <a:pt x="1534" y="114"/>
                    <a:pt x="1422" y="308"/>
                  </a:cubicBezTo>
                  <a:cubicBezTo>
                    <a:pt x="1328" y="197"/>
                    <a:pt x="1193" y="138"/>
                    <a:pt x="1056" y="138"/>
                  </a:cubicBezTo>
                  <a:cubicBezTo>
                    <a:pt x="973" y="138"/>
                    <a:pt x="890" y="160"/>
                    <a:pt x="814" y="205"/>
                  </a:cubicBezTo>
                  <a:cubicBezTo>
                    <a:pt x="614" y="322"/>
                    <a:pt x="527" y="569"/>
                    <a:pt x="611" y="786"/>
                  </a:cubicBezTo>
                  <a:cubicBezTo>
                    <a:pt x="331" y="841"/>
                    <a:pt x="114" y="1059"/>
                    <a:pt x="57" y="1337"/>
                  </a:cubicBezTo>
                  <a:cubicBezTo>
                    <a:pt x="0" y="1615"/>
                    <a:pt x="118" y="1901"/>
                    <a:pt x="353" y="2059"/>
                  </a:cubicBezTo>
                  <a:cubicBezTo>
                    <a:pt x="280" y="2320"/>
                    <a:pt x="440" y="2588"/>
                    <a:pt x="704" y="2646"/>
                  </a:cubicBezTo>
                  <a:cubicBezTo>
                    <a:pt x="916" y="2954"/>
                    <a:pt x="1254" y="3114"/>
                    <a:pt x="1595" y="3114"/>
                  </a:cubicBezTo>
                  <a:cubicBezTo>
                    <a:pt x="1861" y="3114"/>
                    <a:pt x="2129" y="3017"/>
                    <a:pt x="2339" y="2816"/>
                  </a:cubicBezTo>
                  <a:lnTo>
                    <a:pt x="2364" y="2800"/>
                  </a:lnTo>
                  <a:cubicBezTo>
                    <a:pt x="2402" y="2809"/>
                    <a:pt x="2440" y="2814"/>
                    <a:pt x="2477" y="2814"/>
                  </a:cubicBezTo>
                  <a:cubicBezTo>
                    <a:pt x="2713" y="2814"/>
                    <a:pt x="2921" y="2636"/>
                    <a:pt x="2947" y="2390"/>
                  </a:cubicBezTo>
                  <a:cubicBezTo>
                    <a:pt x="3140" y="2281"/>
                    <a:pt x="3260" y="2075"/>
                    <a:pt x="3260" y="1853"/>
                  </a:cubicBezTo>
                  <a:cubicBezTo>
                    <a:pt x="3260" y="1627"/>
                    <a:pt x="3136" y="1417"/>
                    <a:pt x="2935" y="1310"/>
                  </a:cubicBezTo>
                  <a:cubicBezTo>
                    <a:pt x="3082" y="1017"/>
                    <a:pt x="2896" y="667"/>
                    <a:pt x="2571" y="627"/>
                  </a:cubicBezTo>
                  <a:lnTo>
                    <a:pt x="2571" y="619"/>
                  </a:lnTo>
                  <a:cubicBezTo>
                    <a:pt x="2571" y="339"/>
                    <a:pt x="2386" y="94"/>
                    <a:pt x="2116" y="22"/>
                  </a:cubicBezTo>
                  <a:cubicBezTo>
                    <a:pt x="2062" y="7"/>
                    <a:pt x="2008" y="0"/>
                    <a:pt x="195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7576;p55">
              <a:extLst>
                <a:ext uri="{FF2B5EF4-FFF2-40B4-BE49-F238E27FC236}">
                  <a16:creationId xmlns:a16="http://schemas.microsoft.com/office/drawing/2014/main" id="{68E6F671-6E72-854D-929D-2CEAD0E20F92}"/>
                </a:ext>
              </a:extLst>
            </p:cNvPr>
            <p:cNvSpPr/>
            <p:nvPr/>
          </p:nvSpPr>
          <p:spPr>
            <a:xfrm>
              <a:off x="7338400" y="1098150"/>
              <a:ext cx="57925" cy="105175"/>
            </a:xfrm>
            <a:custGeom>
              <a:avLst/>
              <a:gdLst/>
              <a:ahLst/>
              <a:cxnLst/>
              <a:rect l="l" t="t" r="r" b="b"/>
              <a:pathLst>
                <a:path w="2317" h="4207" extrusionOk="0">
                  <a:moveTo>
                    <a:pt x="2316" y="1"/>
                  </a:moveTo>
                  <a:lnTo>
                    <a:pt x="5" y="1349"/>
                  </a:lnTo>
                  <a:lnTo>
                    <a:pt x="0" y="4206"/>
                  </a:lnTo>
                  <a:cubicBezTo>
                    <a:pt x="0" y="4206"/>
                    <a:pt x="0" y="4206"/>
                    <a:pt x="0" y="4206"/>
                  </a:cubicBezTo>
                  <a:cubicBezTo>
                    <a:pt x="10" y="4206"/>
                    <a:pt x="2310" y="2879"/>
                    <a:pt x="2310" y="2879"/>
                  </a:cubicBezTo>
                  <a:lnTo>
                    <a:pt x="231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7577;p55">
              <a:extLst>
                <a:ext uri="{FF2B5EF4-FFF2-40B4-BE49-F238E27FC236}">
                  <a16:creationId xmlns:a16="http://schemas.microsoft.com/office/drawing/2014/main" id="{66DAD9D9-8925-474D-9DC4-86B5A9AA5150}"/>
                </a:ext>
              </a:extLst>
            </p:cNvPr>
            <p:cNvSpPr/>
            <p:nvPr/>
          </p:nvSpPr>
          <p:spPr>
            <a:xfrm>
              <a:off x="7246800" y="1052225"/>
              <a:ext cx="149525" cy="151100"/>
            </a:xfrm>
            <a:custGeom>
              <a:avLst/>
              <a:gdLst/>
              <a:ahLst/>
              <a:cxnLst/>
              <a:rect l="l" t="t" r="r" b="b"/>
              <a:pathLst>
                <a:path w="5981" h="6044" extrusionOk="0">
                  <a:moveTo>
                    <a:pt x="2314" y="1"/>
                  </a:moveTo>
                  <a:lnTo>
                    <a:pt x="7" y="1275"/>
                  </a:lnTo>
                  <a:lnTo>
                    <a:pt x="0" y="3897"/>
                  </a:lnTo>
                  <a:lnTo>
                    <a:pt x="3662" y="6043"/>
                  </a:lnTo>
                  <a:lnTo>
                    <a:pt x="3669" y="3189"/>
                  </a:lnTo>
                  <a:lnTo>
                    <a:pt x="3679" y="3194"/>
                  </a:lnTo>
                  <a:lnTo>
                    <a:pt x="5980" y="1838"/>
                  </a:lnTo>
                  <a:lnTo>
                    <a:pt x="2314"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7578;p55">
              <a:extLst>
                <a:ext uri="{FF2B5EF4-FFF2-40B4-BE49-F238E27FC236}">
                  <a16:creationId xmlns:a16="http://schemas.microsoft.com/office/drawing/2014/main" id="{453529F1-06A8-A44D-B0E8-1FA1F86571C1}"/>
                </a:ext>
              </a:extLst>
            </p:cNvPr>
            <p:cNvSpPr/>
            <p:nvPr/>
          </p:nvSpPr>
          <p:spPr>
            <a:xfrm>
              <a:off x="7255575" y="1111200"/>
              <a:ext cx="21425" cy="51800"/>
            </a:xfrm>
            <a:custGeom>
              <a:avLst/>
              <a:gdLst/>
              <a:ahLst/>
              <a:cxnLst/>
              <a:rect l="l" t="t" r="r" b="b"/>
              <a:pathLst>
                <a:path w="857" h="2072" extrusionOk="0">
                  <a:moveTo>
                    <a:pt x="4" y="1"/>
                  </a:moveTo>
                  <a:lnTo>
                    <a:pt x="0" y="1579"/>
                  </a:lnTo>
                  <a:lnTo>
                    <a:pt x="91" y="1632"/>
                  </a:lnTo>
                  <a:lnTo>
                    <a:pt x="770" y="2024"/>
                  </a:lnTo>
                  <a:lnTo>
                    <a:pt x="853" y="2072"/>
                  </a:lnTo>
                  <a:lnTo>
                    <a:pt x="857" y="494"/>
                  </a:lnTo>
                  <a:lnTo>
                    <a:pt x="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7579;p55">
              <a:extLst>
                <a:ext uri="{FF2B5EF4-FFF2-40B4-BE49-F238E27FC236}">
                  <a16:creationId xmlns:a16="http://schemas.microsoft.com/office/drawing/2014/main" id="{575F6199-E9A0-6C4B-AD32-27E4568502B1}"/>
                </a:ext>
              </a:extLst>
            </p:cNvPr>
            <p:cNvSpPr/>
            <p:nvPr/>
          </p:nvSpPr>
          <p:spPr>
            <a:xfrm>
              <a:off x="7276875" y="1122750"/>
              <a:ext cx="1575" cy="40250"/>
            </a:xfrm>
            <a:custGeom>
              <a:avLst/>
              <a:gdLst/>
              <a:ahLst/>
              <a:cxnLst/>
              <a:rect l="l" t="t" r="r" b="b"/>
              <a:pathLst>
                <a:path w="63" h="1610" extrusionOk="0">
                  <a:moveTo>
                    <a:pt x="63" y="0"/>
                  </a:moveTo>
                  <a:lnTo>
                    <a:pt x="5" y="32"/>
                  </a:lnTo>
                  <a:lnTo>
                    <a:pt x="1" y="1610"/>
                  </a:lnTo>
                  <a:lnTo>
                    <a:pt x="59" y="1578"/>
                  </a:lnTo>
                  <a:lnTo>
                    <a:pt x="6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7580;p55">
              <a:extLst>
                <a:ext uri="{FF2B5EF4-FFF2-40B4-BE49-F238E27FC236}">
                  <a16:creationId xmlns:a16="http://schemas.microsoft.com/office/drawing/2014/main" id="{BA09637D-B344-AA4E-83DD-66D417BF38E1}"/>
                </a:ext>
              </a:extLst>
            </p:cNvPr>
            <p:cNvSpPr/>
            <p:nvPr/>
          </p:nvSpPr>
          <p:spPr>
            <a:xfrm>
              <a:off x="7257875" y="1115350"/>
              <a:ext cx="1800" cy="36625"/>
            </a:xfrm>
            <a:custGeom>
              <a:avLst/>
              <a:gdLst/>
              <a:ahLst/>
              <a:cxnLst/>
              <a:rect l="l" t="t" r="r" b="b"/>
              <a:pathLst>
                <a:path w="72" h="1465" extrusionOk="0">
                  <a:moveTo>
                    <a:pt x="2" y="0"/>
                  </a:moveTo>
                  <a:lnTo>
                    <a:pt x="1" y="1465"/>
                  </a:lnTo>
                  <a:lnTo>
                    <a:pt x="69" y="1429"/>
                  </a:lnTo>
                  <a:lnTo>
                    <a:pt x="72" y="42"/>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7581;p55">
              <a:extLst>
                <a:ext uri="{FF2B5EF4-FFF2-40B4-BE49-F238E27FC236}">
                  <a16:creationId xmlns:a16="http://schemas.microsoft.com/office/drawing/2014/main" id="{0904B115-425E-6444-8F9E-9CD8BF4B60FD}"/>
                </a:ext>
              </a:extLst>
            </p:cNvPr>
            <p:cNvSpPr/>
            <p:nvPr/>
          </p:nvSpPr>
          <p:spPr>
            <a:xfrm>
              <a:off x="7259200" y="1116150"/>
              <a:ext cx="15750" cy="44400"/>
            </a:xfrm>
            <a:custGeom>
              <a:avLst/>
              <a:gdLst/>
              <a:ahLst/>
              <a:cxnLst/>
              <a:rect l="l" t="t" r="r" b="b"/>
              <a:pathLst>
                <a:path w="630" h="1776" extrusionOk="0">
                  <a:moveTo>
                    <a:pt x="3" y="0"/>
                  </a:moveTo>
                  <a:lnTo>
                    <a:pt x="0" y="1414"/>
                  </a:lnTo>
                  <a:lnTo>
                    <a:pt x="625" y="1775"/>
                  </a:lnTo>
                  <a:lnTo>
                    <a:pt x="629" y="364"/>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7582;p55">
              <a:extLst>
                <a:ext uri="{FF2B5EF4-FFF2-40B4-BE49-F238E27FC236}">
                  <a16:creationId xmlns:a16="http://schemas.microsoft.com/office/drawing/2014/main" id="{71FB9CDA-ADA5-004B-B4E8-DB661BA682DE}"/>
                </a:ext>
              </a:extLst>
            </p:cNvPr>
            <p:cNvSpPr/>
            <p:nvPr/>
          </p:nvSpPr>
          <p:spPr>
            <a:xfrm>
              <a:off x="7296350" y="1031900"/>
              <a:ext cx="101025" cy="100800"/>
            </a:xfrm>
            <a:custGeom>
              <a:avLst/>
              <a:gdLst/>
              <a:ahLst/>
              <a:cxnLst/>
              <a:rect l="l" t="t" r="r" b="b"/>
              <a:pathLst>
                <a:path w="4041" h="4032" extrusionOk="0">
                  <a:moveTo>
                    <a:pt x="2381" y="0"/>
                  </a:moveTo>
                  <a:lnTo>
                    <a:pt x="0" y="1339"/>
                  </a:lnTo>
                  <a:lnTo>
                    <a:pt x="1687" y="4031"/>
                  </a:lnTo>
                  <a:lnTo>
                    <a:pt x="4040" y="2657"/>
                  </a:lnTo>
                  <a:lnTo>
                    <a:pt x="238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7583;p55">
              <a:extLst>
                <a:ext uri="{FF2B5EF4-FFF2-40B4-BE49-F238E27FC236}">
                  <a16:creationId xmlns:a16="http://schemas.microsoft.com/office/drawing/2014/main" id="{E995035D-060B-354F-B0C7-CDB89122B679}"/>
                </a:ext>
              </a:extLst>
            </p:cNvPr>
            <p:cNvSpPr/>
            <p:nvPr/>
          </p:nvSpPr>
          <p:spPr>
            <a:xfrm>
              <a:off x="7244975" y="1031900"/>
              <a:ext cx="110925" cy="52900"/>
            </a:xfrm>
            <a:custGeom>
              <a:avLst/>
              <a:gdLst/>
              <a:ahLst/>
              <a:cxnLst/>
              <a:rect l="l" t="t" r="r" b="b"/>
              <a:pathLst>
                <a:path w="4437" h="2116" extrusionOk="0">
                  <a:moveTo>
                    <a:pt x="4436" y="0"/>
                  </a:moveTo>
                  <a:lnTo>
                    <a:pt x="2387" y="814"/>
                  </a:lnTo>
                  <a:lnTo>
                    <a:pt x="1" y="2116"/>
                  </a:lnTo>
                  <a:lnTo>
                    <a:pt x="2055" y="1339"/>
                  </a:lnTo>
                  <a:lnTo>
                    <a:pt x="443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7584;p55">
              <a:extLst>
                <a:ext uri="{FF2B5EF4-FFF2-40B4-BE49-F238E27FC236}">
                  <a16:creationId xmlns:a16="http://schemas.microsoft.com/office/drawing/2014/main" id="{E15AB603-DED7-814A-900E-E4C88687FAB2}"/>
                </a:ext>
              </a:extLst>
            </p:cNvPr>
            <p:cNvSpPr/>
            <p:nvPr/>
          </p:nvSpPr>
          <p:spPr>
            <a:xfrm>
              <a:off x="7270750" y="1137525"/>
              <a:ext cx="4200" cy="3600"/>
            </a:xfrm>
            <a:custGeom>
              <a:avLst/>
              <a:gdLst/>
              <a:ahLst/>
              <a:cxnLst/>
              <a:rect l="l" t="t" r="r" b="b"/>
              <a:pathLst>
                <a:path w="168" h="144" extrusionOk="0">
                  <a:moveTo>
                    <a:pt x="1" y="1"/>
                  </a:moveTo>
                  <a:lnTo>
                    <a:pt x="1" y="1"/>
                  </a:lnTo>
                  <a:cubicBezTo>
                    <a:pt x="5" y="56"/>
                    <a:pt x="37" y="105"/>
                    <a:pt x="85" y="134"/>
                  </a:cubicBezTo>
                  <a:cubicBezTo>
                    <a:pt x="98" y="141"/>
                    <a:pt x="110" y="144"/>
                    <a:pt x="121" y="144"/>
                  </a:cubicBezTo>
                  <a:cubicBezTo>
                    <a:pt x="146" y="144"/>
                    <a:pt x="164" y="127"/>
                    <a:pt x="167" y="98"/>
                  </a:cubicBez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7585;p55">
              <a:extLst>
                <a:ext uri="{FF2B5EF4-FFF2-40B4-BE49-F238E27FC236}">
                  <a16:creationId xmlns:a16="http://schemas.microsoft.com/office/drawing/2014/main" id="{83E7388A-AEC0-8E46-A638-90614A4C3876}"/>
                </a:ext>
              </a:extLst>
            </p:cNvPr>
            <p:cNvSpPr/>
            <p:nvPr/>
          </p:nvSpPr>
          <p:spPr>
            <a:xfrm>
              <a:off x="7262375" y="1132700"/>
              <a:ext cx="4200" cy="3575"/>
            </a:xfrm>
            <a:custGeom>
              <a:avLst/>
              <a:gdLst/>
              <a:ahLst/>
              <a:cxnLst/>
              <a:rect l="l" t="t" r="r" b="b"/>
              <a:pathLst>
                <a:path w="168" h="143" extrusionOk="0">
                  <a:moveTo>
                    <a:pt x="1" y="1"/>
                  </a:moveTo>
                  <a:cubicBezTo>
                    <a:pt x="5" y="54"/>
                    <a:pt x="37" y="104"/>
                    <a:pt x="85" y="133"/>
                  </a:cubicBezTo>
                  <a:cubicBezTo>
                    <a:pt x="98" y="139"/>
                    <a:pt x="110" y="142"/>
                    <a:pt x="121" y="142"/>
                  </a:cubicBezTo>
                  <a:cubicBezTo>
                    <a:pt x="146" y="142"/>
                    <a:pt x="164" y="126"/>
                    <a:pt x="167" y="97"/>
                  </a:cubicBez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7586;p55">
              <a:extLst>
                <a:ext uri="{FF2B5EF4-FFF2-40B4-BE49-F238E27FC236}">
                  <a16:creationId xmlns:a16="http://schemas.microsoft.com/office/drawing/2014/main" id="{C26A432E-E315-044B-BAC0-BF17BDFBF0D9}"/>
                </a:ext>
              </a:extLst>
            </p:cNvPr>
            <p:cNvSpPr/>
            <p:nvPr/>
          </p:nvSpPr>
          <p:spPr>
            <a:xfrm>
              <a:off x="7254000" y="1127850"/>
              <a:ext cx="4200" cy="3600"/>
            </a:xfrm>
            <a:custGeom>
              <a:avLst/>
              <a:gdLst/>
              <a:ahLst/>
              <a:cxnLst/>
              <a:rect l="l" t="t" r="r" b="b"/>
              <a:pathLst>
                <a:path w="168" h="144" extrusionOk="0">
                  <a:moveTo>
                    <a:pt x="1" y="1"/>
                  </a:moveTo>
                  <a:cubicBezTo>
                    <a:pt x="5" y="56"/>
                    <a:pt x="37" y="105"/>
                    <a:pt x="85" y="132"/>
                  </a:cubicBezTo>
                  <a:cubicBezTo>
                    <a:pt x="98" y="140"/>
                    <a:pt x="111" y="143"/>
                    <a:pt x="122" y="143"/>
                  </a:cubicBezTo>
                  <a:cubicBezTo>
                    <a:pt x="147" y="143"/>
                    <a:pt x="164" y="126"/>
                    <a:pt x="167" y="96"/>
                  </a:cubicBez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7587;p55">
              <a:extLst>
                <a:ext uri="{FF2B5EF4-FFF2-40B4-BE49-F238E27FC236}">
                  <a16:creationId xmlns:a16="http://schemas.microsoft.com/office/drawing/2014/main" id="{DD082C2A-DE72-3D4B-A240-703E607B5096}"/>
                </a:ext>
              </a:extLst>
            </p:cNvPr>
            <p:cNvSpPr/>
            <p:nvPr/>
          </p:nvSpPr>
          <p:spPr>
            <a:xfrm>
              <a:off x="7245625" y="1123000"/>
              <a:ext cx="4225" cy="3550"/>
            </a:xfrm>
            <a:custGeom>
              <a:avLst/>
              <a:gdLst/>
              <a:ahLst/>
              <a:cxnLst/>
              <a:rect l="l" t="t" r="r" b="b"/>
              <a:pathLst>
                <a:path w="169" h="142" extrusionOk="0">
                  <a:moveTo>
                    <a:pt x="1" y="0"/>
                  </a:moveTo>
                  <a:cubicBezTo>
                    <a:pt x="6" y="55"/>
                    <a:pt x="37" y="103"/>
                    <a:pt x="85" y="132"/>
                  </a:cubicBezTo>
                  <a:cubicBezTo>
                    <a:pt x="98" y="139"/>
                    <a:pt x="110" y="142"/>
                    <a:pt x="121" y="142"/>
                  </a:cubicBezTo>
                  <a:cubicBezTo>
                    <a:pt x="147" y="142"/>
                    <a:pt x="165" y="125"/>
                    <a:pt x="169" y="96"/>
                  </a:cubicBez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7588;p55">
              <a:extLst>
                <a:ext uri="{FF2B5EF4-FFF2-40B4-BE49-F238E27FC236}">
                  <a16:creationId xmlns:a16="http://schemas.microsoft.com/office/drawing/2014/main" id="{C1591837-70E8-6C40-B98B-98CBA934610C}"/>
                </a:ext>
              </a:extLst>
            </p:cNvPr>
            <p:cNvSpPr/>
            <p:nvPr/>
          </p:nvSpPr>
          <p:spPr>
            <a:xfrm>
              <a:off x="7237225" y="1118125"/>
              <a:ext cx="4225" cy="3600"/>
            </a:xfrm>
            <a:custGeom>
              <a:avLst/>
              <a:gdLst/>
              <a:ahLst/>
              <a:cxnLst/>
              <a:rect l="l" t="t" r="r" b="b"/>
              <a:pathLst>
                <a:path w="169" h="144" extrusionOk="0">
                  <a:moveTo>
                    <a:pt x="0" y="1"/>
                  </a:moveTo>
                  <a:lnTo>
                    <a:pt x="0" y="1"/>
                  </a:lnTo>
                  <a:cubicBezTo>
                    <a:pt x="6" y="56"/>
                    <a:pt x="38" y="105"/>
                    <a:pt x="86" y="133"/>
                  </a:cubicBezTo>
                  <a:cubicBezTo>
                    <a:pt x="99" y="140"/>
                    <a:pt x="111" y="143"/>
                    <a:pt x="123" y="143"/>
                  </a:cubicBezTo>
                  <a:cubicBezTo>
                    <a:pt x="147" y="143"/>
                    <a:pt x="165" y="127"/>
                    <a:pt x="168" y="97"/>
                  </a:cubicBez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7589;p55">
              <a:extLst>
                <a:ext uri="{FF2B5EF4-FFF2-40B4-BE49-F238E27FC236}">
                  <a16:creationId xmlns:a16="http://schemas.microsoft.com/office/drawing/2014/main" id="{C71FB256-8BFE-AD4D-A2EB-46AE702B3348}"/>
                </a:ext>
              </a:extLst>
            </p:cNvPr>
            <p:cNvSpPr/>
            <p:nvPr/>
          </p:nvSpPr>
          <p:spPr>
            <a:xfrm>
              <a:off x="7266550" y="1135125"/>
              <a:ext cx="4225" cy="3575"/>
            </a:xfrm>
            <a:custGeom>
              <a:avLst/>
              <a:gdLst/>
              <a:ahLst/>
              <a:cxnLst/>
              <a:rect l="l" t="t" r="r" b="b"/>
              <a:pathLst>
                <a:path w="169" h="143" extrusionOk="0">
                  <a:moveTo>
                    <a:pt x="0" y="1"/>
                  </a:moveTo>
                  <a:lnTo>
                    <a:pt x="0" y="1"/>
                  </a:lnTo>
                  <a:cubicBezTo>
                    <a:pt x="6" y="56"/>
                    <a:pt x="38" y="105"/>
                    <a:pt x="84" y="133"/>
                  </a:cubicBezTo>
                  <a:cubicBezTo>
                    <a:pt x="98" y="140"/>
                    <a:pt x="110" y="143"/>
                    <a:pt x="121" y="143"/>
                  </a:cubicBezTo>
                  <a:cubicBezTo>
                    <a:pt x="147" y="143"/>
                    <a:pt x="166" y="126"/>
                    <a:pt x="169" y="97"/>
                  </a:cubicBez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7590;p55">
              <a:extLst>
                <a:ext uri="{FF2B5EF4-FFF2-40B4-BE49-F238E27FC236}">
                  <a16:creationId xmlns:a16="http://schemas.microsoft.com/office/drawing/2014/main" id="{9F1A7BAD-6B63-C441-8EE8-02C97B686478}"/>
                </a:ext>
              </a:extLst>
            </p:cNvPr>
            <p:cNvSpPr/>
            <p:nvPr/>
          </p:nvSpPr>
          <p:spPr>
            <a:xfrm>
              <a:off x="7258175" y="1130250"/>
              <a:ext cx="4225" cy="3600"/>
            </a:xfrm>
            <a:custGeom>
              <a:avLst/>
              <a:gdLst/>
              <a:ahLst/>
              <a:cxnLst/>
              <a:rect l="l" t="t" r="r" b="b"/>
              <a:pathLst>
                <a:path w="169" h="144" extrusionOk="0">
                  <a:moveTo>
                    <a:pt x="0" y="0"/>
                  </a:moveTo>
                  <a:lnTo>
                    <a:pt x="0" y="0"/>
                  </a:lnTo>
                  <a:cubicBezTo>
                    <a:pt x="6" y="55"/>
                    <a:pt x="37" y="105"/>
                    <a:pt x="85" y="134"/>
                  </a:cubicBezTo>
                  <a:cubicBezTo>
                    <a:pt x="98" y="140"/>
                    <a:pt x="110" y="143"/>
                    <a:pt x="121" y="143"/>
                  </a:cubicBezTo>
                  <a:cubicBezTo>
                    <a:pt x="146" y="143"/>
                    <a:pt x="165" y="127"/>
                    <a:pt x="169" y="97"/>
                  </a:cubicBez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7591;p55">
              <a:extLst>
                <a:ext uri="{FF2B5EF4-FFF2-40B4-BE49-F238E27FC236}">
                  <a16:creationId xmlns:a16="http://schemas.microsoft.com/office/drawing/2014/main" id="{D59797E9-3CE4-2E4D-9BC8-924E0B906351}"/>
                </a:ext>
              </a:extLst>
            </p:cNvPr>
            <p:cNvSpPr/>
            <p:nvPr/>
          </p:nvSpPr>
          <p:spPr>
            <a:xfrm>
              <a:off x="7249800" y="1125425"/>
              <a:ext cx="4225" cy="3575"/>
            </a:xfrm>
            <a:custGeom>
              <a:avLst/>
              <a:gdLst/>
              <a:ahLst/>
              <a:cxnLst/>
              <a:rect l="l" t="t" r="r" b="b"/>
              <a:pathLst>
                <a:path w="169" h="143" extrusionOk="0">
                  <a:moveTo>
                    <a:pt x="0" y="0"/>
                  </a:moveTo>
                  <a:cubicBezTo>
                    <a:pt x="6" y="55"/>
                    <a:pt x="37" y="105"/>
                    <a:pt x="85" y="132"/>
                  </a:cubicBezTo>
                  <a:cubicBezTo>
                    <a:pt x="98" y="140"/>
                    <a:pt x="111" y="143"/>
                    <a:pt x="122" y="143"/>
                  </a:cubicBezTo>
                  <a:cubicBezTo>
                    <a:pt x="147" y="143"/>
                    <a:pt x="165" y="126"/>
                    <a:pt x="169" y="96"/>
                  </a:cubicBez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7592;p55">
              <a:extLst>
                <a:ext uri="{FF2B5EF4-FFF2-40B4-BE49-F238E27FC236}">
                  <a16:creationId xmlns:a16="http://schemas.microsoft.com/office/drawing/2014/main" id="{85094D95-8787-0649-A59C-858A0333409E}"/>
                </a:ext>
              </a:extLst>
            </p:cNvPr>
            <p:cNvSpPr/>
            <p:nvPr/>
          </p:nvSpPr>
          <p:spPr>
            <a:xfrm>
              <a:off x="7241425" y="1120575"/>
              <a:ext cx="4225" cy="3600"/>
            </a:xfrm>
            <a:custGeom>
              <a:avLst/>
              <a:gdLst/>
              <a:ahLst/>
              <a:cxnLst/>
              <a:rect l="l" t="t" r="r" b="b"/>
              <a:pathLst>
                <a:path w="169" h="144" extrusionOk="0">
                  <a:moveTo>
                    <a:pt x="0" y="0"/>
                  </a:moveTo>
                  <a:lnTo>
                    <a:pt x="0" y="0"/>
                  </a:lnTo>
                  <a:cubicBezTo>
                    <a:pt x="6" y="55"/>
                    <a:pt x="37" y="104"/>
                    <a:pt x="85" y="133"/>
                  </a:cubicBezTo>
                  <a:cubicBezTo>
                    <a:pt x="98" y="140"/>
                    <a:pt x="110" y="143"/>
                    <a:pt x="121" y="143"/>
                  </a:cubicBezTo>
                  <a:cubicBezTo>
                    <a:pt x="146" y="143"/>
                    <a:pt x="165" y="127"/>
                    <a:pt x="169" y="97"/>
                  </a:cubicBez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7593;p55">
              <a:extLst>
                <a:ext uri="{FF2B5EF4-FFF2-40B4-BE49-F238E27FC236}">
                  <a16:creationId xmlns:a16="http://schemas.microsoft.com/office/drawing/2014/main" id="{21842798-011D-D345-9DC2-E8658962B858}"/>
                </a:ext>
              </a:extLst>
            </p:cNvPr>
            <p:cNvSpPr/>
            <p:nvPr/>
          </p:nvSpPr>
          <p:spPr>
            <a:xfrm>
              <a:off x="7344825" y="1124975"/>
              <a:ext cx="42525" cy="53500"/>
            </a:xfrm>
            <a:custGeom>
              <a:avLst/>
              <a:gdLst/>
              <a:ahLst/>
              <a:cxnLst/>
              <a:rect l="l" t="t" r="r" b="b"/>
              <a:pathLst>
                <a:path w="1701" h="2140" extrusionOk="0">
                  <a:moveTo>
                    <a:pt x="1698" y="1"/>
                  </a:moveTo>
                  <a:lnTo>
                    <a:pt x="1423" y="160"/>
                  </a:lnTo>
                  <a:lnTo>
                    <a:pt x="0" y="984"/>
                  </a:lnTo>
                  <a:lnTo>
                    <a:pt x="3" y="1824"/>
                  </a:lnTo>
                  <a:lnTo>
                    <a:pt x="4" y="2140"/>
                  </a:lnTo>
                  <a:lnTo>
                    <a:pt x="1701" y="1155"/>
                  </a:lnTo>
                  <a:lnTo>
                    <a:pt x="169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7594;p55">
              <a:extLst>
                <a:ext uri="{FF2B5EF4-FFF2-40B4-BE49-F238E27FC236}">
                  <a16:creationId xmlns:a16="http://schemas.microsoft.com/office/drawing/2014/main" id="{2D134E05-16AE-D346-AD08-C19837AF2299}"/>
                </a:ext>
              </a:extLst>
            </p:cNvPr>
            <p:cNvSpPr/>
            <p:nvPr/>
          </p:nvSpPr>
          <p:spPr>
            <a:xfrm>
              <a:off x="7387275" y="1122375"/>
              <a:ext cx="4625" cy="34150"/>
            </a:xfrm>
            <a:custGeom>
              <a:avLst/>
              <a:gdLst/>
              <a:ahLst/>
              <a:cxnLst/>
              <a:rect l="l" t="t" r="r" b="b"/>
              <a:pathLst>
                <a:path w="185" h="1366" extrusionOk="0">
                  <a:moveTo>
                    <a:pt x="181" y="1"/>
                  </a:moveTo>
                  <a:lnTo>
                    <a:pt x="0" y="105"/>
                  </a:lnTo>
                  <a:lnTo>
                    <a:pt x="3" y="1259"/>
                  </a:lnTo>
                  <a:lnTo>
                    <a:pt x="184" y="1365"/>
                  </a:lnTo>
                  <a:lnTo>
                    <a:pt x="18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7595;p55">
              <a:extLst>
                <a:ext uri="{FF2B5EF4-FFF2-40B4-BE49-F238E27FC236}">
                  <a16:creationId xmlns:a16="http://schemas.microsoft.com/office/drawing/2014/main" id="{3F4DC7A1-4F4E-F54C-B025-F21AD65A8673}"/>
                </a:ext>
              </a:extLst>
            </p:cNvPr>
            <p:cNvSpPr/>
            <p:nvPr/>
          </p:nvSpPr>
          <p:spPr>
            <a:xfrm>
              <a:off x="7344925" y="1153850"/>
              <a:ext cx="46975" cy="29900"/>
            </a:xfrm>
            <a:custGeom>
              <a:avLst/>
              <a:gdLst/>
              <a:ahLst/>
              <a:cxnLst/>
              <a:rect l="l" t="t" r="r" b="b"/>
              <a:pathLst>
                <a:path w="1879" h="1196" extrusionOk="0">
                  <a:moveTo>
                    <a:pt x="1697" y="0"/>
                  </a:moveTo>
                  <a:lnTo>
                    <a:pt x="0" y="985"/>
                  </a:lnTo>
                  <a:lnTo>
                    <a:pt x="0" y="1195"/>
                  </a:lnTo>
                  <a:lnTo>
                    <a:pt x="1878" y="106"/>
                  </a:lnTo>
                  <a:lnTo>
                    <a:pt x="169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7596;p55">
              <a:extLst>
                <a:ext uri="{FF2B5EF4-FFF2-40B4-BE49-F238E27FC236}">
                  <a16:creationId xmlns:a16="http://schemas.microsoft.com/office/drawing/2014/main" id="{833F69E5-F40E-6F42-97CB-432A83EC8EAA}"/>
                </a:ext>
              </a:extLst>
            </p:cNvPr>
            <p:cNvSpPr/>
            <p:nvPr/>
          </p:nvSpPr>
          <p:spPr>
            <a:xfrm>
              <a:off x="7289025" y="1127150"/>
              <a:ext cx="42500" cy="53475"/>
            </a:xfrm>
            <a:custGeom>
              <a:avLst/>
              <a:gdLst/>
              <a:ahLst/>
              <a:cxnLst/>
              <a:rect l="l" t="t" r="r" b="b"/>
              <a:pathLst>
                <a:path w="1700" h="2139" extrusionOk="0">
                  <a:moveTo>
                    <a:pt x="3" y="1"/>
                  </a:moveTo>
                  <a:lnTo>
                    <a:pt x="0" y="1155"/>
                  </a:lnTo>
                  <a:lnTo>
                    <a:pt x="1697" y="2138"/>
                  </a:lnTo>
                  <a:lnTo>
                    <a:pt x="1698" y="1824"/>
                  </a:lnTo>
                  <a:lnTo>
                    <a:pt x="1700" y="984"/>
                  </a:lnTo>
                  <a:lnTo>
                    <a:pt x="279" y="160"/>
                  </a:lnTo>
                  <a:lnTo>
                    <a:pt x="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7597;p55">
              <a:extLst>
                <a:ext uri="{FF2B5EF4-FFF2-40B4-BE49-F238E27FC236}">
                  <a16:creationId xmlns:a16="http://schemas.microsoft.com/office/drawing/2014/main" id="{FA1A9FDC-D8A7-734B-8B7E-D0D035A17EB7}"/>
                </a:ext>
              </a:extLst>
            </p:cNvPr>
            <p:cNvSpPr/>
            <p:nvPr/>
          </p:nvSpPr>
          <p:spPr>
            <a:xfrm>
              <a:off x="7284500" y="1124550"/>
              <a:ext cx="4625" cy="34150"/>
            </a:xfrm>
            <a:custGeom>
              <a:avLst/>
              <a:gdLst/>
              <a:ahLst/>
              <a:cxnLst/>
              <a:rect l="l" t="t" r="r" b="b"/>
              <a:pathLst>
                <a:path w="185" h="1366" extrusionOk="0">
                  <a:moveTo>
                    <a:pt x="3" y="1"/>
                  </a:moveTo>
                  <a:lnTo>
                    <a:pt x="0" y="1365"/>
                  </a:lnTo>
                  <a:lnTo>
                    <a:pt x="181" y="1259"/>
                  </a:lnTo>
                  <a:lnTo>
                    <a:pt x="184" y="104"/>
                  </a:lnTo>
                  <a:lnTo>
                    <a:pt x="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7598;p55">
              <a:extLst>
                <a:ext uri="{FF2B5EF4-FFF2-40B4-BE49-F238E27FC236}">
                  <a16:creationId xmlns:a16="http://schemas.microsoft.com/office/drawing/2014/main" id="{9B21F078-CED6-6745-9724-6DE000502EA1}"/>
                </a:ext>
              </a:extLst>
            </p:cNvPr>
            <p:cNvSpPr/>
            <p:nvPr/>
          </p:nvSpPr>
          <p:spPr>
            <a:xfrm>
              <a:off x="7284500" y="1156025"/>
              <a:ext cx="46950" cy="29850"/>
            </a:xfrm>
            <a:custGeom>
              <a:avLst/>
              <a:gdLst/>
              <a:ahLst/>
              <a:cxnLst/>
              <a:rect l="l" t="t" r="r" b="b"/>
              <a:pathLst>
                <a:path w="1878" h="1194" extrusionOk="0">
                  <a:moveTo>
                    <a:pt x="181" y="0"/>
                  </a:moveTo>
                  <a:lnTo>
                    <a:pt x="0" y="106"/>
                  </a:lnTo>
                  <a:lnTo>
                    <a:pt x="1878" y="1194"/>
                  </a:lnTo>
                  <a:lnTo>
                    <a:pt x="1878" y="983"/>
                  </a:lnTo>
                  <a:lnTo>
                    <a:pt x="18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7599;p55">
              <a:extLst>
                <a:ext uri="{FF2B5EF4-FFF2-40B4-BE49-F238E27FC236}">
                  <a16:creationId xmlns:a16="http://schemas.microsoft.com/office/drawing/2014/main" id="{33D66509-7796-7141-851A-2D092CF59454}"/>
                </a:ext>
              </a:extLst>
            </p:cNvPr>
            <p:cNvSpPr/>
            <p:nvPr/>
          </p:nvSpPr>
          <p:spPr>
            <a:xfrm>
              <a:off x="7282575" y="1085800"/>
              <a:ext cx="19300" cy="30325"/>
            </a:xfrm>
            <a:custGeom>
              <a:avLst/>
              <a:gdLst/>
              <a:ahLst/>
              <a:cxnLst/>
              <a:rect l="l" t="t" r="r" b="b"/>
              <a:pathLst>
                <a:path w="772" h="1213" extrusionOk="0">
                  <a:moveTo>
                    <a:pt x="3" y="0"/>
                  </a:moveTo>
                  <a:lnTo>
                    <a:pt x="0" y="766"/>
                  </a:lnTo>
                  <a:lnTo>
                    <a:pt x="770" y="1213"/>
                  </a:lnTo>
                  <a:lnTo>
                    <a:pt x="770" y="1004"/>
                  </a:lnTo>
                  <a:lnTo>
                    <a:pt x="772" y="447"/>
                  </a:lnTo>
                  <a:lnTo>
                    <a:pt x="186" y="105"/>
                  </a:lnTo>
                  <a:lnTo>
                    <a:pt x="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7600;p55">
              <a:extLst>
                <a:ext uri="{FF2B5EF4-FFF2-40B4-BE49-F238E27FC236}">
                  <a16:creationId xmlns:a16="http://schemas.microsoft.com/office/drawing/2014/main" id="{12E02B91-FD2B-FA4E-A61A-90E96D919BED}"/>
                </a:ext>
              </a:extLst>
            </p:cNvPr>
            <p:cNvSpPr/>
            <p:nvPr/>
          </p:nvSpPr>
          <p:spPr>
            <a:xfrm>
              <a:off x="7279600" y="1084050"/>
              <a:ext cx="3075" cy="22650"/>
            </a:xfrm>
            <a:custGeom>
              <a:avLst/>
              <a:gdLst/>
              <a:ahLst/>
              <a:cxnLst/>
              <a:rect l="l" t="t" r="r" b="b"/>
              <a:pathLst>
                <a:path w="123" h="906" extrusionOk="0">
                  <a:moveTo>
                    <a:pt x="2" y="1"/>
                  </a:moveTo>
                  <a:lnTo>
                    <a:pt x="0" y="906"/>
                  </a:lnTo>
                  <a:lnTo>
                    <a:pt x="121" y="836"/>
                  </a:lnTo>
                  <a:lnTo>
                    <a:pt x="122" y="69"/>
                  </a:lnTo>
                  <a:lnTo>
                    <a:pt x="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7601;p55">
              <a:extLst>
                <a:ext uri="{FF2B5EF4-FFF2-40B4-BE49-F238E27FC236}">
                  <a16:creationId xmlns:a16="http://schemas.microsoft.com/office/drawing/2014/main" id="{05BA99A4-E411-C745-AD62-535F65E65750}"/>
                </a:ext>
              </a:extLst>
            </p:cNvPr>
            <p:cNvSpPr/>
            <p:nvPr/>
          </p:nvSpPr>
          <p:spPr>
            <a:xfrm>
              <a:off x="7279600" y="1104950"/>
              <a:ext cx="22250" cy="14650"/>
            </a:xfrm>
            <a:custGeom>
              <a:avLst/>
              <a:gdLst/>
              <a:ahLst/>
              <a:cxnLst/>
              <a:rect l="l" t="t" r="r" b="b"/>
              <a:pathLst>
                <a:path w="890" h="586" extrusionOk="0">
                  <a:moveTo>
                    <a:pt x="119" y="0"/>
                  </a:moveTo>
                  <a:lnTo>
                    <a:pt x="0" y="70"/>
                  </a:lnTo>
                  <a:lnTo>
                    <a:pt x="889" y="586"/>
                  </a:lnTo>
                  <a:lnTo>
                    <a:pt x="889" y="447"/>
                  </a:lnTo>
                  <a:lnTo>
                    <a:pt x="11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7602;p55">
              <a:extLst>
                <a:ext uri="{FF2B5EF4-FFF2-40B4-BE49-F238E27FC236}">
                  <a16:creationId xmlns:a16="http://schemas.microsoft.com/office/drawing/2014/main" id="{91228176-2A5B-B04F-8D64-3A783FB281C9}"/>
                </a:ext>
              </a:extLst>
            </p:cNvPr>
            <p:cNvSpPr/>
            <p:nvPr/>
          </p:nvSpPr>
          <p:spPr>
            <a:xfrm>
              <a:off x="7237225" y="1102875"/>
              <a:ext cx="53525" cy="37100"/>
            </a:xfrm>
            <a:custGeom>
              <a:avLst/>
              <a:gdLst/>
              <a:ahLst/>
              <a:cxnLst/>
              <a:rect l="l" t="t" r="r" b="b"/>
              <a:pathLst>
                <a:path w="2141" h="1484" extrusionOk="0">
                  <a:moveTo>
                    <a:pt x="637" y="0"/>
                  </a:moveTo>
                  <a:lnTo>
                    <a:pt x="0" y="609"/>
                  </a:lnTo>
                  <a:lnTo>
                    <a:pt x="1508" y="1484"/>
                  </a:lnTo>
                  <a:lnTo>
                    <a:pt x="2141" y="870"/>
                  </a:lnTo>
                  <a:lnTo>
                    <a:pt x="63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7603;p55">
              <a:extLst>
                <a:ext uri="{FF2B5EF4-FFF2-40B4-BE49-F238E27FC236}">
                  <a16:creationId xmlns:a16="http://schemas.microsoft.com/office/drawing/2014/main" id="{954CECA9-1713-3E4C-B685-1A416E0F9BBC}"/>
                </a:ext>
              </a:extLst>
            </p:cNvPr>
            <p:cNvSpPr/>
            <p:nvPr/>
          </p:nvSpPr>
          <p:spPr>
            <a:xfrm>
              <a:off x="7266775" y="1119950"/>
              <a:ext cx="19775" cy="17600"/>
            </a:xfrm>
            <a:custGeom>
              <a:avLst/>
              <a:gdLst/>
              <a:ahLst/>
              <a:cxnLst/>
              <a:rect l="l" t="t" r="r" b="b"/>
              <a:pathLst>
                <a:path w="791" h="704" extrusionOk="0">
                  <a:moveTo>
                    <a:pt x="634" y="0"/>
                  </a:moveTo>
                  <a:lnTo>
                    <a:pt x="0" y="615"/>
                  </a:lnTo>
                  <a:lnTo>
                    <a:pt x="158" y="704"/>
                  </a:lnTo>
                  <a:lnTo>
                    <a:pt x="790" y="90"/>
                  </a:lnTo>
                  <a:lnTo>
                    <a:pt x="6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7604;p55">
              <a:extLst>
                <a:ext uri="{FF2B5EF4-FFF2-40B4-BE49-F238E27FC236}">
                  <a16:creationId xmlns:a16="http://schemas.microsoft.com/office/drawing/2014/main" id="{304E6BF8-86F9-A54A-B466-8848BF15C113}"/>
                </a:ext>
              </a:extLst>
            </p:cNvPr>
            <p:cNvSpPr/>
            <p:nvPr/>
          </p:nvSpPr>
          <p:spPr>
            <a:xfrm>
              <a:off x="7266550" y="1119725"/>
              <a:ext cx="20000" cy="17825"/>
            </a:xfrm>
            <a:custGeom>
              <a:avLst/>
              <a:gdLst/>
              <a:ahLst/>
              <a:cxnLst/>
              <a:rect l="l" t="t" r="r" b="b"/>
              <a:pathLst>
                <a:path w="800" h="713" extrusionOk="0">
                  <a:moveTo>
                    <a:pt x="634" y="1"/>
                  </a:moveTo>
                  <a:lnTo>
                    <a:pt x="0" y="616"/>
                  </a:lnTo>
                  <a:lnTo>
                    <a:pt x="167" y="713"/>
                  </a:lnTo>
                  <a:lnTo>
                    <a:pt x="799" y="99"/>
                  </a:lnTo>
                  <a:lnTo>
                    <a:pt x="63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7605;p55">
              <a:extLst>
                <a:ext uri="{FF2B5EF4-FFF2-40B4-BE49-F238E27FC236}">
                  <a16:creationId xmlns:a16="http://schemas.microsoft.com/office/drawing/2014/main" id="{C2E050AE-3F00-4342-BFAB-0B893C63477B}"/>
                </a:ext>
              </a:extLst>
            </p:cNvPr>
            <p:cNvSpPr/>
            <p:nvPr/>
          </p:nvSpPr>
          <p:spPr>
            <a:xfrm>
              <a:off x="7258175" y="1114950"/>
              <a:ext cx="20025" cy="17750"/>
            </a:xfrm>
            <a:custGeom>
              <a:avLst/>
              <a:gdLst/>
              <a:ahLst/>
              <a:cxnLst/>
              <a:rect l="l" t="t" r="r" b="b"/>
              <a:pathLst>
                <a:path w="801" h="710" extrusionOk="0">
                  <a:moveTo>
                    <a:pt x="633" y="0"/>
                  </a:moveTo>
                  <a:lnTo>
                    <a:pt x="0" y="612"/>
                  </a:lnTo>
                  <a:lnTo>
                    <a:pt x="169" y="709"/>
                  </a:lnTo>
                  <a:lnTo>
                    <a:pt x="801" y="96"/>
                  </a:lnTo>
                  <a:lnTo>
                    <a:pt x="63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7606;p55">
              <a:extLst>
                <a:ext uri="{FF2B5EF4-FFF2-40B4-BE49-F238E27FC236}">
                  <a16:creationId xmlns:a16="http://schemas.microsoft.com/office/drawing/2014/main" id="{74AF2EAE-EF24-6D42-AA01-B49F05CB0A54}"/>
                </a:ext>
              </a:extLst>
            </p:cNvPr>
            <p:cNvSpPr/>
            <p:nvPr/>
          </p:nvSpPr>
          <p:spPr>
            <a:xfrm>
              <a:off x="7249800" y="1110025"/>
              <a:ext cx="20025" cy="17825"/>
            </a:xfrm>
            <a:custGeom>
              <a:avLst/>
              <a:gdLst/>
              <a:ahLst/>
              <a:cxnLst/>
              <a:rect l="l" t="t" r="r" b="b"/>
              <a:pathLst>
                <a:path w="801" h="713" extrusionOk="0">
                  <a:moveTo>
                    <a:pt x="636" y="0"/>
                  </a:moveTo>
                  <a:lnTo>
                    <a:pt x="0" y="616"/>
                  </a:lnTo>
                  <a:lnTo>
                    <a:pt x="169" y="712"/>
                  </a:lnTo>
                  <a:lnTo>
                    <a:pt x="801" y="99"/>
                  </a:lnTo>
                  <a:lnTo>
                    <a:pt x="63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7607;p55">
              <a:extLst>
                <a:ext uri="{FF2B5EF4-FFF2-40B4-BE49-F238E27FC236}">
                  <a16:creationId xmlns:a16="http://schemas.microsoft.com/office/drawing/2014/main" id="{5C9BC12C-6E69-E547-A54A-7D1A3F5250A5}"/>
                </a:ext>
              </a:extLst>
            </p:cNvPr>
            <p:cNvSpPr/>
            <p:nvPr/>
          </p:nvSpPr>
          <p:spPr>
            <a:xfrm>
              <a:off x="7241425" y="1105225"/>
              <a:ext cx="20025" cy="17750"/>
            </a:xfrm>
            <a:custGeom>
              <a:avLst/>
              <a:gdLst/>
              <a:ahLst/>
              <a:cxnLst/>
              <a:rect l="l" t="t" r="r" b="b"/>
              <a:pathLst>
                <a:path w="801" h="710" extrusionOk="0">
                  <a:moveTo>
                    <a:pt x="633" y="1"/>
                  </a:moveTo>
                  <a:lnTo>
                    <a:pt x="0" y="614"/>
                  </a:lnTo>
                  <a:lnTo>
                    <a:pt x="169" y="710"/>
                  </a:lnTo>
                  <a:lnTo>
                    <a:pt x="801" y="96"/>
                  </a:lnTo>
                  <a:lnTo>
                    <a:pt x="633"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7608;p55">
              <a:extLst>
                <a:ext uri="{FF2B5EF4-FFF2-40B4-BE49-F238E27FC236}">
                  <a16:creationId xmlns:a16="http://schemas.microsoft.com/office/drawing/2014/main" id="{EE1216B7-5E19-D84D-B665-885B51DEC722}"/>
                </a:ext>
              </a:extLst>
            </p:cNvPr>
            <p:cNvSpPr/>
            <p:nvPr/>
          </p:nvSpPr>
          <p:spPr>
            <a:xfrm>
              <a:off x="7443125" y="1120775"/>
              <a:ext cx="78575" cy="142875"/>
            </a:xfrm>
            <a:custGeom>
              <a:avLst/>
              <a:gdLst/>
              <a:ahLst/>
              <a:cxnLst/>
              <a:rect l="l" t="t" r="r" b="b"/>
              <a:pathLst>
                <a:path w="3143" h="5715" extrusionOk="0">
                  <a:moveTo>
                    <a:pt x="3143" y="1"/>
                  </a:moveTo>
                  <a:lnTo>
                    <a:pt x="12" y="1828"/>
                  </a:lnTo>
                  <a:lnTo>
                    <a:pt x="1" y="5714"/>
                  </a:lnTo>
                  <a:lnTo>
                    <a:pt x="3134" y="3901"/>
                  </a:lnTo>
                  <a:lnTo>
                    <a:pt x="314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7609;p55">
              <a:extLst>
                <a:ext uri="{FF2B5EF4-FFF2-40B4-BE49-F238E27FC236}">
                  <a16:creationId xmlns:a16="http://schemas.microsoft.com/office/drawing/2014/main" id="{C7E4CE1C-E1A9-6D4A-9832-EEE00B3716AD}"/>
                </a:ext>
              </a:extLst>
            </p:cNvPr>
            <p:cNvSpPr/>
            <p:nvPr/>
          </p:nvSpPr>
          <p:spPr>
            <a:xfrm>
              <a:off x="7319175" y="1058325"/>
              <a:ext cx="202575" cy="205325"/>
            </a:xfrm>
            <a:custGeom>
              <a:avLst/>
              <a:gdLst/>
              <a:ahLst/>
              <a:cxnLst/>
              <a:rect l="l" t="t" r="r" b="b"/>
              <a:pathLst>
                <a:path w="8103" h="8213" extrusionOk="0">
                  <a:moveTo>
                    <a:pt x="3683" y="0"/>
                  </a:moveTo>
                  <a:lnTo>
                    <a:pt x="11" y="1737"/>
                  </a:lnTo>
                  <a:lnTo>
                    <a:pt x="1" y="5306"/>
                  </a:lnTo>
                  <a:lnTo>
                    <a:pt x="4960" y="8212"/>
                  </a:lnTo>
                  <a:lnTo>
                    <a:pt x="4970" y="4329"/>
                  </a:lnTo>
                  <a:lnTo>
                    <a:pt x="4983" y="4337"/>
                  </a:lnTo>
                  <a:lnTo>
                    <a:pt x="8102" y="2499"/>
                  </a:lnTo>
                  <a:lnTo>
                    <a:pt x="36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7610;p55">
              <a:extLst>
                <a:ext uri="{FF2B5EF4-FFF2-40B4-BE49-F238E27FC236}">
                  <a16:creationId xmlns:a16="http://schemas.microsoft.com/office/drawing/2014/main" id="{D251FCCB-CA95-DE4C-BCA7-615B311685E1}"/>
                </a:ext>
              </a:extLst>
            </p:cNvPr>
            <p:cNvSpPr/>
            <p:nvPr/>
          </p:nvSpPr>
          <p:spPr>
            <a:xfrm>
              <a:off x="7386325" y="1051350"/>
              <a:ext cx="136800" cy="116225"/>
            </a:xfrm>
            <a:custGeom>
              <a:avLst/>
              <a:gdLst/>
              <a:ahLst/>
              <a:cxnLst/>
              <a:rect l="l" t="t" r="r" b="b"/>
              <a:pathLst>
                <a:path w="5472" h="4649" extrusionOk="0">
                  <a:moveTo>
                    <a:pt x="3224" y="1"/>
                  </a:moveTo>
                  <a:lnTo>
                    <a:pt x="0" y="1813"/>
                  </a:lnTo>
                  <a:lnTo>
                    <a:pt x="2284" y="4648"/>
                  </a:lnTo>
                  <a:lnTo>
                    <a:pt x="5472" y="2786"/>
                  </a:lnTo>
                  <a:lnTo>
                    <a:pt x="32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7611;p55">
              <a:extLst>
                <a:ext uri="{FF2B5EF4-FFF2-40B4-BE49-F238E27FC236}">
                  <a16:creationId xmlns:a16="http://schemas.microsoft.com/office/drawing/2014/main" id="{1975E521-32E4-3747-B803-7EB121AA03AC}"/>
                </a:ext>
              </a:extLst>
            </p:cNvPr>
            <p:cNvSpPr/>
            <p:nvPr/>
          </p:nvSpPr>
          <p:spPr>
            <a:xfrm>
              <a:off x="7316725" y="1051350"/>
              <a:ext cx="150200" cy="51375"/>
            </a:xfrm>
            <a:custGeom>
              <a:avLst/>
              <a:gdLst/>
              <a:ahLst/>
              <a:cxnLst/>
              <a:rect l="l" t="t" r="r" b="b"/>
              <a:pathLst>
                <a:path w="6008" h="2055" extrusionOk="0">
                  <a:moveTo>
                    <a:pt x="6008" y="1"/>
                  </a:moveTo>
                  <a:lnTo>
                    <a:pt x="3234" y="291"/>
                  </a:lnTo>
                  <a:lnTo>
                    <a:pt x="0" y="2054"/>
                  </a:lnTo>
                  <a:lnTo>
                    <a:pt x="0" y="2054"/>
                  </a:lnTo>
                  <a:lnTo>
                    <a:pt x="2784" y="1813"/>
                  </a:lnTo>
                  <a:lnTo>
                    <a:pt x="6008"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7612;p55">
              <a:extLst>
                <a:ext uri="{FF2B5EF4-FFF2-40B4-BE49-F238E27FC236}">
                  <a16:creationId xmlns:a16="http://schemas.microsoft.com/office/drawing/2014/main" id="{739192FE-3131-794E-A757-8FAF64A1F391}"/>
                </a:ext>
              </a:extLst>
            </p:cNvPr>
            <p:cNvSpPr/>
            <p:nvPr/>
          </p:nvSpPr>
          <p:spPr>
            <a:xfrm>
              <a:off x="7367400" y="1138725"/>
              <a:ext cx="17175" cy="11150"/>
            </a:xfrm>
            <a:custGeom>
              <a:avLst/>
              <a:gdLst/>
              <a:ahLst/>
              <a:cxnLst/>
              <a:rect l="l" t="t" r="r" b="b"/>
              <a:pathLst>
                <a:path w="687" h="446" extrusionOk="0">
                  <a:moveTo>
                    <a:pt x="95" y="1"/>
                  </a:moveTo>
                  <a:lnTo>
                    <a:pt x="0" y="44"/>
                  </a:lnTo>
                  <a:lnTo>
                    <a:pt x="685" y="446"/>
                  </a:lnTo>
                  <a:lnTo>
                    <a:pt x="686" y="346"/>
                  </a:lnTo>
                  <a:lnTo>
                    <a:pt x="9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7613;p55">
              <a:extLst>
                <a:ext uri="{FF2B5EF4-FFF2-40B4-BE49-F238E27FC236}">
                  <a16:creationId xmlns:a16="http://schemas.microsoft.com/office/drawing/2014/main" id="{95B65206-D0B2-4B46-8A51-CAE4030EFF94}"/>
                </a:ext>
              </a:extLst>
            </p:cNvPr>
            <p:cNvSpPr/>
            <p:nvPr/>
          </p:nvSpPr>
          <p:spPr>
            <a:xfrm>
              <a:off x="7369750" y="1121550"/>
              <a:ext cx="14925" cy="25825"/>
            </a:xfrm>
            <a:custGeom>
              <a:avLst/>
              <a:gdLst/>
              <a:ahLst/>
              <a:cxnLst/>
              <a:rect l="l" t="t" r="r" b="b"/>
              <a:pathLst>
                <a:path w="597" h="1033" extrusionOk="0">
                  <a:moveTo>
                    <a:pt x="5" y="0"/>
                  </a:moveTo>
                  <a:lnTo>
                    <a:pt x="1" y="688"/>
                  </a:lnTo>
                  <a:lnTo>
                    <a:pt x="589" y="1033"/>
                  </a:lnTo>
                  <a:lnTo>
                    <a:pt x="597" y="345"/>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7614;p55">
              <a:extLst>
                <a:ext uri="{FF2B5EF4-FFF2-40B4-BE49-F238E27FC236}">
                  <a16:creationId xmlns:a16="http://schemas.microsoft.com/office/drawing/2014/main" id="{B80F21A2-D171-C84F-BAD2-725A56EC3C9B}"/>
                </a:ext>
              </a:extLst>
            </p:cNvPr>
            <p:cNvSpPr/>
            <p:nvPr/>
          </p:nvSpPr>
          <p:spPr>
            <a:xfrm>
              <a:off x="7367400" y="1120125"/>
              <a:ext cx="2500" cy="19725"/>
            </a:xfrm>
            <a:custGeom>
              <a:avLst/>
              <a:gdLst/>
              <a:ahLst/>
              <a:cxnLst/>
              <a:rect l="l" t="t" r="r" b="b"/>
              <a:pathLst>
                <a:path w="100" h="789" extrusionOk="0">
                  <a:moveTo>
                    <a:pt x="9" y="1"/>
                  </a:moveTo>
                  <a:lnTo>
                    <a:pt x="0" y="788"/>
                  </a:lnTo>
                  <a:lnTo>
                    <a:pt x="95" y="745"/>
                  </a:lnTo>
                  <a:lnTo>
                    <a:pt x="99" y="57"/>
                  </a:lnTo>
                  <a:lnTo>
                    <a:pt x="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7615;p55">
              <a:extLst>
                <a:ext uri="{FF2B5EF4-FFF2-40B4-BE49-F238E27FC236}">
                  <a16:creationId xmlns:a16="http://schemas.microsoft.com/office/drawing/2014/main" id="{A88D57F0-C40A-B747-B248-DD6772B45983}"/>
                </a:ext>
              </a:extLst>
            </p:cNvPr>
            <p:cNvSpPr/>
            <p:nvPr/>
          </p:nvSpPr>
          <p:spPr>
            <a:xfrm>
              <a:off x="7334050" y="1153775"/>
              <a:ext cx="26200" cy="63200"/>
            </a:xfrm>
            <a:custGeom>
              <a:avLst/>
              <a:gdLst/>
              <a:ahLst/>
              <a:cxnLst/>
              <a:rect l="l" t="t" r="r" b="b"/>
              <a:pathLst>
                <a:path w="1048" h="2528" extrusionOk="0">
                  <a:moveTo>
                    <a:pt x="6" y="0"/>
                  </a:moveTo>
                  <a:lnTo>
                    <a:pt x="0" y="1927"/>
                  </a:lnTo>
                  <a:lnTo>
                    <a:pt x="114" y="1993"/>
                  </a:lnTo>
                  <a:lnTo>
                    <a:pt x="942" y="2470"/>
                  </a:lnTo>
                  <a:lnTo>
                    <a:pt x="1042" y="2528"/>
                  </a:lnTo>
                  <a:lnTo>
                    <a:pt x="1047" y="601"/>
                  </a:lnTo>
                  <a:lnTo>
                    <a:pt x="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7616;p55">
              <a:extLst>
                <a:ext uri="{FF2B5EF4-FFF2-40B4-BE49-F238E27FC236}">
                  <a16:creationId xmlns:a16="http://schemas.microsoft.com/office/drawing/2014/main" id="{DBD5597A-449A-4341-983D-3ABEC1B30E49}"/>
                </a:ext>
              </a:extLst>
            </p:cNvPr>
            <p:cNvSpPr/>
            <p:nvPr/>
          </p:nvSpPr>
          <p:spPr>
            <a:xfrm>
              <a:off x="7360075" y="1167825"/>
              <a:ext cx="1950" cy="49150"/>
            </a:xfrm>
            <a:custGeom>
              <a:avLst/>
              <a:gdLst/>
              <a:ahLst/>
              <a:cxnLst/>
              <a:rect l="l" t="t" r="r" b="b"/>
              <a:pathLst>
                <a:path w="78" h="1966" extrusionOk="0">
                  <a:moveTo>
                    <a:pt x="77" y="1"/>
                  </a:moveTo>
                  <a:lnTo>
                    <a:pt x="6" y="39"/>
                  </a:lnTo>
                  <a:lnTo>
                    <a:pt x="1" y="1966"/>
                  </a:lnTo>
                  <a:lnTo>
                    <a:pt x="72" y="1928"/>
                  </a:lnTo>
                  <a:lnTo>
                    <a:pt x="7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7617;p55">
              <a:extLst>
                <a:ext uri="{FF2B5EF4-FFF2-40B4-BE49-F238E27FC236}">
                  <a16:creationId xmlns:a16="http://schemas.microsoft.com/office/drawing/2014/main" id="{49A1AF44-A63F-6549-BD39-93E1AF4C0DD2}"/>
                </a:ext>
              </a:extLst>
            </p:cNvPr>
            <p:cNvSpPr/>
            <p:nvPr/>
          </p:nvSpPr>
          <p:spPr>
            <a:xfrm>
              <a:off x="7336875" y="1158800"/>
              <a:ext cx="2200" cy="44775"/>
            </a:xfrm>
            <a:custGeom>
              <a:avLst/>
              <a:gdLst/>
              <a:ahLst/>
              <a:cxnLst/>
              <a:rect l="l" t="t" r="r" b="b"/>
              <a:pathLst>
                <a:path w="88" h="1791" extrusionOk="0">
                  <a:moveTo>
                    <a:pt x="3" y="1"/>
                  </a:moveTo>
                  <a:lnTo>
                    <a:pt x="1" y="1790"/>
                  </a:lnTo>
                  <a:lnTo>
                    <a:pt x="85" y="1745"/>
                  </a:lnTo>
                  <a:lnTo>
                    <a:pt x="88" y="52"/>
                  </a:lnTo>
                  <a:lnTo>
                    <a:pt x="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7618;p55">
              <a:extLst>
                <a:ext uri="{FF2B5EF4-FFF2-40B4-BE49-F238E27FC236}">
                  <a16:creationId xmlns:a16="http://schemas.microsoft.com/office/drawing/2014/main" id="{508BF2D0-D3B5-3244-B044-775F93ECF56E}"/>
                </a:ext>
              </a:extLst>
            </p:cNvPr>
            <p:cNvSpPr/>
            <p:nvPr/>
          </p:nvSpPr>
          <p:spPr>
            <a:xfrm>
              <a:off x="7338500" y="1159750"/>
              <a:ext cx="19250" cy="54250"/>
            </a:xfrm>
            <a:custGeom>
              <a:avLst/>
              <a:gdLst/>
              <a:ahLst/>
              <a:cxnLst/>
              <a:rect l="l" t="t" r="r" b="b"/>
              <a:pathLst>
                <a:path w="770" h="2170" extrusionOk="0">
                  <a:moveTo>
                    <a:pt x="2" y="1"/>
                  </a:moveTo>
                  <a:lnTo>
                    <a:pt x="1" y="1729"/>
                  </a:lnTo>
                  <a:lnTo>
                    <a:pt x="764" y="2170"/>
                  </a:lnTo>
                  <a:lnTo>
                    <a:pt x="769" y="446"/>
                  </a:lnTo>
                  <a:lnTo>
                    <a:pt x="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7619;p55">
              <a:extLst>
                <a:ext uri="{FF2B5EF4-FFF2-40B4-BE49-F238E27FC236}">
                  <a16:creationId xmlns:a16="http://schemas.microsoft.com/office/drawing/2014/main" id="{18A2B54C-8C7D-4245-B46E-8175AA1A68ED}"/>
                </a:ext>
              </a:extLst>
            </p:cNvPr>
            <p:cNvSpPr/>
            <p:nvPr/>
          </p:nvSpPr>
          <p:spPr>
            <a:xfrm>
              <a:off x="7311675" y="1143550"/>
              <a:ext cx="65350" cy="45325"/>
            </a:xfrm>
            <a:custGeom>
              <a:avLst/>
              <a:gdLst/>
              <a:ahLst/>
              <a:cxnLst/>
              <a:rect l="l" t="t" r="r" b="b"/>
              <a:pathLst>
                <a:path w="2614" h="1813" extrusionOk="0">
                  <a:moveTo>
                    <a:pt x="777" y="0"/>
                  </a:moveTo>
                  <a:lnTo>
                    <a:pt x="1" y="746"/>
                  </a:lnTo>
                  <a:lnTo>
                    <a:pt x="1842" y="1813"/>
                  </a:lnTo>
                  <a:lnTo>
                    <a:pt x="2614" y="1063"/>
                  </a:lnTo>
                  <a:lnTo>
                    <a:pt x="77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7620;p55">
              <a:extLst>
                <a:ext uri="{FF2B5EF4-FFF2-40B4-BE49-F238E27FC236}">
                  <a16:creationId xmlns:a16="http://schemas.microsoft.com/office/drawing/2014/main" id="{28CB13E1-CC4C-F84F-ACBB-DF1A4785E034}"/>
                </a:ext>
              </a:extLst>
            </p:cNvPr>
            <p:cNvSpPr/>
            <p:nvPr/>
          </p:nvSpPr>
          <p:spPr>
            <a:xfrm>
              <a:off x="7347750" y="1164425"/>
              <a:ext cx="24175" cy="21525"/>
            </a:xfrm>
            <a:custGeom>
              <a:avLst/>
              <a:gdLst/>
              <a:ahLst/>
              <a:cxnLst/>
              <a:rect l="l" t="t" r="r" b="b"/>
              <a:pathLst>
                <a:path w="967" h="861" extrusionOk="0">
                  <a:moveTo>
                    <a:pt x="775" y="1"/>
                  </a:moveTo>
                  <a:lnTo>
                    <a:pt x="1" y="752"/>
                  </a:lnTo>
                  <a:lnTo>
                    <a:pt x="193" y="861"/>
                  </a:lnTo>
                  <a:lnTo>
                    <a:pt x="966" y="111"/>
                  </a:lnTo>
                  <a:lnTo>
                    <a:pt x="77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7621;p55">
              <a:extLst>
                <a:ext uri="{FF2B5EF4-FFF2-40B4-BE49-F238E27FC236}">
                  <a16:creationId xmlns:a16="http://schemas.microsoft.com/office/drawing/2014/main" id="{6046117A-01F5-5F4A-AD64-0AC4AD7020C0}"/>
                </a:ext>
              </a:extLst>
            </p:cNvPr>
            <p:cNvSpPr/>
            <p:nvPr/>
          </p:nvSpPr>
          <p:spPr>
            <a:xfrm>
              <a:off x="7347500" y="1164150"/>
              <a:ext cx="24425" cy="21800"/>
            </a:xfrm>
            <a:custGeom>
              <a:avLst/>
              <a:gdLst/>
              <a:ahLst/>
              <a:cxnLst/>
              <a:rect l="l" t="t" r="r" b="b"/>
              <a:pathLst>
                <a:path w="977" h="872" extrusionOk="0">
                  <a:moveTo>
                    <a:pt x="775" y="0"/>
                  </a:moveTo>
                  <a:lnTo>
                    <a:pt x="0" y="753"/>
                  </a:lnTo>
                  <a:lnTo>
                    <a:pt x="203" y="872"/>
                  </a:lnTo>
                  <a:lnTo>
                    <a:pt x="976" y="122"/>
                  </a:lnTo>
                  <a:lnTo>
                    <a:pt x="77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7622;p55">
              <a:extLst>
                <a:ext uri="{FF2B5EF4-FFF2-40B4-BE49-F238E27FC236}">
                  <a16:creationId xmlns:a16="http://schemas.microsoft.com/office/drawing/2014/main" id="{0E72A440-88A9-1F4B-95CD-E6AE67FE8419}"/>
                </a:ext>
              </a:extLst>
            </p:cNvPr>
            <p:cNvSpPr/>
            <p:nvPr/>
          </p:nvSpPr>
          <p:spPr>
            <a:xfrm>
              <a:off x="7337250" y="1158300"/>
              <a:ext cx="24450" cy="21700"/>
            </a:xfrm>
            <a:custGeom>
              <a:avLst/>
              <a:gdLst/>
              <a:ahLst/>
              <a:cxnLst/>
              <a:rect l="l" t="t" r="r" b="b"/>
              <a:pathLst>
                <a:path w="978" h="868" extrusionOk="0">
                  <a:moveTo>
                    <a:pt x="773" y="1"/>
                  </a:moveTo>
                  <a:lnTo>
                    <a:pt x="0" y="749"/>
                  </a:lnTo>
                  <a:lnTo>
                    <a:pt x="206" y="868"/>
                  </a:lnTo>
                  <a:lnTo>
                    <a:pt x="977" y="118"/>
                  </a:lnTo>
                  <a:lnTo>
                    <a:pt x="773"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7623;p55">
              <a:extLst>
                <a:ext uri="{FF2B5EF4-FFF2-40B4-BE49-F238E27FC236}">
                  <a16:creationId xmlns:a16="http://schemas.microsoft.com/office/drawing/2014/main" id="{CA7AAD53-F766-3F48-AA31-1142A83070E1}"/>
                </a:ext>
              </a:extLst>
            </p:cNvPr>
            <p:cNvSpPr/>
            <p:nvPr/>
          </p:nvSpPr>
          <p:spPr>
            <a:xfrm>
              <a:off x="7327025" y="1152275"/>
              <a:ext cx="24450" cy="21775"/>
            </a:xfrm>
            <a:custGeom>
              <a:avLst/>
              <a:gdLst/>
              <a:ahLst/>
              <a:cxnLst/>
              <a:rect l="l" t="t" r="r" b="b"/>
              <a:pathLst>
                <a:path w="978" h="871" extrusionOk="0">
                  <a:moveTo>
                    <a:pt x="776" y="1"/>
                  </a:moveTo>
                  <a:lnTo>
                    <a:pt x="0" y="753"/>
                  </a:lnTo>
                  <a:lnTo>
                    <a:pt x="205" y="871"/>
                  </a:lnTo>
                  <a:lnTo>
                    <a:pt x="977" y="121"/>
                  </a:lnTo>
                  <a:lnTo>
                    <a:pt x="77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7624;p55">
              <a:extLst>
                <a:ext uri="{FF2B5EF4-FFF2-40B4-BE49-F238E27FC236}">
                  <a16:creationId xmlns:a16="http://schemas.microsoft.com/office/drawing/2014/main" id="{70EDCC99-933A-EC45-B598-7A03BD9A1017}"/>
                </a:ext>
              </a:extLst>
            </p:cNvPr>
            <p:cNvSpPr/>
            <p:nvPr/>
          </p:nvSpPr>
          <p:spPr>
            <a:xfrm>
              <a:off x="7316800" y="1146450"/>
              <a:ext cx="24450" cy="21700"/>
            </a:xfrm>
            <a:custGeom>
              <a:avLst/>
              <a:gdLst/>
              <a:ahLst/>
              <a:cxnLst/>
              <a:rect l="l" t="t" r="r" b="b"/>
              <a:pathLst>
                <a:path w="978" h="868" extrusionOk="0">
                  <a:moveTo>
                    <a:pt x="773" y="0"/>
                  </a:moveTo>
                  <a:lnTo>
                    <a:pt x="0" y="749"/>
                  </a:lnTo>
                  <a:lnTo>
                    <a:pt x="205" y="868"/>
                  </a:lnTo>
                  <a:lnTo>
                    <a:pt x="978" y="118"/>
                  </a:lnTo>
                  <a:lnTo>
                    <a:pt x="77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7625;p55">
              <a:extLst>
                <a:ext uri="{FF2B5EF4-FFF2-40B4-BE49-F238E27FC236}">
                  <a16:creationId xmlns:a16="http://schemas.microsoft.com/office/drawing/2014/main" id="{B8D6D9B6-D143-0743-A043-E908994D6B53}"/>
                </a:ext>
              </a:extLst>
            </p:cNvPr>
            <p:cNvSpPr/>
            <p:nvPr/>
          </p:nvSpPr>
          <p:spPr>
            <a:xfrm>
              <a:off x="7388500" y="1216750"/>
              <a:ext cx="34400" cy="20825"/>
            </a:xfrm>
            <a:custGeom>
              <a:avLst/>
              <a:gdLst/>
              <a:ahLst/>
              <a:cxnLst/>
              <a:rect l="l" t="t" r="r" b="b"/>
              <a:pathLst>
                <a:path w="1376" h="833" extrusionOk="0">
                  <a:moveTo>
                    <a:pt x="85" y="0"/>
                  </a:moveTo>
                  <a:lnTo>
                    <a:pt x="0" y="39"/>
                  </a:lnTo>
                  <a:lnTo>
                    <a:pt x="1374" y="832"/>
                  </a:lnTo>
                  <a:lnTo>
                    <a:pt x="1375" y="743"/>
                  </a:lnTo>
                  <a:lnTo>
                    <a:pt x="8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7626;p55">
              <a:extLst>
                <a:ext uri="{FF2B5EF4-FFF2-40B4-BE49-F238E27FC236}">
                  <a16:creationId xmlns:a16="http://schemas.microsoft.com/office/drawing/2014/main" id="{8A699C68-9BA0-F24A-81B4-C32EC4ECB49D}"/>
                </a:ext>
              </a:extLst>
            </p:cNvPr>
            <p:cNvSpPr/>
            <p:nvPr/>
          </p:nvSpPr>
          <p:spPr>
            <a:xfrm>
              <a:off x="7390600" y="1177775"/>
              <a:ext cx="32400" cy="57550"/>
            </a:xfrm>
            <a:custGeom>
              <a:avLst/>
              <a:gdLst/>
              <a:ahLst/>
              <a:cxnLst/>
              <a:rect l="l" t="t" r="r" b="b"/>
              <a:pathLst>
                <a:path w="1296" h="2302" extrusionOk="0">
                  <a:moveTo>
                    <a:pt x="5" y="0"/>
                  </a:moveTo>
                  <a:lnTo>
                    <a:pt x="1" y="1559"/>
                  </a:lnTo>
                  <a:lnTo>
                    <a:pt x="1288" y="2302"/>
                  </a:lnTo>
                  <a:lnTo>
                    <a:pt x="1295" y="743"/>
                  </a:lnTo>
                  <a:lnTo>
                    <a:pt x="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7627;p55">
              <a:extLst>
                <a:ext uri="{FF2B5EF4-FFF2-40B4-BE49-F238E27FC236}">
                  <a16:creationId xmlns:a16="http://schemas.microsoft.com/office/drawing/2014/main" id="{542A7E18-1CCA-754B-B0CC-27832C62D5B6}"/>
                </a:ext>
              </a:extLst>
            </p:cNvPr>
            <p:cNvSpPr/>
            <p:nvPr/>
          </p:nvSpPr>
          <p:spPr>
            <a:xfrm>
              <a:off x="7388500" y="1176500"/>
              <a:ext cx="2225" cy="41250"/>
            </a:xfrm>
            <a:custGeom>
              <a:avLst/>
              <a:gdLst/>
              <a:ahLst/>
              <a:cxnLst/>
              <a:rect l="l" t="t" r="r" b="b"/>
              <a:pathLst>
                <a:path w="89" h="1650" extrusionOk="0">
                  <a:moveTo>
                    <a:pt x="8" y="1"/>
                  </a:moveTo>
                  <a:lnTo>
                    <a:pt x="0" y="1649"/>
                  </a:lnTo>
                  <a:lnTo>
                    <a:pt x="85" y="1610"/>
                  </a:lnTo>
                  <a:lnTo>
                    <a:pt x="89" y="51"/>
                  </a:lnTo>
                  <a:lnTo>
                    <a:pt x="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7628;p55">
              <a:extLst>
                <a:ext uri="{FF2B5EF4-FFF2-40B4-BE49-F238E27FC236}">
                  <a16:creationId xmlns:a16="http://schemas.microsoft.com/office/drawing/2014/main" id="{28B475BD-D23D-3648-A13F-D32DDB5DC57D}"/>
                </a:ext>
              </a:extLst>
            </p:cNvPr>
            <p:cNvSpPr/>
            <p:nvPr/>
          </p:nvSpPr>
          <p:spPr>
            <a:xfrm>
              <a:off x="7467375" y="1208500"/>
              <a:ext cx="34400" cy="20875"/>
            </a:xfrm>
            <a:custGeom>
              <a:avLst/>
              <a:gdLst/>
              <a:ahLst/>
              <a:cxnLst/>
              <a:rect l="l" t="t" r="r" b="b"/>
              <a:pathLst>
                <a:path w="1376" h="835" extrusionOk="0">
                  <a:moveTo>
                    <a:pt x="1291" y="1"/>
                  </a:moveTo>
                  <a:lnTo>
                    <a:pt x="1" y="745"/>
                  </a:lnTo>
                  <a:lnTo>
                    <a:pt x="2" y="835"/>
                  </a:lnTo>
                  <a:lnTo>
                    <a:pt x="1375" y="40"/>
                  </a:lnTo>
                  <a:lnTo>
                    <a:pt x="129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7629;p55">
              <a:extLst>
                <a:ext uri="{FF2B5EF4-FFF2-40B4-BE49-F238E27FC236}">
                  <a16:creationId xmlns:a16="http://schemas.microsoft.com/office/drawing/2014/main" id="{DFE5B2D5-650A-4A42-9653-60C0F0FC8606}"/>
                </a:ext>
              </a:extLst>
            </p:cNvPr>
            <p:cNvSpPr/>
            <p:nvPr/>
          </p:nvSpPr>
          <p:spPr>
            <a:xfrm>
              <a:off x="7467275" y="1169575"/>
              <a:ext cx="32400" cy="57550"/>
            </a:xfrm>
            <a:custGeom>
              <a:avLst/>
              <a:gdLst/>
              <a:ahLst/>
              <a:cxnLst/>
              <a:rect l="l" t="t" r="r" b="b"/>
              <a:pathLst>
                <a:path w="1296" h="2302" extrusionOk="0">
                  <a:moveTo>
                    <a:pt x="1291" y="1"/>
                  </a:moveTo>
                  <a:lnTo>
                    <a:pt x="0" y="743"/>
                  </a:lnTo>
                  <a:lnTo>
                    <a:pt x="8" y="2302"/>
                  </a:lnTo>
                  <a:lnTo>
                    <a:pt x="1295" y="1558"/>
                  </a:lnTo>
                  <a:lnTo>
                    <a:pt x="129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7630;p55">
              <a:extLst>
                <a:ext uri="{FF2B5EF4-FFF2-40B4-BE49-F238E27FC236}">
                  <a16:creationId xmlns:a16="http://schemas.microsoft.com/office/drawing/2014/main" id="{7EF3495A-92F2-1948-9B09-23C181E2466B}"/>
                </a:ext>
              </a:extLst>
            </p:cNvPr>
            <p:cNvSpPr/>
            <p:nvPr/>
          </p:nvSpPr>
          <p:spPr>
            <a:xfrm>
              <a:off x="7499525" y="1168275"/>
              <a:ext cx="2250" cy="41250"/>
            </a:xfrm>
            <a:custGeom>
              <a:avLst/>
              <a:gdLst/>
              <a:ahLst/>
              <a:cxnLst/>
              <a:rect l="l" t="t" r="r" b="b"/>
              <a:pathLst>
                <a:path w="90" h="1650" extrusionOk="0">
                  <a:moveTo>
                    <a:pt x="82" y="0"/>
                  </a:moveTo>
                  <a:lnTo>
                    <a:pt x="1" y="53"/>
                  </a:lnTo>
                  <a:lnTo>
                    <a:pt x="5" y="1610"/>
                  </a:lnTo>
                  <a:lnTo>
                    <a:pt x="89" y="1649"/>
                  </a:lnTo>
                  <a:lnTo>
                    <a:pt x="8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7631;p55">
              <a:extLst>
                <a:ext uri="{FF2B5EF4-FFF2-40B4-BE49-F238E27FC236}">
                  <a16:creationId xmlns:a16="http://schemas.microsoft.com/office/drawing/2014/main" id="{FE5DE5A8-B124-8143-82E9-BF866C255D39}"/>
                </a:ext>
              </a:extLst>
            </p:cNvPr>
            <p:cNvSpPr/>
            <p:nvPr/>
          </p:nvSpPr>
          <p:spPr>
            <a:xfrm>
              <a:off x="7133500" y="1237600"/>
              <a:ext cx="200400" cy="108300"/>
            </a:xfrm>
            <a:custGeom>
              <a:avLst/>
              <a:gdLst/>
              <a:ahLst/>
              <a:cxnLst/>
              <a:rect l="l" t="t" r="r" b="b"/>
              <a:pathLst>
                <a:path w="8016" h="4332" extrusionOk="0">
                  <a:moveTo>
                    <a:pt x="5723" y="0"/>
                  </a:moveTo>
                  <a:cubicBezTo>
                    <a:pt x="5531" y="0"/>
                    <a:pt x="5340" y="42"/>
                    <a:pt x="5195" y="126"/>
                  </a:cubicBezTo>
                  <a:lnTo>
                    <a:pt x="178" y="3052"/>
                  </a:lnTo>
                  <a:lnTo>
                    <a:pt x="125" y="3084"/>
                  </a:lnTo>
                  <a:cubicBezTo>
                    <a:pt x="79" y="3112"/>
                    <a:pt x="35" y="3147"/>
                    <a:pt x="1" y="3189"/>
                  </a:cubicBezTo>
                  <a:cubicBezTo>
                    <a:pt x="37" y="3220"/>
                    <a:pt x="77" y="3248"/>
                    <a:pt x="121" y="3273"/>
                  </a:cubicBezTo>
                  <a:lnTo>
                    <a:pt x="1693" y="4183"/>
                  </a:lnTo>
                  <a:cubicBezTo>
                    <a:pt x="1855" y="4278"/>
                    <a:pt x="2080" y="4331"/>
                    <a:pt x="2316" y="4331"/>
                  </a:cubicBezTo>
                  <a:cubicBezTo>
                    <a:pt x="2557" y="4331"/>
                    <a:pt x="2777" y="4278"/>
                    <a:pt x="2946" y="4183"/>
                  </a:cubicBezTo>
                  <a:lnTo>
                    <a:pt x="8009" y="1231"/>
                  </a:lnTo>
                  <a:cubicBezTo>
                    <a:pt x="8012" y="1231"/>
                    <a:pt x="8015" y="1228"/>
                    <a:pt x="8015" y="1225"/>
                  </a:cubicBezTo>
                  <a:cubicBezTo>
                    <a:pt x="7993" y="1173"/>
                    <a:pt x="7947" y="1121"/>
                    <a:pt x="7883" y="1079"/>
                  </a:cubicBezTo>
                  <a:cubicBezTo>
                    <a:pt x="7869" y="1064"/>
                    <a:pt x="7850" y="1051"/>
                    <a:pt x="7831" y="1042"/>
                  </a:cubicBezTo>
                  <a:lnTo>
                    <a:pt x="6263" y="130"/>
                  </a:lnTo>
                  <a:cubicBezTo>
                    <a:pt x="6113" y="44"/>
                    <a:pt x="5918" y="0"/>
                    <a:pt x="5723"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7632;p55">
              <a:extLst>
                <a:ext uri="{FF2B5EF4-FFF2-40B4-BE49-F238E27FC236}">
                  <a16:creationId xmlns:a16="http://schemas.microsoft.com/office/drawing/2014/main" id="{737F0A57-DC1E-1042-BAD0-0513E767471E}"/>
                </a:ext>
              </a:extLst>
            </p:cNvPr>
            <p:cNvSpPr/>
            <p:nvPr/>
          </p:nvSpPr>
          <p:spPr>
            <a:xfrm>
              <a:off x="7129300" y="1226600"/>
              <a:ext cx="212450" cy="122275"/>
            </a:xfrm>
            <a:custGeom>
              <a:avLst/>
              <a:gdLst/>
              <a:ahLst/>
              <a:cxnLst/>
              <a:rect l="l" t="t" r="r" b="b"/>
              <a:pathLst>
                <a:path w="8498" h="4891" extrusionOk="0">
                  <a:moveTo>
                    <a:pt x="6099" y="1"/>
                  </a:moveTo>
                  <a:cubicBezTo>
                    <a:pt x="5921" y="1"/>
                    <a:pt x="5759" y="40"/>
                    <a:pt x="5631" y="118"/>
                  </a:cubicBezTo>
                  <a:lnTo>
                    <a:pt x="241" y="3262"/>
                  </a:lnTo>
                  <a:cubicBezTo>
                    <a:pt x="45" y="3373"/>
                    <a:pt x="0" y="3546"/>
                    <a:pt x="106" y="3685"/>
                  </a:cubicBezTo>
                  <a:cubicBezTo>
                    <a:pt x="140" y="3736"/>
                    <a:pt x="186" y="3775"/>
                    <a:pt x="240" y="3803"/>
                  </a:cubicBezTo>
                  <a:lnTo>
                    <a:pt x="1907" y="4773"/>
                  </a:lnTo>
                  <a:cubicBezTo>
                    <a:pt x="2051" y="4850"/>
                    <a:pt x="2211" y="4890"/>
                    <a:pt x="2373" y="4890"/>
                  </a:cubicBezTo>
                  <a:cubicBezTo>
                    <a:pt x="2376" y="4890"/>
                    <a:pt x="2379" y="4890"/>
                    <a:pt x="2381" y="4890"/>
                  </a:cubicBezTo>
                  <a:cubicBezTo>
                    <a:pt x="2555" y="4890"/>
                    <a:pt x="2728" y="4845"/>
                    <a:pt x="2851" y="4773"/>
                  </a:cubicBezTo>
                  <a:lnTo>
                    <a:pt x="8241" y="1630"/>
                  </a:lnTo>
                  <a:cubicBezTo>
                    <a:pt x="8264" y="1617"/>
                    <a:pt x="8288" y="1603"/>
                    <a:pt x="8308" y="1585"/>
                  </a:cubicBezTo>
                  <a:cubicBezTo>
                    <a:pt x="8498" y="1435"/>
                    <a:pt x="8469" y="1223"/>
                    <a:pt x="8241" y="1090"/>
                  </a:cubicBezTo>
                  <a:lnTo>
                    <a:pt x="6574" y="118"/>
                  </a:lnTo>
                  <a:cubicBezTo>
                    <a:pt x="6450" y="45"/>
                    <a:pt x="6278" y="1"/>
                    <a:pt x="609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7633;p55">
              <a:extLst>
                <a:ext uri="{FF2B5EF4-FFF2-40B4-BE49-F238E27FC236}">
                  <a16:creationId xmlns:a16="http://schemas.microsoft.com/office/drawing/2014/main" id="{990F04B3-7952-2948-B697-A2C730EAFA84}"/>
                </a:ext>
              </a:extLst>
            </p:cNvPr>
            <p:cNvSpPr/>
            <p:nvPr/>
          </p:nvSpPr>
          <p:spPr>
            <a:xfrm>
              <a:off x="7114400" y="1259325"/>
              <a:ext cx="225750" cy="156575"/>
            </a:xfrm>
            <a:custGeom>
              <a:avLst/>
              <a:gdLst/>
              <a:ahLst/>
              <a:cxnLst/>
              <a:rect l="l" t="t" r="r" b="b"/>
              <a:pathLst>
                <a:path w="9030" h="6263" extrusionOk="0">
                  <a:moveTo>
                    <a:pt x="9030" y="1"/>
                  </a:moveTo>
                  <a:lnTo>
                    <a:pt x="9030" y="6"/>
                  </a:lnTo>
                  <a:lnTo>
                    <a:pt x="9030" y="6"/>
                  </a:lnTo>
                  <a:cubicBezTo>
                    <a:pt x="9030" y="4"/>
                    <a:pt x="9030" y="2"/>
                    <a:pt x="9030" y="1"/>
                  </a:cubicBezTo>
                  <a:close/>
                  <a:moveTo>
                    <a:pt x="9030" y="6"/>
                  </a:moveTo>
                  <a:lnTo>
                    <a:pt x="9030" y="6"/>
                  </a:lnTo>
                  <a:cubicBezTo>
                    <a:pt x="9028" y="134"/>
                    <a:pt x="8942" y="262"/>
                    <a:pt x="8773" y="359"/>
                  </a:cubicBezTo>
                  <a:lnTo>
                    <a:pt x="3708" y="3314"/>
                  </a:lnTo>
                  <a:cubicBezTo>
                    <a:pt x="3543" y="3410"/>
                    <a:pt x="3320" y="3464"/>
                    <a:pt x="3079" y="3464"/>
                  </a:cubicBezTo>
                  <a:cubicBezTo>
                    <a:pt x="2845" y="3464"/>
                    <a:pt x="2622" y="3410"/>
                    <a:pt x="2454" y="3314"/>
                  </a:cubicBezTo>
                  <a:lnTo>
                    <a:pt x="885" y="2401"/>
                  </a:lnTo>
                  <a:cubicBezTo>
                    <a:pt x="849" y="2380"/>
                    <a:pt x="820" y="2372"/>
                    <a:pt x="797" y="2372"/>
                  </a:cubicBezTo>
                  <a:cubicBezTo>
                    <a:pt x="737" y="2372"/>
                    <a:pt x="715" y="2422"/>
                    <a:pt x="707" y="2422"/>
                  </a:cubicBezTo>
                  <a:cubicBezTo>
                    <a:pt x="703" y="2422"/>
                    <a:pt x="702" y="2410"/>
                    <a:pt x="702" y="2376"/>
                  </a:cubicBezTo>
                  <a:lnTo>
                    <a:pt x="0" y="4837"/>
                  </a:lnTo>
                  <a:cubicBezTo>
                    <a:pt x="0" y="4969"/>
                    <a:pt x="86" y="5101"/>
                    <a:pt x="259" y="5199"/>
                  </a:cubicBezTo>
                  <a:lnTo>
                    <a:pt x="1829" y="6114"/>
                  </a:lnTo>
                  <a:cubicBezTo>
                    <a:pt x="1996" y="6210"/>
                    <a:pt x="2219" y="6262"/>
                    <a:pt x="2452" y="6262"/>
                  </a:cubicBezTo>
                  <a:cubicBezTo>
                    <a:pt x="2693" y="6262"/>
                    <a:pt x="2917" y="6210"/>
                    <a:pt x="3083" y="6114"/>
                  </a:cubicBezTo>
                  <a:lnTo>
                    <a:pt x="8756" y="2816"/>
                  </a:lnTo>
                  <a:cubicBezTo>
                    <a:pt x="8926" y="2717"/>
                    <a:pt x="9011" y="2586"/>
                    <a:pt x="9011" y="2456"/>
                  </a:cubicBezTo>
                  <a:lnTo>
                    <a:pt x="9030" y="6"/>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7634;p55">
              <a:extLst>
                <a:ext uri="{FF2B5EF4-FFF2-40B4-BE49-F238E27FC236}">
                  <a16:creationId xmlns:a16="http://schemas.microsoft.com/office/drawing/2014/main" id="{476F594B-34AE-3B4D-989F-DBFB42E58D0A}"/>
                </a:ext>
              </a:extLst>
            </p:cNvPr>
            <p:cNvSpPr/>
            <p:nvPr/>
          </p:nvSpPr>
          <p:spPr>
            <a:xfrm>
              <a:off x="7211200" y="1386000"/>
              <a:ext cx="10600" cy="8825"/>
            </a:xfrm>
            <a:custGeom>
              <a:avLst/>
              <a:gdLst/>
              <a:ahLst/>
              <a:cxnLst/>
              <a:rect l="l" t="t" r="r" b="b"/>
              <a:pathLst>
                <a:path w="424" h="353" extrusionOk="0">
                  <a:moveTo>
                    <a:pt x="244" y="1"/>
                  </a:moveTo>
                  <a:cubicBezTo>
                    <a:pt x="223" y="1"/>
                    <a:pt x="200" y="4"/>
                    <a:pt x="177" y="11"/>
                  </a:cubicBezTo>
                  <a:cubicBezTo>
                    <a:pt x="173" y="11"/>
                    <a:pt x="168" y="14"/>
                    <a:pt x="164" y="14"/>
                  </a:cubicBezTo>
                  <a:cubicBezTo>
                    <a:pt x="138" y="24"/>
                    <a:pt x="112" y="35"/>
                    <a:pt x="89" y="50"/>
                  </a:cubicBezTo>
                  <a:cubicBezTo>
                    <a:pt x="81" y="53"/>
                    <a:pt x="73" y="57"/>
                    <a:pt x="67" y="63"/>
                  </a:cubicBezTo>
                  <a:cubicBezTo>
                    <a:pt x="42" y="77"/>
                    <a:pt x="20" y="95"/>
                    <a:pt x="0" y="115"/>
                  </a:cubicBezTo>
                  <a:lnTo>
                    <a:pt x="54" y="145"/>
                  </a:lnTo>
                  <a:lnTo>
                    <a:pt x="405" y="353"/>
                  </a:lnTo>
                  <a:cubicBezTo>
                    <a:pt x="418" y="314"/>
                    <a:pt x="424" y="275"/>
                    <a:pt x="424" y="234"/>
                  </a:cubicBezTo>
                  <a:cubicBezTo>
                    <a:pt x="424" y="87"/>
                    <a:pt x="352" y="1"/>
                    <a:pt x="244"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7635;p55">
              <a:extLst>
                <a:ext uri="{FF2B5EF4-FFF2-40B4-BE49-F238E27FC236}">
                  <a16:creationId xmlns:a16="http://schemas.microsoft.com/office/drawing/2014/main" id="{3E59ADB3-A0BE-5743-8A45-D5B348E60985}"/>
                </a:ext>
              </a:extLst>
            </p:cNvPr>
            <p:cNvSpPr/>
            <p:nvPr/>
          </p:nvSpPr>
          <p:spPr>
            <a:xfrm>
              <a:off x="7205125" y="1386225"/>
              <a:ext cx="13925" cy="19925"/>
            </a:xfrm>
            <a:custGeom>
              <a:avLst/>
              <a:gdLst/>
              <a:ahLst/>
              <a:cxnLst/>
              <a:rect l="l" t="t" r="r" b="b"/>
              <a:pathLst>
                <a:path w="557" h="797" extrusionOk="0">
                  <a:moveTo>
                    <a:pt x="555" y="79"/>
                  </a:moveTo>
                  <a:lnTo>
                    <a:pt x="556" y="80"/>
                  </a:lnTo>
                  <a:cubicBezTo>
                    <a:pt x="556" y="80"/>
                    <a:pt x="555" y="79"/>
                    <a:pt x="555" y="79"/>
                  </a:cubicBezTo>
                  <a:close/>
                  <a:moveTo>
                    <a:pt x="420" y="0"/>
                  </a:moveTo>
                  <a:cubicBezTo>
                    <a:pt x="416" y="0"/>
                    <a:pt x="411" y="5"/>
                    <a:pt x="406" y="5"/>
                  </a:cubicBezTo>
                  <a:cubicBezTo>
                    <a:pt x="379" y="13"/>
                    <a:pt x="355" y="25"/>
                    <a:pt x="332" y="39"/>
                  </a:cubicBezTo>
                  <a:cubicBezTo>
                    <a:pt x="323" y="42"/>
                    <a:pt x="316" y="47"/>
                    <a:pt x="310" y="52"/>
                  </a:cubicBezTo>
                  <a:cubicBezTo>
                    <a:pt x="285" y="68"/>
                    <a:pt x="263" y="86"/>
                    <a:pt x="243" y="106"/>
                  </a:cubicBezTo>
                  <a:cubicBezTo>
                    <a:pt x="232" y="113"/>
                    <a:pt x="221" y="125"/>
                    <a:pt x="213" y="136"/>
                  </a:cubicBezTo>
                  <a:cubicBezTo>
                    <a:pt x="102" y="251"/>
                    <a:pt x="15" y="422"/>
                    <a:pt x="7" y="567"/>
                  </a:cubicBezTo>
                  <a:cubicBezTo>
                    <a:pt x="2" y="580"/>
                    <a:pt x="1" y="593"/>
                    <a:pt x="2" y="608"/>
                  </a:cubicBezTo>
                  <a:cubicBezTo>
                    <a:pt x="1" y="651"/>
                    <a:pt x="10" y="695"/>
                    <a:pt x="29" y="734"/>
                  </a:cubicBezTo>
                  <a:lnTo>
                    <a:pt x="139" y="796"/>
                  </a:lnTo>
                  <a:cubicBezTo>
                    <a:pt x="85" y="766"/>
                    <a:pt x="55" y="699"/>
                    <a:pt x="55" y="606"/>
                  </a:cubicBezTo>
                  <a:cubicBezTo>
                    <a:pt x="50" y="440"/>
                    <a:pt x="156" y="242"/>
                    <a:pt x="297" y="136"/>
                  </a:cubicBezTo>
                  <a:cubicBezTo>
                    <a:pt x="310" y="122"/>
                    <a:pt x="327" y="110"/>
                    <a:pt x="345" y="102"/>
                  </a:cubicBezTo>
                  <a:cubicBezTo>
                    <a:pt x="393" y="73"/>
                    <a:pt x="439" y="60"/>
                    <a:pt x="479" y="60"/>
                  </a:cubicBezTo>
                  <a:cubicBezTo>
                    <a:pt x="507" y="60"/>
                    <a:pt x="533" y="66"/>
                    <a:pt x="555" y="79"/>
                  </a:cubicBezTo>
                  <a:lnTo>
                    <a:pt x="555" y="79"/>
                  </a:lnTo>
                  <a:lnTo>
                    <a:pt x="42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7636;p55">
              <a:extLst>
                <a:ext uri="{FF2B5EF4-FFF2-40B4-BE49-F238E27FC236}">
                  <a16:creationId xmlns:a16="http://schemas.microsoft.com/office/drawing/2014/main" id="{F2B62B3B-9B01-3F47-8559-8E00A026A95C}"/>
                </a:ext>
              </a:extLst>
            </p:cNvPr>
            <p:cNvSpPr/>
            <p:nvPr/>
          </p:nvSpPr>
          <p:spPr>
            <a:xfrm>
              <a:off x="7206400" y="1387725"/>
              <a:ext cx="14750" cy="18900"/>
            </a:xfrm>
            <a:custGeom>
              <a:avLst/>
              <a:gdLst/>
              <a:ahLst/>
              <a:cxnLst/>
              <a:rect l="l" t="t" r="r" b="b"/>
              <a:pathLst>
                <a:path w="590" h="756" extrusionOk="0">
                  <a:moveTo>
                    <a:pt x="426" y="0"/>
                  </a:moveTo>
                  <a:cubicBezTo>
                    <a:pt x="386" y="0"/>
                    <a:pt x="341" y="13"/>
                    <a:pt x="294" y="40"/>
                  </a:cubicBezTo>
                  <a:cubicBezTo>
                    <a:pt x="133" y="134"/>
                    <a:pt x="1" y="361"/>
                    <a:pt x="2" y="548"/>
                  </a:cubicBezTo>
                  <a:cubicBezTo>
                    <a:pt x="2" y="679"/>
                    <a:pt x="69" y="756"/>
                    <a:pt x="165" y="756"/>
                  </a:cubicBezTo>
                  <a:cubicBezTo>
                    <a:pt x="205" y="756"/>
                    <a:pt x="249" y="743"/>
                    <a:pt x="297" y="716"/>
                  </a:cubicBezTo>
                  <a:cubicBezTo>
                    <a:pt x="459" y="622"/>
                    <a:pt x="589" y="395"/>
                    <a:pt x="589" y="208"/>
                  </a:cubicBezTo>
                  <a:cubicBezTo>
                    <a:pt x="589" y="76"/>
                    <a:pt x="523" y="0"/>
                    <a:pt x="42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7637;p55">
              <a:extLst>
                <a:ext uri="{FF2B5EF4-FFF2-40B4-BE49-F238E27FC236}">
                  <a16:creationId xmlns:a16="http://schemas.microsoft.com/office/drawing/2014/main" id="{C35E3BCF-5E5C-1545-B15A-1F7C8047C8AD}"/>
                </a:ext>
              </a:extLst>
            </p:cNvPr>
            <p:cNvSpPr/>
            <p:nvPr/>
          </p:nvSpPr>
          <p:spPr>
            <a:xfrm>
              <a:off x="7303050" y="1332975"/>
              <a:ext cx="10575" cy="8825"/>
            </a:xfrm>
            <a:custGeom>
              <a:avLst/>
              <a:gdLst/>
              <a:ahLst/>
              <a:cxnLst/>
              <a:rect l="l" t="t" r="r" b="b"/>
              <a:pathLst>
                <a:path w="423" h="353" extrusionOk="0">
                  <a:moveTo>
                    <a:pt x="242" y="1"/>
                  </a:moveTo>
                  <a:cubicBezTo>
                    <a:pt x="221" y="1"/>
                    <a:pt x="199" y="4"/>
                    <a:pt x="176" y="10"/>
                  </a:cubicBezTo>
                  <a:cubicBezTo>
                    <a:pt x="172" y="10"/>
                    <a:pt x="167" y="15"/>
                    <a:pt x="163" y="15"/>
                  </a:cubicBezTo>
                  <a:cubicBezTo>
                    <a:pt x="137" y="23"/>
                    <a:pt x="112" y="35"/>
                    <a:pt x="89" y="49"/>
                  </a:cubicBezTo>
                  <a:cubicBezTo>
                    <a:pt x="80" y="52"/>
                    <a:pt x="73" y="57"/>
                    <a:pt x="67" y="62"/>
                  </a:cubicBezTo>
                  <a:cubicBezTo>
                    <a:pt x="43" y="77"/>
                    <a:pt x="19" y="96"/>
                    <a:pt x="1" y="116"/>
                  </a:cubicBezTo>
                  <a:lnTo>
                    <a:pt x="53" y="146"/>
                  </a:lnTo>
                  <a:lnTo>
                    <a:pt x="405" y="352"/>
                  </a:lnTo>
                  <a:cubicBezTo>
                    <a:pt x="417" y="315"/>
                    <a:pt x="423" y="274"/>
                    <a:pt x="423" y="233"/>
                  </a:cubicBezTo>
                  <a:cubicBezTo>
                    <a:pt x="423" y="86"/>
                    <a:pt x="351" y="1"/>
                    <a:pt x="242"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7638;p55">
              <a:extLst>
                <a:ext uri="{FF2B5EF4-FFF2-40B4-BE49-F238E27FC236}">
                  <a16:creationId xmlns:a16="http://schemas.microsoft.com/office/drawing/2014/main" id="{F7D23F98-756D-6D40-AF6F-4C4CD450A6F8}"/>
                </a:ext>
              </a:extLst>
            </p:cNvPr>
            <p:cNvSpPr/>
            <p:nvPr/>
          </p:nvSpPr>
          <p:spPr>
            <a:xfrm>
              <a:off x="7296950" y="1333175"/>
              <a:ext cx="13925" cy="19925"/>
            </a:xfrm>
            <a:custGeom>
              <a:avLst/>
              <a:gdLst/>
              <a:ahLst/>
              <a:cxnLst/>
              <a:rect l="l" t="t" r="r" b="b"/>
              <a:pathLst>
                <a:path w="557" h="797" extrusionOk="0">
                  <a:moveTo>
                    <a:pt x="420" y="1"/>
                  </a:moveTo>
                  <a:cubicBezTo>
                    <a:pt x="416" y="1"/>
                    <a:pt x="411" y="5"/>
                    <a:pt x="407" y="5"/>
                  </a:cubicBezTo>
                  <a:cubicBezTo>
                    <a:pt x="381" y="15"/>
                    <a:pt x="355" y="27"/>
                    <a:pt x="332" y="41"/>
                  </a:cubicBezTo>
                  <a:cubicBezTo>
                    <a:pt x="324" y="44"/>
                    <a:pt x="316" y="49"/>
                    <a:pt x="310" y="54"/>
                  </a:cubicBezTo>
                  <a:cubicBezTo>
                    <a:pt x="285" y="69"/>
                    <a:pt x="263" y="86"/>
                    <a:pt x="245" y="107"/>
                  </a:cubicBezTo>
                  <a:cubicBezTo>
                    <a:pt x="232" y="115"/>
                    <a:pt x="221" y="125"/>
                    <a:pt x="213" y="137"/>
                  </a:cubicBezTo>
                  <a:cubicBezTo>
                    <a:pt x="104" y="252"/>
                    <a:pt x="15" y="423"/>
                    <a:pt x="7" y="568"/>
                  </a:cubicBezTo>
                  <a:cubicBezTo>
                    <a:pt x="4" y="581"/>
                    <a:pt x="1" y="595"/>
                    <a:pt x="2" y="608"/>
                  </a:cubicBezTo>
                  <a:cubicBezTo>
                    <a:pt x="1" y="652"/>
                    <a:pt x="10" y="695"/>
                    <a:pt x="29" y="736"/>
                  </a:cubicBezTo>
                  <a:lnTo>
                    <a:pt x="139" y="797"/>
                  </a:lnTo>
                  <a:cubicBezTo>
                    <a:pt x="87" y="766"/>
                    <a:pt x="55" y="700"/>
                    <a:pt x="55" y="608"/>
                  </a:cubicBezTo>
                  <a:cubicBezTo>
                    <a:pt x="50" y="442"/>
                    <a:pt x="156" y="243"/>
                    <a:pt x="297" y="137"/>
                  </a:cubicBezTo>
                  <a:cubicBezTo>
                    <a:pt x="311" y="124"/>
                    <a:pt x="327" y="111"/>
                    <a:pt x="345" y="102"/>
                  </a:cubicBezTo>
                  <a:cubicBezTo>
                    <a:pt x="394" y="74"/>
                    <a:pt x="439" y="61"/>
                    <a:pt x="480" y="61"/>
                  </a:cubicBezTo>
                  <a:cubicBezTo>
                    <a:pt x="508" y="61"/>
                    <a:pt x="534" y="68"/>
                    <a:pt x="556" y="80"/>
                  </a:cubicBezTo>
                  <a:lnTo>
                    <a:pt x="42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7639;p55">
              <a:extLst>
                <a:ext uri="{FF2B5EF4-FFF2-40B4-BE49-F238E27FC236}">
                  <a16:creationId xmlns:a16="http://schemas.microsoft.com/office/drawing/2014/main" id="{0CA9861A-ADB4-0548-9AC6-94722B7D6CC0}"/>
                </a:ext>
              </a:extLst>
            </p:cNvPr>
            <p:cNvSpPr/>
            <p:nvPr/>
          </p:nvSpPr>
          <p:spPr>
            <a:xfrm>
              <a:off x="7298275" y="1334725"/>
              <a:ext cx="14725" cy="18900"/>
            </a:xfrm>
            <a:custGeom>
              <a:avLst/>
              <a:gdLst/>
              <a:ahLst/>
              <a:cxnLst/>
              <a:rect l="l" t="t" r="r" b="b"/>
              <a:pathLst>
                <a:path w="589" h="756" extrusionOk="0">
                  <a:moveTo>
                    <a:pt x="425" y="0"/>
                  </a:moveTo>
                  <a:cubicBezTo>
                    <a:pt x="385" y="0"/>
                    <a:pt x="341" y="13"/>
                    <a:pt x="293" y="40"/>
                  </a:cubicBezTo>
                  <a:cubicBezTo>
                    <a:pt x="131" y="133"/>
                    <a:pt x="0" y="361"/>
                    <a:pt x="0" y="548"/>
                  </a:cubicBezTo>
                  <a:cubicBezTo>
                    <a:pt x="0" y="680"/>
                    <a:pt x="66" y="756"/>
                    <a:pt x="163" y="756"/>
                  </a:cubicBezTo>
                  <a:cubicBezTo>
                    <a:pt x="202" y="756"/>
                    <a:pt x="247" y="743"/>
                    <a:pt x="295" y="716"/>
                  </a:cubicBezTo>
                  <a:cubicBezTo>
                    <a:pt x="457" y="623"/>
                    <a:pt x="589" y="395"/>
                    <a:pt x="587" y="208"/>
                  </a:cubicBezTo>
                  <a:cubicBezTo>
                    <a:pt x="587" y="76"/>
                    <a:pt x="521" y="0"/>
                    <a:pt x="42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7640;p55">
              <a:extLst>
                <a:ext uri="{FF2B5EF4-FFF2-40B4-BE49-F238E27FC236}">
                  <a16:creationId xmlns:a16="http://schemas.microsoft.com/office/drawing/2014/main" id="{E81C9838-8B17-4449-A532-EF9E16DB947C}"/>
                </a:ext>
              </a:extLst>
            </p:cNvPr>
            <p:cNvSpPr/>
            <p:nvPr/>
          </p:nvSpPr>
          <p:spPr>
            <a:xfrm>
              <a:off x="7113175" y="1311725"/>
              <a:ext cx="77800" cy="104200"/>
            </a:xfrm>
            <a:custGeom>
              <a:avLst/>
              <a:gdLst/>
              <a:ahLst/>
              <a:cxnLst/>
              <a:rect l="l" t="t" r="r" b="b"/>
              <a:pathLst>
                <a:path w="3112" h="4168" extrusionOk="0">
                  <a:moveTo>
                    <a:pt x="731" y="0"/>
                  </a:moveTo>
                  <a:cubicBezTo>
                    <a:pt x="722" y="14"/>
                    <a:pt x="716" y="27"/>
                    <a:pt x="711" y="40"/>
                  </a:cubicBezTo>
                  <a:lnTo>
                    <a:pt x="711" y="40"/>
                  </a:lnTo>
                  <a:lnTo>
                    <a:pt x="731" y="0"/>
                  </a:lnTo>
                  <a:close/>
                  <a:moveTo>
                    <a:pt x="711" y="40"/>
                  </a:moveTo>
                  <a:lnTo>
                    <a:pt x="595" y="267"/>
                  </a:lnTo>
                  <a:lnTo>
                    <a:pt x="33" y="2742"/>
                  </a:lnTo>
                  <a:cubicBezTo>
                    <a:pt x="0" y="2873"/>
                    <a:pt x="119" y="3005"/>
                    <a:pt x="292" y="3105"/>
                  </a:cubicBezTo>
                  <a:lnTo>
                    <a:pt x="1861" y="4018"/>
                  </a:lnTo>
                  <a:cubicBezTo>
                    <a:pt x="2029" y="4116"/>
                    <a:pt x="2252" y="4168"/>
                    <a:pt x="2486" y="4168"/>
                  </a:cubicBezTo>
                  <a:lnTo>
                    <a:pt x="3112" y="1368"/>
                  </a:lnTo>
                  <a:cubicBezTo>
                    <a:pt x="2890" y="1366"/>
                    <a:pt x="2671" y="1310"/>
                    <a:pt x="2477" y="1202"/>
                  </a:cubicBezTo>
                  <a:lnTo>
                    <a:pt x="912" y="292"/>
                  </a:lnTo>
                  <a:cubicBezTo>
                    <a:pt x="730" y="190"/>
                    <a:pt x="680" y="122"/>
                    <a:pt x="711" y="4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7641;p55">
              <a:extLst>
                <a:ext uri="{FF2B5EF4-FFF2-40B4-BE49-F238E27FC236}">
                  <a16:creationId xmlns:a16="http://schemas.microsoft.com/office/drawing/2014/main" id="{6E4381E9-6F73-5740-856D-2EA16FD580AF}"/>
                </a:ext>
              </a:extLst>
            </p:cNvPr>
            <p:cNvSpPr/>
            <p:nvPr/>
          </p:nvSpPr>
          <p:spPr>
            <a:xfrm>
              <a:off x="7307850" y="1280800"/>
              <a:ext cx="29750" cy="31125"/>
            </a:xfrm>
            <a:custGeom>
              <a:avLst/>
              <a:gdLst/>
              <a:ahLst/>
              <a:cxnLst/>
              <a:rect l="l" t="t" r="r" b="b"/>
              <a:pathLst>
                <a:path w="1190" h="1245" extrusionOk="0">
                  <a:moveTo>
                    <a:pt x="1131" y="1"/>
                  </a:moveTo>
                  <a:cubicBezTo>
                    <a:pt x="1119" y="1"/>
                    <a:pt x="1107" y="4"/>
                    <a:pt x="1093" y="12"/>
                  </a:cubicBezTo>
                  <a:lnTo>
                    <a:pt x="96" y="588"/>
                  </a:lnTo>
                  <a:cubicBezTo>
                    <a:pt x="44" y="618"/>
                    <a:pt x="0" y="699"/>
                    <a:pt x="0" y="770"/>
                  </a:cubicBezTo>
                  <a:lnTo>
                    <a:pt x="0" y="1162"/>
                  </a:lnTo>
                  <a:cubicBezTo>
                    <a:pt x="0" y="1214"/>
                    <a:pt x="24" y="1244"/>
                    <a:pt x="58" y="1244"/>
                  </a:cubicBezTo>
                  <a:cubicBezTo>
                    <a:pt x="69" y="1244"/>
                    <a:pt x="82" y="1241"/>
                    <a:pt x="96" y="1233"/>
                  </a:cubicBezTo>
                  <a:lnTo>
                    <a:pt x="1093" y="657"/>
                  </a:lnTo>
                  <a:cubicBezTo>
                    <a:pt x="1146" y="627"/>
                    <a:pt x="1189" y="546"/>
                    <a:pt x="1189" y="475"/>
                  </a:cubicBezTo>
                  <a:lnTo>
                    <a:pt x="1189" y="84"/>
                  </a:lnTo>
                  <a:cubicBezTo>
                    <a:pt x="1189" y="32"/>
                    <a:pt x="1165" y="1"/>
                    <a:pt x="113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7642;p55">
              <a:extLst>
                <a:ext uri="{FF2B5EF4-FFF2-40B4-BE49-F238E27FC236}">
                  <a16:creationId xmlns:a16="http://schemas.microsoft.com/office/drawing/2014/main" id="{916E72C2-25B3-A74A-9EED-AE6E3EF20624}"/>
                </a:ext>
              </a:extLst>
            </p:cNvPr>
            <p:cNvSpPr/>
            <p:nvPr/>
          </p:nvSpPr>
          <p:spPr>
            <a:xfrm>
              <a:off x="7273950" y="1300325"/>
              <a:ext cx="29700" cy="31200"/>
            </a:xfrm>
            <a:custGeom>
              <a:avLst/>
              <a:gdLst/>
              <a:ahLst/>
              <a:cxnLst/>
              <a:rect l="l" t="t" r="r" b="b"/>
              <a:pathLst>
                <a:path w="1188" h="1248" extrusionOk="0">
                  <a:moveTo>
                    <a:pt x="1135" y="1"/>
                  </a:moveTo>
                  <a:cubicBezTo>
                    <a:pt x="1122" y="1"/>
                    <a:pt x="1108" y="5"/>
                    <a:pt x="1092" y="14"/>
                  </a:cubicBezTo>
                  <a:lnTo>
                    <a:pt x="96" y="590"/>
                  </a:lnTo>
                  <a:cubicBezTo>
                    <a:pt x="39" y="627"/>
                    <a:pt x="3" y="688"/>
                    <a:pt x="0" y="755"/>
                  </a:cubicBezTo>
                  <a:lnTo>
                    <a:pt x="0" y="1180"/>
                  </a:lnTo>
                  <a:cubicBezTo>
                    <a:pt x="0" y="1223"/>
                    <a:pt x="21" y="1248"/>
                    <a:pt x="53" y="1248"/>
                  </a:cubicBezTo>
                  <a:cubicBezTo>
                    <a:pt x="66" y="1248"/>
                    <a:pt x="80" y="1244"/>
                    <a:pt x="96" y="1235"/>
                  </a:cubicBezTo>
                  <a:lnTo>
                    <a:pt x="1092" y="659"/>
                  </a:lnTo>
                  <a:cubicBezTo>
                    <a:pt x="1149" y="623"/>
                    <a:pt x="1183" y="561"/>
                    <a:pt x="1188" y="494"/>
                  </a:cubicBezTo>
                  <a:lnTo>
                    <a:pt x="1188" y="69"/>
                  </a:lnTo>
                  <a:cubicBezTo>
                    <a:pt x="1188" y="26"/>
                    <a:pt x="1167" y="1"/>
                    <a:pt x="1135"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7643;p55">
              <a:extLst>
                <a:ext uri="{FF2B5EF4-FFF2-40B4-BE49-F238E27FC236}">
                  <a16:creationId xmlns:a16="http://schemas.microsoft.com/office/drawing/2014/main" id="{32E4274A-4081-E940-AFD5-D3B2CB65F5B3}"/>
                </a:ext>
              </a:extLst>
            </p:cNvPr>
            <p:cNvSpPr/>
            <p:nvPr/>
          </p:nvSpPr>
          <p:spPr>
            <a:xfrm>
              <a:off x="7240000" y="1319950"/>
              <a:ext cx="29750" cy="31175"/>
            </a:xfrm>
            <a:custGeom>
              <a:avLst/>
              <a:gdLst/>
              <a:ahLst/>
              <a:cxnLst/>
              <a:rect l="l" t="t" r="r" b="b"/>
              <a:pathLst>
                <a:path w="1190" h="1247" extrusionOk="0">
                  <a:moveTo>
                    <a:pt x="1137" y="0"/>
                  </a:moveTo>
                  <a:cubicBezTo>
                    <a:pt x="1124" y="0"/>
                    <a:pt x="1109" y="5"/>
                    <a:pt x="1094" y="13"/>
                  </a:cubicBezTo>
                  <a:lnTo>
                    <a:pt x="97" y="589"/>
                  </a:lnTo>
                  <a:cubicBezTo>
                    <a:pt x="40" y="625"/>
                    <a:pt x="5" y="688"/>
                    <a:pt x="1" y="754"/>
                  </a:cubicBezTo>
                  <a:lnTo>
                    <a:pt x="1" y="1179"/>
                  </a:lnTo>
                  <a:cubicBezTo>
                    <a:pt x="1" y="1221"/>
                    <a:pt x="23" y="1246"/>
                    <a:pt x="54" y="1246"/>
                  </a:cubicBezTo>
                  <a:cubicBezTo>
                    <a:pt x="67" y="1246"/>
                    <a:pt x="81" y="1242"/>
                    <a:pt x="97" y="1233"/>
                  </a:cubicBezTo>
                  <a:lnTo>
                    <a:pt x="1094" y="657"/>
                  </a:lnTo>
                  <a:cubicBezTo>
                    <a:pt x="1149" y="621"/>
                    <a:pt x="1186" y="559"/>
                    <a:pt x="1190" y="492"/>
                  </a:cubicBezTo>
                  <a:lnTo>
                    <a:pt x="1190" y="69"/>
                  </a:lnTo>
                  <a:cubicBezTo>
                    <a:pt x="1190" y="25"/>
                    <a:pt x="1168" y="0"/>
                    <a:pt x="1137"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7644;p55">
              <a:extLst>
                <a:ext uri="{FF2B5EF4-FFF2-40B4-BE49-F238E27FC236}">
                  <a16:creationId xmlns:a16="http://schemas.microsoft.com/office/drawing/2014/main" id="{EB823C12-3406-5749-A18D-ACC3B181FDFE}"/>
                </a:ext>
              </a:extLst>
            </p:cNvPr>
            <p:cNvSpPr/>
            <p:nvPr/>
          </p:nvSpPr>
          <p:spPr>
            <a:xfrm>
              <a:off x="7206125" y="1339525"/>
              <a:ext cx="29700" cy="31175"/>
            </a:xfrm>
            <a:custGeom>
              <a:avLst/>
              <a:gdLst/>
              <a:ahLst/>
              <a:cxnLst/>
              <a:rect l="l" t="t" r="r" b="b"/>
              <a:pathLst>
                <a:path w="1188" h="1247" extrusionOk="0">
                  <a:moveTo>
                    <a:pt x="1135" y="0"/>
                  </a:moveTo>
                  <a:cubicBezTo>
                    <a:pt x="1122" y="0"/>
                    <a:pt x="1108" y="5"/>
                    <a:pt x="1092" y="14"/>
                  </a:cubicBezTo>
                  <a:lnTo>
                    <a:pt x="96" y="589"/>
                  </a:lnTo>
                  <a:cubicBezTo>
                    <a:pt x="39" y="625"/>
                    <a:pt x="3" y="688"/>
                    <a:pt x="0" y="755"/>
                  </a:cubicBezTo>
                  <a:lnTo>
                    <a:pt x="0" y="1179"/>
                  </a:lnTo>
                  <a:cubicBezTo>
                    <a:pt x="0" y="1221"/>
                    <a:pt x="21" y="1246"/>
                    <a:pt x="53" y="1246"/>
                  </a:cubicBezTo>
                  <a:cubicBezTo>
                    <a:pt x="65" y="1246"/>
                    <a:pt x="80" y="1242"/>
                    <a:pt x="96" y="1233"/>
                  </a:cubicBezTo>
                  <a:lnTo>
                    <a:pt x="1092" y="657"/>
                  </a:lnTo>
                  <a:cubicBezTo>
                    <a:pt x="1149" y="621"/>
                    <a:pt x="1183" y="560"/>
                    <a:pt x="1188" y="492"/>
                  </a:cubicBezTo>
                  <a:lnTo>
                    <a:pt x="1188" y="69"/>
                  </a:lnTo>
                  <a:cubicBezTo>
                    <a:pt x="1188" y="25"/>
                    <a:pt x="1167" y="0"/>
                    <a:pt x="113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7645;p55">
              <a:extLst>
                <a:ext uri="{FF2B5EF4-FFF2-40B4-BE49-F238E27FC236}">
                  <a16:creationId xmlns:a16="http://schemas.microsoft.com/office/drawing/2014/main" id="{7C06F5A3-D78F-1C4B-B9E0-94987D2D5CBB}"/>
                </a:ext>
              </a:extLst>
            </p:cNvPr>
            <p:cNvSpPr/>
            <p:nvPr/>
          </p:nvSpPr>
          <p:spPr>
            <a:xfrm>
              <a:off x="7187225" y="1359100"/>
              <a:ext cx="14700" cy="22425"/>
            </a:xfrm>
            <a:custGeom>
              <a:avLst/>
              <a:gdLst/>
              <a:ahLst/>
              <a:cxnLst/>
              <a:rect l="l" t="t" r="r" b="b"/>
              <a:pathLst>
                <a:path w="588" h="897" extrusionOk="0">
                  <a:moveTo>
                    <a:pt x="530" y="1"/>
                  </a:moveTo>
                  <a:cubicBezTo>
                    <a:pt x="519" y="1"/>
                    <a:pt x="506" y="4"/>
                    <a:pt x="492" y="12"/>
                  </a:cubicBezTo>
                  <a:lnTo>
                    <a:pt x="192" y="193"/>
                  </a:lnTo>
                  <a:cubicBezTo>
                    <a:pt x="138" y="224"/>
                    <a:pt x="114" y="276"/>
                    <a:pt x="96" y="376"/>
                  </a:cubicBezTo>
                  <a:lnTo>
                    <a:pt x="2" y="813"/>
                  </a:lnTo>
                  <a:cubicBezTo>
                    <a:pt x="1" y="865"/>
                    <a:pt x="24" y="897"/>
                    <a:pt x="58" y="897"/>
                  </a:cubicBezTo>
                  <a:cubicBezTo>
                    <a:pt x="70" y="897"/>
                    <a:pt x="83" y="893"/>
                    <a:pt x="96" y="885"/>
                  </a:cubicBezTo>
                  <a:lnTo>
                    <a:pt x="492" y="657"/>
                  </a:lnTo>
                  <a:cubicBezTo>
                    <a:pt x="546" y="627"/>
                    <a:pt x="588" y="546"/>
                    <a:pt x="588" y="475"/>
                  </a:cubicBezTo>
                  <a:lnTo>
                    <a:pt x="588" y="85"/>
                  </a:lnTo>
                  <a:cubicBezTo>
                    <a:pt x="588" y="33"/>
                    <a:pt x="564" y="1"/>
                    <a:pt x="53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7646;p55">
              <a:extLst>
                <a:ext uri="{FF2B5EF4-FFF2-40B4-BE49-F238E27FC236}">
                  <a16:creationId xmlns:a16="http://schemas.microsoft.com/office/drawing/2014/main" id="{85CC2DD3-79E2-4144-8412-1D21BA36E29B}"/>
                </a:ext>
              </a:extLst>
            </p:cNvPr>
            <p:cNvSpPr/>
            <p:nvPr/>
          </p:nvSpPr>
          <p:spPr>
            <a:xfrm>
              <a:off x="7121750" y="1338650"/>
              <a:ext cx="54800" cy="55025"/>
            </a:xfrm>
            <a:custGeom>
              <a:avLst/>
              <a:gdLst/>
              <a:ahLst/>
              <a:cxnLst/>
              <a:rect l="l" t="t" r="r" b="b"/>
              <a:pathLst>
                <a:path w="2192" h="2201" extrusionOk="0">
                  <a:moveTo>
                    <a:pt x="277" y="0"/>
                  </a:moveTo>
                  <a:cubicBezTo>
                    <a:pt x="244" y="0"/>
                    <a:pt x="215" y="20"/>
                    <a:pt x="198" y="66"/>
                  </a:cubicBezTo>
                  <a:lnTo>
                    <a:pt x="1" y="971"/>
                  </a:lnTo>
                  <a:cubicBezTo>
                    <a:pt x="1" y="1040"/>
                    <a:pt x="43" y="1123"/>
                    <a:pt x="96" y="1153"/>
                  </a:cubicBezTo>
                  <a:lnTo>
                    <a:pt x="1889" y="2189"/>
                  </a:lnTo>
                  <a:cubicBezTo>
                    <a:pt x="1902" y="2197"/>
                    <a:pt x="1914" y="2200"/>
                    <a:pt x="1923" y="2200"/>
                  </a:cubicBezTo>
                  <a:cubicBezTo>
                    <a:pt x="1952" y="2200"/>
                    <a:pt x="1967" y="2168"/>
                    <a:pt x="1984" y="2116"/>
                  </a:cubicBezTo>
                  <a:lnTo>
                    <a:pt x="2182" y="1211"/>
                  </a:lnTo>
                  <a:cubicBezTo>
                    <a:pt x="2192" y="1136"/>
                    <a:pt x="2154" y="1064"/>
                    <a:pt x="2087" y="1029"/>
                  </a:cubicBezTo>
                  <a:lnTo>
                    <a:pt x="333" y="17"/>
                  </a:lnTo>
                  <a:cubicBezTo>
                    <a:pt x="314" y="6"/>
                    <a:pt x="295" y="0"/>
                    <a:pt x="277"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47;p27">
            <a:extLst>
              <a:ext uri="{FF2B5EF4-FFF2-40B4-BE49-F238E27FC236}">
                <a16:creationId xmlns:a16="http://schemas.microsoft.com/office/drawing/2014/main" id="{A4D45F9D-2EFD-0B41-8F78-88FEB01E17DB}"/>
              </a:ext>
            </a:extLst>
          </p:cNvPr>
          <p:cNvGrpSpPr/>
          <p:nvPr/>
        </p:nvGrpSpPr>
        <p:grpSpPr>
          <a:xfrm rot="10800000" flipV="1">
            <a:off x="258593" y="431156"/>
            <a:ext cx="5263228" cy="2164683"/>
            <a:chOff x="2812355" y="780248"/>
            <a:chExt cx="5955900" cy="3496500"/>
          </a:xfrm>
        </p:grpSpPr>
        <p:sp>
          <p:nvSpPr>
            <p:cNvPr id="1600" name="Google Shape;148;p27">
              <a:extLst>
                <a:ext uri="{FF2B5EF4-FFF2-40B4-BE49-F238E27FC236}">
                  <a16:creationId xmlns:a16="http://schemas.microsoft.com/office/drawing/2014/main" id="{602C6E0C-B5E9-1640-97C1-CC68040037C7}"/>
                </a:ext>
              </a:extLst>
            </p:cNvPr>
            <p:cNvSpPr/>
            <p:nvPr/>
          </p:nvSpPr>
          <p:spPr>
            <a:xfrm>
              <a:off x="3493354" y="780248"/>
              <a:ext cx="5274900" cy="34965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49;p27">
              <a:extLst>
                <a:ext uri="{FF2B5EF4-FFF2-40B4-BE49-F238E27FC236}">
                  <a16:creationId xmlns:a16="http://schemas.microsoft.com/office/drawing/2014/main" id="{77EA8122-9ECE-4A47-8825-C3325833C5DF}"/>
                </a:ext>
              </a:extLst>
            </p:cNvPr>
            <p:cNvSpPr/>
            <p:nvPr/>
          </p:nvSpPr>
          <p:spPr>
            <a:xfrm rot="10800000">
              <a:off x="2812355" y="1068373"/>
              <a:ext cx="681000" cy="12972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50;p27">
            <a:extLst>
              <a:ext uri="{FF2B5EF4-FFF2-40B4-BE49-F238E27FC236}">
                <a16:creationId xmlns:a16="http://schemas.microsoft.com/office/drawing/2014/main" id="{AF7AD317-37EA-ED4A-902D-5EF01268DE91}"/>
              </a:ext>
            </a:extLst>
          </p:cNvPr>
          <p:cNvSpPr txBox="1">
            <a:spLocks/>
          </p:cNvSpPr>
          <p:nvPr/>
        </p:nvSpPr>
        <p:spPr>
          <a:xfrm>
            <a:off x="503704" y="285948"/>
            <a:ext cx="4725900" cy="227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Red Hat Display"/>
              <a:buNone/>
              <a:defRPr sz="6000" b="1" i="0" u="none" strike="noStrike" cap="none">
                <a:solidFill>
                  <a:schemeClr val="accent1"/>
                </a:solidFill>
                <a:latin typeface="Red Hat Display"/>
                <a:ea typeface="Red Hat Display"/>
                <a:cs typeface="Red Hat Display"/>
                <a:sym typeface="Red Hat Display"/>
              </a:defRPr>
            </a:lvl1pPr>
            <a:lvl2pPr marR="0" lvl="1"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2pPr>
            <a:lvl3pPr marR="0" lvl="2"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3pPr>
            <a:lvl4pPr marR="0" lvl="3"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4pPr>
            <a:lvl5pPr marR="0" lvl="4"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5pPr>
            <a:lvl6pPr marR="0" lvl="5"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6pPr>
            <a:lvl7pPr marR="0" lvl="6"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7pPr>
            <a:lvl8pPr marR="0" lvl="7"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8pPr>
            <a:lvl9pPr marR="0" lvl="8" algn="ctr" rtl="0">
              <a:lnSpc>
                <a:spcPct val="100000"/>
              </a:lnSpc>
              <a:spcBef>
                <a:spcPts val="0"/>
              </a:spcBef>
              <a:spcAft>
                <a:spcPts val="0"/>
              </a:spcAft>
              <a:buClr>
                <a:schemeClr val="dk1"/>
              </a:buClr>
              <a:buSzPts val="4200"/>
              <a:buFont typeface="Red Hat Display"/>
              <a:buNone/>
              <a:defRPr sz="4200" b="1" i="0" u="none" strike="noStrike" cap="none">
                <a:solidFill>
                  <a:schemeClr val="dk1"/>
                </a:solidFill>
                <a:latin typeface="Red Hat Display"/>
                <a:ea typeface="Red Hat Display"/>
                <a:cs typeface="Red Hat Display"/>
                <a:sym typeface="Red Hat Display"/>
              </a:defRPr>
            </a:lvl9pPr>
          </a:lstStyle>
          <a:p>
            <a:r>
              <a:rPr lang="en-SG" dirty="0"/>
              <a:t>Price Prediction </a:t>
            </a:r>
          </a:p>
        </p:txBody>
      </p:sp>
    </p:spTree>
    <p:extLst>
      <p:ext uri="{BB962C8B-B14F-4D97-AF65-F5344CB8AC3E}">
        <p14:creationId xmlns:p14="http://schemas.microsoft.com/office/powerpoint/2010/main" val="28189153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9"/>
        <p:cNvGrpSpPr/>
        <p:nvPr/>
      </p:nvGrpSpPr>
      <p:grpSpPr>
        <a:xfrm>
          <a:off x="0" y="0"/>
          <a:ext cx="0" cy="0"/>
          <a:chOff x="0" y="0"/>
          <a:chExt cx="0" cy="0"/>
        </a:xfrm>
      </p:grpSpPr>
      <p:grpSp>
        <p:nvGrpSpPr>
          <p:cNvPr id="1800" name="Google Shape;1800;p33"/>
          <p:cNvGrpSpPr/>
          <p:nvPr/>
        </p:nvGrpSpPr>
        <p:grpSpPr>
          <a:xfrm>
            <a:off x="2265217" y="1760152"/>
            <a:ext cx="3985290" cy="2859290"/>
            <a:chOff x="331525" y="1572350"/>
            <a:chExt cx="493675" cy="354175"/>
          </a:xfrm>
        </p:grpSpPr>
        <p:sp>
          <p:nvSpPr>
            <p:cNvPr id="1801" name="Google Shape;1801;p33"/>
            <p:cNvSpPr/>
            <p:nvPr/>
          </p:nvSpPr>
          <p:spPr>
            <a:xfrm>
              <a:off x="460300" y="1904550"/>
              <a:ext cx="14825" cy="18850"/>
            </a:xfrm>
            <a:custGeom>
              <a:avLst/>
              <a:gdLst/>
              <a:ahLst/>
              <a:cxnLst/>
              <a:rect l="l" t="t" r="r" b="b"/>
              <a:pathLst>
                <a:path w="593" h="754" extrusionOk="0">
                  <a:moveTo>
                    <a:pt x="1" y="0"/>
                  </a:moveTo>
                  <a:lnTo>
                    <a:pt x="1" y="683"/>
                  </a:lnTo>
                  <a:cubicBezTo>
                    <a:pt x="82" y="730"/>
                    <a:pt x="189" y="754"/>
                    <a:pt x="296" y="754"/>
                  </a:cubicBezTo>
                  <a:cubicBezTo>
                    <a:pt x="403" y="754"/>
                    <a:pt x="510" y="730"/>
                    <a:pt x="592" y="683"/>
                  </a:cubicBezTo>
                  <a:lnTo>
                    <a:pt x="592" y="0"/>
                  </a:lnTo>
                  <a:cubicBezTo>
                    <a:pt x="510" y="47"/>
                    <a:pt x="403" y="71"/>
                    <a:pt x="296" y="71"/>
                  </a:cubicBezTo>
                  <a:cubicBezTo>
                    <a:pt x="189" y="71"/>
                    <a:pt x="82" y="47"/>
                    <a:pt x="1"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3"/>
            <p:cNvSpPr/>
            <p:nvPr/>
          </p:nvSpPr>
          <p:spPr>
            <a:xfrm>
              <a:off x="460300" y="1904575"/>
              <a:ext cx="525" cy="17325"/>
            </a:xfrm>
            <a:custGeom>
              <a:avLst/>
              <a:gdLst/>
              <a:ahLst/>
              <a:cxnLst/>
              <a:rect l="l" t="t" r="r" b="b"/>
              <a:pathLst>
                <a:path w="21" h="693" extrusionOk="0">
                  <a:moveTo>
                    <a:pt x="1" y="1"/>
                  </a:moveTo>
                  <a:lnTo>
                    <a:pt x="1" y="682"/>
                  </a:lnTo>
                  <a:lnTo>
                    <a:pt x="21" y="692"/>
                  </a:lnTo>
                  <a:lnTo>
                    <a:pt x="21" y="12"/>
                  </a:lnTo>
                  <a:cubicBezTo>
                    <a:pt x="14" y="8"/>
                    <a:pt x="6" y="3"/>
                    <a:pt x="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3"/>
            <p:cNvSpPr/>
            <p:nvPr/>
          </p:nvSpPr>
          <p:spPr>
            <a:xfrm>
              <a:off x="460800" y="1904900"/>
              <a:ext cx="11950" cy="18525"/>
            </a:xfrm>
            <a:custGeom>
              <a:avLst/>
              <a:gdLst/>
              <a:ahLst/>
              <a:cxnLst/>
              <a:rect l="l" t="t" r="r" b="b"/>
              <a:pathLst>
                <a:path w="478" h="741" extrusionOk="0">
                  <a:moveTo>
                    <a:pt x="1" y="1"/>
                  </a:moveTo>
                  <a:lnTo>
                    <a:pt x="1" y="681"/>
                  </a:lnTo>
                  <a:cubicBezTo>
                    <a:pt x="84" y="720"/>
                    <a:pt x="174" y="740"/>
                    <a:pt x="267" y="740"/>
                  </a:cubicBezTo>
                  <a:cubicBezTo>
                    <a:pt x="270" y="740"/>
                    <a:pt x="273" y="740"/>
                    <a:pt x="276" y="740"/>
                  </a:cubicBezTo>
                  <a:cubicBezTo>
                    <a:pt x="344" y="740"/>
                    <a:pt x="413" y="730"/>
                    <a:pt x="478" y="711"/>
                  </a:cubicBezTo>
                  <a:lnTo>
                    <a:pt x="478" y="28"/>
                  </a:lnTo>
                  <a:cubicBezTo>
                    <a:pt x="413" y="48"/>
                    <a:pt x="344" y="59"/>
                    <a:pt x="276" y="59"/>
                  </a:cubicBezTo>
                  <a:cubicBezTo>
                    <a:pt x="273" y="59"/>
                    <a:pt x="270" y="59"/>
                    <a:pt x="267" y="59"/>
                  </a:cubicBezTo>
                  <a:cubicBezTo>
                    <a:pt x="174" y="59"/>
                    <a:pt x="85" y="38"/>
                    <a:pt x="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3"/>
            <p:cNvSpPr/>
            <p:nvPr/>
          </p:nvSpPr>
          <p:spPr>
            <a:xfrm>
              <a:off x="472775" y="1904550"/>
              <a:ext cx="2375" cy="18150"/>
            </a:xfrm>
            <a:custGeom>
              <a:avLst/>
              <a:gdLst/>
              <a:ahLst/>
              <a:cxnLst/>
              <a:rect l="l" t="t" r="r" b="b"/>
              <a:pathLst>
                <a:path w="95" h="726" extrusionOk="0">
                  <a:moveTo>
                    <a:pt x="95" y="0"/>
                  </a:moveTo>
                  <a:cubicBezTo>
                    <a:pt x="64" y="19"/>
                    <a:pt x="34" y="32"/>
                    <a:pt x="0" y="42"/>
                  </a:cubicBezTo>
                  <a:lnTo>
                    <a:pt x="0" y="725"/>
                  </a:lnTo>
                  <a:cubicBezTo>
                    <a:pt x="32" y="714"/>
                    <a:pt x="64" y="700"/>
                    <a:pt x="95" y="683"/>
                  </a:cubicBezTo>
                  <a:lnTo>
                    <a:pt x="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3"/>
            <p:cNvSpPr/>
            <p:nvPr/>
          </p:nvSpPr>
          <p:spPr>
            <a:xfrm>
              <a:off x="449525" y="1873625"/>
              <a:ext cx="11925" cy="7200"/>
            </a:xfrm>
            <a:custGeom>
              <a:avLst/>
              <a:gdLst/>
              <a:ahLst/>
              <a:cxnLst/>
              <a:rect l="l" t="t" r="r" b="b"/>
              <a:pathLst>
                <a:path w="477" h="288" extrusionOk="0">
                  <a:moveTo>
                    <a:pt x="24" y="0"/>
                  </a:moveTo>
                  <a:cubicBezTo>
                    <a:pt x="17" y="0"/>
                    <a:pt x="10" y="4"/>
                    <a:pt x="7" y="10"/>
                  </a:cubicBezTo>
                  <a:cubicBezTo>
                    <a:pt x="1" y="19"/>
                    <a:pt x="5" y="31"/>
                    <a:pt x="14" y="36"/>
                  </a:cubicBezTo>
                  <a:lnTo>
                    <a:pt x="445" y="284"/>
                  </a:lnTo>
                  <a:cubicBezTo>
                    <a:pt x="448" y="286"/>
                    <a:pt x="451" y="287"/>
                    <a:pt x="454" y="287"/>
                  </a:cubicBezTo>
                  <a:cubicBezTo>
                    <a:pt x="461" y="287"/>
                    <a:pt x="467" y="284"/>
                    <a:pt x="471" y="277"/>
                  </a:cubicBezTo>
                  <a:cubicBezTo>
                    <a:pt x="476" y="268"/>
                    <a:pt x="472" y="257"/>
                    <a:pt x="463" y="251"/>
                  </a:cubicBezTo>
                  <a:lnTo>
                    <a:pt x="34" y="3"/>
                  </a:lnTo>
                  <a:cubicBezTo>
                    <a:pt x="31" y="1"/>
                    <a:pt x="27" y="0"/>
                    <a:pt x="2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3"/>
            <p:cNvSpPr/>
            <p:nvPr/>
          </p:nvSpPr>
          <p:spPr>
            <a:xfrm>
              <a:off x="444850" y="1876700"/>
              <a:ext cx="12000" cy="7225"/>
            </a:xfrm>
            <a:custGeom>
              <a:avLst/>
              <a:gdLst/>
              <a:ahLst/>
              <a:cxnLst/>
              <a:rect l="l" t="t" r="r" b="b"/>
              <a:pathLst>
                <a:path w="480" h="289" extrusionOk="0">
                  <a:moveTo>
                    <a:pt x="24" y="1"/>
                  </a:moveTo>
                  <a:cubicBezTo>
                    <a:pt x="17" y="1"/>
                    <a:pt x="10" y="5"/>
                    <a:pt x="7" y="11"/>
                  </a:cubicBezTo>
                  <a:cubicBezTo>
                    <a:pt x="1" y="21"/>
                    <a:pt x="4" y="32"/>
                    <a:pt x="12" y="38"/>
                  </a:cubicBezTo>
                  <a:lnTo>
                    <a:pt x="443" y="286"/>
                  </a:lnTo>
                  <a:cubicBezTo>
                    <a:pt x="446" y="287"/>
                    <a:pt x="449" y="288"/>
                    <a:pt x="452" y="288"/>
                  </a:cubicBezTo>
                  <a:cubicBezTo>
                    <a:pt x="469" y="288"/>
                    <a:pt x="480" y="264"/>
                    <a:pt x="463" y="251"/>
                  </a:cubicBezTo>
                  <a:lnTo>
                    <a:pt x="462" y="251"/>
                  </a:lnTo>
                  <a:lnTo>
                    <a:pt x="33" y="3"/>
                  </a:lnTo>
                  <a:cubicBezTo>
                    <a:pt x="30" y="2"/>
                    <a:pt x="27" y="1"/>
                    <a:pt x="2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3"/>
            <p:cNvSpPr/>
            <p:nvPr/>
          </p:nvSpPr>
          <p:spPr>
            <a:xfrm>
              <a:off x="439525" y="1880775"/>
              <a:ext cx="10225" cy="6025"/>
            </a:xfrm>
            <a:custGeom>
              <a:avLst/>
              <a:gdLst/>
              <a:ahLst/>
              <a:cxnLst/>
              <a:rect l="l" t="t" r="r" b="b"/>
              <a:pathLst>
                <a:path w="409" h="241" extrusionOk="0">
                  <a:moveTo>
                    <a:pt x="26" y="1"/>
                  </a:moveTo>
                  <a:cubicBezTo>
                    <a:pt x="11" y="1"/>
                    <a:pt x="1" y="22"/>
                    <a:pt x="17" y="32"/>
                  </a:cubicBezTo>
                  <a:lnTo>
                    <a:pt x="378" y="239"/>
                  </a:lnTo>
                  <a:cubicBezTo>
                    <a:pt x="380" y="240"/>
                    <a:pt x="383" y="241"/>
                    <a:pt x="385" y="241"/>
                  </a:cubicBezTo>
                  <a:cubicBezTo>
                    <a:pt x="400" y="241"/>
                    <a:pt x="409" y="220"/>
                    <a:pt x="394" y="210"/>
                  </a:cubicBezTo>
                  <a:lnTo>
                    <a:pt x="394" y="210"/>
                  </a:lnTo>
                  <a:lnTo>
                    <a:pt x="394" y="212"/>
                  </a:lnTo>
                  <a:lnTo>
                    <a:pt x="34" y="3"/>
                  </a:lnTo>
                  <a:cubicBezTo>
                    <a:pt x="31" y="1"/>
                    <a:pt x="28" y="1"/>
                    <a:pt x="26"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 name="Google Shape;1808;p33"/>
            <p:cNvGrpSpPr/>
            <p:nvPr/>
          </p:nvGrpSpPr>
          <p:grpSpPr>
            <a:xfrm>
              <a:off x="331525" y="1572350"/>
              <a:ext cx="493675" cy="354175"/>
              <a:chOff x="331525" y="1572350"/>
              <a:chExt cx="493675" cy="354175"/>
            </a:xfrm>
          </p:grpSpPr>
          <p:sp>
            <p:nvSpPr>
              <p:cNvPr id="1809" name="Google Shape;1809;p33"/>
              <p:cNvSpPr/>
              <p:nvPr/>
            </p:nvSpPr>
            <p:spPr>
              <a:xfrm>
                <a:off x="331525" y="1784775"/>
                <a:ext cx="379000" cy="141750"/>
              </a:xfrm>
              <a:custGeom>
                <a:avLst/>
                <a:gdLst/>
                <a:ahLst/>
                <a:cxnLst/>
                <a:rect l="l" t="t" r="r" b="b"/>
                <a:pathLst>
                  <a:path w="15160" h="5670" extrusionOk="0">
                    <a:moveTo>
                      <a:pt x="613" y="2169"/>
                    </a:moveTo>
                    <a:lnTo>
                      <a:pt x="5152" y="4791"/>
                    </a:lnTo>
                    <a:cubicBezTo>
                      <a:pt x="5159" y="4794"/>
                      <a:pt x="5166" y="4798"/>
                      <a:pt x="5173" y="4801"/>
                    </a:cubicBezTo>
                    <a:cubicBezTo>
                      <a:pt x="5256" y="4840"/>
                      <a:pt x="5347" y="4861"/>
                      <a:pt x="5438" y="4861"/>
                    </a:cubicBezTo>
                    <a:cubicBezTo>
                      <a:pt x="5439" y="4861"/>
                      <a:pt x="5440" y="4861"/>
                      <a:pt x="5441" y="4861"/>
                    </a:cubicBezTo>
                    <a:lnTo>
                      <a:pt x="5441" y="4861"/>
                    </a:lnTo>
                    <a:cubicBezTo>
                      <a:pt x="5441" y="4861"/>
                      <a:pt x="5441" y="4861"/>
                      <a:pt x="5441" y="4861"/>
                    </a:cubicBezTo>
                    <a:cubicBezTo>
                      <a:pt x="5444" y="4861"/>
                      <a:pt x="5447" y="4861"/>
                      <a:pt x="5450" y="4861"/>
                    </a:cubicBezTo>
                    <a:lnTo>
                      <a:pt x="5447" y="4861"/>
                    </a:lnTo>
                    <a:cubicBezTo>
                      <a:pt x="5445" y="4861"/>
                      <a:pt x="5443" y="4861"/>
                      <a:pt x="5441" y="4861"/>
                    </a:cubicBezTo>
                    <a:lnTo>
                      <a:pt x="5441" y="4861"/>
                    </a:lnTo>
                    <a:cubicBezTo>
                      <a:pt x="5341" y="4861"/>
                      <a:pt x="5243" y="4838"/>
                      <a:pt x="5156" y="4791"/>
                    </a:cubicBezTo>
                    <a:lnTo>
                      <a:pt x="613" y="2169"/>
                    </a:lnTo>
                    <a:close/>
                    <a:moveTo>
                      <a:pt x="15160" y="0"/>
                    </a:moveTo>
                    <a:cubicBezTo>
                      <a:pt x="15154" y="3"/>
                      <a:pt x="15148" y="7"/>
                      <a:pt x="15143" y="10"/>
                    </a:cubicBezTo>
                    <a:lnTo>
                      <a:pt x="5745" y="5474"/>
                    </a:lnTo>
                    <a:cubicBezTo>
                      <a:pt x="5651" y="5521"/>
                      <a:pt x="5550" y="5545"/>
                      <a:pt x="5448" y="5545"/>
                    </a:cubicBezTo>
                    <a:cubicBezTo>
                      <a:pt x="5347" y="5545"/>
                      <a:pt x="5245" y="5521"/>
                      <a:pt x="5152" y="5474"/>
                    </a:cubicBezTo>
                    <a:lnTo>
                      <a:pt x="234" y="2636"/>
                    </a:lnTo>
                    <a:lnTo>
                      <a:pt x="234" y="2635"/>
                    </a:lnTo>
                    <a:cubicBezTo>
                      <a:pt x="170" y="2591"/>
                      <a:pt x="137" y="2536"/>
                      <a:pt x="137" y="2480"/>
                    </a:cubicBezTo>
                    <a:lnTo>
                      <a:pt x="137" y="2448"/>
                    </a:lnTo>
                    <a:lnTo>
                      <a:pt x="137" y="2448"/>
                    </a:lnTo>
                    <a:cubicBezTo>
                      <a:pt x="1" y="2543"/>
                      <a:pt x="8" y="2686"/>
                      <a:pt x="163" y="2774"/>
                    </a:cubicBezTo>
                    <a:lnTo>
                      <a:pt x="5057" y="5599"/>
                    </a:lnTo>
                    <a:cubicBezTo>
                      <a:pt x="5150" y="5646"/>
                      <a:pt x="5251" y="5669"/>
                      <a:pt x="5353" y="5669"/>
                    </a:cubicBezTo>
                    <a:cubicBezTo>
                      <a:pt x="5454" y="5669"/>
                      <a:pt x="5555" y="5646"/>
                      <a:pt x="5649" y="5599"/>
                    </a:cubicBezTo>
                    <a:lnTo>
                      <a:pt x="15044" y="135"/>
                    </a:lnTo>
                    <a:cubicBezTo>
                      <a:pt x="15109" y="97"/>
                      <a:pt x="15147" y="49"/>
                      <a:pt x="15160" y="2"/>
                    </a:cubicBezTo>
                    <a:lnTo>
                      <a:pt x="1516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3"/>
              <p:cNvSpPr/>
              <p:nvPr/>
            </p:nvSpPr>
            <p:spPr>
              <a:xfrm>
                <a:off x="710075" y="1763675"/>
                <a:ext cx="3075" cy="21375"/>
              </a:xfrm>
              <a:custGeom>
                <a:avLst/>
                <a:gdLst/>
                <a:ahLst/>
                <a:cxnLst/>
                <a:rect l="l" t="t" r="r" b="b"/>
                <a:pathLst>
                  <a:path w="123" h="855" extrusionOk="0">
                    <a:moveTo>
                      <a:pt x="122" y="0"/>
                    </a:moveTo>
                    <a:cubicBezTo>
                      <a:pt x="122" y="64"/>
                      <a:pt x="80" y="123"/>
                      <a:pt x="1" y="171"/>
                    </a:cubicBezTo>
                    <a:lnTo>
                      <a:pt x="1" y="854"/>
                    </a:lnTo>
                    <a:cubicBezTo>
                      <a:pt x="80" y="809"/>
                      <a:pt x="122" y="745"/>
                      <a:pt x="122" y="685"/>
                    </a:cubicBezTo>
                    <a:lnTo>
                      <a:pt x="1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3"/>
              <p:cNvSpPr/>
              <p:nvPr/>
            </p:nvSpPr>
            <p:spPr>
              <a:xfrm>
                <a:off x="710050" y="1773300"/>
                <a:ext cx="475" cy="11750"/>
              </a:xfrm>
              <a:custGeom>
                <a:avLst/>
                <a:gdLst/>
                <a:ahLst/>
                <a:cxnLst/>
                <a:rect l="l" t="t" r="r" b="b"/>
                <a:pathLst>
                  <a:path w="19" h="470" extrusionOk="0">
                    <a:moveTo>
                      <a:pt x="17" y="1"/>
                    </a:moveTo>
                    <a:lnTo>
                      <a:pt x="17" y="2"/>
                    </a:lnTo>
                    <a:lnTo>
                      <a:pt x="17" y="2"/>
                    </a:lnTo>
                    <a:lnTo>
                      <a:pt x="19" y="1"/>
                    </a:lnTo>
                    <a:close/>
                    <a:moveTo>
                      <a:pt x="17" y="2"/>
                    </a:moveTo>
                    <a:lnTo>
                      <a:pt x="0" y="11"/>
                    </a:lnTo>
                    <a:lnTo>
                      <a:pt x="0" y="469"/>
                    </a:lnTo>
                    <a:lnTo>
                      <a:pt x="7" y="466"/>
                    </a:lnTo>
                    <a:cubicBezTo>
                      <a:pt x="10" y="463"/>
                      <a:pt x="13" y="462"/>
                      <a:pt x="17" y="459"/>
                    </a:cubicBezTo>
                    <a:lnTo>
                      <a:pt x="17" y="2"/>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3"/>
              <p:cNvSpPr/>
              <p:nvPr/>
            </p:nvSpPr>
            <p:spPr>
              <a:xfrm>
                <a:off x="710500" y="1771825"/>
                <a:ext cx="2650" cy="12975"/>
              </a:xfrm>
              <a:custGeom>
                <a:avLst/>
                <a:gdLst/>
                <a:ahLst/>
                <a:cxnLst/>
                <a:rect l="l" t="t" r="r" b="b"/>
                <a:pathLst>
                  <a:path w="106" h="519" extrusionOk="0">
                    <a:moveTo>
                      <a:pt x="105" y="0"/>
                    </a:moveTo>
                    <a:lnTo>
                      <a:pt x="1" y="60"/>
                    </a:lnTo>
                    <a:lnTo>
                      <a:pt x="1" y="518"/>
                    </a:lnTo>
                    <a:cubicBezTo>
                      <a:pt x="69" y="475"/>
                      <a:pt x="105" y="417"/>
                      <a:pt x="105" y="359"/>
                    </a:cubicBezTo>
                    <a:lnTo>
                      <a:pt x="10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3"/>
              <p:cNvSpPr/>
              <p:nvPr/>
            </p:nvSpPr>
            <p:spPr>
              <a:xfrm>
                <a:off x="334950" y="1829675"/>
                <a:ext cx="3050" cy="21375"/>
              </a:xfrm>
              <a:custGeom>
                <a:avLst/>
                <a:gdLst/>
                <a:ahLst/>
                <a:cxnLst/>
                <a:rect l="l" t="t" r="r" b="b"/>
                <a:pathLst>
                  <a:path w="122" h="855" extrusionOk="0">
                    <a:moveTo>
                      <a:pt x="0" y="1"/>
                    </a:moveTo>
                    <a:lnTo>
                      <a:pt x="0" y="684"/>
                    </a:lnTo>
                    <a:cubicBezTo>
                      <a:pt x="0" y="746"/>
                      <a:pt x="41" y="810"/>
                      <a:pt x="122" y="855"/>
                    </a:cubicBezTo>
                    <a:lnTo>
                      <a:pt x="122" y="172"/>
                    </a:lnTo>
                    <a:cubicBezTo>
                      <a:pt x="41" y="125"/>
                      <a:pt x="0" y="63"/>
                      <a:pt x="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3"/>
              <p:cNvSpPr/>
              <p:nvPr/>
            </p:nvSpPr>
            <p:spPr>
              <a:xfrm>
                <a:off x="334950" y="1829725"/>
                <a:ext cx="1400" cy="20025"/>
              </a:xfrm>
              <a:custGeom>
                <a:avLst/>
                <a:gdLst/>
                <a:ahLst/>
                <a:cxnLst/>
                <a:rect l="l" t="t" r="r" b="b"/>
                <a:pathLst>
                  <a:path w="56" h="801" extrusionOk="0">
                    <a:moveTo>
                      <a:pt x="0" y="0"/>
                    </a:moveTo>
                    <a:lnTo>
                      <a:pt x="0" y="682"/>
                    </a:lnTo>
                    <a:lnTo>
                      <a:pt x="0" y="683"/>
                    </a:lnTo>
                    <a:cubicBezTo>
                      <a:pt x="0" y="709"/>
                      <a:pt x="7" y="735"/>
                      <a:pt x="20" y="759"/>
                    </a:cubicBezTo>
                    <a:cubicBezTo>
                      <a:pt x="29" y="774"/>
                      <a:pt x="42" y="788"/>
                      <a:pt x="55" y="801"/>
                    </a:cubicBezTo>
                    <a:lnTo>
                      <a:pt x="55" y="119"/>
                    </a:lnTo>
                    <a:cubicBezTo>
                      <a:pt x="42" y="106"/>
                      <a:pt x="31" y="91"/>
                      <a:pt x="20" y="74"/>
                    </a:cubicBezTo>
                    <a:cubicBezTo>
                      <a:pt x="7" y="52"/>
                      <a:pt x="0" y="26"/>
                      <a:pt x="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3"/>
              <p:cNvSpPr/>
              <p:nvPr/>
            </p:nvSpPr>
            <p:spPr>
              <a:xfrm>
                <a:off x="336325" y="1832700"/>
                <a:ext cx="1025" cy="17875"/>
              </a:xfrm>
              <a:custGeom>
                <a:avLst/>
                <a:gdLst/>
                <a:ahLst/>
                <a:cxnLst/>
                <a:rect l="l" t="t" r="r" b="b"/>
                <a:pathLst>
                  <a:path w="41" h="715" extrusionOk="0">
                    <a:moveTo>
                      <a:pt x="0" y="0"/>
                    </a:moveTo>
                    <a:lnTo>
                      <a:pt x="0" y="682"/>
                    </a:lnTo>
                    <a:cubicBezTo>
                      <a:pt x="13" y="693"/>
                      <a:pt x="26" y="705"/>
                      <a:pt x="41" y="715"/>
                    </a:cubicBezTo>
                    <a:lnTo>
                      <a:pt x="31" y="28"/>
                    </a:lnTo>
                    <a:lnTo>
                      <a:pt x="34" y="29"/>
                    </a:lnTo>
                    <a:cubicBezTo>
                      <a:pt x="22" y="20"/>
                      <a:pt x="10" y="12"/>
                      <a:pt x="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3"/>
              <p:cNvSpPr/>
              <p:nvPr/>
            </p:nvSpPr>
            <p:spPr>
              <a:xfrm>
                <a:off x="703575" y="1773550"/>
                <a:ext cx="6525" cy="8400"/>
              </a:xfrm>
              <a:custGeom>
                <a:avLst/>
                <a:gdLst/>
                <a:ahLst/>
                <a:cxnLst/>
                <a:rect l="l" t="t" r="r" b="b"/>
                <a:pathLst>
                  <a:path w="261" h="336" extrusionOk="0">
                    <a:moveTo>
                      <a:pt x="261" y="1"/>
                    </a:moveTo>
                    <a:lnTo>
                      <a:pt x="1" y="152"/>
                    </a:lnTo>
                    <a:lnTo>
                      <a:pt x="159" y="242"/>
                    </a:lnTo>
                    <a:cubicBezTo>
                      <a:pt x="200" y="263"/>
                      <a:pt x="236" y="297"/>
                      <a:pt x="261" y="336"/>
                    </a:cubicBezTo>
                    <a:lnTo>
                      <a:pt x="26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3"/>
              <p:cNvSpPr/>
              <p:nvPr/>
            </p:nvSpPr>
            <p:spPr>
              <a:xfrm>
                <a:off x="475100" y="1777325"/>
                <a:ext cx="235000" cy="144325"/>
              </a:xfrm>
              <a:custGeom>
                <a:avLst/>
                <a:gdLst/>
                <a:ahLst/>
                <a:cxnLst/>
                <a:rect l="l" t="t" r="r" b="b"/>
                <a:pathLst>
                  <a:path w="9400" h="5773" extrusionOk="0">
                    <a:moveTo>
                      <a:pt x="9140" y="1"/>
                    </a:moveTo>
                    <a:lnTo>
                      <a:pt x="8574" y="327"/>
                    </a:lnTo>
                    <a:cubicBezTo>
                      <a:pt x="8530" y="348"/>
                      <a:pt x="8483" y="359"/>
                      <a:pt x="8435" y="359"/>
                    </a:cubicBezTo>
                    <a:cubicBezTo>
                      <a:pt x="8385" y="359"/>
                      <a:pt x="8334" y="347"/>
                      <a:pt x="8289" y="323"/>
                    </a:cubicBezTo>
                    <a:lnTo>
                      <a:pt x="8287" y="321"/>
                    </a:lnTo>
                    <a:lnTo>
                      <a:pt x="8245" y="298"/>
                    </a:lnTo>
                    <a:lnTo>
                      <a:pt x="7519" y="720"/>
                    </a:lnTo>
                    <a:cubicBezTo>
                      <a:pt x="7506" y="756"/>
                      <a:pt x="7497" y="777"/>
                      <a:pt x="7497" y="777"/>
                    </a:cubicBezTo>
                    <a:cubicBezTo>
                      <a:pt x="7497" y="777"/>
                      <a:pt x="7497" y="762"/>
                      <a:pt x="7500" y="732"/>
                    </a:cubicBezTo>
                    <a:lnTo>
                      <a:pt x="7500" y="732"/>
                    </a:lnTo>
                    <a:lnTo>
                      <a:pt x="3" y="5089"/>
                    </a:lnTo>
                    <a:lnTo>
                      <a:pt x="0" y="5092"/>
                    </a:lnTo>
                    <a:lnTo>
                      <a:pt x="0" y="5772"/>
                    </a:lnTo>
                    <a:lnTo>
                      <a:pt x="9400" y="308"/>
                    </a:lnTo>
                    <a:lnTo>
                      <a:pt x="9400" y="185"/>
                    </a:lnTo>
                    <a:cubicBezTo>
                      <a:pt x="9375" y="146"/>
                      <a:pt x="9339" y="112"/>
                      <a:pt x="9298" y="91"/>
                    </a:cubicBezTo>
                    <a:lnTo>
                      <a:pt x="914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3"/>
              <p:cNvSpPr/>
              <p:nvPr/>
            </p:nvSpPr>
            <p:spPr>
              <a:xfrm>
                <a:off x="337150" y="1833425"/>
                <a:ext cx="9700" cy="10775"/>
              </a:xfrm>
              <a:custGeom>
                <a:avLst/>
                <a:gdLst/>
                <a:ahLst/>
                <a:cxnLst/>
                <a:rect l="l" t="t" r="r" b="b"/>
                <a:pathLst>
                  <a:path w="388" h="431" extrusionOk="0">
                    <a:moveTo>
                      <a:pt x="1" y="0"/>
                    </a:moveTo>
                    <a:lnTo>
                      <a:pt x="1" y="0"/>
                    </a:lnTo>
                    <a:cubicBezTo>
                      <a:pt x="11" y="7"/>
                      <a:pt x="22" y="15"/>
                      <a:pt x="34" y="22"/>
                    </a:cubicBezTo>
                    <a:lnTo>
                      <a:pt x="34" y="431"/>
                    </a:lnTo>
                    <a:lnTo>
                      <a:pt x="388" y="223"/>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3"/>
              <p:cNvSpPr/>
              <p:nvPr/>
            </p:nvSpPr>
            <p:spPr>
              <a:xfrm>
                <a:off x="337325" y="1839000"/>
                <a:ext cx="123000" cy="82650"/>
              </a:xfrm>
              <a:custGeom>
                <a:avLst/>
                <a:gdLst/>
                <a:ahLst/>
                <a:cxnLst/>
                <a:rect l="l" t="t" r="r" b="b"/>
                <a:pathLst>
                  <a:path w="4920" h="3306" extrusionOk="0">
                    <a:moveTo>
                      <a:pt x="381" y="0"/>
                    </a:moveTo>
                    <a:lnTo>
                      <a:pt x="27" y="208"/>
                    </a:lnTo>
                    <a:lnTo>
                      <a:pt x="27" y="479"/>
                    </a:lnTo>
                    <a:lnTo>
                      <a:pt x="27" y="482"/>
                    </a:lnTo>
                    <a:cubicBezTo>
                      <a:pt x="18" y="476"/>
                      <a:pt x="10" y="472"/>
                      <a:pt x="1" y="466"/>
                    </a:cubicBezTo>
                    <a:lnTo>
                      <a:pt x="1" y="467"/>
                    </a:lnTo>
                    <a:lnTo>
                      <a:pt x="4920" y="3305"/>
                    </a:lnTo>
                    <a:lnTo>
                      <a:pt x="4920" y="2622"/>
                    </a:lnTo>
                    <a:lnTo>
                      <a:pt x="38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3"/>
              <p:cNvSpPr/>
              <p:nvPr/>
            </p:nvSpPr>
            <p:spPr>
              <a:xfrm>
                <a:off x="337375" y="1850550"/>
                <a:ext cx="625" cy="500"/>
              </a:xfrm>
              <a:custGeom>
                <a:avLst/>
                <a:gdLst/>
                <a:ahLst/>
                <a:cxnLst/>
                <a:rect l="l" t="t" r="r" b="b"/>
                <a:pathLst>
                  <a:path w="25" h="20" extrusionOk="0">
                    <a:moveTo>
                      <a:pt x="0" y="1"/>
                    </a:moveTo>
                    <a:lnTo>
                      <a:pt x="0" y="4"/>
                    </a:lnTo>
                    <a:cubicBezTo>
                      <a:pt x="8" y="10"/>
                      <a:pt x="16" y="14"/>
                      <a:pt x="25" y="20"/>
                    </a:cubicBezTo>
                    <a:lnTo>
                      <a:pt x="25" y="17"/>
                    </a:lnTo>
                    <a:cubicBezTo>
                      <a:pt x="16" y="13"/>
                      <a:pt x="8" y="7"/>
                      <a:pt x="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3"/>
              <p:cNvSpPr/>
              <p:nvPr/>
            </p:nvSpPr>
            <p:spPr>
              <a:xfrm>
                <a:off x="337075" y="1833375"/>
                <a:ext cx="925" cy="17600"/>
              </a:xfrm>
              <a:custGeom>
                <a:avLst/>
                <a:gdLst/>
                <a:ahLst/>
                <a:cxnLst/>
                <a:rect l="l" t="t" r="r" b="b"/>
                <a:pathLst>
                  <a:path w="37" h="704" extrusionOk="0">
                    <a:moveTo>
                      <a:pt x="1" y="1"/>
                    </a:moveTo>
                    <a:lnTo>
                      <a:pt x="11" y="688"/>
                    </a:lnTo>
                    <a:cubicBezTo>
                      <a:pt x="20" y="694"/>
                      <a:pt x="27" y="700"/>
                      <a:pt x="37" y="704"/>
                    </a:cubicBezTo>
                    <a:lnTo>
                      <a:pt x="37" y="24"/>
                    </a:lnTo>
                    <a:cubicBezTo>
                      <a:pt x="25" y="17"/>
                      <a:pt x="14" y="9"/>
                      <a:pt x="4" y="2"/>
                    </a:cubicBez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3"/>
              <p:cNvSpPr/>
              <p:nvPr/>
            </p:nvSpPr>
            <p:spPr>
              <a:xfrm>
                <a:off x="333950" y="1698925"/>
                <a:ext cx="294150" cy="140100"/>
              </a:xfrm>
              <a:custGeom>
                <a:avLst/>
                <a:gdLst/>
                <a:ahLst/>
                <a:cxnLst/>
                <a:rect l="l" t="t" r="r" b="b"/>
                <a:pathLst>
                  <a:path w="11766" h="5604" extrusionOk="0">
                    <a:moveTo>
                      <a:pt x="10852" y="0"/>
                    </a:moveTo>
                    <a:lnTo>
                      <a:pt x="10104" y="432"/>
                    </a:lnTo>
                    <a:lnTo>
                      <a:pt x="11017" y="959"/>
                    </a:lnTo>
                    <a:lnTo>
                      <a:pt x="11765" y="528"/>
                    </a:lnTo>
                    <a:lnTo>
                      <a:pt x="10852" y="0"/>
                    </a:lnTo>
                    <a:close/>
                    <a:moveTo>
                      <a:pt x="5324" y="2058"/>
                    </a:moveTo>
                    <a:lnTo>
                      <a:pt x="162" y="5060"/>
                    </a:lnTo>
                    <a:cubicBezTo>
                      <a:pt x="1" y="5154"/>
                      <a:pt x="1" y="5308"/>
                      <a:pt x="165" y="5402"/>
                    </a:cubicBezTo>
                    <a:lnTo>
                      <a:pt x="516" y="5603"/>
                    </a:lnTo>
                    <a:lnTo>
                      <a:pt x="1772" y="4874"/>
                    </a:lnTo>
                    <a:lnTo>
                      <a:pt x="1286" y="4593"/>
                    </a:lnTo>
                    <a:lnTo>
                      <a:pt x="5485" y="2152"/>
                    </a:lnTo>
                    <a:lnTo>
                      <a:pt x="5324" y="2058"/>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3"/>
              <p:cNvSpPr/>
              <p:nvPr/>
            </p:nvSpPr>
            <p:spPr>
              <a:xfrm>
                <a:off x="346825" y="1709725"/>
                <a:ext cx="334425" cy="196600"/>
              </a:xfrm>
              <a:custGeom>
                <a:avLst/>
                <a:gdLst/>
                <a:ahLst/>
                <a:cxnLst/>
                <a:rect l="l" t="t" r="r" b="b"/>
                <a:pathLst>
                  <a:path w="13377" h="7864" extrusionOk="0">
                    <a:moveTo>
                      <a:pt x="9589" y="0"/>
                    </a:moveTo>
                    <a:lnTo>
                      <a:pt x="9233" y="205"/>
                    </a:lnTo>
                    <a:lnTo>
                      <a:pt x="10145" y="733"/>
                    </a:lnTo>
                    <a:lnTo>
                      <a:pt x="10502" y="527"/>
                    </a:lnTo>
                    <a:lnTo>
                      <a:pt x="9589" y="0"/>
                    </a:lnTo>
                    <a:close/>
                    <a:moveTo>
                      <a:pt x="13147" y="2866"/>
                    </a:moveTo>
                    <a:lnTo>
                      <a:pt x="12764" y="3093"/>
                    </a:lnTo>
                    <a:cubicBezTo>
                      <a:pt x="12724" y="3225"/>
                      <a:pt x="12677" y="3352"/>
                      <a:pt x="12650" y="3423"/>
                    </a:cubicBezTo>
                    <a:lnTo>
                      <a:pt x="13376" y="2999"/>
                    </a:lnTo>
                    <a:lnTo>
                      <a:pt x="13147" y="2866"/>
                    </a:lnTo>
                    <a:close/>
                    <a:moveTo>
                      <a:pt x="12679" y="3134"/>
                    </a:moveTo>
                    <a:lnTo>
                      <a:pt x="5855" y="7100"/>
                    </a:lnTo>
                    <a:lnTo>
                      <a:pt x="1257" y="4442"/>
                    </a:lnTo>
                    <a:lnTo>
                      <a:pt x="1" y="5171"/>
                    </a:lnTo>
                    <a:lnTo>
                      <a:pt x="4542" y="7793"/>
                    </a:lnTo>
                    <a:cubicBezTo>
                      <a:pt x="4635" y="7840"/>
                      <a:pt x="4736" y="7864"/>
                      <a:pt x="4837" y="7864"/>
                    </a:cubicBezTo>
                    <a:cubicBezTo>
                      <a:pt x="4938" y="7864"/>
                      <a:pt x="5038" y="7840"/>
                      <a:pt x="5131" y="7793"/>
                    </a:cubicBezTo>
                    <a:lnTo>
                      <a:pt x="12631" y="3433"/>
                    </a:lnTo>
                    <a:cubicBezTo>
                      <a:pt x="12637" y="3382"/>
                      <a:pt x="12650" y="3286"/>
                      <a:pt x="12679" y="3134"/>
                    </a:cubicBezTo>
                    <a:close/>
                  </a:path>
                </a:pathLst>
              </a:custGeom>
              <a:solidFill>
                <a:srgbClr val="008D8A"/>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3"/>
              <p:cNvSpPr/>
              <p:nvPr/>
            </p:nvSpPr>
            <p:spPr>
              <a:xfrm>
                <a:off x="475125" y="1784700"/>
                <a:ext cx="206150" cy="119925"/>
              </a:xfrm>
              <a:custGeom>
                <a:avLst/>
                <a:gdLst/>
                <a:ahLst/>
                <a:cxnLst/>
                <a:rect l="l" t="t" r="r" b="b"/>
                <a:pathLst>
                  <a:path w="8246" h="4797" extrusionOk="0">
                    <a:moveTo>
                      <a:pt x="8246" y="0"/>
                    </a:moveTo>
                    <a:lnTo>
                      <a:pt x="7519" y="424"/>
                    </a:lnTo>
                    <a:lnTo>
                      <a:pt x="8246" y="2"/>
                    </a:lnTo>
                    <a:lnTo>
                      <a:pt x="8246" y="0"/>
                    </a:lnTo>
                    <a:close/>
                    <a:moveTo>
                      <a:pt x="7499" y="434"/>
                    </a:moveTo>
                    <a:lnTo>
                      <a:pt x="1" y="4794"/>
                    </a:lnTo>
                    <a:lnTo>
                      <a:pt x="1" y="4797"/>
                    </a:lnTo>
                    <a:lnTo>
                      <a:pt x="3" y="4794"/>
                    </a:lnTo>
                    <a:lnTo>
                      <a:pt x="7500" y="435"/>
                    </a:lnTo>
                    <a:lnTo>
                      <a:pt x="7499" y="434"/>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3"/>
              <p:cNvSpPr/>
              <p:nvPr/>
            </p:nvSpPr>
            <p:spPr>
              <a:xfrm>
                <a:off x="366075" y="1702825"/>
                <a:ext cx="318000" cy="184400"/>
              </a:xfrm>
              <a:custGeom>
                <a:avLst/>
                <a:gdLst/>
                <a:ahLst/>
                <a:cxnLst/>
                <a:rect l="l" t="t" r="r" b="b"/>
                <a:pathLst>
                  <a:path w="12720" h="7376" extrusionOk="0">
                    <a:moveTo>
                      <a:pt x="7631" y="1"/>
                    </a:moveTo>
                    <a:lnTo>
                      <a:pt x="1" y="4437"/>
                    </a:lnTo>
                    <a:lnTo>
                      <a:pt x="5085" y="7376"/>
                    </a:lnTo>
                    <a:lnTo>
                      <a:pt x="12719" y="2940"/>
                    </a:lnTo>
                    <a:lnTo>
                      <a:pt x="763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3"/>
              <p:cNvSpPr/>
              <p:nvPr/>
            </p:nvSpPr>
            <p:spPr>
              <a:xfrm>
                <a:off x="646175" y="1739975"/>
                <a:ext cx="6100" cy="3225"/>
              </a:xfrm>
              <a:custGeom>
                <a:avLst/>
                <a:gdLst/>
                <a:ahLst/>
                <a:cxnLst/>
                <a:rect l="l" t="t" r="r" b="b"/>
                <a:pathLst>
                  <a:path w="244" h="129" extrusionOk="0">
                    <a:moveTo>
                      <a:pt x="120" y="0"/>
                    </a:moveTo>
                    <a:cubicBezTo>
                      <a:pt x="94" y="0"/>
                      <a:pt x="67" y="6"/>
                      <a:pt x="42" y="19"/>
                    </a:cubicBezTo>
                    <a:cubicBezTo>
                      <a:pt x="0" y="43"/>
                      <a:pt x="0" y="85"/>
                      <a:pt x="42" y="110"/>
                    </a:cubicBezTo>
                    <a:cubicBezTo>
                      <a:pt x="67" y="122"/>
                      <a:pt x="94" y="128"/>
                      <a:pt x="120" y="128"/>
                    </a:cubicBezTo>
                    <a:cubicBezTo>
                      <a:pt x="147" y="128"/>
                      <a:pt x="174" y="122"/>
                      <a:pt x="199" y="110"/>
                    </a:cubicBezTo>
                    <a:cubicBezTo>
                      <a:pt x="244" y="82"/>
                      <a:pt x="244" y="43"/>
                      <a:pt x="199" y="19"/>
                    </a:cubicBezTo>
                    <a:cubicBezTo>
                      <a:pt x="174" y="6"/>
                      <a:pt x="147" y="0"/>
                      <a:pt x="12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3"/>
              <p:cNvSpPr/>
              <p:nvPr/>
            </p:nvSpPr>
            <p:spPr>
              <a:xfrm>
                <a:off x="622125" y="1726000"/>
                <a:ext cx="21100" cy="11925"/>
              </a:xfrm>
              <a:custGeom>
                <a:avLst/>
                <a:gdLst/>
                <a:ahLst/>
                <a:cxnLst/>
                <a:rect l="l" t="t" r="r" b="b"/>
                <a:pathLst>
                  <a:path w="844" h="477" extrusionOk="0">
                    <a:moveTo>
                      <a:pt x="88" y="0"/>
                    </a:moveTo>
                    <a:cubicBezTo>
                      <a:pt x="69" y="0"/>
                      <a:pt x="50" y="5"/>
                      <a:pt x="33" y="14"/>
                    </a:cubicBezTo>
                    <a:cubicBezTo>
                      <a:pt x="1" y="32"/>
                      <a:pt x="1" y="58"/>
                      <a:pt x="33" y="76"/>
                    </a:cubicBezTo>
                    <a:lnTo>
                      <a:pt x="701" y="463"/>
                    </a:lnTo>
                    <a:cubicBezTo>
                      <a:pt x="718" y="472"/>
                      <a:pt x="737" y="476"/>
                      <a:pt x="756" y="476"/>
                    </a:cubicBezTo>
                    <a:cubicBezTo>
                      <a:pt x="775" y="476"/>
                      <a:pt x="795" y="472"/>
                      <a:pt x="813" y="463"/>
                    </a:cubicBezTo>
                    <a:cubicBezTo>
                      <a:pt x="843" y="446"/>
                      <a:pt x="843" y="418"/>
                      <a:pt x="813" y="396"/>
                    </a:cubicBezTo>
                    <a:lnTo>
                      <a:pt x="144" y="14"/>
                    </a:lnTo>
                    <a:cubicBezTo>
                      <a:pt x="126" y="5"/>
                      <a:pt x="107" y="0"/>
                      <a:pt x="88"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3"/>
              <p:cNvSpPr/>
              <p:nvPr/>
            </p:nvSpPr>
            <p:spPr>
              <a:xfrm>
                <a:off x="403525" y="1853625"/>
                <a:ext cx="20125" cy="11925"/>
              </a:xfrm>
              <a:custGeom>
                <a:avLst/>
                <a:gdLst/>
                <a:ahLst/>
                <a:cxnLst/>
                <a:rect l="l" t="t" r="r" b="b"/>
                <a:pathLst>
                  <a:path w="805" h="477" extrusionOk="0">
                    <a:moveTo>
                      <a:pt x="391" y="26"/>
                    </a:moveTo>
                    <a:cubicBezTo>
                      <a:pt x="436" y="26"/>
                      <a:pt x="482" y="37"/>
                      <a:pt x="524" y="58"/>
                    </a:cubicBezTo>
                    <a:lnTo>
                      <a:pt x="726" y="175"/>
                    </a:lnTo>
                    <a:cubicBezTo>
                      <a:pt x="762" y="194"/>
                      <a:pt x="776" y="220"/>
                      <a:pt x="776" y="243"/>
                    </a:cubicBezTo>
                    <a:cubicBezTo>
                      <a:pt x="776" y="267"/>
                      <a:pt x="762" y="291"/>
                      <a:pt x="726" y="313"/>
                    </a:cubicBezTo>
                    <a:lnTo>
                      <a:pt x="547" y="417"/>
                    </a:lnTo>
                    <a:cubicBezTo>
                      <a:pt x="505" y="439"/>
                      <a:pt x="460" y="450"/>
                      <a:pt x="414" y="450"/>
                    </a:cubicBezTo>
                    <a:cubicBezTo>
                      <a:pt x="368" y="450"/>
                      <a:pt x="323" y="439"/>
                      <a:pt x="281" y="417"/>
                    </a:cubicBezTo>
                    <a:lnTo>
                      <a:pt x="79" y="300"/>
                    </a:lnTo>
                    <a:cubicBezTo>
                      <a:pt x="43" y="281"/>
                      <a:pt x="28" y="255"/>
                      <a:pt x="28" y="233"/>
                    </a:cubicBezTo>
                    <a:cubicBezTo>
                      <a:pt x="28" y="210"/>
                      <a:pt x="43" y="184"/>
                      <a:pt x="79" y="162"/>
                    </a:cubicBezTo>
                    <a:lnTo>
                      <a:pt x="257" y="58"/>
                    </a:lnTo>
                    <a:cubicBezTo>
                      <a:pt x="299" y="37"/>
                      <a:pt x="345" y="26"/>
                      <a:pt x="391" y="26"/>
                    </a:cubicBezTo>
                    <a:close/>
                    <a:moveTo>
                      <a:pt x="390" y="0"/>
                    </a:moveTo>
                    <a:cubicBezTo>
                      <a:pt x="340" y="0"/>
                      <a:pt x="289" y="12"/>
                      <a:pt x="243" y="36"/>
                    </a:cubicBezTo>
                    <a:lnTo>
                      <a:pt x="64" y="140"/>
                    </a:lnTo>
                    <a:cubicBezTo>
                      <a:pt x="24" y="164"/>
                      <a:pt x="1" y="198"/>
                      <a:pt x="1" y="233"/>
                    </a:cubicBezTo>
                    <a:cubicBezTo>
                      <a:pt x="1" y="269"/>
                      <a:pt x="24" y="303"/>
                      <a:pt x="64" y="325"/>
                    </a:cubicBezTo>
                    <a:lnTo>
                      <a:pt x="267" y="441"/>
                    </a:lnTo>
                    <a:cubicBezTo>
                      <a:pt x="313" y="464"/>
                      <a:pt x="364" y="476"/>
                      <a:pt x="414" y="476"/>
                    </a:cubicBezTo>
                    <a:cubicBezTo>
                      <a:pt x="465" y="476"/>
                      <a:pt x="515" y="464"/>
                      <a:pt x="562" y="441"/>
                    </a:cubicBezTo>
                    <a:lnTo>
                      <a:pt x="740" y="336"/>
                    </a:lnTo>
                    <a:cubicBezTo>
                      <a:pt x="781" y="313"/>
                      <a:pt x="804" y="278"/>
                      <a:pt x="804" y="243"/>
                    </a:cubicBezTo>
                    <a:cubicBezTo>
                      <a:pt x="804" y="207"/>
                      <a:pt x="781" y="174"/>
                      <a:pt x="740" y="153"/>
                    </a:cubicBezTo>
                    <a:lnTo>
                      <a:pt x="740" y="153"/>
                    </a:lnTo>
                    <a:lnTo>
                      <a:pt x="740" y="152"/>
                    </a:lnTo>
                    <a:lnTo>
                      <a:pt x="537" y="35"/>
                    </a:lnTo>
                    <a:lnTo>
                      <a:pt x="537" y="36"/>
                    </a:lnTo>
                    <a:lnTo>
                      <a:pt x="537" y="36"/>
                    </a:lnTo>
                    <a:cubicBezTo>
                      <a:pt x="490" y="12"/>
                      <a:pt x="440" y="0"/>
                      <a:pt x="390"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3"/>
              <p:cNvSpPr/>
              <p:nvPr/>
            </p:nvSpPr>
            <p:spPr>
              <a:xfrm>
                <a:off x="369950" y="1831575"/>
                <a:ext cx="13275" cy="11300"/>
              </a:xfrm>
              <a:custGeom>
                <a:avLst/>
                <a:gdLst/>
                <a:ahLst/>
                <a:cxnLst/>
                <a:rect l="l" t="t" r="r" b="b"/>
                <a:pathLst>
                  <a:path w="531" h="452" extrusionOk="0">
                    <a:moveTo>
                      <a:pt x="422" y="1"/>
                    </a:moveTo>
                    <a:cubicBezTo>
                      <a:pt x="408" y="1"/>
                      <a:pt x="394" y="11"/>
                      <a:pt x="398" y="29"/>
                    </a:cubicBezTo>
                    <a:lnTo>
                      <a:pt x="477" y="403"/>
                    </a:lnTo>
                    <a:lnTo>
                      <a:pt x="30" y="403"/>
                    </a:lnTo>
                    <a:cubicBezTo>
                      <a:pt x="1" y="406"/>
                      <a:pt x="1" y="448"/>
                      <a:pt x="30" y="451"/>
                    </a:cubicBezTo>
                    <a:lnTo>
                      <a:pt x="506" y="451"/>
                    </a:lnTo>
                    <a:cubicBezTo>
                      <a:pt x="513" y="451"/>
                      <a:pt x="519" y="448"/>
                      <a:pt x="523" y="442"/>
                    </a:cubicBezTo>
                    <a:cubicBezTo>
                      <a:pt x="527" y="437"/>
                      <a:pt x="530" y="429"/>
                      <a:pt x="529" y="422"/>
                    </a:cubicBezTo>
                    <a:lnTo>
                      <a:pt x="445" y="19"/>
                    </a:lnTo>
                    <a:cubicBezTo>
                      <a:pt x="442" y="6"/>
                      <a:pt x="432" y="1"/>
                      <a:pt x="422"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3"/>
              <p:cNvSpPr/>
              <p:nvPr/>
            </p:nvSpPr>
            <p:spPr>
              <a:xfrm>
                <a:off x="537800" y="1702825"/>
                <a:ext cx="146275" cy="84825"/>
              </a:xfrm>
              <a:custGeom>
                <a:avLst/>
                <a:gdLst/>
                <a:ahLst/>
                <a:cxnLst/>
                <a:rect l="l" t="t" r="r" b="b"/>
                <a:pathLst>
                  <a:path w="5851" h="3393" extrusionOk="0">
                    <a:moveTo>
                      <a:pt x="762" y="1"/>
                    </a:moveTo>
                    <a:lnTo>
                      <a:pt x="1" y="453"/>
                    </a:lnTo>
                    <a:lnTo>
                      <a:pt x="5086" y="3393"/>
                    </a:lnTo>
                    <a:lnTo>
                      <a:pt x="5850" y="2940"/>
                    </a:lnTo>
                    <a:lnTo>
                      <a:pt x="76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3"/>
              <p:cNvSpPr/>
              <p:nvPr/>
            </p:nvSpPr>
            <p:spPr>
              <a:xfrm>
                <a:off x="537800" y="1753850"/>
                <a:ext cx="101975" cy="59075"/>
              </a:xfrm>
              <a:custGeom>
                <a:avLst/>
                <a:gdLst/>
                <a:ahLst/>
                <a:cxnLst/>
                <a:rect l="l" t="t" r="r" b="b"/>
                <a:pathLst>
                  <a:path w="4079" h="2363" extrusionOk="0">
                    <a:moveTo>
                      <a:pt x="1748" y="0"/>
                    </a:moveTo>
                    <a:lnTo>
                      <a:pt x="1" y="1017"/>
                    </a:lnTo>
                    <a:lnTo>
                      <a:pt x="2330" y="2362"/>
                    </a:lnTo>
                    <a:lnTo>
                      <a:pt x="4078" y="1346"/>
                    </a:lnTo>
                    <a:lnTo>
                      <a:pt x="174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3"/>
              <p:cNvSpPr/>
              <p:nvPr/>
            </p:nvSpPr>
            <p:spPr>
              <a:xfrm>
                <a:off x="468525" y="1763025"/>
                <a:ext cx="110025" cy="63450"/>
              </a:xfrm>
              <a:custGeom>
                <a:avLst/>
                <a:gdLst/>
                <a:ahLst/>
                <a:cxnLst/>
                <a:rect l="l" t="t" r="r" b="b"/>
                <a:pathLst>
                  <a:path w="4401" h="2538" extrusionOk="0">
                    <a:moveTo>
                      <a:pt x="133" y="0"/>
                    </a:moveTo>
                    <a:lnTo>
                      <a:pt x="1" y="74"/>
                    </a:lnTo>
                    <a:lnTo>
                      <a:pt x="4267" y="2538"/>
                    </a:lnTo>
                    <a:lnTo>
                      <a:pt x="4400" y="2464"/>
                    </a:lnTo>
                    <a:lnTo>
                      <a:pt x="1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3"/>
              <p:cNvSpPr/>
              <p:nvPr/>
            </p:nvSpPr>
            <p:spPr>
              <a:xfrm>
                <a:off x="456100" y="1770525"/>
                <a:ext cx="110050" cy="63450"/>
              </a:xfrm>
              <a:custGeom>
                <a:avLst/>
                <a:gdLst/>
                <a:ahLst/>
                <a:cxnLst/>
                <a:rect l="l" t="t" r="r" b="b"/>
                <a:pathLst>
                  <a:path w="4402" h="2538" extrusionOk="0">
                    <a:moveTo>
                      <a:pt x="132" y="0"/>
                    </a:moveTo>
                    <a:lnTo>
                      <a:pt x="0" y="74"/>
                    </a:lnTo>
                    <a:lnTo>
                      <a:pt x="4266" y="2538"/>
                    </a:lnTo>
                    <a:lnTo>
                      <a:pt x="4401" y="2464"/>
                    </a:lnTo>
                    <a:lnTo>
                      <a:pt x="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3"/>
              <p:cNvSpPr/>
              <p:nvPr/>
            </p:nvSpPr>
            <p:spPr>
              <a:xfrm>
                <a:off x="443400" y="1777725"/>
                <a:ext cx="110050" cy="63500"/>
              </a:xfrm>
              <a:custGeom>
                <a:avLst/>
                <a:gdLst/>
                <a:ahLst/>
                <a:cxnLst/>
                <a:rect l="l" t="t" r="r" b="b"/>
                <a:pathLst>
                  <a:path w="4402" h="2540" extrusionOk="0">
                    <a:moveTo>
                      <a:pt x="133" y="1"/>
                    </a:moveTo>
                    <a:lnTo>
                      <a:pt x="1" y="76"/>
                    </a:lnTo>
                    <a:lnTo>
                      <a:pt x="4267" y="2540"/>
                    </a:lnTo>
                    <a:lnTo>
                      <a:pt x="4402" y="2464"/>
                    </a:lnTo>
                    <a:lnTo>
                      <a:pt x="1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3"/>
              <p:cNvSpPr/>
              <p:nvPr/>
            </p:nvSpPr>
            <p:spPr>
              <a:xfrm>
                <a:off x="431000" y="1785275"/>
                <a:ext cx="110025" cy="63450"/>
              </a:xfrm>
              <a:custGeom>
                <a:avLst/>
                <a:gdLst/>
                <a:ahLst/>
                <a:cxnLst/>
                <a:rect l="l" t="t" r="r" b="b"/>
                <a:pathLst>
                  <a:path w="4401" h="2538" extrusionOk="0">
                    <a:moveTo>
                      <a:pt x="133" y="0"/>
                    </a:moveTo>
                    <a:lnTo>
                      <a:pt x="1" y="74"/>
                    </a:lnTo>
                    <a:lnTo>
                      <a:pt x="4266" y="2538"/>
                    </a:lnTo>
                    <a:lnTo>
                      <a:pt x="4400" y="2463"/>
                    </a:lnTo>
                    <a:lnTo>
                      <a:pt x="1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3"/>
              <p:cNvSpPr/>
              <p:nvPr/>
            </p:nvSpPr>
            <p:spPr>
              <a:xfrm>
                <a:off x="418900" y="1793525"/>
                <a:ext cx="110050" cy="63475"/>
              </a:xfrm>
              <a:custGeom>
                <a:avLst/>
                <a:gdLst/>
                <a:ahLst/>
                <a:cxnLst/>
                <a:rect l="l" t="t" r="r" b="b"/>
                <a:pathLst>
                  <a:path w="4402" h="2539" extrusionOk="0">
                    <a:moveTo>
                      <a:pt x="132" y="1"/>
                    </a:moveTo>
                    <a:lnTo>
                      <a:pt x="1" y="75"/>
                    </a:lnTo>
                    <a:lnTo>
                      <a:pt x="4267" y="2539"/>
                    </a:lnTo>
                    <a:lnTo>
                      <a:pt x="4401" y="2465"/>
                    </a:lnTo>
                    <a:lnTo>
                      <a:pt x="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3"/>
              <p:cNvSpPr/>
              <p:nvPr/>
            </p:nvSpPr>
            <p:spPr>
              <a:xfrm>
                <a:off x="406500" y="1801050"/>
                <a:ext cx="110025" cy="63450"/>
              </a:xfrm>
              <a:custGeom>
                <a:avLst/>
                <a:gdLst/>
                <a:ahLst/>
                <a:cxnLst/>
                <a:rect l="l" t="t" r="r" b="b"/>
                <a:pathLst>
                  <a:path w="4401" h="2538" extrusionOk="0">
                    <a:moveTo>
                      <a:pt x="133" y="0"/>
                    </a:moveTo>
                    <a:lnTo>
                      <a:pt x="1" y="74"/>
                    </a:lnTo>
                    <a:lnTo>
                      <a:pt x="4265" y="2538"/>
                    </a:lnTo>
                    <a:lnTo>
                      <a:pt x="4400" y="2464"/>
                    </a:lnTo>
                    <a:lnTo>
                      <a:pt x="1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3"/>
              <p:cNvSpPr/>
              <p:nvPr/>
            </p:nvSpPr>
            <p:spPr>
              <a:xfrm>
                <a:off x="393825" y="1808250"/>
                <a:ext cx="110000" cy="63500"/>
              </a:xfrm>
              <a:custGeom>
                <a:avLst/>
                <a:gdLst/>
                <a:ahLst/>
                <a:cxnLst/>
                <a:rect l="l" t="t" r="r" b="b"/>
                <a:pathLst>
                  <a:path w="4400" h="2540" extrusionOk="0">
                    <a:moveTo>
                      <a:pt x="132" y="1"/>
                    </a:moveTo>
                    <a:lnTo>
                      <a:pt x="0" y="76"/>
                    </a:lnTo>
                    <a:lnTo>
                      <a:pt x="4265" y="2540"/>
                    </a:lnTo>
                    <a:lnTo>
                      <a:pt x="4400" y="2464"/>
                    </a:lnTo>
                    <a:lnTo>
                      <a:pt x="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3"/>
              <p:cNvSpPr/>
              <p:nvPr/>
            </p:nvSpPr>
            <p:spPr>
              <a:xfrm>
                <a:off x="662525" y="1795275"/>
                <a:ext cx="550" cy="1450"/>
              </a:xfrm>
              <a:custGeom>
                <a:avLst/>
                <a:gdLst/>
                <a:ahLst/>
                <a:cxnLst/>
                <a:rect l="l" t="t" r="r" b="b"/>
                <a:pathLst>
                  <a:path w="22" h="58" extrusionOk="0">
                    <a:moveTo>
                      <a:pt x="22" y="1"/>
                    </a:moveTo>
                    <a:lnTo>
                      <a:pt x="3" y="12"/>
                    </a:lnTo>
                    <a:cubicBezTo>
                      <a:pt x="0" y="43"/>
                      <a:pt x="0" y="57"/>
                      <a:pt x="0" y="57"/>
                    </a:cubicBezTo>
                    <a:cubicBezTo>
                      <a:pt x="0" y="57"/>
                      <a:pt x="9" y="35"/>
                      <a:pt x="2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3"/>
              <p:cNvSpPr/>
              <p:nvPr/>
            </p:nvSpPr>
            <p:spPr>
              <a:xfrm>
                <a:off x="662625" y="1795275"/>
                <a:ext cx="450" cy="275"/>
              </a:xfrm>
              <a:custGeom>
                <a:avLst/>
                <a:gdLst/>
                <a:ahLst/>
                <a:cxnLst/>
                <a:rect l="l" t="t" r="r" b="b"/>
                <a:pathLst>
                  <a:path w="18" h="11" extrusionOk="0">
                    <a:moveTo>
                      <a:pt x="18" y="1"/>
                    </a:moveTo>
                    <a:lnTo>
                      <a:pt x="0" y="11"/>
                    </a:lnTo>
                    <a:lnTo>
                      <a:pt x="0" y="11"/>
                    </a:lnTo>
                    <a:lnTo>
                      <a:pt x="18" y="1"/>
                    </a:lnTo>
                    <a:lnTo>
                      <a:pt x="1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3"/>
              <p:cNvSpPr/>
              <p:nvPr/>
            </p:nvSpPr>
            <p:spPr>
              <a:xfrm>
                <a:off x="663775" y="1787050"/>
                <a:ext cx="1000" cy="1050"/>
              </a:xfrm>
              <a:custGeom>
                <a:avLst/>
                <a:gdLst/>
                <a:ahLst/>
                <a:cxnLst/>
                <a:rect l="l" t="t" r="r" b="b"/>
                <a:pathLst>
                  <a:path w="40" h="42" extrusionOk="0">
                    <a:moveTo>
                      <a:pt x="9" y="0"/>
                    </a:moveTo>
                    <a:lnTo>
                      <a:pt x="9" y="2"/>
                    </a:lnTo>
                    <a:cubicBezTo>
                      <a:pt x="7" y="15"/>
                      <a:pt x="4" y="28"/>
                      <a:pt x="1" y="41"/>
                    </a:cubicBezTo>
                    <a:lnTo>
                      <a:pt x="40" y="19"/>
                    </a:lnTo>
                    <a:lnTo>
                      <a:pt x="9"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3"/>
              <p:cNvSpPr/>
              <p:nvPr/>
            </p:nvSpPr>
            <p:spPr>
              <a:xfrm>
                <a:off x="664000" y="1774825"/>
                <a:ext cx="4125" cy="12825"/>
              </a:xfrm>
              <a:custGeom>
                <a:avLst/>
                <a:gdLst/>
                <a:ahLst/>
                <a:cxnLst/>
                <a:rect l="l" t="t" r="r" b="b"/>
                <a:pathLst>
                  <a:path w="165" h="513" extrusionOk="0">
                    <a:moveTo>
                      <a:pt x="14" y="1"/>
                    </a:moveTo>
                    <a:lnTo>
                      <a:pt x="16" y="5"/>
                    </a:lnTo>
                    <a:cubicBezTo>
                      <a:pt x="98" y="124"/>
                      <a:pt x="61" y="204"/>
                      <a:pt x="3" y="475"/>
                    </a:cubicBezTo>
                    <a:lnTo>
                      <a:pt x="0" y="491"/>
                    </a:lnTo>
                    <a:lnTo>
                      <a:pt x="31" y="508"/>
                    </a:lnTo>
                    <a:lnTo>
                      <a:pt x="38" y="513"/>
                    </a:lnTo>
                    <a:lnTo>
                      <a:pt x="77" y="489"/>
                    </a:lnTo>
                    <a:cubicBezTo>
                      <a:pt x="125" y="330"/>
                      <a:pt x="164" y="163"/>
                      <a:pt x="145" y="79"/>
                    </a:cubicBezTo>
                    <a:lnTo>
                      <a:pt x="1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3"/>
              <p:cNvSpPr/>
              <p:nvPr/>
            </p:nvSpPr>
            <p:spPr>
              <a:xfrm>
                <a:off x="710825" y="1713750"/>
                <a:ext cx="13150" cy="5800"/>
              </a:xfrm>
              <a:custGeom>
                <a:avLst/>
                <a:gdLst/>
                <a:ahLst/>
                <a:cxnLst/>
                <a:rect l="l" t="t" r="r" b="b"/>
                <a:pathLst>
                  <a:path w="526" h="232" extrusionOk="0">
                    <a:moveTo>
                      <a:pt x="1" y="103"/>
                    </a:moveTo>
                    <a:lnTo>
                      <a:pt x="1" y="103"/>
                    </a:lnTo>
                    <a:cubicBezTo>
                      <a:pt x="1" y="103"/>
                      <a:pt x="1" y="103"/>
                      <a:pt x="1" y="103"/>
                    </a:cubicBezTo>
                    <a:lnTo>
                      <a:pt x="1" y="103"/>
                    </a:lnTo>
                    <a:close/>
                    <a:moveTo>
                      <a:pt x="526" y="128"/>
                    </a:moveTo>
                    <a:lnTo>
                      <a:pt x="525" y="128"/>
                    </a:lnTo>
                    <a:lnTo>
                      <a:pt x="525" y="128"/>
                    </a:lnTo>
                    <a:cubicBezTo>
                      <a:pt x="525" y="128"/>
                      <a:pt x="526" y="128"/>
                      <a:pt x="526" y="128"/>
                    </a:cubicBezTo>
                    <a:close/>
                    <a:moveTo>
                      <a:pt x="186" y="0"/>
                    </a:moveTo>
                    <a:cubicBezTo>
                      <a:pt x="181" y="0"/>
                      <a:pt x="177" y="1"/>
                      <a:pt x="174" y="3"/>
                    </a:cubicBezTo>
                    <a:lnTo>
                      <a:pt x="1" y="103"/>
                    </a:lnTo>
                    <a:lnTo>
                      <a:pt x="1" y="103"/>
                    </a:lnTo>
                    <a:cubicBezTo>
                      <a:pt x="5" y="101"/>
                      <a:pt x="9" y="100"/>
                      <a:pt x="13" y="100"/>
                    </a:cubicBezTo>
                    <a:cubicBezTo>
                      <a:pt x="18" y="100"/>
                      <a:pt x="22" y="101"/>
                      <a:pt x="26" y="103"/>
                    </a:cubicBezTo>
                    <a:lnTo>
                      <a:pt x="330" y="228"/>
                    </a:lnTo>
                    <a:cubicBezTo>
                      <a:pt x="334" y="230"/>
                      <a:pt x="338" y="231"/>
                      <a:pt x="342" y="231"/>
                    </a:cubicBezTo>
                    <a:cubicBezTo>
                      <a:pt x="346" y="231"/>
                      <a:pt x="350" y="230"/>
                      <a:pt x="353" y="228"/>
                    </a:cubicBezTo>
                    <a:lnTo>
                      <a:pt x="525" y="128"/>
                    </a:lnTo>
                    <a:lnTo>
                      <a:pt x="525" y="128"/>
                    </a:lnTo>
                    <a:cubicBezTo>
                      <a:pt x="522" y="130"/>
                      <a:pt x="518" y="131"/>
                      <a:pt x="514" y="131"/>
                    </a:cubicBezTo>
                    <a:cubicBezTo>
                      <a:pt x="510" y="131"/>
                      <a:pt x="506" y="130"/>
                      <a:pt x="503" y="128"/>
                    </a:cubicBezTo>
                    <a:lnTo>
                      <a:pt x="198" y="3"/>
                    </a:lnTo>
                    <a:cubicBezTo>
                      <a:pt x="195" y="1"/>
                      <a:pt x="190" y="0"/>
                      <a:pt x="186"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3"/>
              <p:cNvSpPr/>
              <p:nvPr/>
            </p:nvSpPr>
            <p:spPr>
              <a:xfrm>
                <a:off x="731650" y="1733975"/>
                <a:ext cx="5775" cy="13800"/>
              </a:xfrm>
              <a:custGeom>
                <a:avLst/>
                <a:gdLst/>
                <a:ahLst/>
                <a:cxnLst/>
                <a:rect l="l" t="t" r="r" b="b"/>
                <a:pathLst>
                  <a:path w="231" h="552" extrusionOk="0">
                    <a:moveTo>
                      <a:pt x="189" y="1"/>
                    </a:moveTo>
                    <a:lnTo>
                      <a:pt x="16" y="101"/>
                    </a:lnTo>
                    <a:cubicBezTo>
                      <a:pt x="5" y="109"/>
                      <a:pt x="0" y="124"/>
                      <a:pt x="3" y="137"/>
                    </a:cubicBezTo>
                    <a:lnTo>
                      <a:pt x="55" y="515"/>
                    </a:lnTo>
                    <a:cubicBezTo>
                      <a:pt x="58" y="528"/>
                      <a:pt x="54" y="543"/>
                      <a:pt x="44" y="552"/>
                    </a:cubicBezTo>
                    <a:lnTo>
                      <a:pt x="216" y="451"/>
                    </a:lnTo>
                    <a:cubicBezTo>
                      <a:pt x="227" y="443"/>
                      <a:pt x="231" y="428"/>
                      <a:pt x="228" y="415"/>
                    </a:cubicBezTo>
                    <a:lnTo>
                      <a:pt x="176" y="37"/>
                    </a:lnTo>
                    <a:cubicBezTo>
                      <a:pt x="173" y="24"/>
                      <a:pt x="177" y="9"/>
                      <a:pt x="189" y="1"/>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3"/>
              <p:cNvSpPr/>
              <p:nvPr/>
            </p:nvSpPr>
            <p:spPr>
              <a:xfrm>
                <a:off x="723500" y="1710525"/>
                <a:ext cx="19050" cy="23000"/>
              </a:xfrm>
              <a:custGeom>
                <a:avLst/>
                <a:gdLst/>
                <a:ahLst/>
                <a:cxnLst/>
                <a:rect l="l" t="t" r="r" b="b"/>
                <a:pathLst>
                  <a:path w="762" h="920" extrusionOk="0">
                    <a:moveTo>
                      <a:pt x="186" y="0"/>
                    </a:moveTo>
                    <a:cubicBezTo>
                      <a:pt x="182" y="0"/>
                      <a:pt x="177" y="1"/>
                      <a:pt x="173" y="3"/>
                    </a:cubicBezTo>
                    <a:lnTo>
                      <a:pt x="0" y="103"/>
                    </a:lnTo>
                    <a:cubicBezTo>
                      <a:pt x="4" y="102"/>
                      <a:pt x="8" y="101"/>
                      <a:pt x="12" y="101"/>
                    </a:cubicBezTo>
                    <a:cubicBezTo>
                      <a:pt x="19" y="101"/>
                      <a:pt x="25" y="103"/>
                      <a:pt x="30" y="106"/>
                    </a:cubicBezTo>
                    <a:cubicBezTo>
                      <a:pt x="48" y="118"/>
                      <a:pt x="61" y="135"/>
                      <a:pt x="68" y="155"/>
                    </a:cubicBezTo>
                    <a:lnTo>
                      <a:pt x="203" y="551"/>
                    </a:lnTo>
                    <a:cubicBezTo>
                      <a:pt x="209" y="569"/>
                      <a:pt x="220" y="585"/>
                      <a:pt x="235" y="596"/>
                    </a:cubicBezTo>
                    <a:lnTo>
                      <a:pt x="539" y="823"/>
                    </a:lnTo>
                    <a:cubicBezTo>
                      <a:pt x="573" y="848"/>
                      <a:pt x="588" y="903"/>
                      <a:pt x="565" y="918"/>
                    </a:cubicBezTo>
                    <a:lnTo>
                      <a:pt x="565" y="918"/>
                    </a:lnTo>
                    <a:lnTo>
                      <a:pt x="735" y="820"/>
                    </a:lnTo>
                    <a:cubicBezTo>
                      <a:pt x="761" y="805"/>
                      <a:pt x="747" y="749"/>
                      <a:pt x="712" y="722"/>
                    </a:cubicBezTo>
                    <a:lnTo>
                      <a:pt x="408" y="496"/>
                    </a:lnTo>
                    <a:cubicBezTo>
                      <a:pt x="393" y="485"/>
                      <a:pt x="381" y="469"/>
                      <a:pt x="376" y="451"/>
                    </a:cubicBezTo>
                    <a:lnTo>
                      <a:pt x="241" y="55"/>
                    </a:lnTo>
                    <a:cubicBezTo>
                      <a:pt x="233" y="35"/>
                      <a:pt x="220" y="18"/>
                      <a:pt x="203" y="6"/>
                    </a:cubicBezTo>
                    <a:cubicBezTo>
                      <a:pt x="198" y="2"/>
                      <a:pt x="192" y="0"/>
                      <a:pt x="186" y="0"/>
                    </a:cubicBezTo>
                    <a:close/>
                    <a:moveTo>
                      <a:pt x="565" y="918"/>
                    </a:moveTo>
                    <a:lnTo>
                      <a:pt x="563" y="920"/>
                    </a:lnTo>
                    <a:cubicBezTo>
                      <a:pt x="563" y="919"/>
                      <a:pt x="564" y="919"/>
                      <a:pt x="565" y="918"/>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3"/>
              <p:cNvSpPr/>
              <p:nvPr/>
            </p:nvSpPr>
            <p:spPr>
              <a:xfrm>
                <a:off x="710350" y="1713000"/>
                <a:ext cx="27875" cy="34850"/>
              </a:xfrm>
              <a:custGeom>
                <a:avLst/>
                <a:gdLst/>
                <a:ahLst/>
                <a:cxnLst/>
                <a:rect l="l" t="t" r="r" b="b"/>
                <a:pathLst>
                  <a:path w="1115" h="1394" extrusionOk="0">
                    <a:moveTo>
                      <a:pt x="538" y="0"/>
                    </a:moveTo>
                    <a:cubicBezTo>
                      <a:pt x="530" y="0"/>
                      <a:pt x="523" y="4"/>
                      <a:pt x="519" y="12"/>
                    </a:cubicBezTo>
                    <a:lnTo>
                      <a:pt x="381" y="251"/>
                    </a:lnTo>
                    <a:cubicBezTo>
                      <a:pt x="377" y="257"/>
                      <a:pt x="370" y="262"/>
                      <a:pt x="362" y="262"/>
                    </a:cubicBezTo>
                    <a:cubicBezTo>
                      <a:pt x="357" y="262"/>
                      <a:pt x="353" y="261"/>
                      <a:pt x="349" y="258"/>
                    </a:cubicBezTo>
                    <a:lnTo>
                      <a:pt x="45" y="133"/>
                    </a:lnTo>
                    <a:cubicBezTo>
                      <a:pt x="40" y="131"/>
                      <a:pt x="35" y="130"/>
                      <a:pt x="32" y="130"/>
                    </a:cubicBezTo>
                    <a:cubicBezTo>
                      <a:pt x="7" y="130"/>
                      <a:pt x="0" y="167"/>
                      <a:pt x="21" y="203"/>
                    </a:cubicBezTo>
                    <a:lnTo>
                      <a:pt x="242" y="577"/>
                    </a:lnTo>
                    <a:cubicBezTo>
                      <a:pt x="251" y="592"/>
                      <a:pt x="255" y="609"/>
                      <a:pt x="253" y="628"/>
                    </a:cubicBezTo>
                    <a:lnTo>
                      <a:pt x="200" y="945"/>
                    </a:lnTo>
                    <a:cubicBezTo>
                      <a:pt x="198" y="979"/>
                      <a:pt x="214" y="1009"/>
                      <a:pt x="242" y="1027"/>
                    </a:cubicBezTo>
                    <a:cubicBezTo>
                      <a:pt x="248" y="1031"/>
                      <a:pt x="255" y="1032"/>
                      <a:pt x="262" y="1032"/>
                    </a:cubicBezTo>
                    <a:lnTo>
                      <a:pt x="533" y="1025"/>
                    </a:lnTo>
                    <a:cubicBezTo>
                      <a:pt x="541" y="1025"/>
                      <a:pt x="548" y="1028"/>
                      <a:pt x="554" y="1031"/>
                    </a:cubicBezTo>
                    <a:cubicBezTo>
                      <a:pt x="561" y="1035"/>
                      <a:pt x="568" y="1041"/>
                      <a:pt x="572" y="1048"/>
                    </a:cubicBezTo>
                    <a:lnTo>
                      <a:pt x="845" y="1370"/>
                    </a:lnTo>
                    <a:cubicBezTo>
                      <a:pt x="851" y="1377"/>
                      <a:pt x="857" y="1383"/>
                      <a:pt x="864" y="1388"/>
                    </a:cubicBezTo>
                    <a:cubicBezTo>
                      <a:pt x="871" y="1392"/>
                      <a:pt x="878" y="1393"/>
                      <a:pt x="884" y="1393"/>
                    </a:cubicBezTo>
                    <a:cubicBezTo>
                      <a:pt x="900" y="1393"/>
                      <a:pt x="910" y="1380"/>
                      <a:pt x="906" y="1356"/>
                    </a:cubicBezTo>
                    <a:lnTo>
                      <a:pt x="855" y="977"/>
                    </a:lnTo>
                    <a:cubicBezTo>
                      <a:pt x="852" y="963"/>
                      <a:pt x="857" y="948"/>
                      <a:pt x="868" y="941"/>
                    </a:cubicBezTo>
                    <a:lnTo>
                      <a:pt x="1089" y="821"/>
                    </a:lnTo>
                    <a:cubicBezTo>
                      <a:pt x="1115" y="808"/>
                      <a:pt x="1100" y="750"/>
                      <a:pt x="1065" y="724"/>
                    </a:cubicBezTo>
                    <a:lnTo>
                      <a:pt x="761" y="497"/>
                    </a:lnTo>
                    <a:cubicBezTo>
                      <a:pt x="746" y="486"/>
                      <a:pt x="735" y="470"/>
                      <a:pt x="729" y="452"/>
                    </a:cubicBezTo>
                    <a:lnTo>
                      <a:pt x="594" y="56"/>
                    </a:lnTo>
                    <a:cubicBezTo>
                      <a:pt x="587" y="36"/>
                      <a:pt x="574" y="19"/>
                      <a:pt x="556" y="7"/>
                    </a:cubicBezTo>
                    <a:lnTo>
                      <a:pt x="556" y="6"/>
                    </a:lnTo>
                    <a:cubicBezTo>
                      <a:pt x="550" y="2"/>
                      <a:pt x="544" y="0"/>
                      <a:pt x="538"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3"/>
              <p:cNvSpPr/>
              <p:nvPr/>
            </p:nvSpPr>
            <p:spPr>
              <a:xfrm>
                <a:off x="628075" y="1657400"/>
                <a:ext cx="197125" cy="111450"/>
              </a:xfrm>
              <a:custGeom>
                <a:avLst/>
                <a:gdLst/>
                <a:ahLst/>
                <a:cxnLst/>
                <a:rect l="l" t="t" r="r" b="b"/>
                <a:pathLst>
                  <a:path w="7885" h="4458" extrusionOk="0">
                    <a:moveTo>
                      <a:pt x="4762" y="1"/>
                    </a:moveTo>
                    <a:lnTo>
                      <a:pt x="4761" y="2"/>
                    </a:lnTo>
                    <a:lnTo>
                      <a:pt x="4762" y="3"/>
                    </a:lnTo>
                    <a:lnTo>
                      <a:pt x="4762" y="3"/>
                    </a:lnTo>
                    <a:lnTo>
                      <a:pt x="4762" y="1"/>
                    </a:lnTo>
                    <a:close/>
                    <a:moveTo>
                      <a:pt x="7445" y="1679"/>
                    </a:moveTo>
                    <a:cubicBezTo>
                      <a:pt x="7457" y="1679"/>
                      <a:pt x="7470" y="1682"/>
                      <a:pt x="7481" y="1687"/>
                    </a:cubicBezTo>
                    <a:cubicBezTo>
                      <a:pt x="7502" y="1699"/>
                      <a:pt x="7502" y="1718"/>
                      <a:pt x="7481" y="1729"/>
                    </a:cubicBezTo>
                    <a:cubicBezTo>
                      <a:pt x="7471" y="1734"/>
                      <a:pt x="7460" y="1738"/>
                      <a:pt x="7450" y="1738"/>
                    </a:cubicBezTo>
                    <a:cubicBezTo>
                      <a:pt x="7448" y="1738"/>
                      <a:pt x="7447" y="1738"/>
                      <a:pt x="7445" y="1738"/>
                    </a:cubicBezTo>
                    <a:lnTo>
                      <a:pt x="7445" y="1740"/>
                    </a:lnTo>
                    <a:cubicBezTo>
                      <a:pt x="7432" y="1740"/>
                      <a:pt x="7419" y="1737"/>
                      <a:pt x="7409" y="1729"/>
                    </a:cubicBezTo>
                    <a:cubicBezTo>
                      <a:pt x="7387" y="1724"/>
                      <a:pt x="7387" y="1695"/>
                      <a:pt x="7409" y="1687"/>
                    </a:cubicBezTo>
                    <a:cubicBezTo>
                      <a:pt x="7420" y="1682"/>
                      <a:pt x="7432" y="1679"/>
                      <a:pt x="7445" y="1679"/>
                    </a:cubicBezTo>
                    <a:close/>
                    <a:moveTo>
                      <a:pt x="7564" y="1740"/>
                    </a:moveTo>
                    <a:cubicBezTo>
                      <a:pt x="7577" y="1740"/>
                      <a:pt x="7589" y="1742"/>
                      <a:pt x="7600" y="1748"/>
                    </a:cubicBezTo>
                    <a:cubicBezTo>
                      <a:pt x="7621" y="1756"/>
                      <a:pt x="7621" y="1785"/>
                      <a:pt x="7600" y="1790"/>
                    </a:cubicBezTo>
                    <a:cubicBezTo>
                      <a:pt x="7591" y="1796"/>
                      <a:pt x="7581" y="1799"/>
                      <a:pt x="7570" y="1799"/>
                    </a:cubicBezTo>
                    <a:cubicBezTo>
                      <a:pt x="7568" y="1799"/>
                      <a:pt x="7566" y="1799"/>
                      <a:pt x="7564" y="1799"/>
                    </a:cubicBezTo>
                    <a:cubicBezTo>
                      <a:pt x="7562" y="1799"/>
                      <a:pt x="7561" y="1799"/>
                      <a:pt x="7559" y="1799"/>
                    </a:cubicBezTo>
                    <a:cubicBezTo>
                      <a:pt x="7548" y="1799"/>
                      <a:pt x="7538" y="1795"/>
                      <a:pt x="7528" y="1790"/>
                    </a:cubicBezTo>
                    <a:cubicBezTo>
                      <a:pt x="7507" y="1785"/>
                      <a:pt x="7507" y="1754"/>
                      <a:pt x="7528" y="1748"/>
                    </a:cubicBezTo>
                    <a:cubicBezTo>
                      <a:pt x="7539" y="1742"/>
                      <a:pt x="7551" y="1740"/>
                      <a:pt x="7564" y="1740"/>
                    </a:cubicBezTo>
                    <a:close/>
                    <a:moveTo>
                      <a:pt x="7681" y="1799"/>
                    </a:moveTo>
                    <a:cubicBezTo>
                      <a:pt x="7695" y="1799"/>
                      <a:pt x="7706" y="1802"/>
                      <a:pt x="7718" y="1808"/>
                    </a:cubicBezTo>
                    <a:cubicBezTo>
                      <a:pt x="7738" y="1819"/>
                      <a:pt x="7738" y="1838"/>
                      <a:pt x="7718" y="1850"/>
                    </a:cubicBezTo>
                    <a:cubicBezTo>
                      <a:pt x="7708" y="1855"/>
                      <a:pt x="7698" y="1859"/>
                      <a:pt x="7687" y="1859"/>
                    </a:cubicBezTo>
                    <a:cubicBezTo>
                      <a:pt x="7685" y="1859"/>
                      <a:pt x="7683" y="1859"/>
                      <a:pt x="7681" y="1859"/>
                    </a:cubicBezTo>
                    <a:cubicBezTo>
                      <a:pt x="7668" y="1859"/>
                      <a:pt x="7657" y="1856"/>
                      <a:pt x="7645" y="1850"/>
                    </a:cubicBezTo>
                    <a:cubicBezTo>
                      <a:pt x="7625" y="1843"/>
                      <a:pt x="7625" y="1814"/>
                      <a:pt x="7645" y="1808"/>
                    </a:cubicBezTo>
                    <a:cubicBezTo>
                      <a:pt x="7657" y="1802"/>
                      <a:pt x="7668" y="1799"/>
                      <a:pt x="7681" y="1799"/>
                    </a:cubicBezTo>
                    <a:close/>
                    <a:moveTo>
                      <a:pt x="7884" y="1856"/>
                    </a:moveTo>
                    <a:lnTo>
                      <a:pt x="7884" y="1863"/>
                    </a:lnTo>
                    <a:cubicBezTo>
                      <a:pt x="7885" y="1860"/>
                      <a:pt x="7885" y="1858"/>
                      <a:pt x="7884" y="1856"/>
                    </a:cubicBezTo>
                    <a:close/>
                    <a:moveTo>
                      <a:pt x="3327" y="2353"/>
                    </a:moveTo>
                    <a:cubicBezTo>
                      <a:pt x="3324" y="2353"/>
                      <a:pt x="3322" y="2353"/>
                      <a:pt x="3320" y="2354"/>
                    </a:cubicBezTo>
                    <a:lnTo>
                      <a:pt x="3320" y="2354"/>
                    </a:lnTo>
                    <a:lnTo>
                      <a:pt x="3317" y="2356"/>
                    </a:lnTo>
                    <a:cubicBezTo>
                      <a:pt x="3320" y="2354"/>
                      <a:pt x="3324" y="2353"/>
                      <a:pt x="3327" y="2353"/>
                    </a:cubicBezTo>
                    <a:close/>
                    <a:moveTo>
                      <a:pt x="1271" y="1877"/>
                    </a:moveTo>
                    <a:cubicBezTo>
                      <a:pt x="1285" y="1877"/>
                      <a:pt x="1298" y="1880"/>
                      <a:pt x="1311" y="1886"/>
                    </a:cubicBezTo>
                    <a:lnTo>
                      <a:pt x="2774" y="2752"/>
                    </a:lnTo>
                    <a:cubicBezTo>
                      <a:pt x="2795" y="2760"/>
                      <a:pt x="2795" y="2788"/>
                      <a:pt x="2774" y="2797"/>
                    </a:cubicBezTo>
                    <a:cubicBezTo>
                      <a:pt x="2765" y="2803"/>
                      <a:pt x="2754" y="2806"/>
                      <a:pt x="2744" y="2806"/>
                    </a:cubicBezTo>
                    <a:cubicBezTo>
                      <a:pt x="2742" y="2806"/>
                      <a:pt x="2740" y="2806"/>
                      <a:pt x="2738" y="2805"/>
                    </a:cubicBezTo>
                    <a:lnTo>
                      <a:pt x="2737" y="2805"/>
                    </a:lnTo>
                    <a:cubicBezTo>
                      <a:pt x="2735" y="2806"/>
                      <a:pt x="2733" y="2806"/>
                      <a:pt x="2732" y="2806"/>
                    </a:cubicBezTo>
                    <a:cubicBezTo>
                      <a:pt x="2720" y="2806"/>
                      <a:pt x="2708" y="2802"/>
                      <a:pt x="2698" y="2797"/>
                    </a:cubicBezTo>
                    <a:lnTo>
                      <a:pt x="1233" y="1931"/>
                    </a:lnTo>
                    <a:cubicBezTo>
                      <a:pt x="1214" y="1918"/>
                      <a:pt x="1211" y="1899"/>
                      <a:pt x="1233" y="1886"/>
                    </a:cubicBezTo>
                    <a:cubicBezTo>
                      <a:pt x="1245" y="1880"/>
                      <a:pt x="1258" y="1877"/>
                      <a:pt x="1271" y="1877"/>
                    </a:cubicBezTo>
                    <a:close/>
                    <a:moveTo>
                      <a:pt x="1095" y="1988"/>
                    </a:moveTo>
                    <a:cubicBezTo>
                      <a:pt x="1108" y="1988"/>
                      <a:pt x="1123" y="1990"/>
                      <a:pt x="1134" y="1998"/>
                    </a:cubicBezTo>
                    <a:lnTo>
                      <a:pt x="2516" y="2811"/>
                    </a:lnTo>
                    <a:cubicBezTo>
                      <a:pt x="2537" y="2820"/>
                      <a:pt x="2537" y="2847"/>
                      <a:pt x="2516" y="2856"/>
                    </a:cubicBezTo>
                    <a:cubicBezTo>
                      <a:pt x="2505" y="2862"/>
                      <a:pt x="2494" y="2865"/>
                      <a:pt x="2482" y="2865"/>
                    </a:cubicBezTo>
                    <a:lnTo>
                      <a:pt x="2482" y="2865"/>
                    </a:lnTo>
                    <a:cubicBezTo>
                      <a:pt x="2469" y="2865"/>
                      <a:pt x="2456" y="2862"/>
                      <a:pt x="2444" y="2855"/>
                    </a:cubicBezTo>
                    <a:lnTo>
                      <a:pt x="1058" y="2041"/>
                    </a:lnTo>
                    <a:cubicBezTo>
                      <a:pt x="1039" y="2030"/>
                      <a:pt x="1036" y="2009"/>
                      <a:pt x="1058" y="1996"/>
                    </a:cubicBezTo>
                    <a:cubicBezTo>
                      <a:pt x="1069" y="1990"/>
                      <a:pt x="1082" y="1988"/>
                      <a:pt x="1095" y="1988"/>
                    </a:cubicBezTo>
                    <a:close/>
                    <a:moveTo>
                      <a:pt x="899" y="2093"/>
                    </a:moveTo>
                    <a:cubicBezTo>
                      <a:pt x="913" y="2093"/>
                      <a:pt x="927" y="2096"/>
                      <a:pt x="939" y="2104"/>
                    </a:cubicBezTo>
                    <a:lnTo>
                      <a:pt x="2396" y="2958"/>
                    </a:lnTo>
                    <a:cubicBezTo>
                      <a:pt x="2416" y="2966"/>
                      <a:pt x="2416" y="2994"/>
                      <a:pt x="2396" y="3003"/>
                    </a:cubicBezTo>
                    <a:cubicBezTo>
                      <a:pt x="2386" y="3008"/>
                      <a:pt x="2373" y="3011"/>
                      <a:pt x="2360" y="3011"/>
                    </a:cubicBezTo>
                    <a:cubicBezTo>
                      <a:pt x="2347" y="3011"/>
                      <a:pt x="2332" y="3008"/>
                      <a:pt x="2321" y="3003"/>
                    </a:cubicBezTo>
                    <a:lnTo>
                      <a:pt x="863" y="2147"/>
                    </a:lnTo>
                    <a:cubicBezTo>
                      <a:pt x="843" y="2135"/>
                      <a:pt x="840" y="2115"/>
                      <a:pt x="863" y="2104"/>
                    </a:cubicBezTo>
                    <a:cubicBezTo>
                      <a:pt x="873" y="2096"/>
                      <a:pt x="886" y="2093"/>
                      <a:pt x="899" y="2093"/>
                    </a:cubicBezTo>
                    <a:close/>
                    <a:moveTo>
                      <a:pt x="696" y="2206"/>
                    </a:moveTo>
                    <a:cubicBezTo>
                      <a:pt x="697" y="2206"/>
                      <a:pt x="699" y="2206"/>
                      <a:pt x="701" y="2207"/>
                    </a:cubicBezTo>
                    <a:cubicBezTo>
                      <a:pt x="714" y="2207"/>
                      <a:pt x="728" y="2209"/>
                      <a:pt x="741" y="2215"/>
                    </a:cubicBezTo>
                    <a:lnTo>
                      <a:pt x="2013" y="2959"/>
                    </a:lnTo>
                    <a:cubicBezTo>
                      <a:pt x="2033" y="2968"/>
                      <a:pt x="2033" y="2995"/>
                      <a:pt x="2013" y="3004"/>
                    </a:cubicBezTo>
                    <a:cubicBezTo>
                      <a:pt x="2002" y="3010"/>
                      <a:pt x="1990" y="3013"/>
                      <a:pt x="1977" y="3013"/>
                    </a:cubicBezTo>
                    <a:cubicBezTo>
                      <a:pt x="1962" y="3013"/>
                      <a:pt x="1949" y="3010"/>
                      <a:pt x="1936" y="3003"/>
                    </a:cubicBezTo>
                    <a:lnTo>
                      <a:pt x="665" y="2260"/>
                    </a:lnTo>
                    <a:cubicBezTo>
                      <a:pt x="644" y="2247"/>
                      <a:pt x="641" y="2227"/>
                      <a:pt x="665" y="2215"/>
                    </a:cubicBezTo>
                    <a:cubicBezTo>
                      <a:pt x="675" y="2210"/>
                      <a:pt x="685" y="2206"/>
                      <a:pt x="696" y="2206"/>
                    </a:cubicBezTo>
                    <a:close/>
                    <a:moveTo>
                      <a:pt x="4197" y="3580"/>
                    </a:moveTo>
                    <a:cubicBezTo>
                      <a:pt x="4198" y="3591"/>
                      <a:pt x="4197" y="3600"/>
                      <a:pt x="4193" y="3606"/>
                    </a:cubicBezTo>
                    <a:lnTo>
                      <a:pt x="4193" y="3606"/>
                    </a:lnTo>
                    <a:cubicBezTo>
                      <a:pt x="4199" y="3599"/>
                      <a:pt x="4200" y="3589"/>
                      <a:pt x="4197" y="3580"/>
                    </a:cubicBezTo>
                    <a:close/>
                    <a:moveTo>
                      <a:pt x="4193" y="3606"/>
                    </a:moveTo>
                    <a:cubicBezTo>
                      <a:pt x="4191" y="3609"/>
                      <a:pt x="4189" y="3612"/>
                      <a:pt x="4185" y="3615"/>
                    </a:cubicBezTo>
                    <a:lnTo>
                      <a:pt x="4186" y="3614"/>
                    </a:lnTo>
                    <a:lnTo>
                      <a:pt x="4186" y="3614"/>
                    </a:lnTo>
                    <a:cubicBezTo>
                      <a:pt x="4189" y="3612"/>
                      <a:pt x="4191" y="3610"/>
                      <a:pt x="4193" y="3606"/>
                    </a:cubicBezTo>
                    <a:close/>
                    <a:moveTo>
                      <a:pt x="4000" y="2124"/>
                    </a:moveTo>
                    <a:cubicBezTo>
                      <a:pt x="4007" y="2124"/>
                      <a:pt x="4014" y="2127"/>
                      <a:pt x="4020" y="2130"/>
                    </a:cubicBezTo>
                    <a:cubicBezTo>
                      <a:pt x="4037" y="2141"/>
                      <a:pt x="4050" y="2159"/>
                      <a:pt x="4058" y="2179"/>
                    </a:cubicBezTo>
                    <a:lnTo>
                      <a:pt x="4193" y="2575"/>
                    </a:lnTo>
                    <a:cubicBezTo>
                      <a:pt x="4198" y="2592"/>
                      <a:pt x="4210" y="2608"/>
                      <a:pt x="4225" y="2620"/>
                    </a:cubicBezTo>
                    <a:lnTo>
                      <a:pt x="4529" y="2847"/>
                    </a:lnTo>
                    <a:cubicBezTo>
                      <a:pt x="4564" y="2874"/>
                      <a:pt x="4577" y="2930"/>
                      <a:pt x="4552" y="2943"/>
                    </a:cubicBezTo>
                    <a:lnTo>
                      <a:pt x="4381" y="3043"/>
                    </a:lnTo>
                    <a:lnTo>
                      <a:pt x="4380" y="3043"/>
                    </a:lnTo>
                    <a:lnTo>
                      <a:pt x="4320" y="3075"/>
                    </a:lnTo>
                    <a:cubicBezTo>
                      <a:pt x="4319" y="3082"/>
                      <a:pt x="4317" y="3091"/>
                      <a:pt x="4319" y="3098"/>
                    </a:cubicBezTo>
                    <a:lnTo>
                      <a:pt x="4370" y="3477"/>
                    </a:lnTo>
                    <a:cubicBezTo>
                      <a:pt x="4374" y="3491"/>
                      <a:pt x="4370" y="3504"/>
                      <a:pt x="4358" y="3513"/>
                    </a:cubicBezTo>
                    <a:lnTo>
                      <a:pt x="4186" y="3614"/>
                    </a:lnTo>
                    <a:lnTo>
                      <a:pt x="4186" y="3614"/>
                    </a:lnTo>
                    <a:cubicBezTo>
                      <a:pt x="4183" y="3616"/>
                      <a:pt x="4179" y="3617"/>
                      <a:pt x="4174" y="3617"/>
                    </a:cubicBezTo>
                    <a:cubicBezTo>
                      <a:pt x="4168" y="3616"/>
                      <a:pt x="4162" y="3615"/>
                      <a:pt x="4156" y="3612"/>
                    </a:cubicBezTo>
                    <a:cubicBezTo>
                      <a:pt x="4149" y="3606"/>
                      <a:pt x="4142" y="3600"/>
                      <a:pt x="4136" y="3593"/>
                    </a:cubicBezTo>
                    <a:lnTo>
                      <a:pt x="3865" y="3271"/>
                    </a:lnTo>
                    <a:cubicBezTo>
                      <a:pt x="3859" y="3265"/>
                      <a:pt x="3852" y="3259"/>
                      <a:pt x="3845" y="3255"/>
                    </a:cubicBezTo>
                    <a:cubicBezTo>
                      <a:pt x="3839" y="3251"/>
                      <a:pt x="3833" y="3249"/>
                      <a:pt x="3827" y="3249"/>
                    </a:cubicBezTo>
                    <a:lnTo>
                      <a:pt x="3555" y="3256"/>
                    </a:lnTo>
                    <a:cubicBezTo>
                      <a:pt x="3549" y="3255"/>
                      <a:pt x="3543" y="3253"/>
                      <a:pt x="3537" y="3251"/>
                    </a:cubicBezTo>
                    <a:cubicBezTo>
                      <a:pt x="3510" y="3232"/>
                      <a:pt x="3494" y="3201"/>
                      <a:pt x="3495" y="3169"/>
                    </a:cubicBezTo>
                    <a:lnTo>
                      <a:pt x="3549" y="2850"/>
                    </a:lnTo>
                    <a:cubicBezTo>
                      <a:pt x="3550" y="2833"/>
                      <a:pt x="3546" y="2816"/>
                      <a:pt x="3536" y="2800"/>
                    </a:cubicBezTo>
                    <a:lnTo>
                      <a:pt x="3317" y="2425"/>
                    </a:lnTo>
                    <a:cubicBezTo>
                      <a:pt x="3297" y="2393"/>
                      <a:pt x="3301" y="2360"/>
                      <a:pt x="3320" y="2354"/>
                    </a:cubicBezTo>
                    <a:lnTo>
                      <a:pt x="3320" y="2354"/>
                    </a:lnTo>
                    <a:lnTo>
                      <a:pt x="3489" y="2256"/>
                    </a:lnTo>
                    <a:cubicBezTo>
                      <a:pt x="3492" y="2254"/>
                      <a:pt x="3497" y="2253"/>
                      <a:pt x="3499" y="2253"/>
                    </a:cubicBezTo>
                    <a:cubicBezTo>
                      <a:pt x="3504" y="2253"/>
                      <a:pt x="3508" y="2254"/>
                      <a:pt x="3513" y="2256"/>
                    </a:cubicBezTo>
                    <a:lnTo>
                      <a:pt x="3746" y="2352"/>
                    </a:lnTo>
                    <a:lnTo>
                      <a:pt x="3814" y="2234"/>
                    </a:lnTo>
                    <a:cubicBezTo>
                      <a:pt x="3817" y="2230"/>
                      <a:pt x="3821" y="2225"/>
                      <a:pt x="3826" y="2224"/>
                    </a:cubicBezTo>
                    <a:lnTo>
                      <a:pt x="3826" y="2224"/>
                    </a:lnTo>
                    <a:lnTo>
                      <a:pt x="3821" y="2225"/>
                    </a:lnTo>
                    <a:lnTo>
                      <a:pt x="3817" y="2227"/>
                    </a:lnTo>
                    <a:lnTo>
                      <a:pt x="3990" y="2127"/>
                    </a:lnTo>
                    <a:cubicBezTo>
                      <a:pt x="3992" y="2125"/>
                      <a:pt x="3997" y="2124"/>
                      <a:pt x="4000" y="2124"/>
                    </a:cubicBezTo>
                    <a:close/>
                    <a:moveTo>
                      <a:pt x="4762" y="3"/>
                    </a:moveTo>
                    <a:lnTo>
                      <a:pt x="4757" y="252"/>
                    </a:lnTo>
                    <a:lnTo>
                      <a:pt x="4742" y="262"/>
                    </a:lnTo>
                    <a:lnTo>
                      <a:pt x="7676" y="1979"/>
                    </a:lnTo>
                    <a:lnTo>
                      <a:pt x="7647" y="1995"/>
                    </a:lnTo>
                    <a:lnTo>
                      <a:pt x="4718" y="279"/>
                    </a:lnTo>
                    <a:cubicBezTo>
                      <a:pt x="4668" y="311"/>
                      <a:pt x="4578" y="368"/>
                      <a:pt x="4470" y="432"/>
                    </a:cubicBezTo>
                    <a:cubicBezTo>
                      <a:pt x="5032" y="446"/>
                      <a:pt x="5453" y="675"/>
                      <a:pt x="5641" y="1886"/>
                    </a:cubicBezTo>
                    <a:cubicBezTo>
                      <a:pt x="5289" y="2048"/>
                      <a:pt x="4915" y="2127"/>
                      <a:pt x="4543" y="2127"/>
                    </a:cubicBezTo>
                    <a:cubicBezTo>
                      <a:pt x="3879" y="2127"/>
                      <a:pt x="3224" y="1875"/>
                      <a:pt x="2724" y="1397"/>
                    </a:cubicBezTo>
                    <a:cubicBezTo>
                      <a:pt x="2754" y="1292"/>
                      <a:pt x="2783" y="1190"/>
                      <a:pt x="2812" y="1093"/>
                    </a:cubicBezTo>
                    <a:cubicBezTo>
                      <a:pt x="2898" y="809"/>
                      <a:pt x="3228" y="543"/>
                      <a:pt x="3547" y="421"/>
                    </a:cubicBezTo>
                    <a:cubicBezTo>
                      <a:pt x="3552" y="403"/>
                      <a:pt x="3556" y="385"/>
                      <a:pt x="3560" y="366"/>
                    </a:cubicBezTo>
                    <a:lnTo>
                      <a:pt x="3559" y="366"/>
                    </a:lnTo>
                    <a:lnTo>
                      <a:pt x="3578" y="297"/>
                    </a:lnTo>
                    <a:cubicBezTo>
                      <a:pt x="3515" y="281"/>
                      <a:pt x="3456" y="258"/>
                      <a:pt x="3398" y="229"/>
                    </a:cubicBezTo>
                    <a:lnTo>
                      <a:pt x="0" y="2189"/>
                    </a:lnTo>
                    <a:lnTo>
                      <a:pt x="3276" y="4081"/>
                    </a:lnTo>
                    <a:cubicBezTo>
                      <a:pt x="3411" y="4158"/>
                      <a:pt x="3436" y="4276"/>
                      <a:pt x="3350" y="4367"/>
                    </a:cubicBezTo>
                    <a:cubicBezTo>
                      <a:pt x="3382" y="4337"/>
                      <a:pt x="3401" y="4296"/>
                      <a:pt x="3402" y="4251"/>
                    </a:cubicBezTo>
                    <a:lnTo>
                      <a:pt x="3402" y="4457"/>
                    </a:lnTo>
                    <a:lnTo>
                      <a:pt x="7825" y="1902"/>
                    </a:lnTo>
                    <a:cubicBezTo>
                      <a:pt x="7829" y="1901"/>
                      <a:pt x="7883" y="1871"/>
                      <a:pt x="7884" y="1855"/>
                    </a:cubicBezTo>
                    <a:lnTo>
                      <a:pt x="7884" y="1855"/>
                    </a:lnTo>
                    <a:cubicBezTo>
                      <a:pt x="7884" y="1855"/>
                      <a:pt x="7884" y="1856"/>
                      <a:pt x="7884" y="1856"/>
                    </a:cubicBezTo>
                    <a:lnTo>
                      <a:pt x="7884" y="1856"/>
                    </a:lnTo>
                    <a:lnTo>
                      <a:pt x="7884" y="1854"/>
                    </a:lnTo>
                    <a:cubicBezTo>
                      <a:pt x="7884" y="1854"/>
                      <a:pt x="7884" y="1855"/>
                      <a:pt x="7884" y="1855"/>
                    </a:cubicBezTo>
                    <a:lnTo>
                      <a:pt x="7884" y="1855"/>
                    </a:lnTo>
                    <a:cubicBezTo>
                      <a:pt x="7883" y="1835"/>
                      <a:pt x="7870" y="1815"/>
                      <a:pt x="7851" y="1805"/>
                    </a:cubicBezTo>
                    <a:lnTo>
                      <a:pt x="4762" y="3"/>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3"/>
              <p:cNvSpPr/>
              <p:nvPr/>
            </p:nvSpPr>
            <p:spPr>
              <a:xfrm>
                <a:off x="710075" y="1763675"/>
                <a:ext cx="3075" cy="4250"/>
              </a:xfrm>
              <a:custGeom>
                <a:avLst/>
                <a:gdLst/>
                <a:ahLst/>
                <a:cxnLst/>
                <a:rect l="l" t="t" r="r" b="b"/>
                <a:pathLst>
                  <a:path w="123" h="170" extrusionOk="0">
                    <a:moveTo>
                      <a:pt x="122" y="0"/>
                    </a:moveTo>
                    <a:cubicBezTo>
                      <a:pt x="121" y="45"/>
                      <a:pt x="102" y="86"/>
                      <a:pt x="70" y="116"/>
                    </a:cubicBezTo>
                    <a:cubicBezTo>
                      <a:pt x="50" y="138"/>
                      <a:pt x="27" y="155"/>
                      <a:pt x="1" y="170"/>
                    </a:cubicBezTo>
                    <a:cubicBezTo>
                      <a:pt x="6" y="168"/>
                      <a:pt x="12" y="164"/>
                      <a:pt x="18" y="160"/>
                    </a:cubicBezTo>
                    <a:cubicBezTo>
                      <a:pt x="88" y="115"/>
                      <a:pt x="122" y="60"/>
                      <a:pt x="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3"/>
              <p:cNvSpPr/>
              <p:nvPr/>
            </p:nvSpPr>
            <p:spPr>
              <a:xfrm>
                <a:off x="710050" y="1767700"/>
                <a:ext cx="475" cy="2875"/>
              </a:xfrm>
              <a:custGeom>
                <a:avLst/>
                <a:gdLst/>
                <a:ahLst/>
                <a:cxnLst/>
                <a:rect l="l" t="t" r="r" b="b"/>
                <a:pathLst>
                  <a:path w="19" h="115" extrusionOk="0">
                    <a:moveTo>
                      <a:pt x="19" y="0"/>
                    </a:moveTo>
                    <a:cubicBezTo>
                      <a:pt x="13" y="4"/>
                      <a:pt x="7" y="7"/>
                      <a:pt x="0" y="10"/>
                    </a:cubicBezTo>
                    <a:lnTo>
                      <a:pt x="0" y="115"/>
                    </a:lnTo>
                    <a:lnTo>
                      <a:pt x="19" y="104"/>
                    </a:lnTo>
                    <a:lnTo>
                      <a:pt x="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3"/>
              <p:cNvSpPr/>
              <p:nvPr/>
            </p:nvSpPr>
            <p:spPr>
              <a:xfrm>
                <a:off x="710500" y="1763675"/>
                <a:ext cx="2650" cy="6650"/>
              </a:xfrm>
              <a:custGeom>
                <a:avLst/>
                <a:gdLst/>
                <a:ahLst/>
                <a:cxnLst/>
                <a:rect l="l" t="t" r="r" b="b"/>
                <a:pathLst>
                  <a:path w="106" h="266" extrusionOk="0">
                    <a:moveTo>
                      <a:pt x="105" y="0"/>
                    </a:moveTo>
                    <a:cubicBezTo>
                      <a:pt x="105" y="60"/>
                      <a:pt x="71" y="116"/>
                      <a:pt x="1" y="161"/>
                    </a:cubicBezTo>
                    <a:lnTo>
                      <a:pt x="1" y="265"/>
                    </a:lnTo>
                    <a:lnTo>
                      <a:pt x="105" y="206"/>
                    </a:lnTo>
                    <a:lnTo>
                      <a:pt x="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3"/>
              <p:cNvSpPr/>
              <p:nvPr/>
            </p:nvSpPr>
            <p:spPr>
              <a:xfrm>
                <a:off x="698725" y="1767950"/>
                <a:ext cx="11375" cy="7875"/>
              </a:xfrm>
              <a:custGeom>
                <a:avLst/>
                <a:gdLst/>
                <a:ahLst/>
                <a:cxnLst/>
                <a:rect l="l" t="t" r="r" b="b"/>
                <a:pathLst>
                  <a:path w="455" h="315" extrusionOk="0">
                    <a:moveTo>
                      <a:pt x="455" y="0"/>
                    </a:moveTo>
                    <a:lnTo>
                      <a:pt x="1" y="264"/>
                    </a:lnTo>
                    <a:lnTo>
                      <a:pt x="91" y="315"/>
                    </a:lnTo>
                    <a:lnTo>
                      <a:pt x="455" y="105"/>
                    </a:lnTo>
                    <a:lnTo>
                      <a:pt x="4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3"/>
              <p:cNvSpPr/>
              <p:nvPr/>
            </p:nvSpPr>
            <p:spPr>
              <a:xfrm>
                <a:off x="684125" y="1774550"/>
                <a:ext cx="16875" cy="8675"/>
              </a:xfrm>
              <a:custGeom>
                <a:avLst/>
                <a:gdLst/>
                <a:ahLst/>
                <a:cxnLst/>
                <a:rect l="l" t="t" r="r" b="b"/>
                <a:pathLst>
                  <a:path w="675" h="347" extrusionOk="0">
                    <a:moveTo>
                      <a:pt x="585" y="0"/>
                    </a:moveTo>
                    <a:lnTo>
                      <a:pt x="0" y="339"/>
                    </a:lnTo>
                    <a:lnTo>
                      <a:pt x="16" y="342"/>
                    </a:lnTo>
                    <a:cubicBezTo>
                      <a:pt x="22" y="344"/>
                      <a:pt x="29" y="345"/>
                      <a:pt x="35" y="345"/>
                    </a:cubicBezTo>
                    <a:cubicBezTo>
                      <a:pt x="41" y="345"/>
                      <a:pt x="47" y="347"/>
                      <a:pt x="52" y="347"/>
                    </a:cubicBezTo>
                    <a:lnTo>
                      <a:pt x="95" y="347"/>
                    </a:lnTo>
                    <a:cubicBezTo>
                      <a:pt x="100" y="347"/>
                      <a:pt x="106" y="347"/>
                      <a:pt x="112" y="345"/>
                    </a:cubicBezTo>
                    <a:lnTo>
                      <a:pt x="115" y="345"/>
                    </a:lnTo>
                    <a:lnTo>
                      <a:pt x="131" y="344"/>
                    </a:lnTo>
                    <a:lnTo>
                      <a:pt x="142" y="341"/>
                    </a:lnTo>
                    <a:lnTo>
                      <a:pt x="150" y="339"/>
                    </a:lnTo>
                    <a:cubicBezTo>
                      <a:pt x="164" y="337"/>
                      <a:pt x="177" y="332"/>
                      <a:pt x="190" y="328"/>
                    </a:cubicBezTo>
                    <a:cubicBezTo>
                      <a:pt x="200" y="323"/>
                      <a:pt x="209" y="319"/>
                      <a:pt x="218" y="315"/>
                    </a:cubicBezTo>
                    <a:lnTo>
                      <a:pt x="675" y="51"/>
                    </a:lnTo>
                    <a:lnTo>
                      <a:pt x="5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3"/>
              <p:cNvSpPr/>
              <p:nvPr/>
            </p:nvSpPr>
            <p:spPr>
              <a:xfrm>
                <a:off x="609300" y="1712125"/>
                <a:ext cx="104600" cy="62450"/>
              </a:xfrm>
              <a:custGeom>
                <a:avLst/>
                <a:gdLst/>
                <a:ahLst/>
                <a:cxnLst/>
                <a:rect l="l" t="t" r="r" b="b"/>
                <a:pathLst>
                  <a:path w="4184" h="2498" extrusionOk="0">
                    <a:moveTo>
                      <a:pt x="598" y="557"/>
                    </a:moveTo>
                    <a:cubicBezTo>
                      <a:pt x="618" y="557"/>
                      <a:pt x="637" y="561"/>
                      <a:pt x="654" y="570"/>
                    </a:cubicBezTo>
                    <a:lnTo>
                      <a:pt x="1323" y="953"/>
                    </a:lnTo>
                    <a:cubicBezTo>
                      <a:pt x="1355" y="973"/>
                      <a:pt x="1355" y="1002"/>
                      <a:pt x="1323" y="1020"/>
                    </a:cubicBezTo>
                    <a:cubicBezTo>
                      <a:pt x="1305" y="1028"/>
                      <a:pt x="1287" y="1033"/>
                      <a:pt x="1268" y="1033"/>
                    </a:cubicBezTo>
                    <a:cubicBezTo>
                      <a:pt x="1247" y="1033"/>
                      <a:pt x="1229" y="1028"/>
                      <a:pt x="1211" y="1020"/>
                    </a:cubicBezTo>
                    <a:lnTo>
                      <a:pt x="543" y="632"/>
                    </a:lnTo>
                    <a:cubicBezTo>
                      <a:pt x="512" y="615"/>
                      <a:pt x="512" y="587"/>
                      <a:pt x="543" y="570"/>
                    </a:cubicBezTo>
                    <a:cubicBezTo>
                      <a:pt x="560" y="561"/>
                      <a:pt x="579" y="557"/>
                      <a:pt x="598" y="557"/>
                    </a:cubicBezTo>
                    <a:close/>
                    <a:moveTo>
                      <a:pt x="1594" y="1115"/>
                    </a:moveTo>
                    <a:cubicBezTo>
                      <a:pt x="1621" y="1115"/>
                      <a:pt x="1648" y="1121"/>
                      <a:pt x="1671" y="1134"/>
                    </a:cubicBezTo>
                    <a:cubicBezTo>
                      <a:pt x="1717" y="1159"/>
                      <a:pt x="1717" y="1196"/>
                      <a:pt x="1671" y="1224"/>
                    </a:cubicBezTo>
                    <a:cubicBezTo>
                      <a:pt x="1646" y="1237"/>
                      <a:pt x="1619" y="1243"/>
                      <a:pt x="1591" y="1243"/>
                    </a:cubicBezTo>
                    <a:cubicBezTo>
                      <a:pt x="1565" y="1243"/>
                      <a:pt x="1537" y="1237"/>
                      <a:pt x="1514" y="1224"/>
                    </a:cubicBezTo>
                    <a:cubicBezTo>
                      <a:pt x="1472" y="1201"/>
                      <a:pt x="1472" y="1159"/>
                      <a:pt x="1514" y="1134"/>
                    </a:cubicBezTo>
                    <a:cubicBezTo>
                      <a:pt x="1539" y="1121"/>
                      <a:pt x="1566" y="1115"/>
                      <a:pt x="1594" y="1115"/>
                    </a:cubicBezTo>
                    <a:close/>
                    <a:moveTo>
                      <a:pt x="2651" y="1757"/>
                    </a:moveTo>
                    <a:lnTo>
                      <a:pt x="2651" y="1757"/>
                    </a:lnTo>
                    <a:cubicBezTo>
                      <a:pt x="2652" y="1759"/>
                      <a:pt x="2652" y="1760"/>
                      <a:pt x="2653" y="1761"/>
                    </a:cubicBezTo>
                    <a:lnTo>
                      <a:pt x="2653" y="1761"/>
                    </a:lnTo>
                    <a:cubicBezTo>
                      <a:pt x="2652" y="1760"/>
                      <a:pt x="2652" y="1759"/>
                      <a:pt x="2651" y="1757"/>
                    </a:cubicBezTo>
                    <a:close/>
                    <a:moveTo>
                      <a:pt x="2653" y="1761"/>
                    </a:moveTo>
                    <a:cubicBezTo>
                      <a:pt x="2654" y="1763"/>
                      <a:pt x="2656" y="1765"/>
                      <a:pt x="2658" y="1766"/>
                    </a:cubicBezTo>
                    <a:cubicBezTo>
                      <a:pt x="2656" y="1764"/>
                      <a:pt x="2654" y="1763"/>
                      <a:pt x="2653" y="1761"/>
                    </a:cubicBezTo>
                    <a:close/>
                    <a:moveTo>
                      <a:pt x="2924" y="1459"/>
                    </a:moveTo>
                    <a:cubicBezTo>
                      <a:pt x="2929" y="1459"/>
                      <a:pt x="2934" y="1460"/>
                      <a:pt x="2940" y="1462"/>
                    </a:cubicBezTo>
                    <a:cubicBezTo>
                      <a:pt x="2943" y="1463"/>
                      <a:pt x="2944" y="1466"/>
                      <a:pt x="2945" y="1468"/>
                    </a:cubicBezTo>
                    <a:lnTo>
                      <a:pt x="2996" y="1560"/>
                    </a:lnTo>
                    <a:cubicBezTo>
                      <a:pt x="2998" y="1563"/>
                      <a:pt x="2999" y="1565"/>
                      <a:pt x="3002" y="1566"/>
                    </a:cubicBezTo>
                    <a:cubicBezTo>
                      <a:pt x="3005" y="1568"/>
                      <a:pt x="3008" y="1569"/>
                      <a:pt x="3012" y="1569"/>
                    </a:cubicBezTo>
                    <a:lnTo>
                      <a:pt x="3173" y="1598"/>
                    </a:lnTo>
                    <a:cubicBezTo>
                      <a:pt x="3176" y="1598"/>
                      <a:pt x="3179" y="1600"/>
                      <a:pt x="3182" y="1601"/>
                    </a:cubicBezTo>
                    <a:cubicBezTo>
                      <a:pt x="3186" y="1602"/>
                      <a:pt x="3189" y="1607"/>
                      <a:pt x="3189" y="1611"/>
                    </a:cubicBezTo>
                    <a:lnTo>
                      <a:pt x="3189" y="1688"/>
                    </a:lnTo>
                    <a:cubicBezTo>
                      <a:pt x="3189" y="1692"/>
                      <a:pt x="3186" y="1695"/>
                      <a:pt x="3179" y="1698"/>
                    </a:cubicBezTo>
                    <a:lnTo>
                      <a:pt x="3043" y="1756"/>
                    </a:lnTo>
                    <a:cubicBezTo>
                      <a:pt x="3040" y="1756"/>
                      <a:pt x="3037" y="1759"/>
                      <a:pt x="3035" y="1760"/>
                    </a:cubicBezTo>
                    <a:lnTo>
                      <a:pt x="3035" y="1787"/>
                    </a:lnTo>
                    <a:lnTo>
                      <a:pt x="3035" y="1863"/>
                    </a:lnTo>
                    <a:cubicBezTo>
                      <a:pt x="3035" y="1872"/>
                      <a:pt x="3024" y="1878"/>
                      <a:pt x="3012" y="1878"/>
                    </a:cubicBezTo>
                    <a:cubicBezTo>
                      <a:pt x="3006" y="1878"/>
                      <a:pt x="3002" y="1877"/>
                      <a:pt x="2998" y="1875"/>
                    </a:cubicBezTo>
                    <a:lnTo>
                      <a:pt x="2863" y="1817"/>
                    </a:lnTo>
                    <a:cubicBezTo>
                      <a:pt x="2858" y="1816"/>
                      <a:pt x="2854" y="1816"/>
                      <a:pt x="2848" y="1816"/>
                    </a:cubicBezTo>
                    <a:lnTo>
                      <a:pt x="2841" y="1816"/>
                    </a:lnTo>
                    <a:lnTo>
                      <a:pt x="2683" y="1848"/>
                    </a:lnTo>
                    <a:lnTo>
                      <a:pt x="2674" y="1848"/>
                    </a:lnTo>
                    <a:cubicBezTo>
                      <a:pt x="2668" y="1848"/>
                      <a:pt x="2663" y="1846"/>
                      <a:pt x="2658" y="1843"/>
                    </a:cubicBezTo>
                    <a:cubicBezTo>
                      <a:pt x="2654" y="1842"/>
                      <a:pt x="2652" y="1837"/>
                      <a:pt x="2651" y="1833"/>
                    </a:cubicBezTo>
                    <a:lnTo>
                      <a:pt x="2651" y="1756"/>
                    </a:lnTo>
                    <a:cubicBezTo>
                      <a:pt x="2651" y="1757"/>
                      <a:pt x="2651" y="1757"/>
                      <a:pt x="2651" y="1757"/>
                    </a:cubicBezTo>
                    <a:lnTo>
                      <a:pt x="2651" y="1757"/>
                    </a:lnTo>
                    <a:cubicBezTo>
                      <a:pt x="2651" y="1756"/>
                      <a:pt x="2651" y="1754"/>
                      <a:pt x="2652" y="1752"/>
                    </a:cubicBezTo>
                    <a:lnTo>
                      <a:pt x="2679" y="1707"/>
                    </a:lnTo>
                    <a:lnTo>
                      <a:pt x="2600" y="1647"/>
                    </a:lnTo>
                    <a:cubicBezTo>
                      <a:pt x="2597" y="1644"/>
                      <a:pt x="2596" y="1642"/>
                      <a:pt x="2596" y="1639"/>
                    </a:cubicBezTo>
                    <a:lnTo>
                      <a:pt x="2596" y="1565"/>
                    </a:lnTo>
                    <a:cubicBezTo>
                      <a:pt x="2596" y="1557"/>
                      <a:pt x="2606" y="1550"/>
                      <a:pt x="2619" y="1550"/>
                    </a:cubicBezTo>
                    <a:lnTo>
                      <a:pt x="2790" y="1550"/>
                    </a:lnTo>
                    <a:cubicBezTo>
                      <a:pt x="2796" y="1550"/>
                      <a:pt x="2803" y="1549"/>
                      <a:pt x="2809" y="1544"/>
                    </a:cubicBezTo>
                    <a:lnTo>
                      <a:pt x="2905" y="1465"/>
                    </a:lnTo>
                    <a:cubicBezTo>
                      <a:pt x="2911" y="1460"/>
                      <a:pt x="2916" y="1459"/>
                      <a:pt x="2924" y="1459"/>
                    </a:cubicBezTo>
                    <a:close/>
                    <a:moveTo>
                      <a:pt x="749" y="0"/>
                    </a:moveTo>
                    <a:lnTo>
                      <a:pt x="0" y="432"/>
                    </a:lnTo>
                    <a:lnTo>
                      <a:pt x="3576" y="2497"/>
                    </a:lnTo>
                    <a:lnTo>
                      <a:pt x="4029" y="2235"/>
                    </a:lnTo>
                    <a:cubicBezTo>
                      <a:pt x="4055" y="2219"/>
                      <a:pt x="4078" y="2201"/>
                      <a:pt x="4100" y="2180"/>
                    </a:cubicBezTo>
                    <a:cubicBezTo>
                      <a:pt x="4184" y="2088"/>
                      <a:pt x="4161" y="1971"/>
                      <a:pt x="4026" y="1894"/>
                    </a:cubicBezTo>
                    <a:lnTo>
                      <a:pt x="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3"/>
              <p:cNvSpPr/>
              <p:nvPr/>
            </p:nvSpPr>
            <p:spPr>
              <a:xfrm>
                <a:off x="600450" y="1722875"/>
                <a:ext cx="98300" cy="60200"/>
              </a:xfrm>
              <a:custGeom>
                <a:avLst/>
                <a:gdLst/>
                <a:ahLst/>
                <a:cxnLst/>
                <a:rect l="l" t="t" r="r" b="b"/>
                <a:pathLst>
                  <a:path w="3932" h="2408" extrusionOk="0">
                    <a:moveTo>
                      <a:pt x="357" y="1"/>
                    </a:moveTo>
                    <a:lnTo>
                      <a:pt x="0" y="207"/>
                    </a:lnTo>
                    <a:lnTo>
                      <a:pt x="3344" y="2138"/>
                    </a:lnTo>
                    <a:lnTo>
                      <a:pt x="3104" y="2280"/>
                    </a:lnTo>
                    <a:lnTo>
                      <a:pt x="3273" y="2379"/>
                    </a:lnTo>
                    <a:cubicBezTo>
                      <a:pt x="3283" y="2386"/>
                      <a:pt x="3295" y="2390"/>
                      <a:pt x="3307" y="2395"/>
                    </a:cubicBezTo>
                    <a:cubicBezTo>
                      <a:pt x="3314" y="2398"/>
                      <a:pt x="3321" y="2401"/>
                      <a:pt x="3330" y="2402"/>
                    </a:cubicBezTo>
                    <a:lnTo>
                      <a:pt x="3340" y="2405"/>
                    </a:lnTo>
                    <a:lnTo>
                      <a:pt x="3347" y="2408"/>
                    </a:lnTo>
                    <a:lnTo>
                      <a:pt x="3932" y="2067"/>
                    </a:lnTo>
                    <a:lnTo>
                      <a:pt x="3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3"/>
              <p:cNvSpPr/>
              <p:nvPr/>
            </p:nvSpPr>
            <p:spPr>
              <a:xfrm>
                <a:off x="710075" y="1766575"/>
                <a:ext cx="1775" cy="1400"/>
              </a:xfrm>
              <a:custGeom>
                <a:avLst/>
                <a:gdLst/>
                <a:ahLst/>
                <a:cxnLst/>
                <a:rect l="l" t="t" r="r" b="b"/>
                <a:pathLst>
                  <a:path w="71" h="56" extrusionOk="0">
                    <a:moveTo>
                      <a:pt x="70" y="0"/>
                    </a:moveTo>
                    <a:lnTo>
                      <a:pt x="70" y="0"/>
                    </a:lnTo>
                    <a:cubicBezTo>
                      <a:pt x="50" y="22"/>
                      <a:pt x="25" y="39"/>
                      <a:pt x="1" y="55"/>
                    </a:cubicBezTo>
                    <a:cubicBezTo>
                      <a:pt x="27" y="39"/>
                      <a:pt x="50" y="22"/>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698725" y="1767950"/>
                <a:ext cx="11375" cy="6625"/>
              </a:xfrm>
              <a:custGeom>
                <a:avLst/>
                <a:gdLst/>
                <a:ahLst/>
                <a:cxnLst/>
                <a:rect l="l" t="t" r="r" b="b"/>
                <a:pathLst>
                  <a:path w="455" h="265" extrusionOk="0">
                    <a:moveTo>
                      <a:pt x="455" y="0"/>
                    </a:moveTo>
                    <a:lnTo>
                      <a:pt x="1" y="264"/>
                    </a:lnTo>
                    <a:lnTo>
                      <a:pt x="1" y="264"/>
                    </a:lnTo>
                    <a:lnTo>
                      <a:pt x="4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684125" y="1774550"/>
                <a:ext cx="14625" cy="8500"/>
              </a:xfrm>
              <a:custGeom>
                <a:avLst/>
                <a:gdLst/>
                <a:ahLst/>
                <a:cxnLst/>
                <a:rect l="l" t="t" r="r" b="b"/>
                <a:pathLst>
                  <a:path w="585" h="340" extrusionOk="0">
                    <a:moveTo>
                      <a:pt x="585" y="0"/>
                    </a:moveTo>
                    <a:lnTo>
                      <a:pt x="0" y="339"/>
                    </a:lnTo>
                    <a:lnTo>
                      <a:pt x="0" y="339"/>
                    </a:lnTo>
                    <a:lnTo>
                      <a:pt x="585" y="0"/>
                    </a:lnTo>
                    <a:lnTo>
                      <a:pt x="5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646175" y="1740000"/>
                <a:ext cx="6100" cy="3175"/>
              </a:xfrm>
              <a:custGeom>
                <a:avLst/>
                <a:gdLst/>
                <a:ahLst/>
                <a:cxnLst/>
                <a:rect l="l" t="t" r="r" b="b"/>
                <a:pathLst>
                  <a:path w="244" h="127" extrusionOk="0">
                    <a:moveTo>
                      <a:pt x="130" y="0"/>
                    </a:moveTo>
                    <a:cubicBezTo>
                      <a:pt x="127" y="0"/>
                      <a:pt x="124" y="0"/>
                      <a:pt x="122" y="0"/>
                    </a:cubicBezTo>
                    <a:cubicBezTo>
                      <a:pt x="119" y="0"/>
                      <a:pt x="117" y="0"/>
                      <a:pt x="115" y="0"/>
                    </a:cubicBezTo>
                    <a:cubicBezTo>
                      <a:pt x="90" y="0"/>
                      <a:pt x="65" y="7"/>
                      <a:pt x="42" y="18"/>
                    </a:cubicBezTo>
                    <a:cubicBezTo>
                      <a:pt x="0" y="42"/>
                      <a:pt x="0" y="84"/>
                      <a:pt x="42" y="109"/>
                    </a:cubicBezTo>
                    <a:cubicBezTo>
                      <a:pt x="63" y="120"/>
                      <a:pt x="87" y="127"/>
                      <a:pt x="112" y="127"/>
                    </a:cubicBezTo>
                    <a:cubicBezTo>
                      <a:pt x="114" y="127"/>
                      <a:pt x="117" y="126"/>
                      <a:pt x="119" y="126"/>
                    </a:cubicBezTo>
                    <a:cubicBezTo>
                      <a:pt x="146" y="126"/>
                      <a:pt x="174" y="121"/>
                      <a:pt x="199" y="109"/>
                    </a:cubicBezTo>
                    <a:cubicBezTo>
                      <a:pt x="244" y="80"/>
                      <a:pt x="244" y="42"/>
                      <a:pt x="199" y="18"/>
                    </a:cubicBezTo>
                    <a:cubicBezTo>
                      <a:pt x="178" y="6"/>
                      <a:pt x="153" y="0"/>
                      <a:pt x="1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3"/>
              <p:cNvSpPr/>
              <p:nvPr/>
            </p:nvSpPr>
            <p:spPr>
              <a:xfrm>
                <a:off x="622125" y="1726000"/>
                <a:ext cx="21100" cy="11925"/>
              </a:xfrm>
              <a:custGeom>
                <a:avLst/>
                <a:gdLst/>
                <a:ahLst/>
                <a:cxnLst/>
                <a:rect l="l" t="t" r="r" b="b"/>
                <a:pathLst>
                  <a:path w="844" h="477" extrusionOk="0">
                    <a:moveTo>
                      <a:pt x="88" y="0"/>
                    </a:moveTo>
                    <a:cubicBezTo>
                      <a:pt x="69" y="0"/>
                      <a:pt x="50" y="5"/>
                      <a:pt x="33" y="14"/>
                    </a:cubicBezTo>
                    <a:cubicBezTo>
                      <a:pt x="1" y="32"/>
                      <a:pt x="1" y="58"/>
                      <a:pt x="33" y="76"/>
                    </a:cubicBezTo>
                    <a:lnTo>
                      <a:pt x="701" y="463"/>
                    </a:lnTo>
                    <a:cubicBezTo>
                      <a:pt x="718" y="472"/>
                      <a:pt x="737" y="476"/>
                      <a:pt x="756" y="476"/>
                    </a:cubicBezTo>
                    <a:cubicBezTo>
                      <a:pt x="775" y="476"/>
                      <a:pt x="795" y="472"/>
                      <a:pt x="813" y="463"/>
                    </a:cubicBezTo>
                    <a:cubicBezTo>
                      <a:pt x="843" y="444"/>
                      <a:pt x="843" y="418"/>
                      <a:pt x="813" y="396"/>
                    </a:cubicBezTo>
                    <a:lnTo>
                      <a:pt x="144" y="14"/>
                    </a:lnTo>
                    <a:cubicBezTo>
                      <a:pt x="127" y="5"/>
                      <a:pt x="108"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3"/>
              <p:cNvSpPr/>
              <p:nvPr/>
            </p:nvSpPr>
            <p:spPr>
              <a:xfrm>
                <a:off x="595925" y="1728025"/>
                <a:ext cx="88150" cy="51875"/>
              </a:xfrm>
              <a:custGeom>
                <a:avLst/>
                <a:gdLst/>
                <a:ahLst/>
                <a:cxnLst/>
                <a:rect l="l" t="t" r="r" b="b"/>
                <a:pathLst>
                  <a:path w="3526" h="2075" extrusionOk="0">
                    <a:moveTo>
                      <a:pt x="3" y="114"/>
                    </a:moveTo>
                    <a:lnTo>
                      <a:pt x="3" y="114"/>
                    </a:lnTo>
                    <a:cubicBezTo>
                      <a:pt x="2" y="118"/>
                      <a:pt x="1" y="121"/>
                      <a:pt x="0" y="125"/>
                    </a:cubicBezTo>
                    <a:lnTo>
                      <a:pt x="0" y="165"/>
                    </a:lnTo>
                    <a:lnTo>
                      <a:pt x="3" y="114"/>
                    </a:lnTo>
                    <a:close/>
                    <a:moveTo>
                      <a:pt x="181" y="1"/>
                    </a:moveTo>
                    <a:lnTo>
                      <a:pt x="21" y="94"/>
                    </a:lnTo>
                    <a:cubicBezTo>
                      <a:pt x="12" y="99"/>
                      <a:pt x="6" y="106"/>
                      <a:pt x="3" y="114"/>
                    </a:cubicBezTo>
                    <a:lnTo>
                      <a:pt x="3" y="114"/>
                    </a:lnTo>
                    <a:cubicBezTo>
                      <a:pt x="3" y="114"/>
                      <a:pt x="3" y="114"/>
                      <a:pt x="3" y="114"/>
                    </a:cubicBezTo>
                    <a:lnTo>
                      <a:pt x="3" y="114"/>
                    </a:lnTo>
                    <a:lnTo>
                      <a:pt x="3" y="114"/>
                    </a:lnTo>
                    <a:cubicBezTo>
                      <a:pt x="3" y="114"/>
                      <a:pt x="3" y="114"/>
                      <a:pt x="3" y="114"/>
                    </a:cubicBezTo>
                    <a:lnTo>
                      <a:pt x="3" y="114"/>
                    </a:lnTo>
                    <a:cubicBezTo>
                      <a:pt x="3" y="140"/>
                      <a:pt x="29" y="168"/>
                      <a:pt x="63" y="192"/>
                    </a:cubicBezTo>
                    <a:cubicBezTo>
                      <a:pt x="65" y="194"/>
                      <a:pt x="2599" y="1673"/>
                      <a:pt x="3285" y="2074"/>
                    </a:cubicBezTo>
                    <a:lnTo>
                      <a:pt x="3525" y="1932"/>
                    </a:lnTo>
                    <a:lnTo>
                      <a:pt x="1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3"/>
              <p:cNvSpPr/>
              <p:nvPr/>
            </p:nvSpPr>
            <p:spPr>
              <a:xfrm>
                <a:off x="710825" y="1713750"/>
                <a:ext cx="10775" cy="5775"/>
              </a:xfrm>
              <a:custGeom>
                <a:avLst/>
                <a:gdLst/>
                <a:ahLst/>
                <a:cxnLst/>
                <a:rect l="l" t="t" r="r" b="b"/>
                <a:pathLst>
                  <a:path w="431" h="231" extrusionOk="0">
                    <a:moveTo>
                      <a:pt x="184" y="0"/>
                    </a:moveTo>
                    <a:cubicBezTo>
                      <a:pt x="184" y="0"/>
                      <a:pt x="184" y="0"/>
                      <a:pt x="184" y="0"/>
                    </a:cubicBezTo>
                    <a:lnTo>
                      <a:pt x="184" y="0"/>
                    </a:lnTo>
                    <a:cubicBezTo>
                      <a:pt x="184" y="0"/>
                      <a:pt x="185" y="0"/>
                      <a:pt x="185" y="0"/>
                    </a:cubicBezTo>
                    <a:close/>
                    <a:moveTo>
                      <a:pt x="184" y="0"/>
                    </a:moveTo>
                    <a:cubicBezTo>
                      <a:pt x="180" y="0"/>
                      <a:pt x="176" y="1"/>
                      <a:pt x="174" y="3"/>
                    </a:cubicBezTo>
                    <a:lnTo>
                      <a:pt x="1" y="103"/>
                    </a:lnTo>
                    <a:cubicBezTo>
                      <a:pt x="4" y="102"/>
                      <a:pt x="8" y="100"/>
                      <a:pt x="13" y="100"/>
                    </a:cubicBezTo>
                    <a:cubicBezTo>
                      <a:pt x="17" y="100"/>
                      <a:pt x="21" y="102"/>
                      <a:pt x="26" y="103"/>
                    </a:cubicBezTo>
                    <a:lnTo>
                      <a:pt x="330" y="228"/>
                    </a:lnTo>
                    <a:cubicBezTo>
                      <a:pt x="333" y="229"/>
                      <a:pt x="337" y="231"/>
                      <a:pt x="342" y="231"/>
                    </a:cubicBezTo>
                    <a:lnTo>
                      <a:pt x="343" y="231"/>
                    </a:lnTo>
                    <a:cubicBezTo>
                      <a:pt x="346" y="231"/>
                      <a:pt x="350" y="231"/>
                      <a:pt x="353" y="228"/>
                    </a:cubicBezTo>
                    <a:cubicBezTo>
                      <a:pt x="356" y="227"/>
                      <a:pt x="359" y="224"/>
                      <a:pt x="361" y="221"/>
                    </a:cubicBezTo>
                    <a:lnTo>
                      <a:pt x="430" y="99"/>
                    </a:lnTo>
                    <a:lnTo>
                      <a:pt x="197" y="3"/>
                    </a:lnTo>
                    <a:cubicBezTo>
                      <a:pt x="192" y="2"/>
                      <a:pt x="188" y="0"/>
                      <a:pt x="18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3"/>
              <p:cNvSpPr/>
              <p:nvPr/>
            </p:nvSpPr>
            <p:spPr>
              <a:xfrm>
                <a:off x="731925" y="1733650"/>
                <a:ext cx="5725" cy="13475"/>
              </a:xfrm>
              <a:custGeom>
                <a:avLst/>
                <a:gdLst/>
                <a:ahLst/>
                <a:cxnLst/>
                <a:rect l="l" t="t" r="r" b="b"/>
                <a:pathLst>
                  <a:path w="229" h="539" extrusionOk="0">
                    <a:moveTo>
                      <a:pt x="176" y="0"/>
                    </a:moveTo>
                    <a:cubicBezTo>
                      <a:pt x="176" y="2"/>
                      <a:pt x="175" y="4"/>
                      <a:pt x="175" y="5"/>
                    </a:cubicBezTo>
                    <a:lnTo>
                      <a:pt x="175" y="5"/>
                    </a:lnTo>
                    <a:lnTo>
                      <a:pt x="176" y="0"/>
                    </a:lnTo>
                    <a:close/>
                    <a:moveTo>
                      <a:pt x="175" y="5"/>
                    </a:moveTo>
                    <a:lnTo>
                      <a:pt x="168" y="25"/>
                    </a:lnTo>
                    <a:lnTo>
                      <a:pt x="4" y="114"/>
                    </a:lnTo>
                    <a:lnTo>
                      <a:pt x="1" y="114"/>
                    </a:lnTo>
                    <a:lnTo>
                      <a:pt x="1" y="115"/>
                    </a:lnTo>
                    <a:lnTo>
                      <a:pt x="1" y="119"/>
                    </a:lnTo>
                    <a:cubicBezTo>
                      <a:pt x="1" y="121"/>
                      <a:pt x="1" y="121"/>
                      <a:pt x="1" y="122"/>
                    </a:cubicBezTo>
                    <a:lnTo>
                      <a:pt x="1" y="125"/>
                    </a:lnTo>
                    <a:lnTo>
                      <a:pt x="53" y="504"/>
                    </a:lnTo>
                    <a:cubicBezTo>
                      <a:pt x="56" y="517"/>
                      <a:pt x="52" y="530"/>
                      <a:pt x="40" y="538"/>
                    </a:cubicBezTo>
                    <a:lnTo>
                      <a:pt x="213" y="438"/>
                    </a:lnTo>
                    <a:cubicBezTo>
                      <a:pt x="224" y="430"/>
                      <a:pt x="229" y="415"/>
                      <a:pt x="224" y="402"/>
                    </a:cubicBezTo>
                    <a:lnTo>
                      <a:pt x="173" y="24"/>
                    </a:lnTo>
                    <a:cubicBezTo>
                      <a:pt x="172" y="17"/>
                      <a:pt x="173" y="11"/>
                      <a:pt x="175" y="5"/>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3"/>
              <p:cNvSpPr/>
              <p:nvPr/>
            </p:nvSpPr>
            <p:spPr>
              <a:xfrm>
                <a:off x="723500" y="1710475"/>
                <a:ext cx="19000" cy="23050"/>
              </a:xfrm>
              <a:custGeom>
                <a:avLst/>
                <a:gdLst/>
                <a:ahLst/>
                <a:cxnLst/>
                <a:rect l="l" t="t" r="r" b="b"/>
                <a:pathLst>
                  <a:path w="760" h="922" extrusionOk="0">
                    <a:moveTo>
                      <a:pt x="184" y="1"/>
                    </a:moveTo>
                    <a:cubicBezTo>
                      <a:pt x="180" y="1"/>
                      <a:pt x="175" y="2"/>
                      <a:pt x="173" y="4"/>
                    </a:cubicBezTo>
                    <a:lnTo>
                      <a:pt x="0" y="104"/>
                    </a:lnTo>
                    <a:lnTo>
                      <a:pt x="4" y="102"/>
                    </a:lnTo>
                    <a:lnTo>
                      <a:pt x="10" y="102"/>
                    </a:lnTo>
                    <a:cubicBezTo>
                      <a:pt x="17" y="102"/>
                      <a:pt x="23" y="105"/>
                      <a:pt x="29" y="108"/>
                    </a:cubicBezTo>
                    <a:cubicBezTo>
                      <a:pt x="48" y="120"/>
                      <a:pt x="61" y="137"/>
                      <a:pt x="67" y="157"/>
                    </a:cubicBezTo>
                    <a:lnTo>
                      <a:pt x="203" y="553"/>
                    </a:lnTo>
                    <a:cubicBezTo>
                      <a:pt x="209" y="571"/>
                      <a:pt x="220" y="587"/>
                      <a:pt x="235" y="598"/>
                    </a:cubicBezTo>
                    <a:lnTo>
                      <a:pt x="539" y="825"/>
                    </a:lnTo>
                    <a:cubicBezTo>
                      <a:pt x="561" y="842"/>
                      <a:pt x="574" y="867"/>
                      <a:pt x="576" y="894"/>
                    </a:cubicBezTo>
                    <a:cubicBezTo>
                      <a:pt x="577" y="904"/>
                      <a:pt x="571" y="914"/>
                      <a:pt x="564" y="922"/>
                    </a:cubicBezTo>
                    <a:lnTo>
                      <a:pt x="735" y="822"/>
                    </a:lnTo>
                    <a:cubicBezTo>
                      <a:pt x="760" y="809"/>
                      <a:pt x="747" y="751"/>
                      <a:pt x="712" y="724"/>
                    </a:cubicBezTo>
                    <a:lnTo>
                      <a:pt x="408" y="498"/>
                    </a:lnTo>
                    <a:cubicBezTo>
                      <a:pt x="393" y="487"/>
                      <a:pt x="381" y="471"/>
                      <a:pt x="376" y="453"/>
                    </a:cubicBezTo>
                    <a:lnTo>
                      <a:pt x="241" y="57"/>
                    </a:lnTo>
                    <a:cubicBezTo>
                      <a:pt x="233" y="37"/>
                      <a:pt x="220" y="20"/>
                      <a:pt x="203" y="8"/>
                    </a:cubicBezTo>
                    <a:cubicBezTo>
                      <a:pt x="197" y="4"/>
                      <a:pt x="190" y="2"/>
                      <a:pt x="183" y="2"/>
                    </a:cubicBezTo>
                    <a:lnTo>
                      <a:pt x="1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710300" y="1712975"/>
                <a:ext cx="27275" cy="34825"/>
              </a:xfrm>
              <a:custGeom>
                <a:avLst/>
                <a:gdLst/>
                <a:ahLst/>
                <a:cxnLst/>
                <a:rect l="l" t="t" r="r" b="b"/>
                <a:pathLst>
                  <a:path w="1091" h="1393" extrusionOk="0">
                    <a:moveTo>
                      <a:pt x="532" y="1"/>
                    </a:moveTo>
                    <a:cubicBezTo>
                      <a:pt x="528" y="4"/>
                      <a:pt x="524" y="7"/>
                      <a:pt x="521" y="11"/>
                    </a:cubicBezTo>
                    <a:lnTo>
                      <a:pt x="453" y="129"/>
                    </a:lnTo>
                    <a:lnTo>
                      <a:pt x="383" y="250"/>
                    </a:lnTo>
                    <a:cubicBezTo>
                      <a:pt x="382" y="253"/>
                      <a:pt x="379" y="256"/>
                      <a:pt x="376" y="258"/>
                    </a:cubicBezTo>
                    <a:cubicBezTo>
                      <a:pt x="373" y="260"/>
                      <a:pt x="369" y="260"/>
                      <a:pt x="366" y="260"/>
                    </a:cubicBezTo>
                    <a:lnTo>
                      <a:pt x="363" y="260"/>
                    </a:lnTo>
                    <a:cubicBezTo>
                      <a:pt x="358" y="260"/>
                      <a:pt x="354" y="259"/>
                      <a:pt x="351" y="258"/>
                    </a:cubicBezTo>
                    <a:lnTo>
                      <a:pt x="47" y="133"/>
                    </a:lnTo>
                    <a:cubicBezTo>
                      <a:pt x="42" y="131"/>
                      <a:pt x="38" y="130"/>
                      <a:pt x="34" y="130"/>
                    </a:cubicBezTo>
                    <a:cubicBezTo>
                      <a:pt x="9" y="130"/>
                      <a:pt x="0" y="166"/>
                      <a:pt x="22" y="202"/>
                    </a:cubicBezTo>
                    <a:lnTo>
                      <a:pt x="242" y="577"/>
                    </a:lnTo>
                    <a:cubicBezTo>
                      <a:pt x="251" y="591"/>
                      <a:pt x="255" y="610"/>
                      <a:pt x="254" y="627"/>
                    </a:cubicBezTo>
                    <a:lnTo>
                      <a:pt x="202" y="945"/>
                    </a:lnTo>
                    <a:cubicBezTo>
                      <a:pt x="199" y="978"/>
                      <a:pt x="215" y="1009"/>
                      <a:pt x="242" y="1026"/>
                    </a:cubicBezTo>
                    <a:cubicBezTo>
                      <a:pt x="248" y="1030"/>
                      <a:pt x="254" y="1032"/>
                      <a:pt x="261" y="1032"/>
                    </a:cubicBezTo>
                    <a:lnTo>
                      <a:pt x="532" y="1025"/>
                    </a:lnTo>
                    <a:cubicBezTo>
                      <a:pt x="540" y="1025"/>
                      <a:pt x="545" y="1028"/>
                      <a:pt x="551" y="1030"/>
                    </a:cubicBezTo>
                    <a:cubicBezTo>
                      <a:pt x="558" y="1035"/>
                      <a:pt x="566" y="1041"/>
                      <a:pt x="570" y="1048"/>
                    </a:cubicBezTo>
                    <a:lnTo>
                      <a:pt x="843" y="1370"/>
                    </a:lnTo>
                    <a:cubicBezTo>
                      <a:pt x="848" y="1377"/>
                      <a:pt x="854" y="1383"/>
                      <a:pt x="863" y="1387"/>
                    </a:cubicBezTo>
                    <a:cubicBezTo>
                      <a:pt x="867" y="1392"/>
                      <a:pt x="875" y="1393"/>
                      <a:pt x="880" y="1393"/>
                    </a:cubicBezTo>
                    <a:cubicBezTo>
                      <a:pt x="896" y="1393"/>
                      <a:pt x="907" y="1380"/>
                      <a:pt x="904" y="1357"/>
                    </a:cubicBezTo>
                    <a:lnTo>
                      <a:pt x="904" y="1355"/>
                    </a:lnTo>
                    <a:lnTo>
                      <a:pt x="853" y="977"/>
                    </a:lnTo>
                    <a:lnTo>
                      <a:pt x="853" y="974"/>
                    </a:lnTo>
                    <a:cubicBezTo>
                      <a:pt x="853" y="974"/>
                      <a:pt x="853" y="972"/>
                      <a:pt x="853" y="972"/>
                    </a:cubicBezTo>
                    <a:lnTo>
                      <a:pt x="853" y="967"/>
                    </a:lnTo>
                    <a:lnTo>
                      <a:pt x="853" y="965"/>
                    </a:lnTo>
                    <a:lnTo>
                      <a:pt x="856" y="965"/>
                    </a:lnTo>
                    <a:lnTo>
                      <a:pt x="1018" y="878"/>
                    </a:lnTo>
                    <a:lnTo>
                      <a:pt x="1078" y="846"/>
                    </a:lnTo>
                    <a:cubicBezTo>
                      <a:pt x="1086" y="841"/>
                      <a:pt x="1091" y="829"/>
                      <a:pt x="1091" y="819"/>
                    </a:cubicBezTo>
                    <a:cubicBezTo>
                      <a:pt x="1089" y="791"/>
                      <a:pt x="1075" y="767"/>
                      <a:pt x="1054" y="749"/>
                    </a:cubicBezTo>
                    <a:lnTo>
                      <a:pt x="763" y="498"/>
                    </a:lnTo>
                    <a:cubicBezTo>
                      <a:pt x="748" y="485"/>
                      <a:pt x="737" y="471"/>
                      <a:pt x="731" y="453"/>
                    </a:cubicBezTo>
                    <a:lnTo>
                      <a:pt x="596" y="56"/>
                    </a:lnTo>
                    <a:cubicBezTo>
                      <a:pt x="589" y="36"/>
                      <a:pt x="576" y="18"/>
                      <a:pt x="558" y="8"/>
                    </a:cubicBezTo>
                    <a:cubicBezTo>
                      <a:pt x="553" y="4"/>
                      <a:pt x="545" y="2"/>
                      <a:pt x="540" y="2"/>
                    </a:cubicBezTo>
                    <a:lnTo>
                      <a:pt x="5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685425" y="1752650"/>
                <a:ext cx="3550" cy="1500"/>
              </a:xfrm>
              <a:custGeom>
                <a:avLst/>
                <a:gdLst/>
                <a:ahLst/>
                <a:cxnLst/>
                <a:rect l="l" t="t" r="r" b="b"/>
                <a:pathLst>
                  <a:path w="142" h="60" extrusionOk="0">
                    <a:moveTo>
                      <a:pt x="141" y="0"/>
                    </a:moveTo>
                    <a:cubicBezTo>
                      <a:pt x="140" y="0"/>
                      <a:pt x="138" y="2"/>
                      <a:pt x="137" y="2"/>
                    </a:cubicBezTo>
                    <a:lnTo>
                      <a:pt x="0" y="60"/>
                    </a:lnTo>
                    <a:lnTo>
                      <a:pt x="137" y="3"/>
                    </a:lnTo>
                    <a:cubicBezTo>
                      <a:pt x="138" y="2"/>
                      <a:pt x="140" y="2"/>
                      <a:pt x="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674250" y="1751300"/>
                <a:ext cx="2800" cy="3575"/>
              </a:xfrm>
              <a:custGeom>
                <a:avLst/>
                <a:gdLst/>
                <a:ahLst/>
                <a:cxnLst/>
                <a:rect l="l" t="t" r="r" b="b"/>
                <a:pathLst>
                  <a:path w="112" h="143" extrusionOk="0">
                    <a:moveTo>
                      <a:pt x="1" y="1"/>
                    </a:moveTo>
                    <a:lnTo>
                      <a:pt x="1" y="75"/>
                    </a:lnTo>
                    <a:cubicBezTo>
                      <a:pt x="1" y="77"/>
                      <a:pt x="2" y="80"/>
                      <a:pt x="5" y="83"/>
                    </a:cubicBezTo>
                    <a:lnTo>
                      <a:pt x="83" y="143"/>
                    </a:lnTo>
                    <a:lnTo>
                      <a:pt x="110" y="95"/>
                    </a:lnTo>
                    <a:cubicBezTo>
                      <a:pt x="111" y="93"/>
                      <a:pt x="111" y="92"/>
                      <a:pt x="111" y="91"/>
                    </a:cubicBezTo>
                    <a:lnTo>
                      <a:pt x="111" y="89"/>
                    </a:lnTo>
                    <a:cubicBezTo>
                      <a:pt x="111" y="88"/>
                      <a:pt x="110" y="86"/>
                      <a:pt x="108" y="85"/>
                    </a:cubicBezTo>
                    <a:lnTo>
                      <a:pt x="107" y="85"/>
                    </a:lnTo>
                    <a:lnTo>
                      <a:pt x="5" y="8"/>
                    </a:lnTo>
                    <a:cubicBezTo>
                      <a:pt x="2" y="6"/>
                      <a:pt x="1" y="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685125" y="1752400"/>
                <a:ext cx="3950" cy="3750"/>
              </a:xfrm>
              <a:custGeom>
                <a:avLst/>
                <a:gdLst/>
                <a:ahLst/>
                <a:cxnLst/>
                <a:rect l="l" t="t" r="r" b="b"/>
                <a:pathLst>
                  <a:path w="158" h="150" extrusionOk="0">
                    <a:moveTo>
                      <a:pt x="157" y="0"/>
                    </a:moveTo>
                    <a:cubicBezTo>
                      <a:pt x="156" y="3"/>
                      <a:pt x="155" y="6"/>
                      <a:pt x="152" y="7"/>
                    </a:cubicBezTo>
                    <a:cubicBezTo>
                      <a:pt x="150" y="9"/>
                      <a:pt x="149" y="9"/>
                      <a:pt x="147" y="10"/>
                    </a:cubicBezTo>
                    <a:lnTo>
                      <a:pt x="11" y="67"/>
                    </a:lnTo>
                    <a:cubicBezTo>
                      <a:pt x="5" y="70"/>
                      <a:pt x="1" y="74"/>
                      <a:pt x="1" y="78"/>
                    </a:cubicBezTo>
                    <a:lnTo>
                      <a:pt x="4" y="149"/>
                    </a:lnTo>
                    <a:cubicBezTo>
                      <a:pt x="5" y="147"/>
                      <a:pt x="8" y="145"/>
                      <a:pt x="11" y="145"/>
                    </a:cubicBezTo>
                    <a:lnTo>
                      <a:pt x="147" y="87"/>
                    </a:lnTo>
                    <a:cubicBezTo>
                      <a:pt x="155" y="84"/>
                      <a:pt x="157" y="80"/>
                      <a:pt x="157" y="77"/>
                    </a:cubicBezTo>
                    <a:lnTo>
                      <a:pt x="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675625" y="1755550"/>
                <a:ext cx="9650" cy="3525"/>
              </a:xfrm>
              <a:custGeom>
                <a:avLst/>
                <a:gdLst/>
                <a:ahLst/>
                <a:cxnLst/>
                <a:rect l="l" t="t" r="r" b="b"/>
                <a:pathLst>
                  <a:path w="386" h="141" extrusionOk="0">
                    <a:moveTo>
                      <a:pt x="191" y="0"/>
                    </a:moveTo>
                    <a:lnTo>
                      <a:pt x="31" y="34"/>
                    </a:lnTo>
                    <a:lnTo>
                      <a:pt x="24" y="34"/>
                    </a:lnTo>
                    <a:cubicBezTo>
                      <a:pt x="18" y="34"/>
                      <a:pt x="13" y="32"/>
                      <a:pt x="8" y="29"/>
                    </a:cubicBezTo>
                    <a:cubicBezTo>
                      <a:pt x="4" y="28"/>
                      <a:pt x="1" y="23"/>
                      <a:pt x="1" y="21"/>
                    </a:cubicBezTo>
                    <a:lnTo>
                      <a:pt x="1" y="97"/>
                    </a:lnTo>
                    <a:cubicBezTo>
                      <a:pt x="1" y="102"/>
                      <a:pt x="4" y="105"/>
                      <a:pt x="8" y="106"/>
                    </a:cubicBezTo>
                    <a:cubicBezTo>
                      <a:pt x="13" y="109"/>
                      <a:pt x="18" y="111"/>
                      <a:pt x="24" y="111"/>
                    </a:cubicBezTo>
                    <a:lnTo>
                      <a:pt x="31" y="111"/>
                    </a:lnTo>
                    <a:lnTo>
                      <a:pt x="191" y="79"/>
                    </a:lnTo>
                    <a:lnTo>
                      <a:pt x="198" y="79"/>
                    </a:lnTo>
                    <a:cubicBezTo>
                      <a:pt x="202" y="79"/>
                      <a:pt x="207" y="79"/>
                      <a:pt x="211" y="82"/>
                    </a:cubicBezTo>
                    <a:lnTo>
                      <a:pt x="348" y="138"/>
                    </a:lnTo>
                    <a:cubicBezTo>
                      <a:pt x="352" y="141"/>
                      <a:pt x="356" y="141"/>
                      <a:pt x="361" y="141"/>
                    </a:cubicBezTo>
                    <a:cubicBezTo>
                      <a:pt x="374" y="141"/>
                      <a:pt x="385" y="135"/>
                      <a:pt x="384" y="128"/>
                    </a:cubicBezTo>
                    <a:lnTo>
                      <a:pt x="384" y="51"/>
                    </a:lnTo>
                    <a:cubicBezTo>
                      <a:pt x="384" y="58"/>
                      <a:pt x="372" y="64"/>
                      <a:pt x="361" y="64"/>
                    </a:cubicBezTo>
                    <a:cubicBezTo>
                      <a:pt x="356" y="64"/>
                      <a:pt x="352" y="63"/>
                      <a:pt x="348" y="61"/>
                    </a:cubicBezTo>
                    <a:lnTo>
                      <a:pt x="211" y="3"/>
                    </a:lnTo>
                    <a:cubicBezTo>
                      <a:pt x="208" y="2"/>
                      <a:pt x="205" y="1"/>
                      <a:pt x="202" y="1"/>
                    </a:cubicBezTo>
                    <a:cubicBezTo>
                      <a:pt x="201" y="1"/>
                      <a:pt x="199" y="1"/>
                      <a:pt x="198" y="2"/>
                    </a:cubicBezTo>
                    <a:lnTo>
                      <a:pt x="1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595850" y="1703700"/>
                <a:ext cx="229350" cy="82575"/>
              </a:xfrm>
              <a:custGeom>
                <a:avLst/>
                <a:gdLst/>
                <a:ahLst/>
                <a:cxnLst/>
                <a:rect l="l" t="t" r="r" b="b"/>
                <a:pathLst>
                  <a:path w="9174" h="3303" extrusionOk="0">
                    <a:moveTo>
                      <a:pt x="9173" y="1"/>
                    </a:moveTo>
                    <a:cubicBezTo>
                      <a:pt x="9173" y="17"/>
                      <a:pt x="9120" y="46"/>
                      <a:pt x="9114" y="49"/>
                    </a:cubicBezTo>
                    <a:lnTo>
                      <a:pt x="3749" y="3147"/>
                    </a:lnTo>
                    <a:cubicBezTo>
                      <a:pt x="3740" y="3152"/>
                      <a:pt x="3731" y="3156"/>
                      <a:pt x="3721" y="3160"/>
                    </a:cubicBezTo>
                    <a:cubicBezTo>
                      <a:pt x="3708" y="3165"/>
                      <a:pt x="3695" y="3169"/>
                      <a:pt x="3681" y="3172"/>
                    </a:cubicBezTo>
                    <a:lnTo>
                      <a:pt x="3672" y="3173"/>
                    </a:lnTo>
                    <a:lnTo>
                      <a:pt x="3662" y="3176"/>
                    </a:lnTo>
                    <a:lnTo>
                      <a:pt x="3646" y="3178"/>
                    </a:lnTo>
                    <a:lnTo>
                      <a:pt x="3643" y="3178"/>
                    </a:lnTo>
                    <a:cubicBezTo>
                      <a:pt x="3637" y="3178"/>
                      <a:pt x="3630" y="3179"/>
                      <a:pt x="3626" y="3179"/>
                    </a:cubicBezTo>
                    <a:cubicBezTo>
                      <a:pt x="3619" y="3180"/>
                      <a:pt x="3612" y="3180"/>
                      <a:pt x="3606" y="3180"/>
                    </a:cubicBezTo>
                    <a:cubicBezTo>
                      <a:pt x="3599" y="3180"/>
                      <a:pt x="3593" y="3180"/>
                      <a:pt x="3586" y="3179"/>
                    </a:cubicBezTo>
                    <a:lnTo>
                      <a:pt x="3585" y="3179"/>
                    </a:lnTo>
                    <a:cubicBezTo>
                      <a:pt x="3579" y="3179"/>
                      <a:pt x="3573" y="3179"/>
                      <a:pt x="3568" y="3178"/>
                    </a:cubicBezTo>
                    <a:cubicBezTo>
                      <a:pt x="3562" y="3176"/>
                      <a:pt x="3554" y="3176"/>
                      <a:pt x="3547" y="3175"/>
                    </a:cubicBezTo>
                    <a:cubicBezTo>
                      <a:pt x="3541" y="3175"/>
                      <a:pt x="3533" y="3172"/>
                      <a:pt x="3525" y="3171"/>
                    </a:cubicBezTo>
                    <a:lnTo>
                      <a:pt x="3514" y="3168"/>
                    </a:lnTo>
                    <a:cubicBezTo>
                      <a:pt x="3507" y="3166"/>
                      <a:pt x="3499" y="3163"/>
                      <a:pt x="3492" y="3160"/>
                    </a:cubicBezTo>
                    <a:cubicBezTo>
                      <a:pt x="3481" y="3156"/>
                      <a:pt x="3469" y="3150"/>
                      <a:pt x="3459" y="3144"/>
                    </a:cubicBezTo>
                    <a:cubicBezTo>
                      <a:pt x="3459" y="3144"/>
                      <a:pt x="68" y="1167"/>
                      <a:pt x="66" y="1165"/>
                    </a:cubicBezTo>
                    <a:cubicBezTo>
                      <a:pt x="31" y="1142"/>
                      <a:pt x="6" y="1113"/>
                      <a:pt x="6" y="1087"/>
                    </a:cubicBezTo>
                    <a:lnTo>
                      <a:pt x="0" y="1197"/>
                    </a:lnTo>
                    <a:cubicBezTo>
                      <a:pt x="0" y="1217"/>
                      <a:pt x="8" y="1235"/>
                      <a:pt x="21" y="1249"/>
                    </a:cubicBezTo>
                    <a:lnTo>
                      <a:pt x="22" y="1251"/>
                    </a:lnTo>
                    <a:cubicBezTo>
                      <a:pt x="24" y="1254"/>
                      <a:pt x="26" y="1255"/>
                      <a:pt x="28" y="1258"/>
                    </a:cubicBezTo>
                    <a:lnTo>
                      <a:pt x="31" y="1261"/>
                    </a:lnTo>
                    <a:cubicBezTo>
                      <a:pt x="34" y="1264"/>
                      <a:pt x="37" y="1265"/>
                      <a:pt x="38" y="1268"/>
                    </a:cubicBezTo>
                    <a:lnTo>
                      <a:pt x="41" y="1270"/>
                    </a:lnTo>
                    <a:cubicBezTo>
                      <a:pt x="47" y="1274"/>
                      <a:pt x="3457" y="3265"/>
                      <a:pt x="3457" y="3265"/>
                    </a:cubicBezTo>
                    <a:lnTo>
                      <a:pt x="3459" y="3266"/>
                    </a:lnTo>
                    <a:cubicBezTo>
                      <a:pt x="3504" y="3290"/>
                      <a:pt x="3555" y="3302"/>
                      <a:pt x="3605" y="3302"/>
                    </a:cubicBezTo>
                    <a:cubicBezTo>
                      <a:pt x="3653" y="3302"/>
                      <a:pt x="3700" y="3292"/>
                      <a:pt x="3744" y="3271"/>
                    </a:cubicBezTo>
                    <a:lnTo>
                      <a:pt x="9113" y="170"/>
                    </a:lnTo>
                    <a:cubicBezTo>
                      <a:pt x="9142" y="154"/>
                      <a:pt x="9163" y="128"/>
                      <a:pt x="9173" y="96"/>
                    </a:cubicBezTo>
                    <a:cubicBezTo>
                      <a:pt x="9173" y="94"/>
                      <a:pt x="9173" y="89"/>
                      <a:pt x="9173" y="86"/>
                    </a:cubicBezTo>
                    <a:lnTo>
                      <a:pt x="917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745975" y="1663975"/>
                <a:ext cx="73975" cy="43350"/>
              </a:xfrm>
              <a:custGeom>
                <a:avLst/>
                <a:gdLst/>
                <a:ahLst/>
                <a:cxnLst/>
                <a:rect l="l" t="t" r="r" b="b"/>
                <a:pathLst>
                  <a:path w="2959" h="1734" extrusionOk="0">
                    <a:moveTo>
                      <a:pt x="26" y="0"/>
                    </a:moveTo>
                    <a:lnTo>
                      <a:pt x="0" y="16"/>
                    </a:lnTo>
                    <a:lnTo>
                      <a:pt x="2931" y="1733"/>
                    </a:lnTo>
                    <a:lnTo>
                      <a:pt x="2958" y="1717"/>
                    </a:lnTo>
                    <a:lnTo>
                      <a:pt x="2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626000" y="1723100"/>
                <a:ext cx="2825" cy="4300"/>
              </a:xfrm>
              <a:custGeom>
                <a:avLst/>
                <a:gdLst/>
                <a:ahLst/>
                <a:cxnLst/>
                <a:rect l="l" t="t" r="r" b="b"/>
                <a:pathLst>
                  <a:path w="113" h="172" extrusionOk="0">
                    <a:moveTo>
                      <a:pt x="1" y="0"/>
                    </a:moveTo>
                    <a:lnTo>
                      <a:pt x="1" y="77"/>
                    </a:lnTo>
                    <a:cubicBezTo>
                      <a:pt x="2" y="82"/>
                      <a:pt x="4" y="85"/>
                      <a:pt x="7" y="86"/>
                    </a:cubicBezTo>
                    <a:lnTo>
                      <a:pt x="108" y="164"/>
                    </a:lnTo>
                    <a:cubicBezTo>
                      <a:pt x="110" y="166"/>
                      <a:pt x="112" y="169"/>
                      <a:pt x="112" y="172"/>
                    </a:cubicBezTo>
                    <a:lnTo>
                      <a:pt x="112" y="95"/>
                    </a:lnTo>
                    <a:cubicBezTo>
                      <a:pt x="112" y="90"/>
                      <a:pt x="110" y="87"/>
                      <a:pt x="108" y="86"/>
                    </a:cubicBezTo>
                    <a:lnTo>
                      <a:pt x="7" y="9"/>
                    </a:lnTo>
                    <a:cubicBezTo>
                      <a:pt x="4" y="6"/>
                      <a:pt x="2" y="3"/>
                      <a:pt x="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636925" y="1724300"/>
                <a:ext cx="3925" cy="3900"/>
              </a:xfrm>
              <a:custGeom>
                <a:avLst/>
                <a:gdLst/>
                <a:ahLst/>
                <a:cxnLst/>
                <a:rect l="l" t="t" r="r" b="b"/>
                <a:pathLst>
                  <a:path w="157" h="156" extrusionOk="0">
                    <a:moveTo>
                      <a:pt x="157" y="0"/>
                    </a:moveTo>
                    <a:cubicBezTo>
                      <a:pt x="157" y="3"/>
                      <a:pt x="153" y="8"/>
                      <a:pt x="147" y="10"/>
                    </a:cubicBezTo>
                    <a:lnTo>
                      <a:pt x="10" y="67"/>
                    </a:lnTo>
                    <a:cubicBezTo>
                      <a:pt x="3" y="70"/>
                      <a:pt x="0" y="74"/>
                      <a:pt x="0" y="79"/>
                    </a:cubicBezTo>
                    <a:lnTo>
                      <a:pt x="0" y="155"/>
                    </a:lnTo>
                    <a:cubicBezTo>
                      <a:pt x="0" y="151"/>
                      <a:pt x="3" y="147"/>
                      <a:pt x="10" y="145"/>
                    </a:cubicBezTo>
                    <a:lnTo>
                      <a:pt x="147" y="87"/>
                    </a:lnTo>
                    <a:cubicBezTo>
                      <a:pt x="153" y="84"/>
                      <a:pt x="157" y="82"/>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627425" y="1727450"/>
                <a:ext cx="9600" cy="3550"/>
              </a:xfrm>
              <a:custGeom>
                <a:avLst/>
                <a:gdLst/>
                <a:ahLst/>
                <a:cxnLst/>
                <a:rect l="l" t="t" r="r" b="b"/>
                <a:pathLst>
                  <a:path w="384" h="142" extrusionOk="0">
                    <a:moveTo>
                      <a:pt x="198" y="1"/>
                    </a:moveTo>
                    <a:cubicBezTo>
                      <a:pt x="195" y="1"/>
                      <a:pt x="193" y="1"/>
                      <a:pt x="190" y="2"/>
                    </a:cubicBezTo>
                    <a:lnTo>
                      <a:pt x="31" y="34"/>
                    </a:lnTo>
                    <a:cubicBezTo>
                      <a:pt x="28" y="34"/>
                      <a:pt x="24" y="35"/>
                      <a:pt x="21" y="35"/>
                    </a:cubicBezTo>
                    <a:cubicBezTo>
                      <a:pt x="16" y="35"/>
                      <a:pt x="11" y="34"/>
                      <a:pt x="6" y="31"/>
                    </a:cubicBezTo>
                    <a:cubicBezTo>
                      <a:pt x="3" y="29"/>
                      <a:pt x="0" y="25"/>
                      <a:pt x="0" y="22"/>
                    </a:cubicBezTo>
                    <a:lnTo>
                      <a:pt x="0" y="99"/>
                    </a:lnTo>
                    <a:cubicBezTo>
                      <a:pt x="0" y="103"/>
                      <a:pt x="3" y="106"/>
                      <a:pt x="6" y="108"/>
                    </a:cubicBezTo>
                    <a:cubicBezTo>
                      <a:pt x="12" y="111"/>
                      <a:pt x="18" y="113"/>
                      <a:pt x="24" y="113"/>
                    </a:cubicBezTo>
                    <a:cubicBezTo>
                      <a:pt x="26" y="113"/>
                      <a:pt x="29" y="113"/>
                      <a:pt x="31" y="112"/>
                    </a:cubicBezTo>
                    <a:lnTo>
                      <a:pt x="190" y="79"/>
                    </a:lnTo>
                    <a:cubicBezTo>
                      <a:pt x="192" y="78"/>
                      <a:pt x="194" y="78"/>
                      <a:pt x="195" y="78"/>
                    </a:cubicBezTo>
                    <a:cubicBezTo>
                      <a:pt x="200" y="78"/>
                      <a:pt x="205" y="80"/>
                      <a:pt x="211" y="82"/>
                    </a:cubicBezTo>
                    <a:lnTo>
                      <a:pt x="347" y="138"/>
                    </a:lnTo>
                    <a:cubicBezTo>
                      <a:pt x="351" y="140"/>
                      <a:pt x="356" y="141"/>
                      <a:pt x="360" y="141"/>
                    </a:cubicBezTo>
                    <a:cubicBezTo>
                      <a:pt x="372" y="141"/>
                      <a:pt x="383" y="135"/>
                      <a:pt x="383" y="128"/>
                    </a:cubicBezTo>
                    <a:lnTo>
                      <a:pt x="383" y="50"/>
                    </a:lnTo>
                    <a:cubicBezTo>
                      <a:pt x="383" y="58"/>
                      <a:pt x="372" y="64"/>
                      <a:pt x="360" y="64"/>
                    </a:cubicBezTo>
                    <a:cubicBezTo>
                      <a:pt x="355" y="64"/>
                      <a:pt x="351" y="63"/>
                      <a:pt x="347" y="61"/>
                    </a:cubicBezTo>
                    <a:lnTo>
                      <a:pt x="211" y="3"/>
                    </a:lnTo>
                    <a:cubicBezTo>
                      <a:pt x="206" y="2"/>
                      <a:pt x="202" y="1"/>
                      <a:pt x="19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625825" y="1720475"/>
                <a:ext cx="15075" cy="8575"/>
              </a:xfrm>
              <a:custGeom>
                <a:avLst/>
                <a:gdLst/>
                <a:ahLst/>
                <a:cxnLst/>
                <a:rect l="l" t="t" r="r" b="b"/>
                <a:pathLst>
                  <a:path w="603" h="343" extrusionOk="0">
                    <a:moveTo>
                      <a:pt x="335" y="0"/>
                    </a:moveTo>
                    <a:cubicBezTo>
                      <a:pt x="328" y="0"/>
                      <a:pt x="321" y="3"/>
                      <a:pt x="314" y="7"/>
                    </a:cubicBezTo>
                    <a:lnTo>
                      <a:pt x="218" y="87"/>
                    </a:lnTo>
                    <a:cubicBezTo>
                      <a:pt x="212" y="91"/>
                      <a:pt x="206" y="92"/>
                      <a:pt x="199" y="92"/>
                    </a:cubicBezTo>
                    <a:lnTo>
                      <a:pt x="31" y="92"/>
                    </a:lnTo>
                    <a:cubicBezTo>
                      <a:pt x="12" y="92"/>
                      <a:pt x="1" y="105"/>
                      <a:pt x="12" y="114"/>
                    </a:cubicBezTo>
                    <a:lnTo>
                      <a:pt x="114" y="191"/>
                    </a:lnTo>
                    <a:cubicBezTo>
                      <a:pt x="118" y="194"/>
                      <a:pt x="119" y="200"/>
                      <a:pt x="118" y="204"/>
                    </a:cubicBezTo>
                    <a:lnTo>
                      <a:pt x="64" y="297"/>
                    </a:lnTo>
                    <a:cubicBezTo>
                      <a:pt x="63" y="301"/>
                      <a:pt x="64" y="307"/>
                      <a:pt x="70" y="310"/>
                    </a:cubicBezTo>
                    <a:cubicBezTo>
                      <a:pt x="75" y="313"/>
                      <a:pt x="80" y="314"/>
                      <a:pt x="85" y="314"/>
                    </a:cubicBezTo>
                    <a:cubicBezTo>
                      <a:pt x="88" y="314"/>
                      <a:pt x="92" y="313"/>
                      <a:pt x="95" y="313"/>
                    </a:cubicBezTo>
                    <a:lnTo>
                      <a:pt x="253" y="281"/>
                    </a:lnTo>
                    <a:cubicBezTo>
                      <a:pt x="256" y="280"/>
                      <a:pt x="259" y="280"/>
                      <a:pt x="262" y="280"/>
                    </a:cubicBezTo>
                    <a:cubicBezTo>
                      <a:pt x="266" y="280"/>
                      <a:pt x="270" y="281"/>
                      <a:pt x="275" y="282"/>
                    </a:cubicBezTo>
                    <a:lnTo>
                      <a:pt x="411" y="340"/>
                    </a:lnTo>
                    <a:cubicBezTo>
                      <a:pt x="415" y="342"/>
                      <a:pt x="419" y="343"/>
                      <a:pt x="424" y="343"/>
                    </a:cubicBezTo>
                    <a:cubicBezTo>
                      <a:pt x="436" y="343"/>
                      <a:pt x="447" y="337"/>
                      <a:pt x="447" y="329"/>
                    </a:cubicBezTo>
                    <a:lnTo>
                      <a:pt x="443" y="232"/>
                    </a:lnTo>
                    <a:cubicBezTo>
                      <a:pt x="443" y="227"/>
                      <a:pt x="447" y="223"/>
                      <a:pt x="453" y="220"/>
                    </a:cubicBezTo>
                    <a:lnTo>
                      <a:pt x="589" y="163"/>
                    </a:lnTo>
                    <a:cubicBezTo>
                      <a:pt x="602" y="158"/>
                      <a:pt x="602" y="149"/>
                      <a:pt x="592" y="143"/>
                    </a:cubicBezTo>
                    <a:cubicBezTo>
                      <a:pt x="589" y="142"/>
                      <a:pt x="586" y="140"/>
                      <a:pt x="582" y="140"/>
                    </a:cubicBezTo>
                    <a:lnTo>
                      <a:pt x="421" y="111"/>
                    </a:lnTo>
                    <a:cubicBezTo>
                      <a:pt x="418" y="111"/>
                      <a:pt x="415" y="110"/>
                      <a:pt x="412" y="108"/>
                    </a:cubicBezTo>
                    <a:cubicBezTo>
                      <a:pt x="409" y="107"/>
                      <a:pt x="408" y="105"/>
                      <a:pt x="407" y="103"/>
                    </a:cubicBezTo>
                    <a:lnTo>
                      <a:pt x="356" y="10"/>
                    </a:lnTo>
                    <a:cubicBezTo>
                      <a:pt x="354" y="8"/>
                      <a:pt x="353" y="5"/>
                      <a:pt x="350" y="4"/>
                    </a:cubicBezTo>
                    <a:cubicBezTo>
                      <a:pt x="345" y="2"/>
                      <a:pt x="340" y="0"/>
                      <a:pt x="33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638050" y="1730175"/>
                <a:ext cx="2775" cy="4325"/>
              </a:xfrm>
              <a:custGeom>
                <a:avLst/>
                <a:gdLst/>
                <a:ahLst/>
                <a:cxnLst/>
                <a:rect l="l" t="t" r="r" b="b"/>
                <a:pathLst>
                  <a:path w="111" h="173" extrusionOk="0">
                    <a:moveTo>
                      <a:pt x="0" y="0"/>
                    </a:moveTo>
                    <a:lnTo>
                      <a:pt x="0" y="79"/>
                    </a:lnTo>
                    <a:cubicBezTo>
                      <a:pt x="0" y="81"/>
                      <a:pt x="2" y="84"/>
                      <a:pt x="5" y="86"/>
                    </a:cubicBezTo>
                    <a:lnTo>
                      <a:pt x="106" y="164"/>
                    </a:lnTo>
                    <a:cubicBezTo>
                      <a:pt x="109" y="166"/>
                      <a:pt x="110" y="168"/>
                      <a:pt x="110" y="173"/>
                    </a:cubicBezTo>
                    <a:lnTo>
                      <a:pt x="110" y="95"/>
                    </a:lnTo>
                    <a:cubicBezTo>
                      <a:pt x="110" y="92"/>
                      <a:pt x="109" y="89"/>
                      <a:pt x="106" y="86"/>
                    </a:cubicBezTo>
                    <a:lnTo>
                      <a:pt x="5" y="9"/>
                    </a:lnTo>
                    <a:cubicBezTo>
                      <a:pt x="2" y="8"/>
                      <a:pt x="0" y="3"/>
                      <a:pt x="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648925" y="1731375"/>
                <a:ext cx="3925" cy="3900"/>
              </a:xfrm>
              <a:custGeom>
                <a:avLst/>
                <a:gdLst/>
                <a:ahLst/>
                <a:cxnLst/>
                <a:rect l="l" t="t" r="r" b="b"/>
                <a:pathLst>
                  <a:path w="157" h="156" extrusionOk="0">
                    <a:moveTo>
                      <a:pt x="157" y="0"/>
                    </a:moveTo>
                    <a:cubicBezTo>
                      <a:pt x="157" y="3"/>
                      <a:pt x="154" y="7"/>
                      <a:pt x="147" y="10"/>
                    </a:cubicBezTo>
                    <a:lnTo>
                      <a:pt x="10" y="67"/>
                    </a:lnTo>
                    <a:cubicBezTo>
                      <a:pt x="5" y="70"/>
                      <a:pt x="0" y="74"/>
                      <a:pt x="0" y="78"/>
                    </a:cubicBezTo>
                    <a:lnTo>
                      <a:pt x="0" y="155"/>
                    </a:lnTo>
                    <a:cubicBezTo>
                      <a:pt x="0" y="151"/>
                      <a:pt x="5" y="147"/>
                      <a:pt x="10" y="145"/>
                    </a:cubicBezTo>
                    <a:lnTo>
                      <a:pt x="147" y="89"/>
                    </a:lnTo>
                    <a:cubicBezTo>
                      <a:pt x="154" y="86"/>
                      <a:pt x="157" y="81"/>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639425" y="1734550"/>
                <a:ext cx="9625" cy="3525"/>
              </a:xfrm>
              <a:custGeom>
                <a:avLst/>
                <a:gdLst/>
                <a:ahLst/>
                <a:cxnLst/>
                <a:rect l="l" t="t" r="r" b="b"/>
                <a:pathLst>
                  <a:path w="385" h="141" extrusionOk="0">
                    <a:moveTo>
                      <a:pt x="383" y="49"/>
                    </a:moveTo>
                    <a:lnTo>
                      <a:pt x="383" y="51"/>
                    </a:lnTo>
                    <a:lnTo>
                      <a:pt x="383" y="51"/>
                    </a:lnTo>
                    <a:cubicBezTo>
                      <a:pt x="383" y="50"/>
                      <a:pt x="383" y="49"/>
                      <a:pt x="383" y="49"/>
                    </a:cubicBezTo>
                    <a:close/>
                    <a:moveTo>
                      <a:pt x="197" y="0"/>
                    </a:moveTo>
                    <a:cubicBezTo>
                      <a:pt x="195" y="0"/>
                      <a:pt x="192" y="0"/>
                      <a:pt x="190" y="1"/>
                    </a:cubicBezTo>
                    <a:lnTo>
                      <a:pt x="31" y="33"/>
                    </a:lnTo>
                    <a:cubicBezTo>
                      <a:pt x="28" y="34"/>
                      <a:pt x="25" y="34"/>
                      <a:pt x="22" y="34"/>
                    </a:cubicBezTo>
                    <a:cubicBezTo>
                      <a:pt x="17" y="34"/>
                      <a:pt x="12" y="33"/>
                      <a:pt x="8" y="30"/>
                    </a:cubicBezTo>
                    <a:cubicBezTo>
                      <a:pt x="3" y="28"/>
                      <a:pt x="0" y="24"/>
                      <a:pt x="0" y="21"/>
                    </a:cubicBezTo>
                    <a:lnTo>
                      <a:pt x="0" y="98"/>
                    </a:lnTo>
                    <a:cubicBezTo>
                      <a:pt x="0" y="102"/>
                      <a:pt x="3" y="105"/>
                      <a:pt x="8" y="108"/>
                    </a:cubicBezTo>
                    <a:cubicBezTo>
                      <a:pt x="13" y="110"/>
                      <a:pt x="18" y="111"/>
                      <a:pt x="24" y="111"/>
                    </a:cubicBezTo>
                    <a:cubicBezTo>
                      <a:pt x="26" y="111"/>
                      <a:pt x="28" y="111"/>
                      <a:pt x="31" y="111"/>
                    </a:cubicBezTo>
                    <a:lnTo>
                      <a:pt x="190" y="79"/>
                    </a:lnTo>
                    <a:cubicBezTo>
                      <a:pt x="193" y="78"/>
                      <a:pt x="196" y="78"/>
                      <a:pt x="199" y="78"/>
                    </a:cubicBezTo>
                    <a:cubicBezTo>
                      <a:pt x="203" y="78"/>
                      <a:pt x="207" y="79"/>
                      <a:pt x="211" y="80"/>
                    </a:cubicBezTo>
                    <a:lnTo>
                      <a:pt x="347" y="138"/>
                    </a:lnTo>
                    <a:cubicBezTo>
                      <a:pt x="351" y="140"/>
                      <a:pt x="356" y="141"/>
                      <a:pt x="360" y="141"/>
                    </a:cubicBezTo>
                    <a:cubicBezTo>
                      <a:pt x="373" y="141"/>
                      <a:pt x="384" y="135"/>
                      <a:pt x="383" y="127"/>
                    </a:cubicBezTo>
                    <a:lnTo>
                      <a:pt x="383" y="51"/>
                    </a:lnTo>
                    <a:lnTo>
                      <a:pt x="383" y="51"/>
                    </a:lnTo>
                    <a:cubicBezTo>
                      <a:pt x="382" y="58"/>
                      <a:pt x="372" y="63"/>
                      <a:pt x="361" y="63"/>
                    </a:cubicBezTo>
                    <a:cubicBezTo>
                      <a:pt x="356" y="63"/>
                      <a:pt x="351" y="62"/>
                      <a:pt x="347" y="60"/>
                    </a:cubicBezTo>
                    <a:lnTo>
                      <a:pt x="211" y="2"/>
                    </a:lnTo>
                    <a:cubicBezTo>
                      <a:pt x="206" y="1"/>
                      <a:pt x="202" y="0"/>
                      <a:pt x="197"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637850" y="1727575"/>
                <a:ext cx="15075" cy="8575"/>
              </a:xfrm>
              <a:custGeom>
                <a:avLst/>
                <a:gdLst/>
                <a:ahLst/>
                <a:cxnLst/>
                <a:rect l="l" t="t" r="r" b="b"/>
                <a:pathLst>
                  <a:path w="603" h="343" extrusionOk="0">
                    <a:moveTo>
                      <a:pt x="333" y="0"/>
                    </a:moveTo>
                    <a:cubicBezTo>
                      <a:pt x="327" y="0"/>
                      <a:pt x="320" y="2"/>
                      <a:pt x="314" y="6"/>
                    </a:cubicBezTo>
                    <a:lnTo>
                      <a:pt x="218" y="85"/>
                    </a:lnTo>
                    <a:cubicBezTo>
                      <a:pt x="213" y="90"/>
                      <a:pt x="205" y="91"/>
                      <a:pt x="200" y="91"/>
                    </a:cubicBezTo>
                    <a:lnTo>
                      <a:pt x="31" y="91"/>
                    </a:lnTo>
                    <a:cubicBezTo>
                      <a:pt x="11" y="91"/>
                      <a:pt x="1" y="104"/>
                      <a:pt x="13" y="113"/>
                    </a:cubicBezTo>
                    <a:lnTo>
                      <a:pt x="114" y="191"/>
                    </a:lnTo>
                    <a:cubicBezTo>
                      <a:pt x="118" y="193"/>
                      <a:pt x="120" y="199"/>
                      <a:pt x="117" y="203"/>
                    </a:cubicBezTo>
                    <a:lnTo>
                      <a:pt x="65" y="296"/>
                    </a:lnTo>
                    <a:cubicBezTo>
                      <a:pt x="60" y="300"/>
                      <a:pt x="63" y="306"/>
                      <a:pt x="71" y="309"/>
                    </a:cubicBezTo>
                    <a:cubicBezTo>
                      <a:pt x="75" y="312"/>
                      <a:pt x="81" y="313"/>
                      <a:pt x="86" y="313"/>
                    </a:cubicBezTo>
                    <a:cubicBezTo>
                      <a:pt x="88" y="313"/>
                      <a:pt x="91" y="313"/>
                      <a:pt x="94" y="312"/>
                    </a:cubicBezTo>
                    <a:lnTo>
                      <a:pt x="253" y="280"/>
                    </a:lnTo>
                    <a:cubicBezTo>
                      <a:pt x="255" y="279"/>
                      <a:pt x="258" y="279"/>
                      <a:pt x="260" y="279"/>
                    </a:cubicBezTo>
                    <a:cubicBezTo>
                      <a:pt x="265" y="279"/>
                      <a:pt x="270" y="280"/>
                      <a:pt x="275" y="281"/>
                    </a:cubicBezTo>
                    <a:lnTo>
                      <a:pt x="410" y="339"/>
                    </a:lnTo>
                    <a:cubicBezTo>
                      <a:pt x="414" y="341"/>
                      <a:pt x="419" y="342"/>
                      <a:pt x="424" y="342"/>
                    </a:cubicBezTo>
                    <a:cubicBezTo>
                      <a:pt x="436" y="342"/>
                      <a:pt x="447" y="336"/>
                      <a:pt x="446" y="328"/>
                    </a:cubicBezTo>
                    <a:lnTo>
                      <a:pt x="443" y="230"/>
                    </a:lnTo>
                    <a:cubicBezTo>
                      <a:pt x="443" y="226"/>
                      <a:pt x="446" y="222"/>
                      <a:pt x="453" y="220"/>
                    </a:cubicBezTo>
                    <a:lnTo>
                      <a:pt x="590" y="162"/>
                    </a:lnTo>
                    <a:cubicBezTo>
                      <a:pt x="601" y="158"/>
                      <a:pt x="603" y="148"/>
                      <a:pt x="593" y="142"/>
                    </a:cubicBezTo>
                    <a:cubicBezTo>
                      <a:pt x="590" y="141"/>
                      <a:pt x="587" y="139"/>
                      <a:pt x="582" y="139"/>
                    </a:cubicBezTo>
                    <a:lnTo>
                      <a:pt x="421" y="110"/>
                    </a:lnTo>
                    <a:cubicBezTo>
                      <a:pt x="419" y="110"/>
                      <a:pt x="416" y="109"/>
                      <a:pt x="413" y="107"/>
                    </a:cubicBezTo>
                    <a:cubicBezTo>
                      <a:pt x="410" y="106"/>
                      <a:pt x="408" y="104"/>
                      <a:pt x="407" y="101"/>
                    </a:cubicBezTo>
                    <a:lnTo>
                      <a:pt x="356" y="9"/>
                    </a:lnTo>
                    <a:cubicBezTo>
                      <a:pt x="355" y="7"/>
                      <a:pt x="352" y="6"/>
                      <a:pt x="350" y="4"/>
                    </a:cubicBezTo>
                    <a:cubicBezTo>
                      <a:pt x="345" y="1"/>
                      <a:pt x="339" y="0"/>
                      <a:pt x="33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674250" y="1751200"/>
                <a:ext cx="2800" cy="4300"/>
              </a:xfrm>
              <a:custGeom>
                <a:avLst/>
                <a:gdLst/>
                <a:ahLst/>
                <a:cxnLst/>
                <a:rect l="l" t="t" r="r" b="b"/>
                <a:pathLst>
                  <a:path w="112" h="172" extrusionOk="0">
                    <a:moveTo>
                      <a:pt x="1" y="0"/>
                    </a:moveTo>
                    <a:lnTo>
                      <a:pt x="1" y="77"/>
                    </a:lnTo>
                    <a:cubicBezTo>
                      <a:pt x="1" y="81"/>
                      <a:pt x="2" y="84"/>
                      <a:pt x="5" y="86"/>
                    </a:cubicBezTo>
                    <a:lnTo>
                      <a:pt x="107" y="164"/>
                    </a:lnTo>
                    <a:cubicBezTo>
                      <a:pt x="110" y="166"/>
                      <a:pt x="111" y="168"/>
                      <a:pt x="111" y="171"/>
                    </a:cubicBezTo>
                    <a:lnTo>
                      <a:pt x="111" y="95"/>
                    </a:lnTo>
                    <a:cubicBezTo>
                      <a:pt x="111" y="90"/>
                      <a:pt x="110" y="87"/>
                      <a:pt x="107" y="86"/>
                    </a:cubicBezTo>
                    <a:lnTo>
                      <a:pt x="5" y="9"/>
                    </a:lnTo>
                    <a:cubicBezTo>
                      <a:pt x="2" y="6"/>
                      <a:pt x="1" y="3"/>
                      <a:pt x="1"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685125" y="1752400"/>
                <a:ext cx="3950" cy="3900"/>
              </a:xfrm>
              <a:custGeom>
                <a:avLst/>
                <a:gdLst/>
                <a:ahLst/>
                <a:cxnLst/>
                <a:rect l="l" t="t" r="r" b="b"/>
                <a:pathLst>
                  <a:path w="158" h="156" extrusionOk="0">
                    <a:moveTo>
                      <a:pt x="157" y="0"/>
                    </a:moveTo>
                    <a:cubicBezTo>
                      <a:pt x="157" y="3"/>
                      <a:pt x="155" y="7"/>
                      <a:pt x="147" y="10"/>
                    </a:cubicBezTo>
                    <a:lnTo>
                      <a:pt x="11" y="67"/>
                    </a:lnTo>
                    <a:cubicBezTo>
                      <a:pt x="5" y="70"/>
                      <a:pt x="1" y="74"/>
                      <a:pt x="1" y="78"/>
                    </a:cubicBezTo>
                    <a:lnTo>
                      <a:pt x="1" y="155"/>
                    </a:lnTo>
                    <a:cubicBezTo>
                      <a:pt x="1" y="151"/>
                      <a:pt x="5" y="148"/>
                      <a:pt x="11" y="145"/>
                    </a:cubicBezTo>
                    <a:lnTo>
                      <a:pt x="147" y="87"/>
                    </a:lnTo>
                    <a:cubicBezTo>
                      <a:pt x="155" y="86"/>
                      <a:pt x="157" y="81"/>
                      <a:pt x="157" y="77"/>
                    </a:cubicBezTo>
                    <a:lnTo>
                      <a:pt x="15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675625" y="1755550"/>
                <a:ext cx="9600" cy="3525"/>
              </a:xfrm>
              <a:custGeom>
                <a:avLst/>
                <a:gdLst/>
                <a:ahLst/>
                <a:cxnLst/>
                <a:rect l="l" t="t" r="r" b="b"/>
                <a:pathLst>
                  <a:path w="384" h="141" extrusionOk="0">
                    <a:moveTo>
                      <a:pt x="384" y="50"/>
                    </a:moveTo>
                    <a:lnTo>
                      <a:pt x="384" y="52"/>
                    </a:lnTo>
                    <a:lnTo>
                      <a:pt x="384" y="52"/>
                    </a:lnTo>
                    <a:cubicBezTo>
                      <a:pt x="384" y="51"/>
                      <a:pt x="384" y="50"/>
                      <a:pt x="384" y="50"/>
                    </a:cubicBezTo>
                    <a:close/>
                    <a:moveTo>
                      <a:pt x="200" y="1"/>
                    </a:moveTo>
                    <a:cubicBezTo>
                      <a:pt x="197" y="1"/>
                      <a:pt x="194" y="1"/>
                      <a:pt x="191" y="2"/>
                    </a:cubicBezTo>
                    <a:lnTo>
                      <a:pt x="31" y="34"/>
                    </a:lnTo>
                    <a:cubicBezTo>
                      <a:pt x="29" y="34"/>
                      <a:pt x="26" y="35"/>
                      <a:pt x="23" y="35"/>
                    </a:cubicBezTo>
                    <a:cubicBezTo>
                      <a:pt x="18" y="35"/>
                      <a:pt x="13" y="34"/>
                      <a:pt x="8" y="31"/>
                    </a:cubicBezTo>
                    <a:cubicBezTo>
                      <a:pt x="4" y="29"/>
                      <a:pt x="1" y="25"/>
                      <a:pt x="1" y="21"/>
                    </a:cubicBezTo>
                    <a:lnTo>
                      <a:pt x="1" y="99"/>
                    </a:lnTo>
                    <a:cubicBezTo>
                      <a:pt x="1" y="103"/>
                      <a:pt x="4" y="106"/>
                      <a:pt x="8" y="108"/>
                    </a:cubicBezTo>
                    <a:cubicBezTo>
                      <a:pt x="13" y="110"/>
                      <a:pt x="18" y="112"/>
                      <a:pt x="23" y="112"/>
                    </a:cubicBezTo>
                    <a:cubicBezTo>
                      <a:pt x="26" y="112"/>
                      <a:pt x="29" y="112"/>
                      <a:pt x="31" y="111"/>
                    </a:cubicBezTo>
                    <a:lnTo>
                      <a:pt x="191" y="79"/>
                    </a:lnTo>
                    <a:cubicBezTo>
                      <a:pt x="193" y="78"/>
                      <a:pt x="195" y="78"/>
                      <a:pt x="197" y="78"/>
                    </a:cubicBezTo>
                    <a:cubicBezTo>
                      <a:pt x="202" y="78"/>
                      <a:pt x="207" y="79"/>
                      <a:pt x="213" y="82"/>
                    </a:cubicBezTo>
                    <a:lnTo>
                      <a:pt x="348" y="138"/>
                    </a:lnTo>
                    <a:cubicBezTo>
                      <a:pt x="352" y="140"/>
                      <a:pt x="356" y="141"/>
                      <a:pt x="361" y="141"/>
                    </a:cubicBezTo>
                    <a:cubicBezTo>
                      <a:pt x="373" y="141"/>
                      <a:pt x="384" y="135"/>
                      <a:pt x="384" y="128"/>
                    </a:cubicBezTo>
                    <a:lnTo>
                      <a:pt x="384" y="52"/>
                    </a:lnTo>
                    <a:lnTo>
                      <a:pt x="384" y="52"/>
                    </a:lnTo>
                    <a:cubicBezTo>
                      <a:pt x="383" y="59"/>
                      <a:pt x="372" y="63"/>
                      <a:pt x="361" y="63"/>
                    </a:cubicBezTo>
                    <a:cubicBezTo>
                      <a:pt x="356" y="63"/>
                      <a:pt x="352" y="63"/>
                      <a:pt x="348" y="61"/>
                    </a:cubicBezTo>
                    <a:lnTo>
                      <a:pt x="213" y="3"/>
                    </a:lnTo>
                    <a:cubicBezTo>
                      <a:pt x="208" y="1"/>
                      <a:pt x="204" y="1"/>
                      <a:pt x="20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3"/>
              <p:cNvSpPr/>
              <p:nvPr/>
            </p:nvSpPr>
            <p:spPr>
              <a:xfrm>
                <a:off x="674250" y="1748575"/>
                <a:ext cx="14825" cy="8600"/>
              </a:xfrm>
              <a:custGeom>
                <a:avLst/>
                <a:gdLst/>
                <a:ahLst/>
                <a:cxnLst/>
                <a:rect l="l" t="t" r="r" b="b"/>
                <a:pathLst>
                  <a:path w="593" h="344" extrusionOk="0">
                    <a:moveTo>
                      <a:pt x="326" y="1"/>
                    </a:moveTo>
                    <a:cubicBezTo>
                      <a:pt x="320" y="1"/>
                      <a:pt x="313" y="2"/>
                      <a:pt x="308" y="7"/>
                    </a:cubicBezTo>
                    <a:lnTo>
                      <a:pt x="213" y="86"/>
                    </a:lnTo>
                    <a:cubicBezTo>
                      <a:pt x="207" y="91"/>
                      <a:pt x="199" y="92"/>
                      <a:pt x="192" y="92"/>
                    </a:cubicBezTo>
                    <a:lnTo>
                      <a:pt x="24" y="92"/>
                    </a:lnTo>
                    <a:cubicBezTo>
                      <a:pt x="11" y="92"/>
                      <a:pt x="1" y="99"/>
                      <a:pt x="1" y="107"/>
                    </a:cubicBezTo>
                    <a:cubicBezTo>
                      <a:pt x="1" y="110"/>
                      <a:pt x="4" y="113"/>
                      <a:pt x="5" y="114"/>
                    </a:cubicBezTo>
                    <a:lnTo>
                      <a:pt x="107" y="191"/>
                    </a:lnTo>
                    <a:lnTo>
                      <a:pt x="110" y="191"/>
                    </a:lnTo>
                    <a:cubicBezTo>
                      <a:pt x="110" y="192"/>
                      <a:pt x="111" y="194"/>
                      <a:pt x="111" y="195"/>
                    </a:cubicBezTo>
                    <a:cubicBezTo>
                      <a:pt x="111" y="197"/>
                      <a:pt x="111" y="197"/>
                      <a:pt x="111" y="198"/>
                    </a:cubicBezTo>
                    <a:cubicBezTo>
                      <a:pt x="111" y="198"/>
                      <a:pt x="111" y="200"/>
                      <a:pt x="110" y="201"/>
                    </a:cubicBezTo>
                    <a:lnTo>
                      <a:pt x="83" y="249"/>
                    </a:lnTo>
                    <a:lnTo>
                      <a:pt x="57" y="294"/>
                    </a:lnTo>
                    <a:cubicBezTo>
                      <a:pt x="54" y="300"/>
                      <a:pt x="57" y="304"/>
                      <a:pt x="63" y="308"/>
                    </a:cubicBezTo>
                    <a:cubicBezTo>
                      <a:pt x="68" y="311"/>
                      <a:pt x="73" y="311"/>
                      <a:pt x="79" y="311"/>
                    </a:cubicBezTo>
                    <a:lnTo>
                      <a:pt x="86" y="311"/>
                    </a:lnTo>
                    <a:lnTo>
                      <a:pt x="246" y="279"/>
                    </a:lnTo>
                    <a:lnTo>
                      <a:pt x="253" y="279"/>
                    </a:lnTo>
                    <a:cubicBezTo>
                      <a:pt x="257" y="279"/>
                      <a:pt x="263" y="281"/>
                      <a:pt x="268" y="282"/>
                    </a:cubicBezTo>
                    <a:lnTo>
                      <a:pt x="403" y="340"/>
                    </a:lnTo>
                    <a:cubicBezTo>
                      <a:pt x="407" y="342"/>
                      <a:pt x="411" y="342"/>
                      <a:pt x="416" y="343"/>
                    </a:cubicBezTo>
                    <a:cubicBezTo>
                      <a:pt x="429" y="343"/>
                      <a:pt x="439" y="337"/>
                      <a:pt x="439" y="329"/>
                    </a:cubicBezTo>
                    <a:lnTo>
                      <a:pt x="439" y="304"/>
                    </a:lnTo>
                    <a:lnTo>
                      <a:pt x="437" y="231"/>
                    </a:lnTo>
                    <a:cubicBezTo>
                      <a:pt x="437" y="227"/>
                      <a:pt x="440" y="223"/>
                      <a:pt x="447" y="220"/>
                    </a:cubicBezTo>
                    <a:lnTo>
                      <a:pt x="584" y="163"/>
                    </a:lnTo>
                    <a:cubicBezTo>
                      <a:pt x="585" y="163"/>
                      <a:pt x="587" y="162"/>
                      <a:pt x="588" y="162"/>
                    </a:cubicBezTo>
                    <a:cubicBezTo>
                      <a:pt x="591" y="159"/>
                      <a:pt x="592" y="156"/>
                      <a:pt x="592" y="153"/>
                    </a:cubicBezTo>
                    <a:cubicBezTo>
                      <a:pt x="592" y="149"/>
                      <a:pt x="590" y="144"/>
                      <a:pt x="587" y="143"/>
                    </a:cubicBezTo>
                    <a:cubicBezTo>
                      <a:pt x="584" y="142"/>
                      <a:pt x="579" y="140"/>
                      <a:pt x="577" y="140"/>
                    </a:cubicBezTo>
                    <a:lnTo>
                      <a:pt x="416" y="113"/>
                    </a:lnTo>
                    <a:cubicBezTo>
                      <a:pt x="413" y="111"/>
                      <a:pt x="408" y="110"/>
                      <a:pt x="405" y="108"/>
                    </a:cubicBezTo>
                    <a:cubicBezTo>
                      <a:pt x="404" y="107"/>
                      <a:pt x="401" y="105"/>
                      <a:pt x="400" y="104"/>
                    </a:cubicBezTo>
                    <a:lnTo>
                      <a:pt x="349" y="11"/>
                    </a:lnTo>
                    <a:cubicBezTo>
                      <a:pt x="347" y="8"/>
                      <a:pt x="346" y="7"/>
                      <a:pt x="343" y="5"/>
                    </a:cubicBezTo>
                    <a:cubicBezTo>
                      <a:pt x="339" y="2"/>
                      <a:pt x="333" y="1"/>
                      <a:pt x="327"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3"/>
              <p:cNvSpPr/>
              <p:nvPr/>
            </p:nvSpPr>
            <p:spPr>
              <a:xfrm>
                <a:off x="658350" y="1704325"/>
                <a:ext cx="39600" cy="23250"/>
              </a:xfrm>
              <a:custGeom>
                <a:avLst/>
                <a:gdLst/>
                <a:ahLst/>
                <a:cxnLst/>
                <a:rect l="l" t="t" r="r" b="b"/>
                <a:pathLst>
                  <a:path w="1584" h="930" extrusionOk="0">
                    <a:moveTo>
                      <a:pt x="60" y="0"/>
                    </a:moveTo>
                    <a:cubicBezTo>
                      <a:pt x="47" y="0"/>
                      <a:pt x="34" y="3"/>
                      <a:pt x="22" y="11"/>
                    </a:cubicBezTo>
                    <a:cubicBezTo>
                      <a:pt x="0" y="22"/>
                      <a:pt x="2" y="42"/>
                      <a:pt x="22" y="55"/>
                    </a:cubicBezTo>
                    <a:lnTo>
                      <a:pt x="1487" y="920"/>
                    </a:lnTo>
                    <a:cubicBezTo>
                      <a:pt x="1498" y="927"/>
                      <a:pt x="1513" y="930"/>
                      <a:pt x="1526" y="930"/>
                    </a:cubicBezTo>
                    <a:cubicBezTo>
                      <a:pt x="1539" y="930"/>
                      <a:pt x="1552" y="927"/>
                      <a:pt x="1563" y="921"/>
                    </a:cubicBezTo>
                    <a:cubicBezTo>
                      <a:pt x="1584" y="912"/>
                      <a:pt x="1584" y="885"/>
                      <a:pt x="1563" y="876"/>
                    </a:cubicBezTo>
                    <a:lnTo>
                      <a:pt x="100" y="11"/>
                    </a:lnTo>
                    <a:cubicBezTo>
                      <a:pt x="87" y="3"/>
                      <a:pt x="73" y="0"/>
                      <a:pt x="60"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653850" y="1707125"/>
                <a:ext cx="37650" cy="21950"/>
              </a:xfrm>
              <a:custGeom>
                <a:avLst/>
                <a:gdLst/>
                <a:ahLst/>
                <a:cxnLst/>
                <a:rect l="l" t="t" r="r" b="b"/>
                <a:pathLst>
                  <a:path w="1506" h="878" extrusionOk="0">
                    <a:moveTo>
                      <a:pt x="60" y="0"/>
                    </a:moveTo>
                    <a:cubicBezTo>
                      <a:pt x="47" y="0"/>
                      <a:pt x="34" y="3"/>
                      <a:pt x="22" y="9"/>
                    </a:cubicBezTo>
                    <a:cubicBezTo>
                      <a:pt x="0" y="22"/>
                      <a:pt x="2" y="42"/>
                      <a:pt x="22" y="54"/>
                    </a:cubicBezTo>
                    <a:lnTo>
                      <a:pt x="1408" y="867"/>
                    </a:lnTo>
                    <a:cubicBezTo>
                      <a:pt x="1422" y="874"/>
                      <a:pt x="1435" y="877"/>
                      <a:pt x="1449" y="877"/>
                    </a:cubicBezTo>
                    <a:cubicBezTo>
                      <a:pt x="1462" y="877"/>
                      <a:pt x="1474" y="874"/>
                      <a:pt x="1485" y="869"/>
                    </a:cubicBezTo>
                    <a:cubicBezTo>
                      <a:pt x="1506" y="860"/>
                      <a:pt x="1506" y="831"/>
                      <a:pt x="1485" y="824"/>
                    </a:cubicBezTo>
                    <a:lnTo>
                      <a:pt x="99" y="10"/>
                    </a:lnTo>
                    <a:cubicBezTo>
                      <a:pt x="87" y="3"/>
                      <a:pt x="73" y="0"/>
                      <a:pt x="60"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644125" y="1712525"/>
                <a:ext cx="34825" cy="20200"/>
              </a:xfrm>
              <a:custGeom>
                <a:avLst/>
                <a:gdLst/>
                <a:ahLst/>
                <a:cxnLst/>
                <a:rect l="l" t="t" r="r" b="b"/>
                <a:pathLst>
                  <a:path w="1393" h="808" extrusionOk="0">
                    <a:moveTo>
                      <a:pt x="60" y="0"/>
                    </a:moveTo>
                    <a:cubicBezTo>
                      <a:pt x="47" y="0"/>
                      <a:pt x="34" y="3"/>
                      <a:pt x="24" y="10"/>
                    </a:cubicBezTo>
                    <a:cubicBezTo>
                      <a:pt x="1" y="22"/>
                      <a:pt x="4" y="42"/>
                      <a:pt x="24" y="55"/>
                    </a:cubicBezTo>
                    <a:lnTo>
                      <a:pt x="1296" y="798"/>
                    </a:lnTo>
                    <a:cubicBezTo>
                      <a:pt x="1309" y="803"/>
                      <a:pt x="1322" y="808"/>
                      <a:pt x="1336" y="808"/>
                    </a:cubicBezTo>
                    <a:cubicBezTo>
                      <a:pt x="1349" y="808"/>
                      <a:pt x="1361" y="803"/>
                      <a:pt x="1373" y="798"/>
                    </a:cubicBezTo>
                    <a:cubicBezTo>
                      <a:pt x="1393" y="789"/>
                      <a:pt x="1393" y="761"/>
                      <a:pt x="1373" y="753"/>
                    </a:cubicBezTo>
                    <a:lnTo>
                      <a:pt x="101" y="10"/>
                    </a:lnTo>
                    <a:cubicBezTo>
                      <a:pt x="88" y="3"/>
                      <a:pt x="73" y="0"/>
                      <a:pt x="60"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649000" y="1709750"/>
                <a:ext cx="39375" cy="22975"/>
              </a:xfrm>
              <a:custGeom>
                <a:avLst/>
                <a:gdLst/>
                <a:ahLst/>
                <a:cxnLst/>
                <a:rect l="l" t="t" r="r" b="b"/>
                <a:pathLst>
                  <a:path w="1575" h="919" extrusionOk="0">
                    <a:moveTo>
                      <a:pt x="58" y="1"/>
                    </a:moveTo>
                    <a:cubicBezTo>
                      <a:pt x="45" y="1"/>
                      <a:pt x="33" y="4"/>
                      <a:pt x="22" y="10"/>
                    </a:cubicBezTo>
                    <a:cubicBezTo>
                      <a:pt x="0" y="23"/>
                      <a:pt x="2" y="43"/>
                      <a:pt x="22" y="55"/>
                    </a:cubicBezTo>
                    <a:lnTo>
                      <a:pt x="1479" y="909"/>
                    </a:lnTo>
                    <a:cubicBezTo>
                      <a:pt x="1492" y="916"/>
                      <a:pt x="1505" y="919"/>
                      <a:pt x="1520" y="919"/>
                    </a:cubicBezTo>
                    <a:cubicBezTo>
                      <a:pt x="1531" y="919"/>
                      <a:pt x="1544" y="916"/>
                      <a:pt x="1556" y="910"/>
                    </a:cubicBezTo>
                    <a:cubicBezTo>
                      <a:pt x="1575" y="901"/>
                      <a:pt x="1575" y="874"/>
                      <a:pt x="1556" y="865"/>
                    </a:cubicBezTo>
                    <a:lnTo>
                      <a:pt x="99" y="11"/>
                    </a:lnTo>
                    <a:cubicBezTo>
                      <a:pt x="86" y="4"/>
                      <a:pt x="73" y="1"/>
                      <a:pt x="58"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650075" y="1737175"/>
                <a:ext cx="2775" cy="4300"/>
              </a:xfrm>
              <a:custGeom>
                <a:avLst/>
                <a:gdLst/>
                <a:ahLst/>
                <a:cxnLst/>
                <a:rect l="l" t="t" r="r" b="b"/>
                <a:pathLst>
                  <a:path w="111" h="172" extrusionOk="0">
                    <a:moveTo>
                      <a:pt x="1" y="0"/>
                    </a:moveTo>
                    <a:lnTo>
                      <a:pt x="1" y="77"/>
                    </a:lnTo>
                    <a:cubicBezTo>
                      <a:pt x="1" y="80"/>
                      <a:pt x="2" y="83"/>
                      <a:pt x="5" y="86"/>
                    </a:cubicBezTo>
                    <a:lnTo>
                      <a:pt x="106" y="163"/>
                    </a:lnTo>
                    <a:cubicBezTo>
                      <a:pt x="109" y="164"/>
                      <a:pt x="111" y="167"/>
                      <a:pt x="111" y="171"/>
                    </a:cubicBezTo>
                    <a:lnTo>
                      <a:pt x="111" y="93"/>
                    </a:lnTo>
                    <a:cubicBezTo>
                      <a:pt x="111" y="90"/>
                      <a:pt x="109" y="87"/>
                      <a:pt x="106" y="86"/>
                    </a:cubicBezTo>
                    <a:lnTo>
                      <a:pt x="5" y="7"/>
                    </a:lnTo>
                    <a:cubicBezTo>
                      <a:pt x="2" y="6"/>
                      <a:pt x="1" y="3"/>
                      <a:pt x="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660950" y="1738325"/>
                <a:ext cx="3950" cy="3950"/>
              </a:xfrm>
              <a:custGeom>
                <a:avLst/>
                <a:gdLst/>
                <a:ahLst/>
                <a:cxnLst/>
                <a:rect l="l" t="t" r="r" b="b"/>
                <a:pathLst>
                  <a:path w="158" h="158" extrusionOk="0">
                    <a:moveTo>
                      <a:pt x="157" y="1"/>
                    </a:moveTo>
                    <a:cubicBezTo>
                      <a:pt x="157" y="5"/>
                      <a:pt x="154" y="9"/>
                      <a:pt x="147" y="12"/>
                    </a:cubicBezTo>
                    <a:lnTo>
                      <a:pt x="11" y="69"/>
                    </a:lnTo>
                    <a:cubicBezTo>
                      <a:pt x="5" y="72"/>
                      <a:pt x="1" y="76"/>
                      <a:pt x="1" y="80"/>
                    </a:cubicBezTo>
                    <a:lnTo>
                      <a:pt x="1" y="157"/>
                    </a:lnTo>
                    <a:cubicBezTo>
                      <a:pt x="1" y="153"/>
                      <a:pt x="5" y="148"/>
                      <a:pt x="11" y="146"/>
                    </a:cubicBezTo>
                    <a:lnTo>
                      <a:pt x="147" y="89"/>
                    </a:lnTo>
                    <a:cubicBezTo>
                      <a:pt x="154" y="86"/>
                      <a:pt x="157" y="82"/>
                      <a:pt x="157" y="79"/>
                    </a:cubicBezTo>
                    <a:lnTo>
                      <a:pt x="15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651450" y="1741525"/>
                <a:ext cx="9625" cy="3525"/>
              </a:xfrm>
              <a:custGeom>
                <a:avLst/>
                <a:gdLst/>
                <a:ahLst/>
                <a:cxnLst/>
                <a:rect l="l" t="t" r="r" b="b"/>
                <a:pathLst>
                  <a:path w="385" h="141" extrusionOk="0">
                    <a:moveTo>
                      <a:pt x="200" y="1"/>
                    </a:moveTo>
                    <a:cubicBezTo>
                      <a:pt x="197" y="1"/>
                      <a:pt x="194" y="1"/>
                      <a:pt x="191" y="2"/>
                    </a:cubicBezTo>
                    <a:lnTo>
                      <a:pt x="31" y="33"/>
                    </a:lnTo>
                    <a:cubicBezTo>
                      <a:pt x="29" y="34"/>
                      <a:pt x="27" y="34"/>
                      <a:pt x="24" y="34"/>
                    </a:cubicBezTo>
                    <a:cubicBezTo>
                      <a:pt x="19" y="34"/>
                      <a:pt x="13" y="33"/>
                      <a:pt x="8" y="31"/>
                    </a:cubicBezTo>
                    <a:cubicBezTo>
                      <a:pt x="4" y="28"/>
                      <a:pt x="1" y="25"/>
                      <a:pt x="1" y="20"/>
                    </a:cubicBezTo>
                    <a:lnTo>
                      <a:pt x="1" y="99"/>
                    </a:lnTo>
                    <a:cubicBezTo>
                      <a:pt x="1" y="102"/>
                      <a:pt x="4" y="106"/>
                      <a:pt x="8" y="107"/>
                    </a:cubicBezTo>
                    <a:cubicBezTo>
                      <a:pt x="13" y="110"/>
                      <a:pt x="17" y="111"/>
                      <a:pt x="22" y="111"/>
                    </a:cubicBezTo>
                    <a:cubicBezTo>
                      <a:pt x="25" y="111"/>
                      <a:pt x="28" y="111"/>
                      <a:pt x="31" y="110"/>
                    </a:cubicBezTo>
                    <a:lnTo>
                      <a:pt x="191" y="78"/>
                    </a:lnTo>
                    <a:cubicBezTo>
                      <a:pt x="194" y="78"/>
                      <a:pt x="197" y="77"/>
                      <a:pt x="200" y="77"/>
                    </a:cubicBezTo>
                    <a:cubicBezTo>
                      <a:pt x="204" y="77"/>
                      <a:pt x="208" y="78"/>
                      <a:pt x="211" y="80"/>
                    </a:cubicBezTo>
                    <a:lnTo>
                      <a:pt x="347" y="138"/>
                    </a:lnTo>
                    <a:cubicBezTo>
                      <a:pt x="352" y="140"/>
                      <a:pt x="357" y="141"/>
                      <a:pt x="361" y="141"/>
                    </a:cubicBezTo>
                    <a:cubicBezTo>
                      <a:pt x="374" y="141"/>
                      <a:pt x="385" y="135"/>
                      <a:pt x="384" y="126"/>
                    </a:cubicBezTo>
                    <a:lnTo>
                      <a:pt x="384" y="49"/>
                    </a:lnTo>
                    <a:cubicBezTo>
                      <a:pt x="384" y="58"/>
                      <a:pt x="373" y="63"/>
                      <a:pt x="361" y="63"/>
                    </a:cubicBezTo>
                    <a:cubicBezTo>
                      <a:pt x="356" y="63"/>
                      <a:pt x="352" y="63"/>
                      <a:pt x="347" y="61"/>
                    </a:cubicBezTo>
                    <a:lnTo>
                      <a:pt x="211" y="3"/>
                    </a:lnTo>
                    <a:cubicBezTo>
                      <a:pt x="208" y="1"/>
                      <a:pt x="204" y="1"/>
                      <a:pt x="20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649850" y="1734525"/>
                <a:ext cx="15075" cy="8600"/>
              </a:xfrm>
              <a:custGeom>
                <a:avLst/>
                <a:gdLst/>
                <a:ahLst/>
                <a:cxnLst/>
                <a:rect l="l" t="t" r="r" b="b"/>
                <a:pathLst>
                  <a:path w="603" h="344" extrusionOk="0">
                    <a:moveTo>
                      <a:pt x="334" y="1"/>
                    </a:moveTo>
                    <a:cubicBezTo>
                      <a:pt x="327" y="1"/>
                      <a:pt x="321" y="3"/>
                      <a:pt x="314" y="8"/>
                    </a:cubicBezTo>
                    <a:lnTo>
                      <a:pt x="218" y="87"/>
                    </a:lnTo>
                    <a:cubicBezTo>
                      <a:pt x="213" y="90"/>
                      <a:pt x="205" y="93"/>
                      <a:pt x="200" y="93"/>
                    </a:cubicBezTo>
                    <a:lnTo>
                      <a:pt x="31" y="93"/>
                    </a:lnTo>
                    <a:cubicBezTo>
                      <a:pt x="11" y="93"/>
                      <a:pt x="1" y="105"/>
                      <a:pt x="13" y="115"/>
                    </a:cubicBezTo>
                    <a:lnTo>
                      <a:pt x="114" y="192"/>
                    </a:lnTo>
                    <a:cubicBezTo>
                      <a:pt x="118" y="195"/>
                      <a:pt x="120" y="199"/>
                      <a:pt x="117" y="205"/>
                    </a:cubicBezTo>
                    <a:lnTo>
                      <a:pt x="65" y="296"/>
                    </a:lnTo>
                    <a:cubicBezTo>
                      <a:pt x="62" y="302"/>
                      <a:pt x="65" y="306"/>
                      <a:pt x="71" y="311"/>
                    </a:cubicBezTo>
                    <a:cubicBezTo>
                      <a:pt x="76" y="313"/>
                      <a:pt x="82" y="314"/>
                      <a:pt x="88" y="314"/>
                    </a:cubicBezTo>
                    <a:cubicBezTo>
                      <a:pt x="91" y="314"/>
                      <a:pt x="93" y="314"/>
                      <a:pt x="95" y="313"/>
                    </a:cubicBezTo>
                    <a:lnTo>
                      <a:pt x="255" y="282"/>
                    </a:lnTo>
                    <a:cubicBezTo>
                      <a:pt x="258" y="281"/>
                      <a:pt x="261" y="281"/>
                      <a:pt x="264" y="281"/>
                    </a:cubicBezTo>
                    <a:cubicBezTo>
                      <a:pt x="268" y="281"/>
                      <a:pt x="272" y="281"/>
                      <a:pt x="275" y="283"/>
                    </a:cubicBezTo>
                    <a:lnTo>
                      <a:pt x="411" y="341"/>
                    </a:lnTo>
                    <a:cubicBezTo>
                      <a:pt x="415" y="343"/>
                      <a:pt x="420" y="343"/>
                      <a:pt x="424" y="343"/>
                    </a:cubicBezTo>
                    <a:cubicBezTo>
                      <a:pt x="436" y="343"/>
                      <a:pt x="448" y="338"/>
                      <a:pt x="448" y="329"/>
                    </a:cubicBezTo>
                    <a:lnTo>
                      <a:pt x="445" y="232"/>
                    </a:lnTo>
                    <a:cubicBezTo>
                      <a:pt x="445" y="228"/>
                      <a:pt x="448" y="224"/>
                      <a:pt x="453" y="221"/>
                    </a:cubicBezTo>
                    <a:lnTo>
                      <a:pt x="591" y="164"/>
                    </a:lnTo>
                    <a:cubicBezTo>
                      <a:pt x="603" y="158"/>
                      <a:pt x="603" y="148"/>
                      <a:pt x="594" y="144"/>
                    </a:cubicBezTo>
                    <a:cubicBezTo>
                      <a:pt x="590" y="141"/>
                      <a:pt x="587" y="141"/>
                      <a:pt x="584" y="139"/>
                    </a:cubicBezTo>
                    <a:lnTo>
                      <a:pt x="423" y="112"/>
                    </a:lnTo>
                    <a:cubicBezTo>
                      <a:pt x="420" y="112"/>
                      <a:pt x="416" y="110"/>
                      <a:pt x="413" y="109"/>
                    </a:cubicBezTo>
                    <a:cubicBezTo>
                      <a:pt x="411" y="108"/>
                      <a:pt x="408" y="105"/>
                      <a:pt x="407" y="103"/>
                    </a:cubicBezTo>
                    <a:lnTo>
                      <a:pt x="356" y="10"/>
                    </a:lnTo>
                    <a:cubicBezTo>
                      <a:pt x="355" y="8"/>
                      <a:pt x="353" y="6"/>
                      <a:pt x="350" y="5"/>
                    </a:cubicBezTo>
                    <a:cubicBezTo>
                      <a:pt x="345" y="2"/>
                      <a:pt x="340" y="1"/>
                      <a:pt x="33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680175" y="1668825"/>
                <a:ext cx="101925" cy="59075"/>
              </a:xfrm>
              <a:custGeom>
                <a:avLst/>
                <a:gdLst/>
                <a:ahLst/>
                <a:cxnLst/>
                <a:rect l="l" t="t" r="r" b="b"/>
                <a:pathLst>
                  <a:path w="4077" h="2363" extrusionOk="0">
                    <a:moveTo>
                      <a:pt x="1746" y="1"/>
                    </a:moveTo>
                    <a:lnTo>
                      <a:pt x="0" y="1017"/>
                    </a:lnTo>
                    <a:lnTo>
                      <a:pt x="2329" y="2363"/>
                    </a:lnTo>
                    <a:lnTo>
                      <a:pt x="4076" y="1346"/>
                    </a:lnTo>
                    <a:lnTo>
                      <a:pt x="174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662225" y="1744225"/>
                <a:ext cx="2775" cy="4300"/>
              </a:xfrm>
              <a:custGeom>
                <a:avLst/>
                <a:gdLst/>
                <a:ahLst/>
                <a:cxnLst/>
                <a:rect l="l" t="t" r="r" b="b"/>
                <a:pathLst>
                  <a:path w="111" h="172" extrusionOk="0">
                    <a:moveTo>
                      <a:pt x="0" y="1"/>
                    </a:moveTo>
                    <a:lnTo>
                      <a:pt x="0" y="78"/>
                    </a:lnTo>
                    <a:cubicBezTo>
                      <a:pt x="0" y="81"/>
                      <a:pt x="2" y="84"/>
                      <a:pt x="5" y="86"/>
                    </a:cubicBezTo>
                    <a:lnTo>
                      <a:pt x="106" y="163"/>
                    </a:lnTo>
                    <a:cubicBezTo>
                      <a:pt x="109" y="165"/>
                      <a:pt x="111" y="169"/>
                      <a:pt x="111" y="172"/>
                    </a:cubicBezTo>
                    <a:lnTo>
                      <a:pt x="111" y="94"/>
                    </a:lnTo>
                    <a:cubicBezTo>
                      <a:pt x="111" y="91"/>
                      <a:pt x="109" y="88"/>
                      <a:pt x="106" y="86"/>
                    </a:cubicBezTo>
                    <a:lnTo>
                      <a:pt x="5" y="8"/>
                    </a:lnTo>
                    <a:cubicBezTo>
                      <a:pt x="2" y="7"/>
                      <a:pt x="0" y="4"/>
                      <a:pt x="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673100" y="1745400"/>
                <a:ext cx="3950" cy="3925"/>
              </a:xfrm>
              <a:custGeom>
                <a:avLst/>
                <a:gdLst/>
                <a:ahLst/>
                <a:cxnLst/>
                <a:rect l="l" t="t" r="r" b="b"/>
                <a:pathLst>
                  <a:path w="158" h="157" extrusionOk="0">
                    <a:moveTo>
                      <a:pt x="157" y="0"/>
                    </a:moveTo>
                    <a:cubicBezTo>
                      <a:pt x="157" y="5"/>
                      <a:pt x="154" y="9"/>
                      <a:pt x="147" y="12"/>
                    </a:cubicBezTo>
                    <a:lnTo>
                      <a:pt x="11" y="68"/>
                    </a:lnTo>
                    <a:cubicBezTo>
                      <a:pt x="5" y="71"/>
                      <a:pt x="0" y="76"/>
                      <a:pt x="0" y="80"/>
                    </a:cubicBezTo>
                    <a:lnTo>
                      <a:pt x="0" y="157"/>
                    </a:lnTo>
                    <a:cubicBezTo>
                      <a:pt x="0" y="153"/>
                      <a:pt x="5" y="148"/>
                      <a:pt x="11" y="145"/>
                    </a:cubicBezTo>
                    <a:lnTo>
                      <a:pt x="147" y="89"/>
                    </a:lnTo>
                    <a:cubicBezTo>
                      <a:pt x="154" y="86"/>
                      <a:pt x="157" y="81"/>
                      <a:pt x="157" y="79"/>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663600" y="1748575"/>
                <a:ext cx="9625" cy="3525"/>
              </a:xfrm>
              <a:custGeom>
                <a:avLst/>
                <a:gdLst/>
                <a:ahLst/>
                <a:cxnLst/>
                <a:rect l="l" t="t" r="r" b="b"/>
                <a:pathLst>
                  <a:path w="385" h="141" extrusionOk="0">
                    <a:moveTo>
                      <a:pt x="383" y="50"/>
                    </a:moveTo>
                    <a:lnTo>
                      <a:pt x="383" y="52"/>
                    </a:lnTo>
                    <a:lnTo>
                      <a:pt x="383" y="52"/>
                    </a:lnTo>
                    <a:cubicBezTo>
                      <a:pt x="383" y="51"/>
                      <a:pt x="383" y="51"/>
                      <a:pt x="383" y="50"/>
                    </a:cubicBezTo>
                    <a:close/>
                    <a:moveTo>
                      <a:pt x="196" y="0"/>
                    </a:moveTo>
                    <a:cubicBezTo>
                      <a:pt x="194" y="0"/>
                      <a:pt x="192" y="0"/>
                      <a:pt x="190" y="1"/>
                    </a:cubicBezTo>
                    <a:lnTo>
                      <a:pt x="31" y="33"/>
                    </a:lnTo>
                    <a:cubicBezTo>
                      <a:pt x="28" y="34"/>
                      <a:pt x="26" y="34"/>
                      <a:pt x="23" y="34"/>
                    </a:cubicBezTo>
                    <a:cubicBezTo>
                      <a:pt x="18" y="34"/>
                      <a:pt x="12" y="33"/>
                      <a:pt x="8" y="30"/>
                    </a:cubicBezTo>
                    <a:cubicBezTo>
                      <a:pt x="3" y="28"/>
                      <a:pt x="1" y="26"/>
                      <a:pt x="1" y="21"/>
                    </a:cubicBezTo>
                    <a:lnTo>
                      <a:pt x="1" y="98"/>
                    </a:lnTo>
                    <a:cubicBezTo>
                      <a:pt x="1" y="102"/>
                      <a:pt x="3" y="107"/>
                      <a:pt x="8" y="108"/>
                    </a:cubicBezTo>
                    <a:cubicBezTo>
                      <a:pt x="13" y="110"/>
                      <a:pt x="19" y="112"/>
                      <a:pt x="25" y="112"/>
                    </a:cubicBezTo>
                    <a:cubicBezTo>
                      <a:pt x="27" y="112"/>
                      <a:pt x="29" y="111"/>
                      <a:pt x="31" y="111"/>
                    </a:cubicBezTo>
                    <a:lnTo>
                      <a:pt x="190" y="79"/>
                    </a:lnTo>
                    <a:cubicBezTo>
                      <a:pt x="193" y="79"/>
                      <a:pt x="196" y="78"/>
                      <a:pt x="199" y="78"/>
                    </a:cubicBezTo>
                    <a:cubicBezTo>
                      <a:pt x="204" y="78"/>
                      <a:pt x="208" y="79"/>
                      <a:pt x="212" y="81"/>
                    </a:cubicBezTo>
                    <a:lnTo>
                      <a:pt x="347" y="139"/>
                    </a:lnTo>
                    <a:cubicBezTo>
                      <a:pt x="351" y="140"/>
                      <a:pt x="356" y="141"/>
                      <a:pt x="361" y="141"/>
                    </a:cubicBezTo>
                    <a:cubicBezTo>
                      <a:pt x="373" y="141"/>
                      <a:pt x="384" y="136"/>
                      <a:pt x="383" y="127"/>
                    </a:cubicBezTo>
                    <a:lnTo>
                      <a:pt x="383" y="52"/>
                    </a:lnTo>
                    <a:lnTo>
                      <a:pt x="383" y="52"/>
                    </a:lnTo>
                    <a:cubicBezTo>
                      <a:pt x="382" y="58"/>
                      <a:pt x="372" y="63"/>
                      <a:pt x="361" y="63"/>
                    </a:cubicBezTo>
                    <a:cubicBezTo>
                      <a:pt x="357" y="63"/>
                      <a:pt x="352" y="62"/>
                      <a:pt x="347" y="60"/>
                    </a:cubicBezTo>
                    <a:lnTo>
                      <a:pt x="212" y="4"/>
                    </a:lnTo>
                    <a:cubicBezTo>
                      <a:pt x="207" y="2"/>
                      <a:pt x="202" y="0"/>
                      <a:pt x="196"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662000" y="1741600"/>
                <a:ext cx="15075" cy="8575"/>
              </a:xfrm>
              <a:custGeom>
                <a:avLst/>
                <a:gdLst/>
                <a:ahLst/>
                <a:cxnLst/>
                <a:rect l="l" t="t" r="r" b="b"/>
                <a:pathLst>
                  <a:path w="603" h="343" extrusionOk="0">
                    <a:moveTo>
                      <a:pt x="333" y="0"/>
                    </a:moveTo>
                    <a:cubicBezTo>
                      <a:pt x="327" y="0"/>
                      <a:pt x="321" y="2"/>
                      <a:pt x="315" y="6"/>
                    </a:cubicBezTo>
                    <a:lnTo>
                      <a:pt x="218" y="87"/>
                    </a:lnTo>
                    <a:cubicBezTo>
                      <a:pt x="214" y="90"/>
                      <a:pt x="207" y="93"/>
                      <a:pt x="199" y="93"/>
                    </a:cubicBezTo>
                    <a:lnTo>
                      <a:pt x="31" y="93"/>
                    </a:lnTo>
                    <a:cubicBezTo>
                      <a:pt x="12" y="93"/>
                      <a:pt x="1" y="104"/>
                      <a:pt x="14" y="113"/>
                    </a:cubicBezTo>
                    <a:lnTo>
                      <a:pt x="115" y="191"/>
                    </a:lnTo>
                    <a:cubicBezTo>
                      <a:pt x="120" y="194"/>
                      <a:pt x="121" y="199"/>
                      <a:pt x="118" y="203"/>
                    </a:cubicBezTo>
                    <a:lnTo>
                      <a:pt x="66" y="296"/>
                    </a:lnTo>
                    <a:cubicBezTo>
                      <a:pt x="63" y="302"/>
                      <a:pt x="66" y="306"/>
                      <a:pt x="72" y="309"/>
                    </a:cubicBezTo>
                    <a:cubicBezTo>
                      <a:pt x="77" y="312"/>
                      <a:pt x="83" y="314"/>
                      <a:pt x="89" y="314"/>
                    </a:cubicBezTo>
                    <a:cubicBezTo>
                      <a:pt x="91" y="314"/>
                      <a:pt x="93" y="314"/>
                      <a:pt x="95" y="313"/>
                    </a:cubicBezTo>
                    <a:lnTo>
                      <a:pt x="254" y="280"/>
                    </a:lnTo>
                    <a:cubicBezTo>
                      <a:pt x="256" y="279"/>
                      <a:pt x="258" y="279"/>
                      <a:pt x="260" y="279"/>
                    </a:cubicBezTo>
                    <a:cubicBezTo>
                      <a:pt x="266" y="279"/>
                      <a:pt x="271" y="281"/>
                      <a:pt x="275" y="283"/>
                    </a:cubicBezTo>
                    <a:lnTo>
                      <a:pt x="411" y="339"/>
                    </a:lnTo>
                    <a:cubicBezTo>
                      <a:pt x="416" y="341"/>
                      <a:pt x="421" y="342"/>
                      <a:pt x="425" y="342"/>
                    </a:cubicBezTo>
                    <a:cubicBezTo>
                      <a:pt x="437" y="342"/>
                      <a:pt x="448" y="336"/>
                      <a:pt x="447" y="329"/>
                    </a:cubicBezTo>
                    <a:lnTo>
                      <a:pt x="444" y="232"/>
                    </a:lnTo>
                    <a:cubicBezTo>
                      <a:pt x="444" y="228"/>
                      <a:pt x="447" y="223"/>
                      <a:pt x="453" y="220"/>
                    </a:cubicBezTo>
                    <a:lnTo>
                      <a:pt x="591" y="164"/>
                    </a:lnTo>
                    <a:cubicBezTo>
                      <a:pt x="602" y="158"/>
                      <a:pt x="602" y="148"/>
                      <a:pt x="594" y="142"/>
                    </a:cubicBezTo>
                    <a:cubicBezTo>
                      <a:pt x="589" y="141"/>
                      <a:pt x="587" y="141"/>
                      <a:pt x="584" y="139"/>
                    </a:cubicBezTo>
                    <a:lnTo>
                      <a:pt x="423" y="112"/>
                    </a:lnTo>
                    <a:cubicBezTo>
                      <a:pt x="420" y="110"/>
                      <a:pt x="415" y="110"/>
                      <a:pt x="413" y="109"/>
                    </a:cubicBezTo>
                    <a:cubicBezTo>
                      <a:pt x="411" y="107"/>
                      <a:pt x="408" y="104"/>
                      <a:pt x="407" y="103"/>
                    </a:cubicBezTo>
                    <a:lnTo>
                      <a:pt x="356" y="10"/>
                    </a:lnTo>
                    <a:cubicBezTo>
                      <a:pt x="355" y="7"/>
                      <a:pt x="353" y="6"/>
                      <a:pt x="350" y="4"/>
                    </a:cubicBezTo>
                    <a:cubicBezTo>
                      <a:pt x="345" y="2"/>
                      <a:pt x="339" y="0"/>
                      <a:pt x="33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401400" y="1645275"/>
                <a:ext cx="229300" cy="103625"/>
              </a:xfrm>
              <a:custGeom>
                <a:avLst/>
                <a:gdLst/>
                <a:ahLst/>
                <a:cxnLst/>
                <a:rect l="l" t="t" r="r" b="b"/>
                <a:pathLst>
                  <a:path w="9172" h="4145" extrusionOk="0">
                    <a:moveTo>
                      <a:pt x="8730" y="1249"/>
                    </a:moveTo>
                    <a:cubicBezTo>
                      <a:pt x="8743" y="1249"/>
                      <a:pt x="8754" y="1252"/>
                      <a:pt x="8766" y="1259"/>
                    </a:cubicBezTo>
                    <a:cubicBezTo>
                      <a:pt x="8786" y="1265"/>
                      <a:pt x="8786" y="1294"/>
                      <a:pt x="8766" y="1301"/>
                    </a:cubicBezTo>
                    <a:cubicBezTo>
                      <a:pt x="8754" y="1307"/>
                      <a:pt x="8743" y="1310"/>
                      <a:pt x="8730" y="1310"/>
                    </a:cubicBezTo>
                    <a:cubicBezTo>
                      <a:pt x="8717" y="1310"/>
                      <a:pt x="8705" y="1307"/>
                      <a:pt x="8693" y="1301"/>
                    </a:cubicBezTo>
                    <a:cubicBezTo>
                      <a:pt x="8673" y="1294"/>
                      <a:pt x="8673" y="1265"/>
                      <a:pt x="8693" y="1257"/>
                    </a:cubicBezTo>
                    <a:cubicBezTo>
                      <a:pt x="8705" y="1252"/>
                      <a:pt x="8717" y="1249"/>
                      <a:pt x="8730" y="1249"/>
                    </a:cubicBezTo>
                    <a:close/>
                    <a:moveTo>
                      <a:pt x="8848" y="1310"/>
                    </a:moveTo>
                    <a:cubicBezTo>
                      <a:pt x="8862" y="1310"/>
                      <a:pt x="8875" y="1313"/>
                      <a:pt x="8885" y="1318"/>
                    </a:cubicBezTo>
                    <a:cubicBezTo>
                      <a:pt x="8905" y="1326"/>
                      <a:pt x="8905" y="1355"/>
                      <a:pt x="8885" y="1362"/>
                    </a:cubicBezTo>
                    <a:cubicBezTo>
                      <a:pt x="8875" y="1368"/>
                      <a:pt x="8862" y="1371"/>
                      <a:pt x="8848" y="1371"/>
                    </a:cubicBezTo>
                    <a:cubicBezTo>
                      <a:pt x="8837" y="1371"/>
                      <a:pt x="8824" y="1368"/>
                      <a:pt x="8812" y="1360"/>
                    </a:cubicBezTo>
                    <a:cubicBezTo>
                      <a:pt x="8792" y="1349"/>
                      <a:pt x="8792" y="1330"/>
                      <a:pt x="8812" y="1318"/>
                    </a:cubicBezTo>
                    <a:cubicBezTo>
                      <a:pt x="8824" y="1313"/>
                      <a:pt x="8837" y="1310"/>
                      <a:pt x="8848" y="1310"/>
                    </a:cubicBezTo>
                    <a:close/>
                    <a:moveTo>
                      <a:pt x="8967" y="1369"/>
                    </a:moveTo>
                    <a:cubicBezTo>
                      <a:pt x="8979" y="1369"/>
                      <a:pt x="8992" y="1372"/>
                      <a:pt x="9004" y="1378"/>
                    </a:cubicBezTo>
                    <a:cubicBezTo>
                      <a:pt x="9024" y="1385"/>
                      <a:pt x="9024" y="1414"/>
                      <a:pt x="9004" y="1421"/>
                    </a:cubicBezTo>
                    <a:cubicBezTo>
                      <a:pt x="8992" y="1427"/>
                      <a:pt x="8979" y="1430"/>
                      <a:pt x="8967" y="1430"/>
                    </a:cubicBezTo>
                    <a:cubicBezTo>
                      <a:pt x="8954" y="1430"/>
                      <a:pt x="8941" y="1426"/>
                      <a:pt x="8931" y="1420"/>
                    </a:cubicBezTo>
                    <a:cubicBezTo>
                      <a:pt x="8909" y="1414"/>
                      <a:pt x="8909" y="1385"/>
                      <a:pt x="8931" y="1378"/>
                    </a:cubicBezTo>
                    <a:cubicBezTo>
                      <a:pt x="8941" y="1372"/>
                      <a:pt x="8954" y="1369"/>
                      <a:pt x="8967" y="1369"/>
                    </a:cubicBezTo>
                    <a:close/>
                    <a:moveTo>
                      <a:pt x="2555" y="1447"/>
                    </a:moveTo>
                    <a:cubicBezTo>
                      <a:pt x="2570" y="1447"/>
                      <a:pt x="2584" y="1450"/>
                      <a:pt x="2596" y="1458"/>
                    </a:cubicBezTo>
                    <a:lnTo>
                      <a:pt x="4221" y="2416"/>
                    </a:lnTo>
                    <a:cubicBezTo>
                      <a:pt x="4242" y="2425"/>
                      <a:pt x="4242" y="2452"/>
                      <a:pt x="4221" y="2461"/>
                    </a:cubicBezTo>
                    <a:cubicBezTo>
                      <a:pt x="4211" y="2466"/>
                      <a:pt x="4201" y="2470"/>
                      <a:pt x="4190" y="2470"/>
                    </a:cubicBezTo>
                    <a:cubicBezTo>
                      <a:pt x="4188" y="2470"/>
                      <a:pt x="4187" y="2470"/>
                      <a:pt x="4185" y="2470"/>
                    </a:cubicBezTo>
                    <a:cubicBezTo>
                      <a:pt x="4171" y="2470"/>
                      <a:pt x="4157" y="2467"/>
                      <a:pt x="4144" y="2461"/>
                    </a:cubicBezTo>
                    <a:lnTo>
                      <a:pt x="2519" y="1502"/>
                    </a:lnTo>
                    <a:cubicBezTo>
                      <a:pt x="2499" y="1489"/>
                      <a:pt x="2497" y="1469"/>
                      <a:pt x="2519" y="1458"/>
                    </a:cubicBezTo>
                    <a:cubicBezTo>
                      <a:pt x="2531" y="1450"/>
                      <a:pt x="2542" y="1447"/>
                      <a:pt x="2555" y="1447"/>
                    </a:cubicBezTo>
                    <a:close/>
                    <a:moveTo>
                      <a:pt x="2375" y="1559"/>
                    </a:moveTo>
                    <a:cubicBezTo>
                      <a:pt x="2390" y="1559"/>
                      <a:pt x="2403" y="1562"/>
                      <a:pt x="2416" y="1569"/>
                    </a:cubicBezTo>
                    <a:lnTo>
                      <a:pt x="3954" y="2471"/>
                    </a:lnTo>
                    <a:cubicBezTo>
                      <a:pt x="3973" y="2478"/>
                      <a:pt x="3973" y="2507"/>
                      <a:pt x="3954" y="2516"/>
                    </a:cubicBezTo>
                    <a:cubicBezTo>
                      <a:pt x="3943" y="2522"/>
                      <a:pt x="3930" y="2525"/>
                      <a:pt x="3917" y="2525"/>
                    </a:cubicBezTo>
                    <a:cubicBezTo>
                      <a:pt x="3902" y="2525"/>
                      <a:pt x="3889" y="2522"/>
                      <a:pt x="3876" y="2515"/>
                    </a:cubicBezTo>
                    <a:lnTo>
                      <a:pt x="2339" y="1613"/>
                    </a:lnTo>
                    <a:cubicBezTo>
                      <a:pt x="2319" y="1601"/>
                      <a:pt x="2316" y="1581"/>
                      <a:pt x="2339" y="1568"/>
                    </a:cubicBezTo>
                    <a:cubicBezTo>
                      <a:pt x="2349" y="1562"/>
                      <a:pt x="2362" y="1559"/>
                      <a:pt x="2375" y="1559"/>
                    </a:cubicBezTo>
                    <a:close/>
                    <a:moveTo>
                      <a:pt x="2181" y="1665"/>
                    </a:moveTo>
                    <a:cubicBezTo>
                      <a:pt x="2194" y="1665"/>
                      <a:pt x="2209" y="1668"/>
                      <a:pt x="2220" y="1675"/>
                    </a:cubicBezTo>
                    <a:lnTo>
                      <a:pt x="3604" y="2487"/>
                    </a:lnTo>
                    <a:cubicBezTo>
                      <a:pt x="3622" y="2496"/>
                      <a:pt x="3622" y="2523"/>
                      <a:pt x="3604" y="2532"/>
                    </a:cubicBezTo>
                    <a:cubicBezTo>
                      <a:pt x="3592" y="2538"/>
                      <a:pt x="3579" y="2541"/>
                      <a:pt x="3567" y="2541"/>
                    </a:cubicBezTo>
                    <a:lnTo>
                      <a:pt x="3567" y="2541"/>
                    </a:lnTo>
                    <a:cubicBezTo>
                      <a:pt x="3552" y="2541"/>
                      <a:pt x="3538" y="2538"/>
                      <a:pt x="3527" y="2531"/>
                    </a:cubicBezTo>
                    <a:lnTo>
                      <a:pt x="2143" y="1720"/>
                    </a:lnTo>
                    <a:cubicBezTo>
                      <a:pt x="2123" y="1707"/>
                      <a:pt x="2122" y="1687"/>
                      <a:pt x="2143" y="1675"/>
                    </a:cubicBezTo>
                    <a:cubicBezTo>
                      <a:pt x="2155" y="1668"/>
                      <a:pt x="2168" y="1665"/>
                      <a:pt x="2181" y="1665"/>
                    </a:cubicBezTo>
                    <a:close/>
                    <a:moveTo>
                      <a:pt x="1988" y="1775"/>
                    </a:moveTo>
                    <a:cubicBezTo>
                      <a:pt x="2001" y="1775"/>
                      <a:pt x="2016" y="1778"/>
                      <a:pt x="2027" y="1785"/>
                    </a:cubicBezTo>
                    <a:lnTo>
                      <a:pt x="3566" y="2687"/>
                    </a:lnTo>
                    <a:cubicBezTo>
                      <a:pt x="3585" y="2694"/>
                      <a:pt x="3585" y="2723"/>
                      <a:pt x="3566" y="2732"/>
                    </a:cubicBezTo>
                    <a:cubicBezTo>
                      <a:pt x="3554" y="2738"/>
                      <a:pt x="3541" y="2741"/>
                      <a:pt x="3530" y="2741"/>
                    </a:cubicBezTo>
                    <a:cubicBezTo>
                      <a:pt x="3515" y="2741"/>
                      <a:pt x="3501" y="2738"/>
                      <a:pt x="3489" y="2731"/>
                    </a:cubicBezTo>
                    <a:lnTo>
                      <a:pt x="1950" y="1830"/>
                    </a:lnTo>
                    <a:cubicBezTo>
                      <a:pt x="1930" y="1817"/>
                      <a:pt x="1929" y="1797"/>
                      <a:pt x="1950" y="1785"/>
                    </a:cubicBezTo>
                    <a:cubicBezTo>
                      <a:pt x="1962" y="1778"/>
                      <a:pt x="1975" y="1775"/>
                      <a:pt x="1988" y="1775"/>
                    </a:cubicBezTo>
                    <a:close/>
                    <a:moveTo>
                      <a:pt x="6782" y="0"/>
                    </a:moveTo>
                    <a:cubicBezTo>
                      <a:pt x="6731" y="65"/>
                      <a:pt x="6673" y="122"/>
                      <a:pt x="6607" y="171"/>
                    </a:cubicBezTo>
                    <a:lnTo>
                      <a:pt x="8960" y="1549"/>
                    </a:lnTo>
                    <a:lnTo>
                      <a:pt x="8933" y="1565"/>
                    </a:lnTo>
                    <a:lnTo>
                      <a:pt x="6583" y="190"/>
                    </a:lnTo>
                    <a:cubicBezTo>
                      <a:pt x="6498" y="251"/>
                      <a:pt x="6407" y="303"/>
                      <a:pt x="6311" y="347"/>
                    </a:cubicBezTo>
                    <a:cubicBezTo>
                      <a:pt x="6414" y="499"/>
                      <a:pt x="6488" y="669"/>
                      <a:pt x="6533" y="847"/>
                    </a:cubicBezTo>
                    <a:lnTo>
                      <a:pt x="7446" y="1375"/>
                    </a:lnTo>
                    <a:lnTo>
                      <a:pt x="5699" y="2390"/>
                    </a:lnTo>
                    <a:lnTo>
                      <a:pt x="3370" y="1044"/>
                    </a:lnTo>
                    <a:lnTo>
                      <a:pt x="4227" y="545"/>
                    </a:lnTo>
                    <a:cubicBezTo>
                      <a:pt x="4243" y="521"/>
                      <a:pt x="4259" y="495"/>
                      <a:pt x="4276" y="470"/>
                    </a:cubicBezTo>
                    <a:cubicBezTo>
                      <a:pt x="4136" y="421"/>
                      <a:pt x="4005" y="348"/>
                      <a:pt x="3888" y="255"/>
                    </a:cubicBezTo>
                    <a:lnTo>
                      <a:pt x="20" y="2489"/>
                    </a:lnTo>
                    <a:cubicBezTo>
                      <a:pt x="9" y="2496"/>
                      <a:pt x="0" y="2507"/>
                      <a:pt x="0" y="2520"/>
                    </a:cubicBezTo>
                    <a:cubicBezTo>
                      <a:pt x="0" y="2533"/>
                      <a:pt x="0" y="2547"/>
                      <a:pt x="0" y="2560"/>
                    </a:cubicBezTo>
                    <a:lnTo>
                      <a:pt x="3" y="2509"/>
                    </a:lnTo>
                    <a:cubicBezTo>
                      <a:pt x="3" y="2535"/>
                      <a:pt x="28" y="2564"/>
                      <a:pt x="62" y="2587"/>
                    </a:cubicBezTo>
                    <a:cubicBezTo>
                      <a:pt x="64" y="2589"/>
                      <a:pt x="1733" y="3563"/>
                      <a:pt x="2729" y="4144"/>
                    </a:cubicBezTo>
                    <a:lnTo>
                      <a:pt x="6862" y="1742"/>
                    </a:lnTo>
                    <a:cubicBezTo>
                      <a:pt x="6955" y="1695"/>
                      <a:pt x="7056" y="1671"/>
                      <a:pt x="7158" y="1671"/>
                    </a:cubicBezTo>
                    <a:cubicBezTo>
                      <a:pt x="7259" y="1671"/>
                      <a:pt x="7361" y="1695"/>
                      <a:pt x="7454" y="1742"/>
                    </a:cubicBezTo>
                    <a:lnTo>
                      <a:pt x="8048" y="2087"/>
                    </a:lnTo>
                    <a:lnTo>
                      <a:pt x="9112" y="1472"/>
                    </a:lnTo>
                    <a:cubicBezTo>
                      <a:pt x="9115" y="1471"/>
                      <a:pt x="9166" y="1444"/>
                      <a:pt x="9171" y="1426"/>
                    </a:cubicBezTo>
                    <a:lnTo>
                      <a:pt x="9171" y="1426"/>
                    </a:lnTo>
                    <a:cubicBezTo>
                      <a:pt x="9172" y="1428"/>
                      <a:pt x="9172" y="1431"/>
                      <a:pt x="9172" y="1433"/>
                    </a:cubicBezTo>
                    <a:lnTo>
                      <a:pt x="9172" y="1424"/>
                    </a:lnTo>
                    <a:cubicBezTo>
                      <a:pt x="9172" y="1425"/>
                      <a:pt x="9172" y="1425"/>
                      <a:pt x="9171" y="1426"/>
                    </a:cubicBezTo>
                    <a:lnTo>
                      <a:pt x="9171" y="1426"/>
                    </a:lnTo>
                    <a:cubicBezTo>
                      <a:pt x="9169" y="1405"/>
                      <a:pt x="9157" y="1385"/>
                      <a:pt x="9138" y="1375"/>
                    </a:cubicBezTo>
                    <a:lnTo>
                      <a:pt x="67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469625" y="1687025"/>
                <a:ext cx="133025" cy="64225"/>
              </a:xfrm>
              <a:custGeom>
                <a:avLst/>
                <a:gdLst/>
                <a:ahLst/>
                <a:cxnLst/>
                <a:rect l="l" t="t" r="r" b="b"/>
                <a:pathLst>
                  <a:path w="5321" h="2569" extrusionOk="0">
                    <a:moveTo>
                      <a:pt x="4439" y="1"/>
                    </a:moveTo>
                    <a:cubicBezTo>
                      <a:pt x="4436" y="1"/>
                      <a:pt x="4433" y="1"/>
                      <a:pt x="4430" y="1"/>
                    </a:cubicBezTo>
                    <a:lnTo>
                      <a:pt x="4429" y="2"/>
                    </a:lnTo>
                    <a:cubicBezTo>
                      <a:pt x="4423" y="2"/>
                      <a:pt x="4418" y="2"/>
                      <a:pt x="4412" y="2"/>
                    </a:cubicBezTo>
                    <a:cubicBezTo>
                      <a:pt x="4315" y="2"/>
                      <a:pt x="4219" y="26"/>
                      <a:pt x="4133" y="72"/>
                    </a:cubicBezTo>
                    <a:lnTo>
                      <a:pt x="0" y="2474"/>
                    </a:lnTo>
                    <a:lnTo>
                      <a:pt x="161" y="2569"/>
                    </a:lnTo>
                    <a:lnTo>
                      <a:pt x="3489" y="633"/>
                    </a:lnTo>
                    <a:lnTo>
                      <a:pt x="3976" y="914"/>
                    </a:lnTo>
                    <a:lnTo>
                      <a:pt x="4036" y="879"/>
                    </a:lnTo>
                    <a:cubicBezTo>
                      <a:pt x="4125" y="833"/>
                      <a:pt x="4223" y="808"/>
                      <a:pt x="4323" y="808"/>
                    </a:cubicBezTo>
                    <a:cubicBezTo>
                      <a:pt x="4326" y="808"/>
                      <a:pt x="4329" y="808"/>
                      <a:pt x="4332" y="808"/>
                    </a:cubicBezTo>
                    <a:cubicBezTo>
                      <a:pt x="4411" y="808"/>
                      <a:pt x="4492" y="823"/>
                      <a:pt x="4568" y="850"/>
                    </a:cubicBezTo>
                    <a:lnTo>
                      <a:pt x="5320" y="415"/>
                    </a:lnTo>
                    <a:lnTo>
                      <a:pt x="4726" y="72"/>
                    </a:lnTo>
                    <a:cubicBezTo>
                      <a:pt x="4637" y="24"/>
                      <a:pt x="4539" y="1"/>
                      <a:pt x="4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569025" y="1707225"/>
                <a:ext cx="14775" cy="6150"/>
              </a:xfrm>
              <a:custGeom>
                <a:avLst/>
                <a:gdLst/>
                <a:ahLst/>
                <a:cxnLst/>
                <a:rect l="l" t="t" r="r" b="b"/>
                <a:pathLst>
                  <a:path w="591" h="246" extrusionOk="0">
                    <a:moveTo>
                      <a:pt x="347" y="0"/>
                    </a:moveTo>
                    <a:cubicBezTo>
                      <a:pt x="247" y="0"/>
                      <a:pt x="147" y="25"/>
                      <a:pt x="58" y="71"/>
                    </a:cubicBezTo>
                    <a:lnTo>
                      <a:pt x="0" y="106"/>
                    </a:lnTo>
                    <a:lnTo>
                      <a:pt x="241" y="245"/>
                    </a:lnTo>
                    <a:lnTo>
                      <a:pt x="590" y="42"/>
                    </a:lnTo>
                    <a:cubicBezTo>
                      <a:pt x="515" y="15"/>
                      <a:pt x="435" y="0"/>
                      <a:pt x="356" y="0"/>
                    </a:cubicBezTo>
                    <a:cubicBezTo>
                      <a:pt x="353" y="0"/>
                      <a:pt x="350"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473600" y="1702825"/>
                <a:ext cx="83275" cy="57575"/>
              </a:xfrm>
              <a:custGeom>
                <a:avLst/>
                <a:gdLst/>
                <a:ahLst/>
                <a:cxnLst/>
                <a:rect l="l" t="t" r="r" b="b"/>
                <a:pathLst>
                  <a:path w="3331" h="2303" extrusionOk="0">
                    <a:moveTo>
                      <a:pt x="3330" y="1"/>
                    </a:moveTo>
                    <a:lnTo>
                      <a:pt x="1" y="1937"/>
                    </a:lnTo>
                    <a:lnTo>
                      <a:pt x="566" y="2267"/>
                    </a:lnTo>
                    <a:cubicBezTo>
                      <a:pt x="576" y="2273"/>
                      <a:pt x="588" y="2279"/>
                      <a:pt x="600" y="2283"/>
                    </a:cubicBezTo>
                    <a:cubicBezTo>
                      <a:pt x="607" y="2286"/>
                      <a:pt x="614" y="2288"/>
                      <a:pt x="621" y="2291"/>
                    </a:cubicBezTo>
                    <a:cubicBezTo>
                      <a:pt x="626" y="2292"/>
                      <a:pt x="629" y="2292"/>
                      <a:pt x="633" y="2293"/>
                    </a:cubicBezTo>
                    <a:cubicBezTo>
                      <a:pt x="640" y="2295"/>
                      <a:pt x="647" y="2296"/>
                      <a:pt x="655" y="2298"/>
                    </a:cubicBezTo>
                    <a:cubicBezTo>
                      <a:pt x="663" y="2299"/>
                      <a:pt x="668" y="2301"/>
                      <a:pt x="675" y="2301"/>
                    </a:cubicBezTo>
                    <a:lnTo>
                      <a:pt x="692" y="2302"/>
                    </a:lnTo>
                    <a:lnTo>
                      <a:pt x="733" y="2302"/>
                    </a:lnTo>
                    <a:cubicBezTo>
                      <a:pt x="740" y="2302"/>
                      <a:pt x="746" y="2302"/>
                      <a:pt x="752" y="2301"/>
                    </a:cubicBezTo>
                    <a:lnTo>
                      <a:pt x="755" y="2301"/>
                    </a:lnTo>
                    <a:cubicBezTo>
                      <a:pt x="759" y="2301"/>
                      <a:pt x="765" y="2299"/>
                      <a:pt x="771" y="2299"/>
                    </a:cubicBezTo>
                    <a:lnTo>
                      <a:pt x="781" y="2296"/>
                    </a:lnTo>
                    <a:cubicBezTo>
                      <a:pt x="784" y="2296"/>
                      <a:pt x="787" y="2296"/>
                      <a:pt x="790" y="2295"/>
                    </a:cubicBezTo>
                    <a:cubicBezTo>
                      <a:pt x="803" y="2292"/>
                      <a:pt x="817" y="2288"/>
                      <a:pt x="830" y="2283"/>
                    </a:cubicBezTo>
                    <a:cubicBezTo>
                      <a:pt x="840" y="2279"/>
                      <a:pt x="849" y="2275"/>
                      <a:pt x="858" y="2270"/>
                    </a:cubicBezTo>
                    <a:lnTo>
                      <a:pt x="3285" y="868"/>
                    </a:lnTo>
                    <a:lnTo>
                      <a:pt x="2569" y="453"/>
                    </a:lnTo>
                    <a:lnTo>
                      <a:pt x="3330" y="1"/>
                    </a:lnTo>
                    <a:close/>
                  </a:path>
                </a:pathLst>
              </a:custGeom>
              <a:solidFill>
                <a:srgbClr val="FF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537800" y="1702825"/>
                <a:ext cx="37250" cy="21675"/>
              </a:xfrm>
              <a:custGeom>
                <a:avLst/>
                <a:gdLst/>
                <a:ahLst/>
                <a:cxnLst/>
                <a:rect l="l" t="t" r="r" b="b"/>
                <a:pathLst>
                  <a:path w="1490" h="867" extrusionOk="0">
                    <a:moveTo>
                      <a:pt x="762" y="1"/>
                    </a:moveTo>
                    <a:lnTo>
                      <a:pt x="1" y="453"/>
                    </a:lnTo>
                    <a:lnTo>
                      <a:pt x="717" y="867"/>
                    </a:lnTo>
                    <a:lnTo>
                      <a:pt x="1490" y="421"/>
                    </a:lnTo>
                    <a:lnTo>
                      <a:pt x="1249" y="282"/>
                    </a:lnTo>
                    <a:lnTo>
                      <a:pt x="7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615750" y="1685250"/>
                <a:ext cx="13150" cy="7600"/>
              </a:xfrm>
              <a:custGeom>
                <a:avLst/>
                <a:gdLst/>
                <a:ahLst/>
                <a:cxnLst/>
                <a:rect l="l" t="t" r="r" b="b"/>
                <a:pathLst>
                  <a:path w="526" h="304" extrusionOk="0">
                    <a:moveTo>
                      <a:pt x="525" y="1"/>
                    </a:moveTo>
                    <a:lnTo>
                      <a:pt x="520" y="4"/>
                    </a:lnTo>
                    <a:lnTo>
                      <a:pt x="0" y="304"/>
                    </a:lnTo>
                    <a:lnTo>
                      <a:pt x="5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401325" y="1680875"/>
                <a:ext cx="229350" cy="82525"/>
              </a:xfrm>
              <a:custGeom>
                <a:avLst/>
                <a:gdLst/>
                <a:ahLst/>
                <a:cxnLst/>
                <a:rect l="l" t="t" r="r" b="b"/>
                <a:pathLst>
                  <a:path w="9174" h="3301" extrusionOk="0">
                    <a:moveTo>
                      <a:pt x="9173" y="0"/>
                    </a:moveTo>
                    <a:cubicBezTo>
                      <a:pt x="9173" y="16"/>
                      <a:pt x="9120" y="45"/>
                      <a:pt x="9114" y="48"/>
                    </a:cubicBezTo>
                    <a:lnTo>
                      <a:pt x="3750" y="3147"/>
                    </a:lnTo>
                    <a:cubicBezTo>
                      <a:pt x="3741" y="3151"/>
                      <a:pt x="3731" y="3156"/>
                      <a:pt x="3721" y="3160"/>
                    </a:cubicBezTo>
                    <a:cubicBezTo>
                      <a:pt x="3708" y="3164"/>
                      <a:pt x="3695" y="3169"/>
                      <a:pt x="3682" y="3171"/>
                    </a:cubicBezTo>
                    <a:cubicBezTo>
                      <a:pt x="3679" y="3171"/>
                      <a:pt x="3676" y="3173"/>
                      <a:pt x="3673" y="3173"/>
                    </a:cubicBezTo>
                    <a:lnTo>
                      <a:pt x="3662" y="3176"/>
                    </a:lnTo>
                    <a:cubicBezTo>
                      <a:pt x="3657" y="3176"/>
                      <a:pt x="3652" y="3177"/>
                      <a:pt x="3646" y="3177"/>
                    </a:cubicBezTo>
                    <a:lnTo>
                      <a:pt x="3643" y="3177"/>
                    </a:lnTo>
                    <a:cubicBezTo>
                      <a:pt x="3637" y="3177"/>
                      <a:pt x="3631" y="3179"/>
                      <a:pt x="3625" y="3179"/>
                    </a:cubicBezTo>
                    <a:cubicBezTo>
                      <a:pt x="3619" y="3179"/>
                      <a:pt x="3612" y="3180"/>
                      <a:pt x="3606" y="3180"/>
                    </a:cubicBezTo>
                    <a:cubicBezTo>
                      <a:pt x="3599" y="3180"/>
                      <a:pt x="3593" y="3179"/>
                      <a:pt x="3586" y="3179"/>
                    </a:cubicBezTo>
                    <a:lnTo>
                      <a:pt x="3585" y="3179"/>
                    </a:lnTo>
                    <a:lnTo>
                      <a:pt x="3567" y="3177"/>
                    </a:lnTo>
                    <a:cubicBezTo>
                      <a:pt x="3560" y="3177"/>
                      <a:pt x="3554" y="3176"/>
                      <a:pt x="3547" y="3174"/>
                    </a:cubicBezTo>
                    <a:cubicBezTo>
                      <a:pt x="3541" y="3173"/>
                      <a:pt x="3533" y="3171"/>
                      <a:pt x="3525" y="3170"/>
                    </a:cubicBezTo>
                    <a:cubicBezTo>
                      <a:pt x="3521" y="3170"/>
                      <a:pt x="3518" y="3169"/>
                      <a:pt x="3514" y="3167"/>
                    </a:cubicBezTo>
                    <a:cubicBezTo>
                      <a:pt x="3507" y="3166"/>
                      <a:pt x="3499" y="3163"/>
                      <a:pt x="3492" y="3160"/>
                    </a:cubicBezTo>
                    <a:cubicBezTo>
                      <a:pt x="3480" y="3156"/>
                      <a:pt x="3469" y="3150"/>
                      <a:pt x="3459" y="3144"/>
                    </a:cubicBezTo>
                    <a:lnTo>
                      <a:pt x="65" y="1163"/>
                    </a:lnTo>
                    <a:cubicBezTo>
                      <a:pt x="32" y="1140"/>
                      <a:pt x="6" y="1111"/>
                      <a:pt x="6" y="1085"/>
                    </a:cubicBezTo>
                    <a:lnTo>
                      <a:pt x="0" y="1195"/>
                    </a:lnTo>
                    <a:cubicBezTo>
                      <a:pt x="0" y="1215"/>
                      <a:pt x="7" y="1233"/>
                      <a:pt x="21" y="1247"/>
                    </a:cubicBezTo>
                    <a:lnTo>
                      <a:pt x="21" y="1249"/>
                    </a:lnTo>
                    <a:lnTo>
                      <a:pt x="26" y="1256"/>
                    </a:lnTo>
                    <a:lnTo>
                      <a:pt x="31" y="1259"/>
                    </a:lnTo>
                    <a:cubicBezTo>
                      <a:pt x="32" y="1262"/>
                      <a:pt x="35" y="1263"/>
                      <a:pt x="38" y="1266"/>
                    </a:cubicBezTo>
                    <a:lnTo>
                      <a:pt x="39" y="1268"/>
                    </a:lnTo>
                    <a:cubicBezTo>
                      <a:pt x="45" y="1272"/>
                      <a:pt x="3456" y="3263"/>
                      <a:pt x="3456" y="3263"/>
                    </a:cubicBezTo>
                    <a:lnTo>
                      <a:pt x="3456" y="3264"/>
                    </a:lnTo>
                    <a:lnTo>
                      <a:pt x="3457" y="3264"/>
                    </a:lnTo>
                    <a:cubicBezTo>
                      <a:pt x="3503" y="3288"/>
                      <a:pt x="3553" y="3300"/>
                      <a:pt x="3604" y="3300"/>
                    </a:cubicBezTo>
                    <a:cubicBezTo>
                      <a:pt x="3651" y="3300"/>
                      <a:pt x="3699" y="3290"/>
                      <a:pt x="3743" y="3269"/>
                    </a:cubicBezTo>
                    <a:lnTo>
                      <a:pt x="9111" y="168"/>
                    </a:lnTo>
                    <a:cubicBezTo>
                      <a:pt x="9140" y="152"/>
                      <a:pt x="9162" y="128"/>
                      <a:pt x="9172" y="96"/>
                    </a:cubicBezTo>
                    <a:cubicBezTo>
                      <a:pt x="9173" y="92"/>
                      <a:pt x="9173" y="89"/>
                      <a:pt x="9173" y="84"/>
                    </a:cubicBezTo>
                    <a:lnTo>
                      <a:pt x="917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565975" y="1649575"/>
                <a:ext cx="59450" cy="34875"/>
              </a:xfrm>
              <a:custGeom>
                <a:avLst/>
                <a:gdLst/>
                <a:ahLst/>
                <a:cxnLst/>
                <a:rect l="l" t="t" r="r" b="b"/>
                <a:pathLst>
                  <a:path w="2378" h="1395" extrusionOk="0">
                    <a:moveTo>
                      <a:pt x="24" y="1"/>
                    </a:moveTo>
                    <a:lnTo>
                      <a:pt x="0" y="18"/>
                    </a:lnTo>
                    <a:lnTo>
                      <a:pt x="2350" y="1394"/>
                    </a:lnTo>
                    <a:lnTo>
                      <a:pt x="2377" y="1378"/>
                    </a:lnTo>
                    <a:lnTo>
                      <a:pt x="2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3"/>
              <p:cNvSpPr/>
              <p:nvPr/>
            </p:nvSpPr>
            <p:spPr>
              <a:xfrm>
                <a:off x="624125" y="1679500"/>
                <a:ext cx="2875" cy="1525"/>
              </a:xfrm>
              <a:custGeom>
                <a:avLst/>
                <a:gdLst/>
                <a:ahLst/>
                <a:cxnLst/>
                <a:rect l="l" t="t" r="r" b="b"/>
                <a:pathLst>
                  <a:path w="115" h="61" extrusionOk="0">
                    <a:moveTo>
                      <a:pt x="58" y="0"/>
                    </a:moveTo>
                    <a:cubicBezTo>
                      <a:pt x="45" y="0"/>
                      <a:pt x="32" y="3"/>
                      <a:pt x="22" y="9"/>
                    </a:cubicBezTo>
                    <a:cubicBezTo>
                      <a:pt x="0" y="16"/>
                      <a:pt x="0" y="45"/>
                      <a:pt x="22" y="52"/>
                    </a:cubicBezTo>
                    <a:cubicBezTo>
                      <a:pt x="33" y="58"/>
                      <a:pt x="45" y="61"/>
                      <a:pt x="58" y="61"/>
                    </a:cubicBezTo>
                    <a:cubicBezTo>
                      <a:pt x="70" y="61"/>
                      <a:pt x="83" y="58"/>
                      <a:pt x="95" y="52"/>
                    </a:cubicBezTo>
                    <a:cubicBezTo>
                      <a:pt x="115" y="45"/>
                      <a:pt x="115" y="16"/>
                      <a:pt x="95" y="9"/>
                    </a:cubicBezTo>
                    <a:cubicBezTo>
                      <a:pt x="83" y="3"/>
                      <a:pt x="70" y="0"/>
                      <a:pt x="58"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621175" y="1678000"/>
                <a:ext cx="2875" cy="1550"/>
              </a:xfrm>
              <a:custGeom>
                <a:avLst/>
                <a:gdLst/>
                <a:ahLst/>
                <a:cxnLst/>
                <a:rect l="l" t="t" r="r" b="b"/>
                <a:pathLst>
                  <a:path w="115" h="62" extrusionOk="0">
                    <a:moveTo>
                      <a:pt x="57" y="1"/>
                    </a:moveTo>
                    <a:lnTo>
                      <a:pt x="57" y="2"/>
                    </a:lnTo>
                    <a:cubicBezTo>
                      <a:pt x="55" y="2"/>
                      <a:pt x="53" y="2"/>
                      <a:pt x="51" y="2"/>
                    </a:cubicBezTo>
                    <a:cubicBezTo>
                      <a:pt x="40" y="2"/>
                      <a:pt x="31" y="4"/>
                      <a:pt x="21" y="9"/>
                    </a:cubicBezTo>
                    <a:cubicBezTo>
                      <a:pt x="1" y="22"/>
                      <a:pt x="1" y="41"/>
                      <a:pt x="21" y="53"/>
                    </a:cubicBezTo>
                    <a:cubicBezTo>
                      <a:pt x="33" y="59"/>
                      <a:pt x="44" y="62"/>
                      <a:pt x="57" y="62"/>
                    </a:cubicBezTo>
                    <a:cubicBezTo>
                      <a:pt x="71" y="62"/>
                      <a:pt x="82" y="59"/>
                      <a:pt x="94" y="53"/>
                    </a:cubicBezTo>
                    <a:cubicBezTo>
                      <a:pt x="114" y="46"/>
                      <a:pt x="114" y="17"/>
                      <a:pt x="94" y="11"/>
                    </a:cubicBezTo>
                    <a:cubicBezTo>
                      <a:pt x="82" y="4"/>
                      <a:pt x="71" y="1"/>
                      <a:pt x="57"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618175" y="1676525"/>
                <a:ext cx="2900" cy="1500"/>
              </a:xfrm>
              <a:custGeom>
                <a:avLst/>
                <a:gdLst/>
                <a:ahLst/>
                <a:cxnLst/>
                <a:rect l="l" t="t" r="r" b="b"/>
                <a:pathLst>
                  <a:path w="116" h="60" extrusionOk="0">
                    <a:moveTo>
                      <a:pt x="57" y="0"/>
                    </a:moveTo>
                    <a:cubicBezTo>
                      <a:pt x="46" y="0"/>
                      <a:pt x="32" y="3"/>
                      <a:pt x="21" y="9"/>
                    </a:cubicBezTo>
                    <a:cubicBezTo>
                      <a:pt x="1" y="15"/>
                      <a:pt x="1" y="44"/>
                      <a:pt x="21" y="51"/>
                    </a:cubicBezTo>
                    <a:cubicBezTo>
                      <a:pt x="32" y="57"/>
                      <a:pt x="46" y="60"/>
                      <a:pt x="57" y="60"/>
                    </a:cubicBezTo>
                    <a:cubicBezTo>
                      <a:pt x="70" y="60"/>
                      <a:pt x="83" y="57"/>
                      <a:pt x="93" y="51"/>
                    </a:cubicBezTo>
                    <a:cubicBezTo>
                      <a:pt x="115" y="45"/>
                      <a:pt x="115" y="16"/>
                      <a:pt x="93" y="9"/>
                    </a:cubicBezTo>
                    <a:cubicBezTo>
                      <a:pt x="83" y="3"/>
                      <a:pt x="70" y="0"/>
                      <a:pt x="57"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431475" y="1700225"/>
                <a:ext cx="2825" cy="4300"/>
              </a:xfrm>
              <a:custGeom>
                <a:avLst/>
                <a:gdLst/>
                <a:ahLst/>
                <a:cxnLst/>
                <a:rect l="l" t="t" r="r" b="b"/>
                <a:pathLst>
                  <a:path w="113" h="172" extrusionOk="0">
                    <a:moveTo>
                      <a:pt x="1" y="0"/>
                    </a:moveTo>
                    <a:lnTo>
                      <a:pt x="1" y="77"/>
                    </a:lnTo>
                    <a:cubicBezTo>
                      <a:pt x="1" y="82"/>
                      <a:pt x="2" y="85"/>
                      <a:pt x="5" y="86"/>
                    </a:cubicBezTo>
                    <a:lnTo>
                      <a:pt x="107" y="164"/>
                    </a:lnTo>
                    <a:cubicBezTo>
                      <a:pt x="109" y="166"/>
                      <a:pt x="111" y="169"/>
                      <a:pt x="112" y="172"/>
                    </a:cubicBezTo>
                    <a:lnTo>
                      <a:pt x="112" y="95"/>
                    </a:lnTo>
                    <a:cubicBezTo>
                      <a:pt x="111" y="92"/>
                      <a:pt x="109" y="87"/>
                      <a:pt x="107" y="86"/>
                    </a:cubicBezTo>
                    <a:lnTo>
                      <a:pt x="5" y="9"/>
                    </a:lnTo>
                    <a:cubicBezTo>
                      <a:pt x="2" y="6"/>
                      <a:pt x="1" y="3"/>
                      <a:pt x="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442350" y="1701425"/>
                <a:ext cx="3950" cy="3900"/>
              </a:xfrm>
              <a:custGeom>
                <a:avLst/>
                <a:gdLst/>
                <a:ahLst/>
                <a:cxnLst/>
                <a:rect l="l" t="t" r="r" b="b"/>
                <a:pathLst>
                  <a:path w="158" h="156" extrusionOk="0">
                    <a:moveTo>
                      <a:pt x="157" y="0"/>
                    </a:moveTo>
                    <a:cubicBezTo>
                      <a:pt x="157" y="3"/>
                      <a:pt x="154" y="8"/>
                      <a:pt x="149" y="10"/>
                    </a:cubicBezTo>
                    <a:lnTo>
                      <a:pt x="11" y="67"/>
                    </a:lnTo>
                    <a:cubicBezTo>
                      <a:pt x="5" y="70"/>
                      <a:pt x="1" y="74"/>
                      <a:pt x="1" y="79"/>
                    </a:cubicBezTo>
                    <a:lnTo>
                      <a:pt x="1" y="156"/>
                    </a:lnTo>
                    <a:cubicBezTo>
                      <a:pt x="1" y="151"/>
                      <a:pt x="5" y="147"/>
                      <a:pt x="11" y="145"/>
                    </a:cubicBezTo>
                    <a:lnTo>
                      <a:pt x="149" y="89"/>
                    </a:lnTo>
                    <a:cubicBezTo>
                      <a:pt x="154" y="86"/>
                      <a:pt x="157" y="82"/>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432850" y="1704600"/>
                <a:ext cx="9650" cy="3525"/>
              </a:xfrm>
              <a:custGeom>
                <a:avLst/>
                <a:gdLst/>
                <a:ahLst/>
                <a:cxnLst/>
                <a:rect l="l" t="t" r="r" b="b"/>
                <a:pathLst>
                  <a:path w="386" h="141" extrusionOk="0">
                    <a:moveTo>
                      <a:pt x="384" y="49"/>
                    </a:moveTo>
                    <a:lnTo>
                      <a:pt x="384" y="51"/>
                    </a:lnTo>
                    <a:lnTo>
                      <a:pt x="384" y="51"/>
                    </a:lnTo>
                    <a:cubicBezTo>
                      <a:pt x="384" y="50"/>
                      <a:pt x="384" y="50"/>
                      <a:pt x="384" y="49"/>
                    </a:cubicBezTo>
                    <a:close/>
                    <a:moveTo>
                      <a:pt x="200" y="0"/>
                    </a:moveTo>
                    <a:cubicBezTo>
                      <a:pt x="197" y="0"/>
                      <a:pt x="194" y="0"/>
                      <a:pt x="191" y="1"/>
                    </a:cubicBezTo>
                    <a:lnTo>
                      <a:pt x="31" y="33"/>
                    </a:lnTo>
                    <a:cubicBezTo>
                      <a:pt x="29" y="33"/>
                      <a:pt x="26" y="34"/>
                      <a:pt x="23" y="34"/>
                    </a:cubicBezTo>
                    <a:cubicBezTo>
                      <a:pt x="18" y="34"/>
                      <a:pt x="13" y="33"/>
                      <a:pt x="8" y="30"/>
                    </a:cubicBezTo>
                    <a:cubicBezTo>
                      <a:pt x="4" y="29"/>
                      <a:pt x="2" y="24"/>
                      <a:pt x="1" y="21"/>
                    </a:cubicBezTo>
                    <a:lnTo>
                      <a:pt x="1" y="98"/>
                    </a:lnTo>
                    <a:cubicBezTo>
                      <a:pt x="2" y="102"/>
                      <a:pt x="4" y="105"/>
                      <a:pt x="8" y="107"/>
                    </a:cubicBezTo>
                    <a:cubicBezTo>
                      <a:pt x="13" y="110"/>
                      <a:pt x="20" y="112"/>
                      <a:pt x="26" y="112"/>
                    </a:cubicBezTo>
                    <a:cubicBezTo>
                      <a:pt x="28" y="112"/>
                      <a:pt x="29" y="112"/>
                      <a:pt x="31" y="111"/>
                    </a:cubicBezTo>
                    <a:lnTo>
                      <a:pt x="191" y="78"/>
                    </a:lnTo>
                    <a:cubicBezTo>
                      <a:pt x="193" y="77"/>
                      <a:pt x="195" y="77"/>
                      <a:pt x="197" y="77"/>
                    </a:cubicBezTo>
                    <a:cubicBezTo>
                      <a:pt x="202" y="77"/>
                      <a:pt x="207" y="79"/>
                      <a:pt x="213" y="81"/>
                    </a:cubicBezTo>
                    <a:lnTo>
                      <a:pt x="347" y="137"/>
                    </a:lnTo>
                    <a:cubicBezTo>
                      <a:pt x="352" y="139"/>
                      <a:pt x="357" y="140"/>
                      <a:pt x="362" y="140"/>
                    </a:cubicBezTo>
                    <a:cubicBezTo>
                      <a:pt x="374" y="140"/>
                      <a:pt x="386" y="134"/>
                      <a:pt x="384" y="127"/>
                    </a:cubicBezTo>
                    <a:lnTo>
                      <a:pt x="384" y="51"/>
                    </a:lnTo>
                    <a:lnTo>
                      <a:pt x="384" y="51"/>
                    </a:lnTo>
                    <a:cubicBezTo>
                      <a:pt x="383" y="58"/>
                      <a:pt x="372" y="63"/>
                      <a:pt x="361" y="63"/>
                    </a:cubicBezTo>
                    <a:cubicBezTo>
                      <a:pt x="357" y="63"/>
                      <a:pt x="352" y="62"/>
                      <a:pt x="347" y="60"/>
                    </a:cubicBezTo>
                    <a:lnTo>
                      <a:pt x="213" y="2"/>
                    </a:lnTo>
                    <a:cubicBezTo>
                      <a:pt x="208" y="1"/>
                      <a:pt x="204" y="0"/>
                      <a:pt x="20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431250" y="1697600"/>
                <a:ext cx="15125" cy="8575"/>
              </a:xfrm>
              <a:custGeom>
                <a:avLst/>
                <a:gdLst/>
                <a:ahLst/>
                <a:cxnLst/>
                <a:rect l="l" t="t" r="r" b="b"/>
                <a:pathLst>
                  <a:path w="605" h="343" extrusionOk="0">
                    <a:moveTo>
                      <a:pt x="336" y="0"/>
                    </a:moveTo>
                    <a:cubicBezTo>
                      <a:pt x="329" y="0"/>
                      <a:pt x="322" y="3"/>
                      <a:pt x="316" y="7"/>
                    </a:cubicBezTo>
                    <a:lnTo>
                      <a:pt x="219" y="87"/>
                    </a:lnTo>
                    <a:cubicBezTo>
                      <a:pt x="213" y="91"/>
                      <a:pt x="207" y="92"/>
                      <a:pt x="200" y="92"/>
                    </a:cubicBezTo>
                    <a:lnTo>
                      <a:pt x="31" y="92"/>
                    </a:lnTo>
                    <a:cubicBezTo>
                      <a:pt x="13" y="92"/>
                      <a:pt x="1" y="105"/>
                      <a:pt x="13" y="114"/>
                    </a:cubicBezTo>
                    <a:lnTo>
                      <a:pt x="114" y="192"/>
                    </a:lnTo>
                    <a:cubicBezTo>
                      <a:pt x="118" y="194"/>
                      <a:pt x="120" y="200"/>
                      <a:pt x="118" y="204"/>
                    </a:cubicBezTo>
                    <a:lnTo>
                      <a:pt x="65" y="297"/>
                    </a:lnTo>
                    <a:cubicBezTo>
                      <a:pt x="63" y="301"/>
                      <a:pt x="66" y="307"/>
                      <a:pt x="72" y="310"/>
                    </a:cubicBezTo>
                    <a:cubicBezTo>
                      <a:pt x="77" y="313"/>
                      <a:pt x="82" y="314"/>
                      <a:pt x="87" y="314"/>
                    </a:cubicBezTo>
                    <a:cubicBezTo>
                      <a:pt x="90" y="314"/>
                      <a:pt x="93" y="313"/>
                      <a:pt x="95" y="313"/>
                    </a:cubicBezTo>
                    <a:lnTo>
                      <a:pt x="255" y="281"/>
                    </a:lnTo>
                    <a:cubicBezTo>
                      <a:pt x="258" y="280"/>
                      <a:pt x="261" y="280"/>
                      <a:pt x="264" y="280"/>
                    </a:cubicBezTo>
                    <a:cubicBezTo>
                      <a:pt x="268" y="280"/>
                      <a:pt x="272" y="281"/>
                      <a:pt x="277" y="282"/>
                    </a:cubicBezTo>
                    <a:lnTo>
                      <a:pt x="411" y="340"/>
                    </a:lnTo>
                    <a:cubicBezTo>
                      <a:pt x="416" y="342"/>
                      <a:pt x="420" y="343"/>
                      <a:pt x="425" y="343"/>
                    </a:cubicBezTo>
                    <a:cubicBezTo>
                      <a:pt x="437" y="343"/>
                      <a:pt x="449" y="337"/>
                      <a:pt x="448" y="329"/>
                    </a:cubicBezTo>
                    <a:lnTo>
                      <a:pt x="445" y="232"/>
                    </a:lnTo>
                    <a:cubicBezTo>
                      <a:pt x="445" y="227"/>
                      <a:pt x="448" y="223"/>
                      <a:pt x="455" y="220"/>
                    </a:cubicBezTo>
                    <a:lnTo>
                      <a:pt x="591" y="163"/>
                    </a:lnTo>
                    <a:cubicBezTo>
                      <a:pt x="604" y="159"/>
                      <a:pt x="604" y="149"/>
                      <a:pt x="594" y="143"/>
                    </a:cubicBezTo>
                    <a:cubicBezTo>
                      <a:pt x="591" y="142"/>
                      <a:pt x="588" y="140"/>
                      <a:pt x="584" y="140"/>
                    </a:cubicBezTo>
                    <a:lnTo>
                      <a:pt x="423" y="111"/>
                    </a:lnTo>
                    <a:cubicBezTo>
                      <a:pt x="420" y="111"/>
                      <a:pt x="417" y="110"/>
                      <a:pt x="414" y="108"/>
                    </a:cubicBezTo>
                    <a:cubicBezTo>
                      <a:pt x="411" y="107"/>
                      <a:pt x="410" y="105"/>
                      <a:pt x="408" y="103"/>
                    </a:cubicBezTo>
                    <a:lnTo>
                      <a:pt x="358" y="10"/>
                    </a:lnTo>
                    <a:cubicBezTo>
                      <a:pt x="356" y="8"/>
                      <a:pt x="353" y="5"/>
                      <a:pt x="352" y="4"/>
                    </a:cubicBezTo>
                    <a:cubicBezTo>
                      <a:pt x="347" y="2"/>
                      <a:pt x="342" y="0"/>
                      <a:pt x="33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443475" y="1707300"/>
                <a:ext cx="2825" cy="4300"/>
              </a:xfrm>
              <a:custGeom>
                <a:avLst/>
                <a:gdLst/>
                <a:ahLst/>
                <a:cxnLst/>
                <a:rect l="l" t="t" r="r" b="b"/>
                <a:pathLst>
                  <a:path w="113" h="172" extrusionOk="0">
                    <a:moveTo>
                      <a:pt x="1" y="0"/>
                    </a:moveTo>
                    <a:lnTo>
                      <a:pt x="1" y="79"/>
                    </a:lnTo>
                    <a:cubicBezTo>
                      <a:pt x="1" y="81"/>
                      <a:pt x="4" y="84"/>
                      <a:pt x="5" y="86"/>
                    </a:cubicBezTo>
                    <a:lnTo>
                      <a:pt x="108" y="164"/>
                    </a:lnTo>
                    <a:cubicBezTo>
                      <a:pt x="109" y="166"/>
                      <a:pt x="112" y="168"/>
                      <a:pt x="112" y="171"/>
                    </a:cubicBezTo>
                    <a:lnTo>
                      <a:pt x="112" y="95"/>
                    </a:lnTo>
                    <a:cubicBezTo>
                      <a:pt x="112" y="92"/>
                      <a:pt x="109" y="89"/>
                      <a:pt x="108" y="86"/>
                    </a:cubicBezTo>
                    <a:lnTo>
                      <a:pt x="5" y="9"/>
                    </a:lnTo>
                    <a:cubicBezTo>
                      <a:pt x="4" y="8"/>
                      <a:pt x="1" y="5"/>
                      <a:pt x="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454400" y="1708500"/>
                <a:ext cx="3925" cy="3925"/>
              </a:xfrm>
              <a:custGeom>
                <a:avLst/>
                <a:gdLst/>
                <a:ahLst/>
                <a:cxnLst/>
                <a:rect l="l" t="t" r="r" b="b"/>
                <a:pathLst>
                  <a:path w="157" h="157" extrusionOk="0">
                    <a:moveTo>
                      <a:pt x="157" y="0"/>
                    </a:moveTo>
                    <a:cubicBezTo>
                      <a:pt x="157" y="3"/>
                      <a:pt x="152" y="7"/>
                      <a:pt x="147" y="10"/>
                    </a:cubicBezTo>
                    <a:lnTo>
                      <a:pt x="9" y="67"/>
                    </a:lnTo>
                    <a:cubicBezTo>
                      <a:pt x="3" y="70"/>
                      <a:pt x="0" y="74"/>
                      <a:pt x="0" y="78"/>
                    </a:cubicBezTo>
                    <a:lnTo>
                      <a:pt x="0" y="157"/>
                    </a:lnTo>
                    <a:cubicBezTo>
                      <a:pt x="0" y="152"/>
                      <a:pt x="3" y="148"/>
                      <a:pt x="9" y="145"/>
                    </a:cubicBezTo>
                    <a:lnTo>
                      <a:pt x="147" y="89"/>
                    </a:lnTo>
                    <a:cubicBezTo>
                      <a:pt x="152" y="86"/>
                      <a:pt x="157" y="81"/>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444900" y="1711675"/>
                <a:ext cx="9600" cy="3525"/>
              </a:xfrm>
              <a:custGeom>
                <a:avLst/>
                <a:gdLst/>
                <a:ahLst/>
                <a:cxnLst/>
                <a:rect l="l" t="t" r="r" b="b"/>
                <a:pathLst>
                  <a:path w="384" h="141" extrusionOk="0">
                    <a:moveTo>
                      <a:pt x="195" y="0"/>
                    </a:moveTo>
                    <a:cubicBezTo>
                      <a:pt x="193" y="0"/>
                      <a:pt x="191" y="0"/>
                      <a:pt x="189" y="1"/>
                    </a:cubicBezTo>
                    <a:lnTo>
                      <a:pt x="31" y="33"/>
                    </a:lnTo>
                    <a:cubicBezTo>
                      <a:pt x="28" y="34"/>
                      <a:pt x="25" y="34"/>
                      <a:pt x="21" y="34"/>
                    </a:cubicBezTo>
                    <a:cubicBezTo>
                      <a:pt x="16" y="34"/>
                      <a:pt x="11" y="33"/>
                      <a:pt x="6" y="30"/>
                    </a:cubicBezTo>
                    <a:cubicBezTo>
                      <a:pt x="3" y="28"/>
                      <a:pt x="0" y="25"/>
                      <a:pt x="0" y="21"/>
                    </a:cubicBezTo>
                    <a:lnTo>
                      <a:pt x="0" y="98"/>
                    </a:lnTo>
                    <a:cubicBezTo>
                      <a:pt x="0" y="102"/>
                      <a:pt x="3" y="105"/>
                      <a:pt x="6" y="108"/>
                    </a:cubicBezTo>
                    <a:cubicBezTo>
                      <a:pt x="11" y="110"/>
                      <a:pt x="17" y="111"/>
                      <a:pt x="24" y="111"/>
                    </a:cubicBezTo>
                    <a:cubicBezTo>
                      <a:pt x="26" y="111"/>
                      <a:pt x="28" y="111"/>
                      <a:pt x="31" y="111"/>
                    </a:cubicBezTo>
                    <a:lnTo>
                      <a:pt x="189" y="79"/>
                    </a:lnTo>
                    <a:cubicBezTo>
                      <a:pt x="192" y="78"/>
                      <a:pt x="195" y="78"/>
                      <a:pt x="198" y="78"/>
                    </a:cubicBezTo>
                    <a:cubicBezTo>
                      <a:pt x="202" y="78"/>
                      <a:pt x="206" y="79"/>
                      <a:pt x="210" y="80"/>
                    </a:cubicBezTo>
                    <a:lnTo>
                      <a:pt x="347" y="138"/>
                    </a:lnTo>
                    <a:cubicBezTo>
                      <a:pt x="351" y="140"/>
                      <a:pt x="355" y="141"/>
                      <a:pt x="359" y="141"/>
                    </a:cubicBezTo>
                    <a:cubicBezTo>
                      <a:pt x="371" y="141"/>
                      <a:pt x="383" y="135"/>
                      <a:pt x="383" y="127"/>
                    </a:cubicBezTo>
                    <a:lnTo>
                      <a:pt x="383" y="50"/>
                    </a:lnTo>
                    <a:cubicBezTo>
                      <a:pt x="383" y="57"/>
                      <a:pt x="372" y="63"/>
                      <a:pt x="360" y="63"/>
                    </a:cubicBezTo>
                    <a:cubicBezTo>
                      <a:pt x="356" y="63"/>
                      <a:pt x="351" y="62"/>
                      <a:pt x="347" y="60"/>
                    </a:cubicBezTo>
                    <a:lnTo>
                      <a:pt x="210" y="4"/>
                    </a:lnTo>
                    <a:cubicBezTo>
                      <a:pt x="205" y="1"/>
                      <a:pt x="200" y="0"/>
                      <a:pt x="195"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443250" y="1704675"/>
                <a:ext cx="15125" cy="8600"/>
              </a:xfrm>
              <a:custGeom>
                <a:avLst/>
                <a:gdLst/>
                <a:ahLst/>
                <a:cxnLst/>
                <a:rect l="l" t="t" r="r" b="b"/>
                <a:pathLst>
                  <a:path w="605" h="344" extrusionOk="0">
                    <a:moveTo>
                      <a:pt x="335" y="0"/>
                    </a:moveTo>
                    <a:cubicBezTo>
                      <a:pt x="328" y="0"/>
                      <a:pt x="321" y="3"/>
                      <a:pt x="316" y="7"/>
                    </a:cubicBezTo>
                    <a:lnTo>
                      <a:pt x="218" y="86"/>
                    </a:lnTo>
                    <a:cubicBezTo>
                      <a:pt x="214" y="91"/>
                      <a:pt x="207" y="92"/>
                      <a:pt x="200" y="92"/>
                    </a:cubicBezTo>
                    <a:lnTo>
                      <a:pt x="31" y="92"/>
                    </a:lnTo>
                    <a:cubicBezTo>
                      <a:pt x="13" y="92"/>
                      <a:pt x="1" y="105"/>
                      <a:pt x="14" y="114"/>
                    </a:cubicBezTo>
                    <a:lnTo>
                      <a:pt x="116" y="192"/>
                    </a:lnTo>
                    <a:cubicBezTo>
                      <a:pt x="120" y="194"/>
                      <a:pt x="121" y="200"/>
                      <a:pt x="118" y="204"/>
                    </a:cubicBezTo>
                    <a:lnTo>
                      <a:pt x="66" y="297"/>
                    </a:lnTo>
                    <a:cubicBezTo>
                      <a:pt x="63" y="301"/>
                      <a:pt x="66" y="307"/>
                      <a:pt x="72" y="310"/>
                    </a:cubicBezTo>
                    <a:cubicBezTo>
                      <a:pt x="77" y="313"/>
                      <a:pt x="82" y="314"/>
                      <a:pt x="87" y="314"/>
                    </a:cubicBezTo>
                    <a:cubicBezTo>
                      <a:pt x="91" y="314"/>
                      <a:pt x="94" y="314"/>
                      <a:pt x="97" y="313"/>
                    </a:cubicBezTo>
                    <a:lnTo>
                      <a:pt x="255" y="281"/>
                    </a:lnTo>
                    <a:cubicBezTo>
                      <a:pt x="257" y="280"/>
                      <a:pt x="259" y="280"/>
                      <a:pt x="261" y="280"/>
                    </a:cubicBezTo>
                    <a:cubicBezTo>
                      <a:pt x="266" y="280"/>
                      <a:pt x="271" y="281"/>
                      <a:pt x="276" y="284"/>
                    </a:cubicBezTo>
                    <a:lnTo>
                      <a:pt x="411" y="340"/>
                    </a:lnTo>
                    <a:cubicBezTo>
                      <a:pt x="416" y="342"/>
                      <a:pt x="421" y="343"/>
                      <a:pt x="426" y="343"/>
                    </a:cubicBezTo>
                    <a:cubicBezTo>
                      <a:pt x="438" y="343"/>
                      <a:pt x="449" y="337"/>
                      <a:pt x="448" y="330"/>
                    </a:cubicBezTo>
                    <a:lnTo>
                      <a:pt x="445" y="231"/>
                    </a:lnTo>
                    <a:cubicBezTo>
                      <a:pt x="445" y="227"/>
                      <a:pt x="449" y="223"/>
                      <a:pt x="455" y="221"/>
                    </a:cubicBezTo>
                    <a:lnTo>
                      <a:pt x="591" y="163"/>
                    </a:lnTo>
                    <a:cubicBezTo>
                      <a:pt x="604" y="159"/>
                      <a:pt x="604" y="149"/>
                      <a:pt x="594" y="143"/>
                    </a:cubicBezTo>
                    <a:cubicBezTo>
                      <a:pt x="591" y="142"/>
                      <a:pt x="588" y="140"/>
                      <a:pt x="585" y="140"/>
                    </a:cubicBezTo>
                    <a:lnTo>
                      <a:pt x="424" y="113"/>
                    </a:lnTo>
                    <a:cubicBezTo>
                      <a:pt x="420" y="111"/>
                      <a:pt x="417" y="110"/>
                      <a:pt x="414" y="108"/>
                    </a:cubicBezTo>
                    <a:cubicBezTo>
                      <a:pt x="411" y="107"/>
                      <a:pt x="410" y="105"/>
                      <a:pt x="408" y="104"/>
                    </a:cubicBezTo>
                    <a:lnTo>
                      <a:pt x="358" y="11"/>
                    </a:lnTo>
                    <a:cubicBezTo>
                      <a:pt x="356" y="8"/>
                      <a:pt x="353" y="7"/>
                      <a:pt x="352" y="5"/>
                    </a:cubicBezTo>
                    <a:cubicBezTo>
                      <a:pt x="347" y="2"/>
                      <a:pt x="341" y="0"/>
                      <a:pt x="33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463775" y="1681450"/>
                <a:ext cx="43675" cy="25575"/>
              </a:xfrm>
              <a:custGeom>
                <a:avLst/>
                <a:gdLst/>
                <a:ahLst/>
                <a:cxnLst/>
                <a:rect l="l" t="t" r="r" b="b"/>
                <a:pathLst>
                  <a:path w="1747" h="1023" extrusionOk="0">
                    <a:moveTo>
                      <a:pt x="62" y="0"/>
                    </a:moveTo>
                    <a:cubicBezTo>
                      <a:pt x="49" y="0"/>
                      <a:pt x="36" y="3"/>
                      <a:pt x="24" y="9"/>
                    </a:cubicBezTo>
                    <a:cubicBezTo>
                      <a:pt x="1" y="22"/>
                      <a:pt x="4" y="42"/>
                      <a:pt x="24" y="54"/>
                    </a:cubicBezTo>
                    <a:lnTo>
                      <a:pt x="1649" y="1014"/>
                    </a:lnTo>
                    <a:cubicBezTo>
                      <a:pt x="1662" y="1020"/>
                      <a:pt x="1676" y="1023"/>
                      <a:pt x="1690" y="1023"/>
                    </a:cubicBezTo>
                    <a:cubicBezTo>
                      <a:pt x="1703" y="1023"/>
                      <a:pt x="1716" y="1020"/>
                      <a:pt x="1728" y="1014"/>
                    </a:cubicBezTo>
                    <a:cubicBezTo>
                      <a:pt x="1747" y="1005"/>
                      <a:pt x="1747" y="978"/>
                      <a:pt x="1728" y="969"/>
                    </a:cubicBezTo>
                    <a:lnTo>
                      <a:pt x="101" y="11"/>
                    </a:lnTo>
                    <a:cubicBezTo>
                      <a:pt x="89" y="3"/>
                      <a:pt x="75" y="0"/>
                      <a:pt x="6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459275" y="1684250"/>
                <a:ext cx="41475" cy="24150"/>
              </a:xfrm>
              <a:custGeom>
                <a:avLst/>
                <a:gdLst/>
                <a:ahLst/>
                <a:cxnLst/>
                <a:rect l="l" t="t" r="r" b="b"/>
                <a:pathLst>
                  <a:path w="1659" h="966" extrusionOk="0">
                    <a:moveTo>
                      <a:pt x="60" y="0"/>
                    </a:moveTo>
                    <a:cubicBezTo>
                      <a:pt x="47" y="0"/>
                      <a:pt x="34" y="3"/>
                      <a:pt x="24" y="9"/>
                    </a:cubicBezTo>
                    <a:cubicBezTo>
                      <a:pt x="1" y="22"/>
                      <a:pt x="4" y="42"/>
                      <a:pt x="24" y="54"/>
                    </a:cubicBezTo>
                    <a:lnTo>
                      <a:pt x="1561" y="956"/>
                    </a:lnTo>
                    <a:cubicBezTo>
                      <a:pt x="1574" y="963"/>
                      <a:pt x="1587" y="966"/>
                      <a:pt x="1602" y="966"/>
                    </a:cubicBezTo>
                    <a:cubicBezTo>
                      <a:pt x="1615" y="966"/>
                      <a:pt x="1628" y="963"/>
                      <a:pt x="1639" y="956"/>
                    </a:cubicBezTo>
                    <a:cubicBezTo>
                      <a:pt x="1658" y="948"/>
                      <a:pt x="1658" y="919"/>
                      <a:pt x="1639" y="912"/>
                    </a:cubicBezTo>
                    <a:lnTo>
                      <a:pt x="101" y="10"/>
                    </a:lnTo>
                    <a:cubicBezTo>
                      <a:pt x="88" y="3"/>
                      <a:pt x="75" y="0"/>
                      <a:pt x="60"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449600" y="1689650"/>
                <a:ext cx="41425" cy="24150"/>
              </a:xfrm>
              <a:custGeom>
                <a:avLst/>
                <a:gdLst/>
                <a:ahLst/>
                <a:cxnLst/>
                <a:rect l="l" t="t" r="r" b="b"/>
                <a:pathLst>
                  <a:path w="1657" h="966" extrusionOk="0">
                    <a:moveTo>
                      <a:pt x="59" y="0"/>
                    </a:moveTo>
                    <a:cubicBezTo>
                      <a:pt x="59" y="0"/>
                      <a:pt x="59" y="0"/>
                      <a:pt x="59" y="0"/>
                    </a:cubicBezTo>
                    <a:lnTo>
                      <a:pt x="59" y="0"/>
                    </a:lnTo>
                    <a:cubicBezTo>
                      <a:pt x="60" y="0"/>
                      <a:pt x="60" y="0"/>
                      <a:pt x="60" y="0"/>
                    </a:cubicBezTo>
                    <a:close/>
                    <a:moveTo>
                      <a:pt x="59" y="0"/>
                    </a:moveTo>
                    <a:lnTo>
                      <a:pt x="59" y="0"/>
                    </a:lnTo>
                    <a:cubicBezTo>
                      <a:pt x="47" y="0"/>
                      <a:pt x="34" y="3"/>
                      <a:pt x="22" y="10"/>
                    </a:cubicBezTo>
                    <a:cubicBezTo>
                      <a:pt x="1" y="22"/>
                      <a:pt x="4" y="42"/>
                      <a:pt x="22" y="55"/>
                    </a:cubicBezTo>
                    <a:lnTo>
                      <a:pt x="1561" y="956"/>
                    </a:lnTo>
                    <a:cubicBezTo>
                      <a:pt x="1573" y="963"/>
                      <a:pt x="1587" y="966"/>
                      <a:pt x="1602" y="966"/>
                    </a:cubicBezTo>
                    <a:cubicBezTo>
                      <a:pt x="1613" y="966"/>
                      <a:pt x="1626" y="963"/>
                      <a:pt x="1638" y="957"/>
                    </a:cubicBezTo>
                    <a:cubicBezTo>
                      <a:pt x="1657" y="948"/>
                      <a:pt x="1657" y="919"/>
                      <a:pt x="1638" y="912"/>
                    </a:cubicBezTo>
                    <a:lnTo>
                      <a:pt x="99" y="10"/>
                    </a:lnTo>
                    <a:cubicBezTo>
                      <a:pt x="87" y="3"/>
                      <a:pt x="74" y="0"/>
                      <a:pt x="59"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454425" y="1686875"/>
                <a:ext cx="37550" cy="21925"/>
              </a:xfrm>
              <a:custGeom>
                <a:avLst/>
                <a:gdLst/>
                <a:ahLst/>
                <a:cxnLst/>
                <a:rect l="l" t="t" r="r" b="b"/>
                <a:pathLst>
                  <a:path w="1502" h="877" extrusionOk="0">
                    <a:moveTo>
                      <a:pt x="60" y="1"/>
                    </a:moveTo>
                    <a:cubicBezTo>
                      <a:pt x="47" y="1"/>
                      <a:pt x="34" y="4"/>
                      <a:pt x="22" y="10"/>
                    </a:cubicBezTo>
                    <a:cubicBezTo>
                      <a:pt x="1" y="23"/>
                      <a:pt x="2" y="43"/>
                      <a:pt x="22" y="55"/>
                    </a:cubicBezTo>
                    <a:lnTo>
                      <a:pt x="1404" y="867"/>
                    </a:lnTo>
                    <a:cubicBezTo>
                      <a:pt x="1417" y="874"/>
                      <a:pt x="1430" y="877"/>
                      <a:pt x="1445" y="877"/>
                    </a:cubicBezTo>
                    <a:cubicBezTo>
                      <a:pt x="1458" y="877"/>
                      <a:pt x="1471" y="874"/>
                      <a:pt x="1483" y="867"/>
                    </a:cubicBezTo>
                    <a:cubicBezTo>
                      <a:pt x="1501" y="859"/>
                      <a:pt x="1501" y="830"/>
                      <a:pt x="1483" y="823"/>
                    </a:cubicBezTo>
                    <a:lnTo>
                      <a:pt x="99" y="11"/>
                    </a:lnTo>
                    <a:cubicBezTo>
                      <a:pt x="88" y="4"/>
                      <a:pt x="73" y="1"/>
                      <a:pt x="60"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455525" y="1714300"/>
                <a:ext cx="2800" cy="4300"/>
              </a:xfrm>
              <a:custGeom>
                <a:avLst/>
                <a:gdLst/>
                <a:ahLst/>
                <a:cxnLst/>
                <a:rect l="l" t="t" r="r" b="b"/>
                <a:pathLst>
                  <a:path w="112" h="172" extrusionOk="0">
                    <a:moveTo>
                      <a:pt x="0" y="0"/>
                    </a:moveTo>
                    <a:lnTo>
                      <a:pt x="0" y="77"/>
                    </a:lnTo>
                    <a:cubicBezTo>
                      <a:pt x="0" y="80"/>
                      <a:pt x="3" y="84"/>
                      <a:pt x="6" y="86"/>
                    </a:cubicBezTo>
                    <a:lnTo>
                      <a:pt x="107" y="163"/>
                    </a:lnTo>
                    <a:cubicBezTo>
                      <a:pt x="109" y="164"/>
                      <a:pt x="112" y="168"/>
                      <a:pt x="112" y="171"/>
                    </a:cubicBezTo>
                    <a:lnTo>
                      <a:pt x="112" y="94"/>
                    </a:lnTo>
                    <a:cubicBezTo>
                      <a:pt x="112" y="90"/>
                      <a:pt x="109" y="87"/>
                      <a:pt x="107" y="86"/>
                    </a:cubicBezTo>
                    <a:lnTo>
                      <a:pt x="6" y="7"/>
                    </a:lnTo>
                    <a:cubicBezTo>
                      <a:pt x="3" y="6"/>
                      <a:pt x="0" y="3"/>
                      <a:pt x="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466425" y="1715450"/>
                <a:ext cx="3950" cy="3950"/>
              </a:xfrm>
              <a:custGeom>
                <a:avLst/>
                <a:gdLst/>
                <a:ahLst/>
                <a:cxnLst/>
                <a:rect l="l" t="t" r="r" b="b"/>
                <a:pathLst>
                  <a:path w="158" h="158" extrusionOk="0">
                    <a:moveTo>
                      <a:pt x="156" y="1"/>
                    </a:moveTo>
                    <a:cubicBezTo>
                      <a:pt x="156" y="5"/>
                      <a:pt x="153" y="9"/>
                      <a:pt x="147" y="12"/>
                    </a:cubicBezTo>
                    <a:lnTo>
                      <a:pt x="9" y="69"/>
                    </a:lnTo>
                    <a:cubicBezTo>
                      <a:pt x="3" y="72"/>
                      <a:pt x="1" y="76"/>
                      <a:pt x="1" y="80"/>
                    </a:cubicBezTo>
                    <a:lnTo>
                      <a:pt x="1" y="157"/>
                    </a:lnTo>
                    <a:cubicBezTo>
                      <a:pt x="1" y="153"/>
                      <a:pt x="3" y="148"/>
                      <a:pt x="9" y="147"/>
                    </a:cubicBezTo>
                    <a:lnTo>
                      <a:pt x="147" y="89"/>
                    </a:lnTo>
                    <a:cubicBezTo>
                      <a:pt x="153" y="86"/>
                      <a:pt x="157" y="83"/>
                      <a:pt x="156" y="79"/>
                    </a:cubicBezTo>
                    <a:lnTo>
                      <a:pt x="15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456925" y="1718650"/>
                <a:ext cx="9600" cy="3525"/>
              </a:xfrm>
              <a:custGeom>
                <a:avLst/>
                <a:gdLst/>
                <a:ahLst/>
                <a:cxnLst/>
                <a:rect l="l" t="t" r="r" b="b"/>
                <a:pathLst>
                  <a:path w="384" h="141" extrusionOk="0">
                    <a:moveTo>
                      <a:pt x="383" y="49"/>
                    </a:moveTo>
                    <a:lnTo>
                      <a:pt x="383" y="52"/>
                    </a:lnTo>
                    <a:lnTo>
                      <a:pt x="383" y="52"/>
                    </a:lnTo>
                    <a:cubicBezTo>
                      <a:pt x="384" y="51"/>
                      <a:pt x="384" y="50"/>
                      <a:pt x="383" y="49"/>
                    </a:cubicBezTo>
                    <a:close/>
                    <a:moveTo>
                      <a:pt x="200" y="1"/>
                    </a:moveTo>
                    <a:cubicBezTo>
                      <a:pt x="197" y="1"/>
                      <a:pt x="194" y="1"/>
                      <a:pt x="191" y="2"/>
                    </a:cubicBezTo>
                    <a:lnTo>
                      <a:pt x="31" y="33"/>
                    </a:lnTo>
                    <a:cubicBezTo>
                      <a:pt x="29" y="34"/>
                      <a:pt x="27" y="34"/>
                      <a:pt x="25" y="34"/>
                    </a:cubicBezTo>
                    <a:cubicBezTo>
                      <a:pt x="19" y="34"/>
                      <a:pt x="13" y="33"/>
                      <a:pt x="8" y="31"/>
                    </a:cubicBezTo>
                    <a:cubicBezTo>
                      <a:pt x="4" y="29"/>
                      <a:pt x="1" y="25"/>
                      <a:pt x="1" y="20"/>
                    </a:cubicBezTo>
                    <a:lnTo>
                      <a:pt x="1" y="99"/>
                    </a:lnTo>
                    <a:cubicBezTo>
                      <a:pt x="1" y="102"/>
                      <a:pt x="4" y="106"/>
                      <a:pt x="8" y="107"/>
                    </a:cubicBezTo>
                    <a:cubicBezTo>
                      <a:pt x="12" y="110"/>
                      <a:pt x="18" y="111"/>
                      <a:pt x="23" y="111"/>
                    </a:cubicBezTo>
                    <a:cubicBezTo>
                      <a:pt x="26" y="111"/>
                      <a:pt x="28" y="111"/>
                      <a:pt x="31" y="110"/>
                    </a:cubicBezTo>
                    <a:lnTo>
                      <a:pt x="191" y="78"/>
                    </a:lnTo>
                    <a:cubicBezTo>
                      <a:pt x="194" y="78"/>
                      <a:pt x="197" y="77"/>
                      <a:pt x="200" y="77"/>
                    </a:cubicBezTo>
                    <a:cubicBezTo>
                      <a:pt x="204" y="77"/>
                      <a:pt x="208" y="78"/>
                      <a:pt x="212" y="80"/>
                    </a:cubicBezTo>
                    <a:lnTo>
                      <a:pt x="347" y="138"/>
                    </a:lnTo>
                    <a:cubicBezTo>
                      <a:pt x="351" y="140"/>
                      <a:pt x="356" y="141"/>
                      <a:pt x="360" y="141"/>
                    </a:cubicBezTo>
                    <a:cubicBezTo>
                      <a:pt x="372" y="141"/>
                      <a:pt x="383" y="135"/>
                      <a:pt x="383" y="126"/>
                    </a:cubicBezTo>
                    <a:lnTo>
                      <a:pt x="383" y="52"/>
                    </a:lnTo>
                    <a:lnTo>
                      <a:pt x="383" y="52"/>
                    </a:lnTo>
                    <a:cubicBezTo>
                      <a:pt x="383" y="59"/>
                      <a:pt x="372" y="63"/>
                      <a:pt x="361" y="63"/>
                    </a:cubicBezTo>
                    <a:cubicBezTo>
                      <a:pt x="356" y="63"/>
                      <a:pt x="351" y="63"/>
                      <a:pt x="347" y="61"/>
                    </a:cubicBezTo>
                    <a:lnTo>
                      <a:pt x="212" y="3"/>
                    </a:lnTo>
                    <a:cubicBezTo>
                      <a:pt x="208" y="1"/>
                      <a:pt x="204" y="1"/>
                      <a:pt x="20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455325" y="1711650"/>
                <a:ext cx="15075" cy="8600"/>
              </a:xfrm>
              <a:custGeom>
                <a:avLst/>
                <a:gdLst/>
                <a:ahLst/>
                <a:cxnLst/>
                <a:rect l="l" t="t" r="r" b="b"/>
                <a:pathLst>
                  <a:path w="603" h="344" extrusionOk="0">
                    <a:moveTo>
                      <a:pt x="334" y="0"/>
                    </a:moveTo>
                    <a:cubicBezTo>
                      <a:pt x="327" y="0"/>
                      <a:pt x="321" y="2"/>
                      <a:pt x="316" y="6"/>
                    </a:cubicBezTo>
                    <a:lnTo>
                      <a:pt x="218" y="87"/>
                    </a:lnTo>
                    <a:cubicBezTo>
                      <a:pt x="213" y="92"/>
                      <a:pt x="207" y="93"/>
                      <a:pt x="200" y="93"/>
                    </a:cubicBezTo>
                    <a:lnTo>
                      <a:pt x="31" y="93"/>
                    </a:lnTo>
                    <a:cubicBezTo>
                      <a:pt x="12" y="93"/>
                      <a:pt x="1" y="105"/>
                      <a:pt x="12" y="115"/>
                    </a:cubicBezTo>
                    <a:lnTo>
                      <a:pt x="114" y="192"/>
                    </a:lnTo>
                    <a:cubicBezTo>
                      <a:pt x="118" y="195"/>
                      <a:pt x="120" y="200"/>
                      <a:pt x="118" y="205"/>
                    </a:cubicBezTo>
                    <a:lnTo>
                      <a:pt x="65" y="298"/>
                    </a:lnTo>
                    <a:cubicBezTo>
                      <a:pt x="62" y="302"/>
                      <a:pt x="65" y="306"/>
                      <a:pt x="70" y="311"/>
                    </a:cubicBezTo>
                    <a:cubicBezTo>
                      <a:pt x="76" y="313"/>
                      <a:pt x="82" y="314"/>
                      <a:pt x="88" y="314"/>
                    </a:cubicBezTo>
                    <a:cubicBezTo>
                      <a:pt x="90" y="314"/>
                      <a:pt x="93" y="314"/>
                      <a:pt x="95" y="313"/>
                    </a:cubicBezTo>
                    <a:lnTo>
                      <a:pt x="253" y="282"/>
                    </a:lnTo>
                    <a:cubicBezTo>
                      <a:pt x="256" y="281"/>
                      <a:pt x="259" y="281"/>
                      <a:pt x="262" y="281"/>
                    </a:cubicBezTo>
                    <a:cubicBezTo>
                      <a:pt x="266" y="281"/>
                      <a:pt x="271" y="281"/>
                      <a:pt x="275" y="283"/>
                    </a:cubicBezTo>
                    <a:lnTo>
                      <a:pt x="410" y="341"/>
                    </a:lnTo>
                    <a:cubicBezTo>
                      <a:pt x="414" y="343"/>
                      <a:pt x="419" y="343"/>
                      <a:pt x="423" y="343"/>
                    </a:cubicBezTo>
                    <a:cubicBezTo>
                      <a:pt x="436" y="343"/>
                      <a:pt x="447" y="338"/>
                      <a:pt x="446" y="329"/>
                    </a:cubicBezTo>
                    <a:lnTo>
                      <a:pt x="443" y="232"/>
                    </a:lnTo>
                    <a:cubicBezTo>
                      <a:pt x="443" y="228"/>
                      <a:pt x="447" y="224"/>
                      <a:pt x="453" y="221"/>
                    </a:cubicBezTo>
                    <a:lnTo>
                      <a:pt x="590" y="164"/>
                    </a:lnTo>
                    <a:cubicBezTo>
                      <a:pt x="603" y="158"/>
                      <a:pt x="603" y="148"/>
                      <a:pt x="592" y="144"/>
                    </a:cubicBezTo>
                    <a:cubicBezTo>
                      <a:pt x="590" y="142"/>
                      <a:pt x="587" y="141"/>
                      <a:pt x="584" y="139"/>
                    </a:cubicBezTo>
                    <a:lnTo>
                      <a:pt x="423" y="112"/>
                    </a:lnTo>
                    <a:cubicBezTo>
                      <a:pt x="418" y="112"/>
                      <a:pt x="416" y="110"/>
                      <a:pt x="413" y="109"/>
                    </a:cubicBezTo>
                    <a:cubicBezTo>
                      <a:pt x="410" y="108"/>
                      <a:pt x="408" y="106"/>
                      <a:pt x="407" y="103"/>
                    </a:cubicBezTo>
                    <a:lnTo>
                      <a:pt x="358" y="10"/>
                    </a:lnTo>
                    <a:cubicBezTo>
                      <a:pt x="356" y="8"/>
                      <a:pt x="353" y="6"/>
                      <a:pt x="352" y="5"/>
                    </a:cubicBezTo>
                    <a:cubicBezTo>
                      <a:pt x="346" y="2"/>
                      <a:pt x="340" y="0"/>
                      <a:pt x="334"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485650" y="1645950"/>
                <a:ext cx="101925" cy="59075"/>
              </a:xfrm>
              <a:custGeom>
                <a:avLst/>
                <a:gdLst/>
                <a:ahLst/>
                <a:cxnLst/>
                <a:rect l="l" t="t" r="r" b="b"/>
                <a:pathLst>
                  <a:path w="4077" h="2363" extrusionOk="0">
                    <a:moveTo>
                      <a:pt x="1746" y="1"/>
                    </a:moveTo>
                    <a:lnTo>
                      <a:pt x="0" y="1017"/>
                    </a:lnTo>
                    <a:lnTo>
                      <a:pt x="2329" y="2363"/>
                    </a:lnTo>
                    <a:lnTo>
                      <a:pt x="4076" y="1346"/>
                    </a:lnTo>
                    <a:lnTo>
                      <a:pt x="174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467650" y="1721350"/>
                <a:ext cx="2825" cy="4300"/>
              </a:xfrm>
              <a:custGeom>
                <a:avLst/>
                <a:gdLst/>
                <a:ahLst/>
                <a:cxnLst/>
                <a:rect l="l" t="t" r="r" b="b"/>
                <a:pathLst>
                  <a:path w="113" h="172" extrusionOk="0">
                    <a:moveTo>
                      <a:pt x="1" y="1"/>
                    </a:moveTo>
                    <a:lnTo>
                      <a:pt x="1" y="78"/>
                    </a:lnTo>
                    <a:cubicBezTo>
                      <a:pt x="2" y="81"/>
                      <a:pt x="4" y="84"/>
                      <a:pt x="7" y="86"/>
                    </a:cubicBezTo>
                    <a:lnTo>
                      <a:pt x="108" y="163"/>
                    </a:lnTo>
                    <a:cubicBezTo>
                      <a:pt x="111" y="165"/>
                      <a:pt x="113" y="168"/>
                      <a:pt x="113" y="172"/>
                    </a:cubicBezTo>
                    <a:lnTo>
                      <a:pt x="113" y="94"/>
                    </a:lnTo>
                    <a:cubicBezTo>
                      <a:pt x="113" y="91"/>
                      <a:pt x="111" y="88"/>
                      <a:pt x="108" y="86"/>
                    </a:cubicBezTo>
                    <a:lnTo>
                      <a:pt x="7" y="8"/>
                    </a:lnTo>
                    <a:cubicBezTo>
                      <a:pt x="4" y="7"/>
                      <a:pt x="2" y="4"/>
                      <a:pt x="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478575" y="1722525"/>
                <a:ext cx="3925" cy="3925"/>
              </a:xfrm>
              <a:custGeom>
                <a:avLst/>
                <a:gdLst/>
                <a:ahLst/>
                <a:cxnLst/>
                <a:rect l="l" t="t" r="r" b="b"/>
                <a:pathLst>
                  <a:path w="157" h="157" extrusionOk="0">
                    <a:moveTo>
                      <a:pt x="157" y="0"/>
                    </a:moveTo>
                    <a:cubicBezTo>
                      <a:pt x="157" y="5"/>
                      <a:pt x="154" y="9"/>
                      <a:pt x="147" y="10"/>
                    </a:cubicBezTo>
                    <a:lnTo>
                      <a:pt x="10" y="68"/>
                    </a:lnTo>
                    <a:cubicBezTo>
                      <a:pt x="3" y="71"/>
                      <a:pt x="0" y="74"/>
                      <a:pt x="0" y="80"/>
                    </a:cubicBezTo>
                    <a:lnTo>
                      <a:pt x="0" y="157"/>
                    </a:lnTo>
                    <a:cubicBezTo>
                      <a:pt x="0" y="153"/>
                      <a:pt x="3" y="148"/>
                      <a:pt x="10" y="145"/>
                    </a:cubicBezTo>
                    <a:lnTo>
                      <a:pt x="147" y="89"/>
                    </a:lnTo>
                    <a:cubicBezTo>
                      <a:pt x="154" y="86"/>
                      <a:pt x="157" y="81"/>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3"/>
              <p:cNvSpPr/>
              <p:nvPr/>
            </p:nvSpPr>
            <p:spPr>
              <a:xfrm>
                <a:off x="469075" y="1725725"/>
                <a:ext cx="9600" cy="3525"/>
              </a:xfrm>
              <a:custGeom>
                <a:avLst/>
                <a:gdLst/>
                <a:ahLst/>
                <a:cxnLst/>
                <a:rect l="l" t="t" r="r" b="b"/>
                <a:pathLst>
                  <a:path w="384" h="141" extrusionOk="0">
                    <a:moveTo>
                      <a:pt x="199" y="0"/>
                    </a:moveTo>
                    <a:cubicBezTo>
                      <a:pt x="196" y="0"/>
                      <a:pt x="193" y="1"/>
                      <a:pt x="190" y="1"/>
                    </a:cubicBezTo>
                    <a:lnTo>
                      <a:pt x="31" y="33"/>
                    </a:lnTo>
                    <a:cubicBezTo>
                      <a:pt x="29" y="34"/>
                      <a:pt x="26" y="34"/>
                      <a:pt x="24" y="34"/>
                    </a:cubicBezTo>
                    <a:cubicBezTo>
                      <a:pt x="18" y="34"/>
                      <a:pt x="12" y="32"/>
                      <a:pt x="6" y="30"/>
                    </a:cubicBezTo>
                    <a:cubicBezTo>
                      <a:pt x="3" y="27"/>
                      <a:pt x="0" y="25"/>
                      <a:pt x="0" y="20"/>
                    </a:cubicBezTo>
                    <a:lnTo>
                      <a:pt x="0" y="98"/>
                    </a:lnTo>
                    <a:cubicBezTo>
                      <a:pt x="0" y="101"/>
                      <a:pt x="3" y="106"/>
                      <a:pt x="6" y="107"/>
                    </a:cubicBezTo>
                    <a:cubicBezTo>
                      <a:pt x="11" y="110"/>
                      <a:pt x="16" y="111"/>
                      <a:pt x="21" y="111"/>
                    </a:cubicBezTo>
                    <a:cubicBezTo>
                      <a:pt x="25" y="111"/>
                      <a:pt x="28" y="111"/>
                      <a:pt x="31" y="110"/>
                    </a:cubicBezTo>
                    <a:lnTo>
                      <a:pt x="190" y="78"/>
                    </a:lnTo>
                    <a:cubicBezTo>
                      <a:pt x="193" y="78"/>
                      <a:pt x="196" y="77"/>
                      <a:pt x="199" y="77"/>
                    </a:cubicBezTo>
                    <a:cubicBezTo>
                      <a:pt x="203" y="77"/>
                      <a:pt x="207" y="78"/>
                      <a:pt x="211" y="80"/>
                    </a:cubicBezTo>
                    <a:lnTo>
                      <a:pt x="347" y="138"/>
                    </a:lnTo>
                    <a:cubicBezTo>
                      <a:pt x="351" y="140"/>
                      <a:pt x="356" y="141"/>
                      <a:pt x="360" y="141"/>
                    </a:cubicBezTo>
                    <a:cubicBezTo>
                      <a:pt x="372" y="141"/>
                      <a:pt x="383" y="134"/>
                      <a:pt x="383" y="126"/>
                    </a:cubicBezTo>
                    <a:lnTo>
                      <a:pt x="383" y="49"/>
                    </a:lnTo>
                    <a:cubicBezTo>
                      <a:pt x="383" y="58"/>
                      <a:pt x="372" y="63"/>
                      <a:pt x="360" y="63"/>
                    </a:cubicBezTo>
                    <a:cubicBezTo>
                      <a:pt x="355" y="63"/>
                      <a:pt x="351" y="62"/>
                      <a:pt x="347" y="61"/>
                    </a:cubicBezTo>
                    <a:lnTo>
                      <a:pt x="211" y="3"/>
                    </a:lnTo>
                    <a:cubicBezTo>
                      <a:pt x="207" y="1"/>
                      <a:pt x="203" y="0"/>
                      <a:pt x="19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3"/>
              <p:cNvSpPr/>
              <p:nvPr/>
            </p:nvSpPr>
            <p:spPr>
              <a:xfrm>
                <a:off x="467450" y="1718725"/>
                <a:ext cx="15100" cy="8600"/>
              </a:xfrm>
              <a:custGeom>
                <a:avLst/>
                <a:gdLst/>
                <a:ahLst/>
                <a:cxnLst/>
                <a:rect l="l" t="t" r="r" b="b"/>
                <a:pathLst>
                  <a:path w="604" h="344" extrusionOk="0">
                    <a:moveTo>
                      <a:pt x="333" y="0"/>
                    </a:moveTo>
                    <a:cubicBezTo>
                      <a:pt x="327" y="0"/>
                      <a:pt x="320" y="2"/>
                      <a:pt x="315" y="6"/>
                    </a:cubicBezTo>
                    <a:lnTo>
                      <a:pt x="218" y="87"/>
                    </a:lnTo>
                    <a:cubicBezTo>
                      <a:pt x="212" y="90"/>
                      <a:pt x="206" y="93"/>
                      <a:pt x="199" y="93"/>
                    </a:cubicBezTo>
                    <a:lnTo>
                      <a:pt x="31" y="93"/>
                    </a:lnTo>
                    <a:cubicBezTo>
                      <a:pt x="12" y="93"/>
                      <a:pt x="0" y="104"/>
                      <a:pt x="13" y="115"/>
                    </a:cubicBezTo>
                    <a:lnTo>
                      <a:pt x="115" y="191"/>
                    </a:lnTo>
                    <a:cubicBezTo>
                      <a:pt x="118" y="194"/>
                      <a:pt x="121" y="199"/>
                      <a:pt x="118" y="204"/>
                    </a:cubicBezTo>
                    <a:lnTo>
                      <a:pt x="64" y="296"/>
                    </a:lnTo>
                    <a:cubicBezTo>
                      <a:pt x="63" y="302"/>
                      <a:pt x="65" y="306"/>
                      <a:pt x="71" y="310"/>
                    </a:cubicBezTo>
                    <a:cubicBezTo>
                      <a:pt x="77" y="312"/>
                      <a:pt x="83" y="314"/>
                      <a:pt x="89" y="314"/>
                    </a:cubicBezTo>
                    <a:cubicBezTo>
                      <a:pt x="91" y="314"/>
                      <a:pt x="94" y="314"/>
                      <a:pt x="96" y="313"/>
                    </a:cubicBezTo>
                    <a:lnTo>
                      <a:pt x="254" y="281"/>
                    </a:lnTo>
                    <a:cubicBezTo>
                      <a:pt x="257" y="281"/>
                      <a:pt x="260" y="280"/>
                      <a:pt x="263" y="280"/>
                    </a:cubicBezTo>
                    <a:cubicBezTo>
                      <a:pt x="267" y="280"/>
                      <a:pt x="271" y="281"/>
                      <a:pt x="276" y="283"/>
                    </a:cubicBezTo>
                    <a:lnTo>
                      <a:pt x="411" y="341"/>
                    </a:lnTo>
                    <a:cubicBezTo>
                      <a:pt x="415" y="342"/>
                      <a:pt x="420" y="343"/>
                      <a:pt x="424" y="343"/>
                    </a:cubicBezTo>
                    <a:cubicBezTo>
                      <a:pt x="436" y="343"/>
                      <a:pt x="448" y="338"/>
                      <a:pt x="447" y="329"/>
                    </a:cubicBezTo>
                    <a:lnTo>
                      <a:pt x="444" y="232"/>
                    </a:lnTo>
                    <a:cubicBezTo>
                      <a:pt x="444" y="228"/>
                      <a:pt x="448" y="223"/>
                      <a:pt x="454" y="220"/>
                    </a:cubicBezTo>
                    <a:lnTo>
                      <a:pt x="590" y="164"/>
                    </a:lnTo>
                    <a:cubicBezTo>
                      <a:pt x="603" y="158"/>
                      <a:pt x="603" y="148"/>
                      <a:pt x="593" y="144"/>
                    </a:cubicBezTo>
                    <a:cubicBezTo>
                      <a:pt x="590" y="141"/>
                      <a:pt x="587" y="141"/>
                      <a:pt x="583" y="139"/>
                    </a:cubicBezTo>
                    <a:lnTo>
                      <a:pt x="422" y="112"/>
                    </a:lnTo>
                    <a:cubicBezTo>
                      <a:pt x="419" y="112"/>
                      <a:pt x="416" y="110"/>
                      <a:pt x="413" y="109"/>
                    </a:cubicBezTo>
                    <a:cubicBezTo>
                      <a:pt x="411" y="107"/>
                      <a:pt x="409" y="104"/>
                      <a:pt x="408" y="103"/>
                    </a:cubicBezTo>
                    <a:lnTo>
                      <a:pt x="357" y="10"/>
                    </a:lnTo>
                    <a:cubicBezTo>
                      <a:pt x="355" y="7"/>
                      <a:pt x="353" y="6"/>
                      <a:pt x="351" y="4"/>
                    </a:cubicBezTo>
                    <a:cubicBezTo>
                      <a:pt x="346" y="2"/>
                      <a:pt x="339" y="0"/>
                      <a:pt x="33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3"/>
              <p:cNvSpPr/>
              <p:nvPr/>
            </p:nvSpPr>
            <p:spPr>
              <a:xfrm>
                <a:off x="479700" y="1728325"/>
                <a:ext cx="2800" cy="4300"/>
              </a:xfrm>
              <a:custGeom>
                <a:avLst/>
                <a:gdLst/>
                <a:ahLst/>
                <a:cxnLst/>
                <a:rect l="l" t="t" r="r" b="b"/>
                <a:pathLst>
                  <a:path w="112" h="172" extrusionOk="0">
                    <a:moveTo>
                      <a:pt x="0" y="0"/>
                    </a:moveTo>
                    <a:lnTo>
                      <a:pt x="0" y="79"/>
                    </a:lnTo>
                    <a:cubicBezTo>
                      <a:pt x="0" y="82"/>
                      <a:pt x="3" y="84"/>
                      <a:pt x="6" y="86"/>
                    </a:cubicBezTo>
                    <a:lnTo>
                      <a:pt x="108" y="164"/>
                    </a:lnTo>
                    <a:cubicBezTo>
                      <a:pt x="109" y="166"/>
                      <a:pt x="112" y="169"/>
                      <a:pt x="112" y="171"/>
                    </a:cubicBezTo>
                    <a:lnTo>
                      <a:pt x="112" y="95"/>
                    </a:lnTo>
                    <a:cubicBezTo>
                      <a:pt x="112" y="92"/>
                      <a:pt x="109" y="87"/>
                      <a:pt x="108" y="86"/>
                    </a:cubicBezTo>
                    <a:lnTo>
                      <a:pt x="6" y="9"/>
                    </a:lnTo>
                    <a:cubicBezTo>
                      <a:pt x="3" y="8"/>
                      <a:pt x="0" y="3"/>
                      <a:pt x="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3"/>
              <p:cNvSpPr/>
              <p:nvPr/>
            </p:nvSpPr>
            <p:spPr>
              <a:xfrm>
                <a:off x="490600" y="1729525"/>
                <a:ext cx="3950" cy="3925"/>
              </a:xfrm>
              <a:custGeom>
                <a:avLst/>
                <a:gdLst/>
                <a:ahLst/>
                <a:cxnLst/>
                <a:rect l="l" t="t" r="r" b="b"/>
                <a:pathLst>
                  <a:path w="158" h="157" extrusionOk="0">
                    <a:moveTo>
                      <a:pt x="157" y="0"/>
                    </a:moveTo>
                    <a:cubicBezTo>
                      <a:pt x="157" y="4"/>
                      <a:pt x="154" y="7"/>
                      <a:pt x="147" y="10"/>
                    </a:cubicBezTo>
                    <a:lnTo>
                      <a:pt x="11" y="68"/>
                    </a:lnTo>
                    <a:cubicBezTo>
                      <a:pt x="4" y="70"/>
                      <a:pt x="1" y="74"/>
                      <a:pt x="1" y="78"/>
                    </a:cubicBezTo>
                    <a:lnTo>
                      <a:pt x="1" y="157"/>
                    </a:lnTo>
                    <a:cubicBezTo>
                      <a:pt x="1" y="151"/>
                      <a:pt x="4" y="148"/>
                      <a:pt x="11" y="145"/>
                    </a:cubicBezTo>
                    <a:lnTo>
                      <a:pt x="147" y="89"/>
                    </a:lnTo>
                    <a:cubicBezTo>
                      <a:pt x="154" y="86"/>
                      <a:pt x="157" y="81"/>
                      <a:pt x="157" y="77"/>
                    </a:cubicBezTo>
                    <a:lnTo>
                      <a:pt x="1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3"/>
              <p:cNvSpPr/>
              <p:nvPr/>
            </p:nvSpPr>
            <p:spPr>
              <a:xfrm>
                <a:off x="481100" y="1732675"/>
                <a:ext cx="9600" cy="3525"/>
              </a:xfrm>
              <a:custGeom>
                <a:avLst/>
                <a:gdLst/>
                <a:ahLst/>
                <a:cxnLst/>
                <a:rect l="l" t="t" r="r" b="b"/>
                <a:pathLst>
                  <a:path w="384" h="141" extrusionOk="0">
                    <a:moveTo>
                      <a:pt x="199" y="1"/>
                    </a:moveTo>
                    <a:cubicBezTo>
                      <a:pt x="196" y="1"/>
                      <a:pt x="193" y="1"/>
                      <a:pt x="191" y="2"/>
                    </a:cubicBezTo>
                    <a:lnTo>
                      <a:pt x="31" y="34"/>
                    </a:lnTo>
                    <a:cubicBezTo>
                      <a:pt x="28" y="34"/>
                      <a:pt x="25" y="35"/>
                      <a:pt x="22" y="35"/>
                    </a:cubicBezTo>
                    <a:cubicBezTo>
                      <a:pt x="16" y="35"/>
                      <a:pt x="11" y="34"/>
                      <a:pt x="7" y="31"/>
                    </a:cubicBezTo>
                    <a:cubicBezTo>
                      <a:pt x="4" y="29"/>
                      <a:pt x="1" y="25"/>
                      <a:pt x="1" y="22"/>
                    </a:cubicBezTo>
                    <a:lnTo>
                      <a:pt x="1" y="99"/>
                    </a:lnTo>
                    <a:cubicBezTo>
                      <a:pt x="1" y="103"/>
                      <a:pt x="4" y="106"/>
                      <a:pt x="7" y="109"/>
                    </a:cubicBezTo>
                    <a:cubicBezTo>
                      <a:pt x="12" y="111"/>
                      <a:pt x="18" y="113"/>
                      <a:pt x="24" y="113"/>
                    </a:cubicBezTo>
                    <a:cubicBezTo>
                      <a:pt x="27" y="113"/>
                      <a:pt x="29" y="112"/>
                      <a:pt x="31" y="112"/>
                    </a:cubicBezTo>
                    <a:lnTo>
                      <a:pt x="191" y="80"/>
                    </a:lnTo>
                    <a:cubicBezTo>
                      <a:pt x="193" y="79"/>
                      <a:pt x="196" y="78"/>
                      <a:pt x="198" y="78"/>
                    </a:cubicBezTo>
                    <a:cubicBezTo>
                      <a:pt x="203" y="78"/>
                      <a:pt x="208" y="80"/>
                      <a:pt x="211" y="82"/>
                    </a:cubicBezTo>
                    <a:lnTo>
                      <a:pt x="347" y="138"/>
                    </a:lnTo>
                    <a:cubicBezTo>
                      <a:pt x="351" y="140"/>
                      <a:pt x="356" y="141"/>
                      <a:pt x="361" y="141"/>
                    </a:cubicBezTo>
                    <a:cubicBezTo>
                      <a:pt x="372" y="141"/>
                      <a:pt x="384" y="135"/>
                      <a:pt x="384" y="128"/>
                    </a:cubicBezTo>
                    <a:lnTo>
                      <a:pt x="384" y="50"/>
                    </a:lnTo>
                    <a:cubicBezTo>
                      <a:pt x="384" y="58"/>
                      <a:pt x="372" y="64"/>
                      <a:pt x="361" y="64"/>
                    </a:cubicBezTo>
                    <a:cubicBezTo>
                      <a:pt x="356" y="64"/>
                      <a:pt x="351" y="63"/>
                      <a:pt x="347" y="61"/>
                    </a:cubicBezTo>
                    <a:lnTo>
                      <a:pt x="211" y="3"/>
                    </a:lnTo>
                    <a:cubicBezTo>
                      <a:pt x="208" y="2"/>
                      <a:pt x="203" y="1"/>
                      <a:pt x="19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3"/>
              <p:cNvSpPr/>
              <p:nvPr/>
            </p:nvSpPr>
            <p:spPr>
              <a:xfrm>
                <a:off x="479525" y="1725725"/>
                <a:ext cx="15050" cy="8575"/>
              </a:xfrm>
              <a:custGeom>
                <a:avLst/>
                <a:gdLst/>
                <a:ahLst/>
                <a:cxnLst/>
                <a:rect l="l" t="t" r="r" b="b"/>
                <a:pathLst>
                  <a:path w="602" h="343" extrusionOk="0">
                    <a:moveTo>
                      <a:pt x="333" y="0"/>
                    </a:moveTo>
                    <a:cubicBezTo>
                      <a:pt x="326" y="0"/>
                      <a:pt x="320" y="2"/>
                      <a:pt x="315" y="6"/>
                    </a:cubicBezTo>
                    <a:lnTo>
                      <a:pt x="218" y="85"/>
                    </a:lnTo>
                    <a:cubicBezTo>
                      <a:pt x="212" y="90"/>
                      <a:pt x="206" y="91"/>
                      <a:pt x="199" y="91"/>
                    </a:cubicBezTo>
                    <a:lnTo>
                      <a:pt x="30" y="91"/>
                    </a:lnTo>
                    <a:cubicBezTo>
                      <a:pt x="12" y="91"/>
                      <a:pt x="0" y="104"/>
                      <a:pt x="12" y="113"/>
                    </a:cubicBezTo>
                    <a:lnTo>
                      <a:pt x="113" y="191"/>
                    </a:lnTo>
                    <a:cubicBezTo>
                      <a:pt x="117" y="193"/>
                      <a:pt x="119" y="199"/>
                      <a:pt x="117" y="203"/>
                    </a:cubicBezTo>
                    <a:lnTo>
                      <a:pt x="64" y="296"/>
                    </a:lnTo>
                    <a:cubicBezTo>
                      <a:pt x="61" y="300"/>
                      <a:pt x="64" y="306"/>
                      <a:pt x="70" y="309"/>
                    </a:cubicBezTo>
                    <a:cubicBezTo>
                      <a:pt x="74" y="312"/>
                      <a:pt x="79" y="313"/>
                      <a:pt x="85" y="313"/>
                    </a:cubicBezTo>
                    <a:cubicBezTo>
                      <a:pt x="88" y="313"/>
                      <a:pt x="91" y="312"/>
                      <a:pt x="94" y="312"/>
                    </a:cubicBezTo>
                    <a:lnTo>
                      <a:pt x="252" y="280"/>
                    </a:lnTo>
                    <a:cubicBezTo>
                      <a:pt x="255" y="279"/>
                      <a:pt x="258" y="279"/>
                      <a:pt x="261" y="279"/>
                    </a:cubicBezTo>
                    <a:cubicBezTo>
                      <a:pt x="266" y="279"/>
                      <a:pt x="270" y="280"/>
                      <a:pt x="274" y="281"/>
                    </a:cubicBezTo>
                    <a:lnTo>
                      <a:pt x="410" y="339"/>
                    </a:lnTo>
                    <a:cubicBezTo>
                      <a:pt x="414" y="341"/>
                      <a:pt x="419" y="342"/>
                      <a:pt x="424" y="342"/>
                    </a:cubicBezTo>
                    <a:cubicBezTo>
                      <a:pt x="435" y="342"/>
                      <a:pt x="447" y="336"/>
                      <a:pt x="447" y="328"/>
                    </a:cubicBezTo>
                    <a:lnTo>
                      <a:pt x="442" y="230"/>
                    </a:lnTo>
                    <a:cubicBezTo>
                      <a:pt x="442" y="226"/>
                      <a:pt x="447" y="222"/>
                      <a:pt x="452" y="220"/>
                    </a:cubicBezTo>
                    <a:lnTo>
                      <a:pt x="589" y="162"/>
                    </a:lnTo>
                    <a:cubicBezTo>
                      <a:pt x="602" y="158"/>
                      <a:pt x="602" y="148"/>
                      <a:pt x="592" y="142"/>
                    </a:cubicBezTo>
                    <a:cubicBezTo>
                      <a:pt x="589" y="141"/>
                      <a:pt x="586" y="139"/>
                      <a:pt x="583" y="139"/>
                    </a:cubicBezTo>
                    <a:lnTo>
                      <a:pt x="422" y="110"/>
                    </a:lnTo>
                    <a:cubicBezTo>
                      <a:pt x="418" y="110"/>
                      <a:pt x="415" y="109"/>
                      <a:pt x="412" y="107"/>
                    </a:cubicBezTo>
                    <a:cubicBezTo>
                      <a:pt x="409" y="106"/>
                      <a:pt x="408" y="104"/>
                      <a:pt x="406" y="101"/>
                    </a:cubicBezTo>
                    <a:lnTo>
                      <a:pt x="355" y="9"/>
                    </a:lnTo>
                    <a:cubicBezTo>
                      <a:pt x="354" y="7"/>
                      <a:pt x="352" y="6"/>
                      <a:pt x="350" y="4"/>
                    </a:cubicBezTo>
                    <a:cubicBezTo>
                      <a:pt x="344" y="2"/>
                      <a:pt x="338" y="0"/>
                      <a:pt x="33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3"/>
              <p:cNvSpPr/>
              <p:nvPr/>
            </p:nvSpPr>
            <p:spPr>
              <a:xfrm>
                <a:off x="486500" y="1572350"/>
                <a:ext cx="90675" cy="87900"/>
              </a:xfrm>
              <a:custGeom>
                <a:avLst/>
                <a:gdLst/>
                <a:ahLst/>
                <a:cxnLst/>
                <a:rect l="l" t="t" r="r" b="b"/>
                <a:pathLst>
                  <a:path w="3627" h="3516" extrusionOk="0">
                    <a:moveTo>
                      <a:pt x="1780" y="1"/>
                    </a:moveTo>
                    <a:cubicBezTo>
                      <a:pt x="945" y="1"/>
                      <a:pt x="633" y="639"/>
                      <a:pt x="633" y="639"/>
                    </a:cubicBezTo>
                    <a:lnTo>
                      <a:pt x="633" y="641"/>
                    </a:lnTo>
                    <a:cubicBezTo>
                      <a:pt x="633" y="641"/>
                      <a:pt x="332" y="1096"/>
                      <a:pt x="417" y="1837"/>
                    </a:cubicBezTo>
                    <a:cubicBezTo>
                      <a:pt x="465" y="2252"/>
                      <a:pt x="1" y="2594"/>
                      <a:pt x="332" y="3019"/>
                    </a:cubicBezTo>
                    <a:cubicBezTo>
                      <a:pt x="603" y="3368"/>
                      <a:pt x="1134" y="3516"/>
                      <a:pt x="1684" y="3516"/>
                    </a:cubicBezTo>
                    <a:cubicBezTo>
                      <a:pt x="2627" y="3516"/>
                      <a:pt x="3626" y="3082"/>
                      <a:pt x="3475" y="2489"/>
                    </a:cubicBezTo>
                    <a:cubicBezTo>
                      <a:pt x="3220" y="1480"/>
                      <a:pt x="3239" y="1785"/>
                      <a:pt x="3091" y="1071"/>
                    </a:cubicBezTo>
                    <a:cubicBezTo>
                      <a:pt x="2976" y="512"/>
                      <a:pt x="2427" y="63"/>
                      <a:pt x="2038" y="20"/>
                    </a:cubicBezTo>
                    <a:cubicBezTo>
                      <a:pt x="1947" y="7"/>
                      <a:pt x="1861" y="1"/>
                      <a:pt x="178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3"/>
              <p:cNvSpPr/>
              <p:nvPr/>
            </p:nvSpPr>
            <p:spPr>
              <a:xfrm>
                <a:off x="501550" y="1640075"/>
                <a:ext cx="65100" cy="45075"/>
              </a:xfrm>
              <a:custGeom>
                <a:avLst/>
                <a:gdLst/>
                <a:ahLst/>
                <a:cxnLst/>
                <a:rect l="l" t="t" r="r" b="b"/>
                <a:pathLst>
                  <a:path w="2604" h="1803" extrusionOk="0">
                    <a:moveTo>
                      <a:pt x="1530" y="0"/>
                    </a:moveTo>
                    <a:cubicBezTo>
                      <a:pt x="1386" y="0"/>
                      <a:pt x="1220" y="29"/>
                      <a:pt x="1087" y="76"/>
                    </a:cubicBezTo>
                    <a:cubicBezTo>
                      <a:pt x="318" y="304"/>
                      <a:pt x="44" y="1055"/>
                      <a:pt x="1" y="1264"/>
                    </a:cubicBezTo>
                    <a:cubicBezTo>
                      <a:pt x="467" y="1619"/>
                      <a:pt x="1030" y="1802"/>
                      <a:pt x="1598" y="1802"/>
                    </a:cubicBezTo>
                    <a:cubicBezTo>
                      <a:pt x="1931" y="1802"/>
                      <a:pt x="2266" y="1739"/>
                      <a:pt x="2585" y="1610"/>
                    </a:cubicBezTo>
                    <a:cubicBezTo>
                      <a:pt x="2604" y="977"/>
                      <a:pt x="2372" y="449"/>
                      <a:pt x="1803" y="59"/>
                    </a:cubicBezTo>
                    <a:cubicBezTo>
                      <a:pt x="1745" y="18"/>
                      <a:pt x="1644" y="0"/>
                      <a:pt x="153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3"/>
              <p:cNvSpPr/>
              <p:nvPr/>
            </p:nvSpPr>
            <p:spPr>
              <a:xfrm>
                <a:off x="501600" y="1593825"/>
                <a:ext cx="41425" cy="53325"/>
              </a:xfrm>
              <a:custGeom>
                <a:avLst/>
                <a:gdLst/>
                <a:ahLst/>
                <a:cxnLst/>
                <a:rect l="l" t="t" r="r" b="b"/>
                <a:pathLst>
                  <a:path w="1657" h="2133" extrusionOk="0">
                    <a:moveTo>
                      <a:pt x="278" y="1"/>
                    </a:moveTo>
                    <a:cubicBezTo>
                      <a:pt x="229" y="1"/>
                      <a:pt x="0" y="418"/>
                      <a:pt x="2" y="988"/>
                    </a:cubicBezTo>
                    <a:cubicBezTo>
                      <a:pt x="9" y="1148"/>
                      <a:pt x="65" y="1400"/>
                      <a:pt x="170" y="1522"/>
                    </a:cubicBezTo>
                    <a:cubicBezTo>
                      <a:pt x="335" y="1713"/>
                      <a:pt x="551" y="1815"/>
                      <a:pt x="761" y="1883"/>
                    </a:cubicBezTo>
                    <a:cubicBezTo>
                      <a:pt x="828" y="1903"/>
                      <a:pt x="831" y="2115"/>
                      <a:pt x="892" y="2125"/>
                    </a:cubicBezTo>
                    <a:cubicBezTo>
                      <a:pt x="922" y="2130"/>
                      <a:pt x="952" y="2132"/>
                      <a:pt x="981" y="2132"/>
                    </a:cubicBezTo>
                    <a:cubicBezTo>
                      <a:pt x="1304" y="2132"/>
                      <a:pt x="1568" y="1849"/>
                      <a:pt x="1568" y="1849"/>
                    </a:cubicBezTo>
                    <a:cubicBezTo>
                      <a:pt x="1568" y="1849"/>
                      <a:pt x="1462" y="1715"/>
                      <a:pt x="1452" y="1635"/>
                    </a:cubicBezTo>
                    <a:cubicBezTo>
                      <a:pt x="1656" y="1442"/>
                      <a:pt x="338" y="191"/>
                      <a:pt x="286" y="6"/>
                    </a:cubicBezTo>
                    <a:lnTo>
                      <a:pt x="286" y="8"/>
                    </a:lnTo>
                    <a:cubicBezTo>
                      <a:pt x="284" y="3"/>
                      <a:pt x="282" y="1"/>
                      <a:pt x="278"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3"/>
              <p:cNvSpPr/>
              <p:nvPr/>
            </p:nvSpPr>
            <p:spPr>
              <a:xfrm>
                <a:off x="520625" y="1635650"/>
                <a:ext cx="14100" cy="6675"/>
              </a:xfrm>
              <a:custGeom>
                <a:avLst/>
                <a:gdLst/>
                <a:ahLst/>
                <a:cxnLst/>
                <a:rect l="l" t="t" r="r" b="b"/>
                <a:pathLst>
                  <a:path w="564" h="267" extrusionOk="0">
                    <a:moveTo>
                      <a:pt x="557" y="1"/>
                    </a:moveTo>
                    <a:lnTo>
                      <a:pt x="557" y="1"/>
                    </a:lnTo>
                    <a:cubicBezTo>
                      <a:pt x="431" y="100"/>
                      <a:pt x="45" y="198"/>
                      <a:pt x="0" y="208"/>
                    </a:cubicBezTo>
                    <a:cubicBezTo>
                      <a:pt x="35" y="224"/>
                      <a:pt x="35" y="243"/>
                      <a:pt x="45" y="266"/>
                    </a:cubicBezTo>
                    <a:cubicBezTo>
                      <a:pt x="563" y="97"/>
                      <a:pt x="557" y="1"/>
                      <a:pt x="557"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3"/>
              <p:cNvSpPr/>
              <p:nvPr/>
            </p:nvSpPr>
            <p:spPr>
              <a:xfrm>
                <a:off x="498150" y="1581825"/>
                <a:ext cx="58375" cy="57450"/>
              </a:xfrm>
              <a:custGeom>
                <a:avLst/>
                <a:gdLst/>
                <a:ahLst/>
                <a:cxnLst/>
                <a:rect l="l" t="t" r="r" b="b"/>
                <a:pathLst>
                  <a:path w="2335" h="2298" extrusionOk="0">
                    <a:moveTo>
                      <a:pt x="1137" y="1"/>
                    </a:moveTo>
                    <a:cubicBezTo>
                      <a:pt x="897" y="1"/>
                      <a:pt x="651" y="80"/>
                      <a:pt x="440" y="298"/>
                    </a:cubicBezTo>
                    <a:cubicBezTo>
                      <a:pt x="440" y="298"/>
                      <a:pt x="263" y="536"/>
                      <a:pt x="138" y="936"/>
                    </a:cubicBezTo>
                    <a:cubicBezTo>
                      <a:pt x="0" y="1377"/>
                      <a:pt x="137" y="2154"/>
                      <a:pt x="759" y="2271"/>
                    </a:cubicBezTo>
                    <a:cubicBezTo>
                      <a:pt x="853" y="2289"/>
                      <a:pt x="941" y="2298"/>
                      <a:pt x="1022" y="2298"/>
                    </a:cubicBezTo>
                    <a:cubicBezTo>
                      <a:pt x="1479" y="2298"/>
                      <a:pt x="1739" y="2039"/>
                      <a:pt x="1891" y="1783"/>
                    </a:cubicBezTo>
                    <a:cubicBezTo>
                      <a:pt x="1891" y="1783"/>
                      <a:pt x="2109" y="1777"/>
                      <a:pt x="2125" y="1545"/>
                    </a:cubicBezTo>
                    <a:cubicBezTo>
                      <a:pt x="2129" y="1469"/>
                      <a:pt x="2126" y="1403"/>
                      <a:pt x="2061" y="1369"/>
                    </a:cubicBezTo>
                    <a:cubicBezTo>
                      <a:pt x="2061" y="1369"/>
                      <a:pt x="2335" y="742"/>
                      <a:pt x="2219" y="518"/>
                    </a:cubicBezTo>
                    <a:cubicBezTo>
                      <a:pt x="2140" y="365"/>
                      <a:pt x="1651" y="1"/>
                      <a:pt x="1137"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3"/>
              <p:cNvSpPr/>
              <p:nvPr/>
            </p:nvSpPr>
            <p:spPr>
              <a:xfrm>
                <a:off x="497500" y="1574375"/>
                <a:ext cx="61700" cy="43850"/>
              </a:xfrm>
              <a:custGeom>
                <a:avLst/>
                <a:gdLst/>
                <a:ahLst/>
                <a:cxnLst/>
                <a:rect l="l" t="t" r="r" b="b"/>
                <a:pathLst>
                  <a:path w="2468" h="1754" extrusionOk="0">
                    <a:moveTo>
                      <a:pt x="1306" y="1"/>
                    </a:moveTo>
                    <a:cubicBezTo>
                      <a:pt x="1152" y="1"/>
                      <a:pt x="956" y="24"/>
                      <a:pt x="760" y="110"/>
                    </a:cubicBezTo>
                    <a:cubicBezTo>
                      <a:pt x="366" y="284"/>
                      <a:pt x="74" y="747"/>
                      <a:pt x="34" y="1077"/>
                    </a:cubicBezTo>
                    <a:cubicBezTo>
                      <a:pt x="0" y="1350"/>
                      <a:pt x="100" y="1635"/>
                      <a:pt x="115" y="1635"/>
                    </a:cubicBezTo>
                    <a:cubicBezTo>
                      <a:pt x="116" y="1635"/>
                      <a:pt x="117" y="1633"/>
                      <a:pt x="116" y="1628"/>
                    </a:cubicBezTo>
                    <a:cubicBezTo>
                      <a:pt x="113" y="1569"/>
                      <a:pt x="70" y="1366"/>
                      <a:pt x="354" y="854"/>
                    </a:cubicBezTo>
                    <a:cubicBezTo>
                      <a:pt x="503" y="941"/>
                      <a:pt x="912" y="1247"/>
                      <a:pt x="1446" y="1414"/>
                    </a:cubicBezTo>
                    <a:cubicBezTo>
                      <a:pt x="1729" y="1502"/>
                      <a:pt x="1844" y="1734"/>
                      <a:pt x="1901" y="1734"/>
                    </a:cubicBezTo>
                    <a:cubicBezTo>
                      <a:pt x="1909" y="1734"/>
                      <a:pt x="1916" y="1729"/>
                      <a:pt x="1922" y="1720"/>
                    </a:cubicBezTo>
                    <a:cubicBezTo>
                      <a:pt x="1945" y="1682"/>
                      <a:pt x="1982" y="1662"/>
                      <a:pt x="2034" y="1662"/>
                    </a:cubicBezTo>
                    <a:cubicBezTo>
                      <a:pt x="2097" y="1662"/>
                      <a:pt x="2182" y="1691"/>
                      <a:pt x="2291" y="1752"/>
                    </a:cubicBezTo>
                    <a:cubicBezTo>
                      <a:pt x="2294" y="1753"/>
                      <a:pt x="2296" y="1753"/>
                      <a:pt x="2299" y="1753"/>
                    </a:cubicBezTo>
                    <a:cubicBezTo>
                      <a:pt x="2378" y="1753"/>
                      <a:pt x="2468" y="1069"/>
                      <a:pt x="2304" y="635"/>
                    </a:cubicBezTo>
                    <a:cubicBezTo>
                      <a:pt x="2133" y="178"/>
                      <a:pt x="1768" y="88"/>
                      <a:pt x="1607" y="32"/>
                    </a:cubicBezTo>
                    <a:cubicBezTo>
                      <a:pt x="1607" y="32"/>
                      <a:pt x="1485" y="1"/>
                      <a:pt x="1306"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3"/>
              <p:cNvSpPr/>
              <p:nvPr/>
            </p:nvSpPr>
            <p:spPr>
              <a:xfrm>
                <a:off x="514250" y="1611775"/>
                <a:ext cx="5025" cy="9700"/>
              </a:xfrm>
              <a:custGeom>
                <a:avLst/>
                <a:gdLst/>
                <a:ahLst/>
                <a:cxnLst/>
                <a:rect l="l" t="t" r="r" b="b"/>
                <a:pathLst>
                  <a:path w="201" h="388" extrusionOk="0">
                    <a:moveTo>
                      <a:pt x="171" y="1"/>
                    </a:moveTo>
                    <a:cubicBezTo>
                      <a:pt x="168" y="1"/>
                      <a:pt x="164" y="3"/>
                      <a:pt x="163" y="6"/>
                    </a:cubicBezTo>
                    <a:cubicBezTo>
                      <a:pt x="122" y="87"/>
                      <a:pt x="25" y="283"/>
                      <a:pt x="18" y="293"/>
                    </a:cubicBezTo>
                    <a:cubicBezTo>
                      <a:pt x="0" y="319"/>
                      <a:pt x="36" y="360"/>
                      <a:pt x="87" y="377"/>
                    </a:cubicBezTo>
                    <a:cubicBezTo>
                      <a:pt x="109" y="384"/>
                      <a:pt x="129" y="387"/>
                      <a:pt x="147" y="387"/>
                    </a:cubicBezTo>
                    <a:cubicBezTo>
                      <a:pt x="176" y="387"/>
                      <a:pt x="197" y="379"/>
                      <a:pt x="200" y="369"/>
                    </a:cubicBezTo>
                    <a:lnTo>
                      <a:pt x="181" y="10"/>
                    </a:lnTo>
                    <a:cubicBezTo>
                      <a:pt x="181" y="4"/>
                      <a:pt x="176" y="1"/>
                      <a:pt x="171"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3"/>
              <p:cNvSpPr/>
              <p:nvPr/>
            </p:nvSpPr>
            <p:spPr>
              <a:xfrm>
                <a:off x="507175" y="1609375"/>
                <a:ext cx="2350" cy="3250"/>
              </a:xfrm>
              <a:custGeom>
                <a:avLst/>
                <a:gdLst/>
                <a:ahLst/>
                <a:cxnLst/>
                <a:rect l="l" t="t" r="r" b="b"/>
                <a:pathLst>
                  <a:path w="94" h="130" extrusionOk="0">
                    <a:moveTo>
                      <a:pt x="45" y="1"/>
                    </a:moveTo>
                    <a:cubicBezTo>
                      <a:pt x="19" y="2"/>
                      <a:pt x="0" y="31"/>
                      <a:pt x="0" y="66"/>
                    </a:cubicBezTo>
                    <a:cubicBezTo>
                      <a:pt x="0" y="102"/>
                      <a:pt x="22" y="130"/>
                      <a:pt x="48" y="130"/>
                    </a:cubicBezTo>
                    <a:cubicBezTo>
                      <a:pt x="73" y="128"/>
                      <a:pt x="93" y="99"/>
                      <a:pt x="93" y="64"/>
                    </a:cubicBezTo>
                    <a:cubicBezTo>
                      <a:pt x="92" y="28"/>
                      <a:pt x="70" y="1"/>
                      <a:pt x="45"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3"/>
              <p:cNvSpPr/>
              <p:nvPr/>
            </p:nvSpPr>
            <p:spPr>
              <a:xfrm>
                <a:off x="527075" y="1612200"/>
                <a:ext cx="2350" cy="3225"/>
              </a:xfrm>
              <a:custGeom>
                <a:avLst/>
                <a:gdLst/>
                <a:ahLst/>
                <a:cxnLst/>
                <a:rect l="l" t="t" r="r" b="b"/>
                <a:pathLst>
                  <a:path w="94" h="129" extrusionOk="0">
                    <a:moveTo>
                      <a:pt x="47" y="1"/>
                    </a:moveTo>
                    <a:cubicBezTo>
                      <a:pt x="22" y="1"/>
                      <a:pt x="1" y="28"/>
                      <a:pt x="1" y="65"/>
                    </a:cubicBezTo>
                    <a:cubicBezTo>
                      <a:pt x="1" y="99"/>
                      <a:pt x="19" y="128"/>
                      <a:pt x="45" y="128"/>
                    </a:cubicBezTo>
                    <a:cubicBezTo>
                      <a:pt x="46" y="128"/>
                      <a:pt x="47" y="128"/>
                      <a:pt x="47" y="128"/>
                    </a:cubicBezTo>
                    <a:cubicBezTo>
                      <a:pt x="71" y="128"/>
                      <a:pt x="92" y="100"/>
                      <a:pt x="92" y="66"/>
                    </a:cubicBezTo>
                    <a:cubicBezTo>
                      <a:pt x="93" y="30"/>
                      <a:pt x="73" y="1"/>
                      <a:pt x="47"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3"/>
              <p:cNvSpPr/>
              <p:nvPr/>
            </p:nvSpPr>
            <p:spPr>
              <a:xfrm>
                <a:off x="510975" y="1622925"/>
                <a:ext cx="11800" cy="5900"/>
              </a:xfrm>
              <a:custGeom>
                <a:avLst/>
                <a:gdLst/>
                <a:ahLst/>
                <a:cxnLst/>
                <a:rect l="l" t="t" r="r" b="b"/>
                <a:pathLst>
                  <a:path w="472" h="236" extrusionOk="0">
                    <a:moveTo>
                      <a:pt x="59" y="1"/>
                    </a:moveTo>
                    <a:cubicBezTo>
                      <a:pt x="52" y="1"/>
                      <a:pt x="46" y="4"/>
                      <a:pt x="41" y="10"/>
                    </a:cubicBezTo>
                    <a:cubicBezTo>
                      <a:pt x="33" y="19"/>
                      <a:pt x="0" y="235"/>
                      <a:pt x="249" y="235"/>
                    </a:cubicBezTo>
                    <a:cubicBezTo>
                      <a:pt x="259" y="235"/>
                      <a:pt x="270" y="235"/>
                      <a:pt x="281" y="234"/>
                    </a:cubicBezTo>
                    <a:cubicBezTo>
                      <a:pt x="460" y="216"/>
                      <a:pt x="472" y="43"/>
                      <a:pt x="463" y="33"/>
                    </a:cubicBezTo>
                    <a:cubicBezTo>
                      <a:pt x="459" y="27"/>
                      <a:pt x="452" y="23"/>
                      <a:pt x="445" y="23"/>
                    </a:cubicBezTo>
                    <a:cubicBezTo>
                      <a:pt x="440" y="23"/>
                      <a:pt x="435" y="25"/>
                      <a:pt x="431" y="28"/>
                    </a:cubicBezTo>
                    <a:cubicBezTo>
                      <a:pt x="428" y="30"/>
                      <a:pt x="344" y="56"/>
                      <a:pt x="251" y="56"/>
                    </a:cubicBezTo>
                    <a:cubicBezTo>
                      <a:pt x="189" y="56"/>
                      <a:pt x="122" y="44"/>
                      <a:pt x="73" y="5"/>
                    </a:cubicBezTo>
                    <a:cubicBezTo>
                      <a:pt x="69" y="2"/>
                      <a:pt x="64" y="1"/>
                      <a:pt x="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3"/>
              <p:cNvSpPr/>
              <p:nvPr/>
            </p:nvSpPr>
            <p:spPr>
              <a:xfrm>
                <a:off x="527950" y="1616200"/>
                <a:ext cx="5675" cy="3975"/>
              </a:xfrm>
              <a:custGeom>
                <a:avLst/>
                <a:gdLst/>
                <a:ahLst/>
                <a:cxnLst/>
                <a:rect l="l" t="t" r="r" b="b"/>
                <a:pathLst>
                  <a:path w="227" h="159" extrusionOk="0">
                    <a:moveTo>
                      <a:pt x="111" y="0"/>
                    </a:moveTo>
                    <a:cubicBezTo>
                      <a:pt x="51" y="0"/>
                      <a:pt x="3" y="34"/>
                      <a:pt x="2" y="76"/>
                    </a:cubicBezTo>
                    <a:cubicBezTo>
                      <a:pt x="0" y="118"/>
                      <a:pt x="48" y="157"/>
                      <a:pt x="111" y="158"/>
                    </a:cubicBezTo>
                    <a:lnTo>
                      <a:pt x="116" y="158"/>
                    </a:lnTo>
                    <a:cubicBezTo>
                      <a:pt x="176" y="158"/>
                      <a:pt x="224" y="126"/>
                      <a:pt x="225" y="84"/>
                    </a:cubicBezTo>
                    <a:cubicBezTo>
                      <a:pt x="227" y="41"/>
                      <a:pt x="179" y="3"/>
                      <a:pt x="116"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3"/>
              <p:cNvSpPr/>
              <p:nvPr/>
            </p:nvSpPr>
            <p:spPr>
              <a:xfrm>
                <a:off x="501400" y="1612525"/>
                <a:ext cx="5725" cy="4025"/>
              </a:xfrm>
              <a:custGeom>
                <a:avLst/>
                <a:gdLst/>
                <a:ahLst/>
                <a:cxnLst/>
                <a:rect l="l" t="t" r="r" b="b"/>
                <a:pathLst>
                  <a:path w="229" h="161" extrusionOk="0">
                    <a:moveTo>
                      <a:pt x="113" y="1"/>
                    </a:moveTo>
                    <a:cubicBezTo>
                      <a:pt x="53" y="1"/>
                      <a:pt x="5" y="34"/>
                      <a:pt x="4" y="76"/>
                    </a:cubicBezTo>
                    <a:cubicBezTo>
                      <a:pt x="1" y="118"/>
                      <a:pt x="50" y="157"/>
                      <a:pt x="113" y="160"/>
                    </a:cubicBezTo>
                    <a:lnTo>
                      <a:pt x="118" y="160"/>
                    </a:lnTo>
                    <a:cubicBezTo>
                      <a:pt x="178" y="160"/>
                      <a:pt x="226" y="127"/>
                      <a:pt x="227" y="85"/>
                    </a:cubicBezTo>
                    <a:cubicBezTo>
                      <a:pt x="229" y="43"/>
                      <a:pt x="179" y="4"/>
                      <a:pt x="118"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3"/>
              <p:cNvSpPr/>
              <p:nvPr/>
            </p:nvSpPr>
            <p:spPr>
              <a:xfrm>
                <a:off x="526650" y="1612525"/>
                <a:ext cx="53525" cy="48650"/>
              </a:xfrm>
              <a:custGeom>
                <a:avLst/>
                <a:gdLst/>
                <a:ahLst/>
                <a:cxnLst/>
                <a:rect l="l" t="t" r="r" b="b"/>
                <a:pathLst>
                  <a:path w="2141" h="1946" extrusionOk="0">
                    <a:moveTo>
                      <a:pt x="1617" y="1"/>
                    </a:moveTo>
                    <a:lnTo>
                      <a:pt x="450" y="887"/>
                    </a:lnTo>
                    <a:cubicBezTo>
                      <a:pt x="450" y="887"/>
                      <a:pt x="0" y="1193"/>
                      <a:pt x="374" y="1570"/>
                    </a:cubicBezTo>
                    <a:cubicBezTo>
                      <a:pt x="657" y="1857"/>
                      <a:pt x="927" y="1945"/>
                      <a:pt x="1162" y="1945"/>
                    </a:cubicBezTo>
                    <a:cubicBezTo>
                      <a:pt x="1288" y="1945"/>
                      <a:pt x="1404" y="1920"/>
                      <a:pt x="1507" y="1886"/>
                    </a:cubicBezTo>
                    <a:cubicBezTo>
                      <a:pt x="1808" y="1787"/>
                      <a:pt x="2140" y="1387"/>
                      <a:pt x="1884" y="740"/>
                    </a:cubicBezTo>
                    <a:cubicBezTo>
                      <a:pt x="1700" y="273"/>
                      <a:pt x="1617" y="1"/>
                      <a:pt x="161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3"/>
              <p:cNvSpPr/>
              <p:nvPr/>
            </p:nvSpPr>
            <p:spPr>
              <a:xfrm>
                <a:off x="540300" y="1685075"/>
                <a:ext cx="2500" cy="25"/>
              </a:xfrm>
              <a:custGeom>
                <a:avLst/>
                <a:gdLst/>
                <a:ahLst/>
                <a:cxnLst/>
                <a:rect l="l" t="t" r="r" b="b"/>
                <a:pathLst>
                  <a:path w="100" h="1" extrusionOk="0">
                    <a:moveTo>
                      <a:pt x="1" y="0"/>
                    </a:moveTo>
                    <a:lnTo>
                      <a:pt x="1" y="0"/>
                    </a:lnTo>
                    <a:lnTo>
                      <a:pt x="47" y="0"/>
                    </a:lnTo>
                    <a:lnTo>
                      <a:pt x="1" y="0"/>
                    </a:lnTo>
                    <a:moveTo>
                      <a:pt x="99" y="0"/>
                    </a:moveTo>
                    <a:lnTo>
                      <a:pt x="47" y="0"/>
                    </a:lnTo>
                    <a:lnTo>
                      <a:pt x="98" y="0"/>
                    </a:lnTo>
                    <a:lnTo>
                      <a:pt x="99"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3"/>
              <p:cNvSpPr/>
              <p:nvPr/>
            </p:nvSpPr>
            <p:spPr>
              <a:xfrm>
                <a:off x="538250" y="1663800"/>
                <a:ext cx="6825" cy="21325"/>
              </a:xfrm>
              <a:custGeom>
                <a:avLst/>
                <a:gdLst/>
                <a:ahLst/>
                <a:cxnLst/>
                <a:rect l="l" t="t" r="r" b="b"/>
                <a:pathLst>
                  <a:path w="273" h="853" extrusionOk="0">
                    <a:moveTo>
                      <a:pt x="273" y="0"/>
                    </a:moveTo>
                    <a:cubicBezTo>
                      <a:pt x="273" y="0"/>
                      <a:pt x="0" y="361"/>
                      <a:pt x="68" y="790"/>
                    </a:cubicBezTo>
                    <a:cubicBezTo>
                      <a:pt x="70" y="812"/>
                      <a:pt x="76" y="833"/>
                      <a:pt x="83" y="853"/>
                    </a:cubicBezTo>
                    <a:lnTo>
                      <a:pt x="181" y="853"/>
                    </a:lnTo>
                    <a:cubicBezTo>
                      <a:pt x="205" y="835"/>
                      <a:pt x="122" y="460"/>
                      <a:pt x="273"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3"/>
              <p:cNvSpPr/>
              <p:nvPr/>
            </p:nvSpPr>
            <p:spPr>
              <a:xfrm>
                <a:off x="696150" y="1666275"/>
                <a:ext cx="72975" cy="44300"/>
              </a:xfrm>
              <a:custGeom>
                <a:avLst/>
                <a:gdLst/>
                <a:ahLst/>
                <a:cxnLst/>
                <a:rect l="l" t="t" r="r" b="b"/>
                <a:pathLst>
                  <a:path w="2919" h="1772" extrusionOk="0">
                    <a:moveTo>
                      <a:pt x="1074" y="1"/>
                    </a:moveTo>
                    <a:cubicBezTo>
                      <a:pt x="1072" y="1"/>
                      <a:pt x="1070" y="1"/>
                      <a:pt x="1068" y="1"/>
                    </a:cubicBezTo>
                    <a:cubicBezTo>
                      <a:pt x="697" y="49"/>
                      <a:pt x="198" y="378"/>
                      <a:pt x="89" y="738"/>
                    </a:cubicBezTo>
                    <a:cubicBezTo>
                      <a:pt x="60" y="834"/>
                      <a:pt x="31" y="935"/>
                      <a:pt x="1" y="1041"/>
                    </a:cubicBezTo>
                    <a:cubicBezTo>
                      <a:pt x="489" y="1511"/>
                      <a:pt x="1142" y="1772"/>
                      <a:pt x="1819" y="1772"/>
                    </a:cubicBezTo>
                    <a:lnTo>
                      <a:pt x="1821" y="1772"/>
                    </a:lnTo>
                    <a:cubicBezTo>
                      <a:pt x="2199" y="1772"/>
                      <a:pt x="2573" y="1691"/>
                      <a:pt x="2918" y="1533"/>
                    </a:cubicBezTo>
                    <a:cubicBezTo>
                      <a:pt x="2722" y="275"/>
                      <a:pt x="2276" y="77"/>
                      <a:pt x="1683" y="77"/>
                    </a:cubicBezTo>
                    <a:cubicBezTo>
                      <a:pt x="1493" y="77"/>
                      <a:pt x="1289" y="98"/>
                      <a:pt x="1072" y="110"/>
                    </a:cubicBezTo>
                    <a:cubicBezTo>
                      <a:pt x="1071" y="110"/>
                      <a:pt x="1070" y="110"/>
                      <a:pt x="1070" y="110"/>
                    </a:cubicBezTo>
                    <a:cubicBezTo>
                      <a:pt x="1035" y="110"/>
                      <a:pt x="1049" y="83"/>
                      <a:pt x="1065" y="55"/>
                    </a:cubicBezTo>
                    <a:cubicBezTo>
                      <a:pt x="1080" y="29"/>
                      <a:pt x="1099" y="1"/>
                      <a:pt x="107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3"/>
              <p:cNvSpPr/>
              <p:nvPr/>
            </p:nvSpPr>
            <p:spPr>
              <a:xfrm>
                <a:off x="694700" y="1612600"/>
                <a:ext cx="21925" cy="46625"/>
              </a:xfrm>
              <a:custGeom>
                <a:avLst/>
                <a:gdLst/>
                <a:ahLst/>
                <a:cxnLst/>
                <a:rect l="l" t="t" r="r" b="b"/>
                <a:pathLst>
                  <a:path w="877" h="1865" extrusionOk="0">
                    <a:moveTo>
                      <a:pt x="877" y="1"/>
                    </a:moveTo>
                    <a:lnTo>
                      <a:pt x="223" y="80"/>
                    </a:lnTo>
                    <a:cubicBezTo>
                      <a:pt x="223" y="80"/>
                      <a:pt x="1" y="995"/>
                      <a:pt x="395" y="1396"/>
                    </a:cubicBezTo>
                    <a:cubicBezTo>
                      <a:pt x="730" y="1735"/>
                      <a:pt x="803" y="1864"/>
                      <a:pt x="803" y="1864"/>
                    </a:cubicBezTo>
                    <a:lnTo>
                      <a:pt x="87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3"/>
              <p:cNvSpPr/>
              <p:nvPr/>
            </p:nvSpPr>
            <p:spPr>
              <a:xfrm>
                <a:off x="715975" y="1650625"/>
                <a:ext cx="31275" cy="25650"/>
              </a:xfrm>
              <a:custGeom>
                <a:avLst/>
                <a:gdLst/>
                <a:ahLst/>
                <a:cxnLst/>
                <a:rect l="l" t="t" r="r" b="b"/>
                <a:pathLst>
                  <a:path w="1251" h="1026" extrusionOk="0">
                    <a:moveTo>
                      <a:pt x="1251" y="1"/>
                    </a:moveTo>
                    <a:lnTo>
                      <a:pt x="175" y="105"/>
                    </a:lnTo>
                    <a:cubicBezTo>
                      <a:pt x="175" y="105"/>
                      <a:pt x="1" y="765"/>
                      <a:pt x="1" y="869"/>
                    </a:cubicBezTo>
                    <a:cubicBezTo>
                      <a:pt x="1" y="982"/>
                      <a:pt x="65" y="1025"/>
                      <a:pt x="164" y="1025"/>
                    </a:cubicBezTo>
                    <a:cubicBezTo>
                      <a:pt x="501" y="1025"/>
                      <a:pt x="1241" y="524"/>
                      <a:pt x="1241" y="524"/>
                    </a:cubicBezTo>
                    <a:lnTo>
                      <a:pt x="125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3"/>
              <p:cNvSpPr/>
              <p:nvPr/>
            </p:nvSpPr>
            <p:spPr>
              <a:xfrm>
                <a:off x="698650" y="1605950"/>
                <a:ext cx="60175" cy="59900"/>
              </a:xfrm>
              <a:custGeom>
                <a:avLst/>
                <a:gdLst/>
                <a:ahLst/>
                <a:cxnLst/>
                <a:rect l="l" t="t" r="r" b="b"/>
                <a:pathLst>
                  <a:path w="2407" h="2396" extrusionOk="0">
                    <a:moveTo>
                      <a:pt x="1162" y="1"/>
                    </a:moveTo>
                    <a:cubicBezTo>
                      <a:pt x="913" y="1"/>
                      <a:pt x="658" y="83"/>
                      <a:pt x="439" y="309"/>
                    </a:cubicBezTo>
                    <a:cubicBezTo>
                      <a:pt x="439" y="309"/>
                      <a:pt x="275" y="370"/>
                      <a:pt x="144" y="786"/>
                    </a:cubicBezTo>
                    <a:cubicBezTo>
                      <a:pt x="1" y="1244"/>
                      <a:pt x="36" y="2179"/>
                      <a:pt x="771" y="2358"/>
                    </a:cubicBezTo>
                    <a:cubicBezTo>
                      <a:pt x="879" y="2384"/>
                      <a:pt x="978" y="2396"/>
                      <a:pt x="1070" y="2396"/>
                    </a:cubicBezTo>
                    <a:cubicBezTo>
                      <a:pt x="1523" y="2396"/>
                      <a:pt x="1790" y="2109"/>
                      <a:pt x="1945" y="1850"/>
                    </a:cubicBezTo>
                    <a:cubicBezTo>
                      <a:pt x="1945" y="1850"/>
                      <a:pt x="2171" y="1844"/>
                      <a:pt x="2187" y="1604"/>
                    </a:cubicBezTo>
                    <a:cubicBezTo>
                      <a:pt x="2193" y="1525"/>
                      <a:pt x="2190" y="1456"/>
                      <a:pt x="2122" y="1421"/>
                    </a:cubicBezTo>
                    <a:cubicBezTo>
                      <a:pt x="2122" y="1421"/>
                      <a:pt x="2406" y="768"/>
                      <a:pt x="2286" y="538"/>
                    </a:cubicBezTo>
                    <a:cubicBezTo>
                      <a:pt x="2204" y="380"/>
                      <a:pt x="1696" y="1"/>
                      <a:pt x="1162"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3"/>
              <p:cNvSpPr/>
              <p:nvPr/>
            </p:nvSpPr>
            <p:spPr>
              <a:xfrm>
                <a:off x="714925" y="1637000"/>
                <a:ext cx="5225" cy="10075"/>
              </a:xfrm>
              <a:custGeom>
                <a:avLst/>
                <a:gdLst/>
                <a:ahLst/>
                <a:cxnLst/>
                <a:rect l="l" t="t" r="r" b="b"/>
                <a:pathLst>
                  <a:path w="209" h="403" extrusionOk="0">
                    <a:moveTo>
                      <a:pt x="180" y="0"/>
                    </a:moveTo>
                    <a:cubicBezTo>
                      <a:pt x="176" y="0"/>
                      <a:pt x="172" y="2"/>
                      <a:pt x="170" y="6"/>
                    </a:cubicBezTo>
                    <a:cubicBezTo>
                      <a:pt x="127" y="90"/>
                      <a:pt x="25" y="293"/>
                      <a:pt x="18" y="304"/>
                    </a:cubicBezTo>
                    <a:cubicBezTo>
                      <a:pt x="1" y="331"/>
                      <a:pt x="39" y="373"/>
                      <a:pt x="91" y="392"/>
                    </a:cubicBezTo>
                    <a:cubicBezTo>
                      <a:pt x="113" y="399"/>
                      <a:pt x="134" y="402"/>
                      <a:pt x="152" y="402"/>
                    </a:cubicBezTo>
                    <a:cubicBezTo>
                      <a:pt x="183" y="402"/>
                      <a:pt x="205" y="394"/>
                      <a:pt x="208" y="383"/>
                    </a:cubicBezTo>
                    <a:lnTo>
                      <a:pt x="191" y="11"/>
                    </a:lnTo>
                    <a:cubicBezTo>
                      <a:pt x="190" y="4"/>
                      <a:pt x="185" y="0"/>
                      <a:pt x="18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3"/>
              <p:cNvSpPr/>
              <p:nvPr/>
            </p:nvSpPr>
            <p:spPr>
              <a:xfrm>
                <a:off x="707575" y="1634525"/>
                <a:ext cx="2450" cy="3325"/>
              </a:xfrm>
              <a:custGeom>
                <a:avLst/>
                <a:gdLst/>
                <a:ahLst/>
                <a:cxnLst/>
                <a:rect l="l" t="t" r="r" b="b"/>
                <a:pathLst>
                  <a:path w="98" h="133" extrusionOk="0">
                    <a:moveTo>
                      <a:pt x="49" y="1"/>
                    </a:moveTo>
                    <a:cubicBezTo>
                      <a:pt x="48" y="1"/>
                      <a:pt x="47" y="1"/>
                      <a:pt x="47" y="1"/>
                    </a:cubicBezTo>
                    <a:cubicBezTo>
                      <a:pt x="21" y="1"/>
                      <a:pt x="0" y="31"/>
                      <a:pt x="0" y="68"/>
                    </a:cubicBezTo>
                    <a:cubicBezTo>
                      <a:pt x="0" y="103"/>
                      <a:pt x="23" y="133"/>
                      <a:pt x="48" y="133"/>
                    </a:cubicBezTo>
                    <a:cubicBezTo>
                      <a:pt x="49" y="133"/>
                      <a:pt x="49" y="133"/>
                      <a:pt x="50" y="133"/>
                    </a:cubicBezTo>
                    <a:cubicBezTo>
                      <a:pt x="76" y="133"/>
                      <a:pt x="98" y="102"/>
                      <a:pt x="96" y="66"/>
                    </a:cubicBezTo>
                    <a:cubicBezTo>
                      <a:pt x="95" y="29"/>
                      <a:pt x="74" y="1"/>
                      <a:pt x="49"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3"/>
              <p:cNvSpPr/>
              <p:nvPr/>
            </p:nvSpPr>
            <p:spPr>
              <a:xfrm>
                <a:off x="728225" y="1637425"/>
                <a:ext cx="2425" cy="3375"/>
              </a:xfrm>
              <a:custGeom>
                <a:avLst/>
                <a:gdLst/>
                <a:ahLst/>
                <a:cxnLst/>
                <a:rect l="l" t="t" r="r" b="b"/>
                <a:pathLst>
                  <a:path w="97" h="135" extrusionOk="0">
                    <a:moveTo>
                      <a:pt x="50" y="1"/>
                    </a:moveTo>
                    <a:cubicBezTo>
                      <a:pt x="23" y="1"/>
                      <a:pt x="1" y="30"/>
                      <a:pt x="1" y="68"/>
                    </a:cubicBezTo>
                    <a:cubicBezTo>
                      <a:pt x="1" y="104"/>
                      <a:pt x="21" y="134"/>
                      <a:pt x="47" y="134"/>
                    </a:cubicBezTo>
                    <a:cubicBezTo>
                      <a:pt x="48" y="134"/>
                      <a:pt x="49" y="134"/>
                      <a:pt x="49" y="134"/>
                    </a:cubicBezTo>
                    <a:cubicBezTo>
                      <a:pt x="74" y="134"/>
                      <a:pt x="95" y="105"/>
                      <a:pt x="97" y="69"/>
                    </a:cubicBezTo>
                    <a:cubicBezTo>
                      <a:pt x="97" y="31"/>
                      <a:pt x="76" y="2"/>
                      <a:pt x="50"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3"/>
              <p:cNvSpPr/>
              <p:nvPr/>
            </p:nvSpPr>
            <p:spPr>
              <a:xfrm>
                <a:off x="711525" y="1648600"/>
                <a:ext cx="12250" cy="6100"/>
              </a:xfrm>
              <a:custGeom>
                <a:avLst/>
                <a:gdLst/>
                <a:ahLst/>
                <a:cxnLst/>
                <a:rect l="l" t="t" r="r" b="b"/>
                <a:pathLst>
                  <a:path w="490" h="244" extrusionOk="0">
                    <a:moveTo>
                      <a:pt x="61" y="0"/>
                    </a:moveTo>
                    <a:cubicBezTo>
                      <a:pt x="54" y="0"/>
                      <a:pt x="47" y="3"/>
                      <a:pt x="43" y="9"/>
                    </a:cubicBezTo>
                    <a:cubicBezTo>
                      <a:pt x="34" y="19"/>
                      <a:pt x="0" y="244"/>
                      <a:pt x="259" y="244"/>
                    </a:cubicBezTo>
                    <a:cubicBezTo>
                      <a:pt x="269" y="244"/>
                      <a:pt x="280" y="243"/>
                      <a:pt x="291" y="243"/>
                    </a:cubicBezTo>
                    <a:cubicBezTo>
                      <a:pt x="478" y="224"/>
                      <a:pt x="489" y="46"/>
                      <a:pt x="482" y="34"/>
                    </a:cubicBezTo>
                    <a:cubicBezTo>
                      <a:pt x="477" y="27"/>
                      <a:pt x="469" y="24"/>
                      <a:pt x="462" y="24"/>
                    </a:cubicBezTo>
                    <a:cubicBezTo>
                      <a:pt x="457" y="24"/>
                      <a:pt x="452" y="25"/>
                      <a:pt x="447" y="28"/>
                    </a:cubicBezTo>
                    <a:cubicBezTo>
                      <a:pt x="444" y="31"/>
                      <a:pt x="357" y="57"/>
                      <a:pt x="261" y="57"/>
                    </a:cubicBezTo>
                    <a:cubicBezTo>
                      <a:pt x="196" y="57"/>
                      <a:pt x="126" y="45"/>
                      <a:pt x="76" y="5"/>
                    </a:cubicBezTo>
                    <a:cubicBezTo>
                      <a:pt x="72" y="2"/>
                      <a:pt x="66" y="0"/>
                      <a:pt x="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3"/>
              <p:cNvSpPr/>
              <p:nvPr/>
            </p:nvSpPr>
            <p:spPr>
              <a:xfrm>
                <a:off x="729150" y="1641600"/>
                <a:ext cx="5900" cy="4175"/>
              </a:xfrm>
              <a:custGeom>
                <a:avLst/>
                <a:gdLst/>
                <a:ahLst/>
                <a:cxnLst/>
                <a:rect l="l" t="t" r="r" b="b"/>
                <a:pathLst>
                  <a:path w="236" h="167" extrusionOk="0">
                    <a:moveTo>
                      <a:pt x="115" y="1"/>
                    </a:moveTo>
                    <a:cubicBezTo>
                      <a:pt x="52" y="1"/>
                      <a:pt x="3" y="36"/>
                      <a:pt x="2" y="79"/>
                    </a:cubicBezTo>
                    <a:cubicBezTo>
                      <a:pt x="0" y="123"/>
                      <a:pt x="51" y="163"/>
                      <a:pt x="115" y="166"/>
                    </a:cubicBezTo>
                    <a:lnTo>
                      <a:pt x="121" y="166"/>
                    </a:lnTo>
                    <a:cubicBezTo>
                      <a:pt x="182" y="166"/>
                      <a:pt x="232" y="131"/>
                      <a:pt x="234" y="88"/>
                    </a:cubicBezTo>
                    <a:cubicBezTo>
                      <a:pt x="235" y="43"/>
                      <a:pt x="184" y="4"/>
                      <a:pt x="12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3"/>
              <p:cNvSpPr/>
              <p:nvPr/>
            </p:nvSpPr>
            <p:spPr>
              <a:xfrm>
                <a:off x="701600" y="1637800"/>
                <a:ext cx="5925" cy="4150"/>
              </a:xfrm>
              <a:custGeom>
                <a:avLst/>
                <a:gdLst/>
                <a:ahLst/>
                <a:cxnLst/>
                <a:rect l="l" t="t" r="r" b="b"/>
                <a:pathLst>
                  <a:path w="237" h="166" extrusionOk="0">
                    <a:moveTo>
                      <a:pt x="115" y="0"/>
                    </a:moveTo>
                    <a:cubicBezTo>
                      <a:pt x="54" y="0"/>
                      <a:pt x="5" y="35"/>
                      <a:pt x="3" y="79"/>
                    </a:cubicBezTo>
                    <a:cubicBezTo>
                      <a:pt x="0" y="122"/>
                      <a:pt x="51" y="163"/>
                      <a:pt x="116" y="166"/>
                    </a:cubicBezTo>
                    <a:lnTo>
                      <a:pt x="122" y="166"/>
                    </a:lnTo>
                    <a:cubicBezTo>
                      <a:pt x="183" y="166"/>
                      <a:pt x="234" y="131"/>
                      <a:pt x="235" y="87"/>
                    </a:cubicBezTo>
                    <a:cubicBezTo>
                      <a:pt x="237" y="44"/>
                      <a:pt x="186" y="3"/>
                      <a:pt x="122"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3"/>
              <p:cNvSpPr/>
              <p:nvPr/>
            </p:nvSpPr>
            <p:spPr>
              <a:xfrm>
                <a:off x="691625" y="1593050"/>
                <a:ext cx="72900" cy="63700"/>
              </a:xfrm>
              <a:custGeom>
                <a:avLst/>
                <a:gdLst/>
                <a:ahLst/>
                <a:cxnLst/>
                <a:rect l="l" t="t" r="r" b="b"/>
                <a:pathLst>
                  <a:path w="2916" h="2548" extrusionOk="0">
                    <a:moveTo>
                      <a:pt x="1646" y="1261"/>
                    </a:moveTo>
                    <a:lnTo>
                      <a:pt x="1646" y="1268"/>
                    </a:lnTo>
                    <a:lnTo>
                      <a:pt x="1642" y="1261"/>
                    </a:lnTo>
                    <a:close/>
                    <a:moveTo>
                      <a:pt x="1305" y="1"/>
                    </a:moveTo>
                    <a:cubicBezTo>
                      <a:pt x="953" y="1"/>
                      <a:pt x="616" y="94"/>
                      <a:pt x="392" y="204"/>
                    </a:cubicBezTo>
                    <a:cubicBezTo>
                      <a:pt x="37" y="378"/>
                      <a:pt x="0" y="822"/>
                      <a:pt x="85" y="1010"/>
                    </a:cubicBezTo>
                    <a:cubicBezTo>
                      <a:pt x="214" y="1303"/>
                      <a:pt x="483" y="1437"/>
                      <a:pt x="1009" y="1437"/>
                    </a:cubicBezTo>
                    <a:cubicBezTo>
                      <a:pt x="1148" y="1437"/>
                      <a:pt x="1305" y="1427"/>
                      <a:pt x="1482" y="1409"/>
                    </a:cubicBezTo>
                    <a:cubicBezTo>
                      <a:pt x="1489" y="1408"/>
                      <a:pt x="1498" y="1408"/>
                      <a:pt x="1507" y="1408"/>
                    </a:cubicBezTo>
                    <a:cubicBezTo>
                      <a:pt x="1629" y="1408"/>
                      <a:pt x="1955" y="1469"/>
                      <a:pt x="1955" y="1856"/>
                    </a:cubicBezTo>
                    <a:cubicBezTo>
                      <a:pt x="1955" y="1943"/>
                      <a:pt x="1942" y="1985"/>
                      <a:pt x="1888" y="2098"/>
                    </a:cubicBezTo>
                    <a:cubicBezTo>
                      <a:pt x="1846" y="2186"/>
                      <a:pt x="1881" y="2244"/>
                      <a:pt x="1943" y="2244"/>
                    </a:cubicBezTo>
                    <a:cubicBezTo>
                      <a:pt x="2024" y="2244"/>
                      <a:pt x="2151" y="2147"/>
                      <a:pt x="2212" y="1896"/>
                    </a:cubicBezTo>
                    <a:cubicBezTo>
                      <a:pt x="2216" y="1880"/>
                      <a:pt x="2235" y="1870"/>
                      <a:pt x="2256" y="1870"/>
                    </a:cubicBezTo>
                    <a:cubicBezTo>
                      <a:pt x="2296" y="1870"/>
                      <a:pt x="2344" y="1907"/>
                      <a:pt x="2310" y="2014"/>
                    </a:cubicBezTo>
                    <a:cubicBezTo>
                      <a:pt x="2252" y="2195"/>
                      <a:pt x="2144" y="2547"/>
                      <a:pt x="2144" y="2547"/>
                    </a:cubicBezTo>
                    <a:cubicBezTo>
                      <a:pt x="2144" y="2547"/>
                      <a:pt x="2351" y="2465"/>
                      <a:pt x="2470" y="2311"/>
                    </a:cubicBezTo>
                    <a:cubicBezTo>
                      <a:pt x="2602" y="2143"/>
                      <a:pt x="2706" y="1927"/>
                      <a:pt x="2811" y="1476"/>
                    </a:cubicBezTo>
                    <a:cubicBezTo>
                      <a:pt x="2915" y="1025"/>
                      <a:pt x="2845" y="504"/>
                      <a:pt x="1942" y="121"/>
                    </a:cubicBezTo>
                    <a:cubicBezTo>
                      <a:pt x="1739" y="35"/>
                      <a:pt x="1520" y="1"/>
                      <a:pt x="130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3"/>
              <p:cNvSpPr/>
              <p:nvPr/>
            </p:nvSpPr>
            <p:spPr>
              <a:xfrm>
                <a:off x="706475" y="1671525"/>
                <a:ext cx="37350" cy="34200"/>
              </a:xfrm>
              <a:custGeom>
                <a:avLst/>
                <a:gdLst/>
                <a:ahLst/>
                <a:cxnLst/>
                <a:rect l="l" t="t" r="r" b="b"/>
                <a:pathLst>
                  <a:path w="1494" h="1368" extrusionOk="0">
                    <a:moveTo>
                      <a:pt x="1493" y="0"/>
                    </a:moveTo>
                    <a:lnTo>
                      <a:pt x="381" y="35"/>
                    </a:lnTo>
                    <a:lnTo>
                      <a:pt x="1" y="1154"/>
                    </a:lnTo>
                    <a:cubicBezTo>
                      <a:pt x="131" y="1238"/>
                      <a:pt x="269" y="1309"/>
                      <a:pt x="413" y="1367"/>
                    </a:cubicBezTo>
                    <a:lnTo>
                      <a:pt x="149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3"/>
              <p:cNvSpPr/>
              <p:nvPr/>
            </p:nvSpPr>
            <p:spPr>
              <a:xfrm>
                <a:off x="745050" y="1639350"/>
                <a:ext cx="7500" cy="8900"/>
              </a:xfrm>
              <a:custGeom>
                <a:avLst/>
                <a:gdLst/>
                <a:ahLst/>
                <a:cxnLst/>
                <a:rect l="l" t="t" r="r" b="b"/>
                <a:pathLst>
                  <a:path w="300" h="356" extrusionOk="0">
                    <a:moveTo>
                      <a:pt x="125" y="1"/>
                    </a:moveTo>
                    <a:cubicBezTo>
                      <a:pt x="31" y="1"/>
                      <a:pt x="1" y="346"/>
                      <a:pt x="98" y="355"/>
                    </a:cubicBezTo>
                    <a:cubicBezTo>
                      <a:pt x="103" y="355"/>
                      <a:pt x="109" y="355"/>
                      <a:pt x="114" y="355"/>
                    </a:cubicBezTo>
                    <a:cubicBezTo>
                      <a:pt x="204" y="355"/>
                      <a:pt x="283" y="286"/>
                      <a:pt x="291" y="194"/>
                    </a:cubicBezTo>
                    <a:cubicBezTo>
                      <a:pt x="300" y="95"/>
                      <a:pt x="227" y="8"/>
                      <a:pt x="128" y="1"/>
                    </a:cubicBezTo>
                    <a:cubicBezTo>
                      <a:pt x="127" y="1"/>
                      <a:pt x="126" y="1"/>
                      <a:pt x="125"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3"/>
              <p:cNvSpPr/>
              <p:nvPr/>
            </p:nvSpPr>
            <p:spPr>
              <a:xfrm>
                <a:off x="717000" y="1664775"/>
                <a:ext cx="500" cy="1750"/>
              </a:xfrm>
              <a:custGeom>
                <a:avLst/>
                <a:gdLst/>
                <a:ahLst/>
                <a:cxnLst/>
                <a:rect l="l" t="t" r="r" b="b"/>
                <a:pathLst>
                  <a:path w="20" h="70" extrusionOk="0">
                    <a:moveTo>
                      <a:pt x="19" y="0"/>
                    </a:moveTo>
                    <a:lnTo>
                      <a:pt x="0" y="70"/>
                    </a:lnTo>
                    <a:lnTo>
                      <a:pt x="2" y="70"/>
                    </a:lnTo>
                    <a:cubicBezTo>
                      <a:pt x="8" y="48"/>
                      <a:pt x="14" y="24"/>
                      <a:pt x="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3"/>
              <p:cNvSpPr/>
              <p:nvPr/>
            </p:nvSpPr>
            <p:spPr>
              <a:xfrm>
                <a:off x="717075" y="1664775"/>
                <a:ext cx="11050" cy="1775"/>
              </a:xfrm>
              <a:custGeom>
                <a:avLst/>
                <a:gdLst/>
                <a:ahLst/>
                <a:cxnLst/>
                <a:rect l="l" t="t" r="r" b="b"/>
                <a:pathLst>
                  <a:path w="442" h="71" extrusionOk="0">
                    <a:moveTo>
                      <a:pt x="15" y="0"/>
                    </a:moveTo>
                    <a:cubicBezTo>
                      <a:pt x="15" y="0"/>
                      <a:pt x="16" y="1"/>
                      <a:pt x="16" y="1"/>
                    </a:cubicBezTo>
                    <a:lnTo>
                      <a:pt x="16" y="1"/>
                    </a:lnTo>
                    <a:cubicBezTo>
                      <a:pt x="16" y="1"/>
                      <a:pt x="16" y="0"/>
                      <a:pt x="16" y="0"/>
                    </a:cubicBezTo>
                    <a:close/>
                    <a:moveTo>
                      <a:pt x="16" y="1"/>
                    </a:moveTo>
                    <a:cubicBezTo>
                      <a:pt x="10" y="24"/>
                      <a:pt x="5" y="48"/>
                      <a:pt x="0" y="70"/>
                    </a:cubicBezTo>
                    <a:lnTo>
                      <a:pt x="51" y="70"/>
                    </a:lnTo>
                    <a:cubicBezTo>
                      <a:pt x="58" y="70"/>
                      <a:pt x="66" y="70"/>
                      <a:pt x="73" y="70"/>
                    </a:cubicBezTo>
                    <a:cubicBezTo>
                      <a:pt x="198" y="70"/>
                      <a:pt x="321" y="58"/>
                      <a:pt x="441" y="37"/>
                    </a:cubicBezTo>
                    <a:lnTo>
                      <a:pt x="441" y="37"/>
                    </a:lnTo>
                    <a:cubicBezTo>
                      <a:pt x="406" y="41"/>
                      <a:pt x="370" y="42"/>
                      <a:pt x="332" y="42"/>
                    </a:cubicBezTo>
                    <a:cubicBezTo>
                      <a:pt x="232" y="41"/>
                      <a:pt x="131" y="29"/>
                      <a:pt x="34" y="5"/>
                    </a:cubicBezTo>
                    <a:cubicBezTo>
                      <a:pt x="28" y="3"/>
                      <a:pt x="23" y="2"/>
                      <a:pt x="1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3"/>
              <p:cNvSpPr/>
              <p:nvPr/>
            </p:nvSpPr>
            <p:spPr>
              <a:xfrm>
                <a:off x="717475" y="1661100"/>
                <a:ext cx="20325" cy="4775"/>
              </a:xfrm>
              <a:custGeom>
                <a:avLst/>
                <a:gdLst/>
                <a:ahLst/>
                <a:cxnLst/>
                <a:rect l="l" t="t" r="r" b="b"/>
                <a:pathLst>
                  <a:path w="813" h="191" extrusionOk="0">
                    <a:moveTo>
                      <a:pt x="811" y="1"/>
                    </a:moveTo>
                    <a:cubicBezTo>
                      <a:pt x="741" y="53"/>
                      <a:pt x="741" y="53"/>
                      <a:pt x="654" y="81"/>
                    </a:cubicBezTo>
                    <a:cubicBezTo>
                      <a:pt x="474" y="140"/>
                      <a:pt x="192" y="147"/>
                      <a:pt x="66" y="147"/>
                    </a:cubicBezTo>
                    <a:lnTo>
                      <a:pt x="0" y="147"/>
                    </a:lnTo>
                    <a:cubicBezTo>
                      <a:pt x="6" y="149"/>
                      <a:pt x="12" y="150"/>
                      <a:pt x="18" y="152"/>
                    </a:cubicBezTo>
                    <a:cubicBezTo>
                      <a:pt x="116" y="176"/>
                      <a:pt x="218" y="189"/>
                      <a:pt x="318" y="191"/>
                    </a:cubicBezTo>
                    <a:cubicBezTo>
                      <a:pt x="354" y="191"/>
                      <a:pt x="390" y="188"/>
                      <a:pt x="427" y="185"/>
                    </a:cubicBezTo>
                    <a:cubicBezTo>
                      <a:pt x="736" y="124"/>
                      <a:pt x="812" y="2"/>
                      <a:pt x="812" y="2"/>
                    </a:cubicBezTo>
                    <a:lnTo>
                      <a:pt x="81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3"/>
              <p:cNvSpPr/>
              <p:nvPr/>
            </p:nvSpPr>
            <p:spPr>
              <a:xfrm>
                <a:off x="712950" y="1662050"/>
                <a:ext cx="38175" cy="21050"/>
              </a:xfrm>
              <a:custGeom>
                <a:avLst/>
                <a:gdLst/>
                <a:ahLst/>
                <a:cxnLst/>
                <a:rect l="l" t="t" r="r" b="b"/>
                <a:pathLst>
                  <a:path w="1527" h="842" extrusionOk="0">
                    <a:moveTo>
                      <a:pt x="1401" y="1"/>
                    </a:moveTo>
                    <a:cubicBezTo>
                      <a:pt x="1401" y="1"/>
                      <a:pt x="1050" y="235"/>
                      <a:pt x="684" y="308"/>
                    </a:cubicBezTo>
                    <a:cubicBezTo>
                      <a:pt x="637" y="317"/>
                      <a:pt x="593" y="321"/>
                      <a:pt x="553" y="321"/>
                    </a:cubicBezTo>
                    <a:cubicBezTo>
                      <a:pt x="275" y="321"/>
                      <a:pt x="178" y="124"/>
                      <a:pt x="178" y="124"/>
                    </a:cubicBezTo>
                    <a:lnTo>
                      <a:pt x="0" y="289"/>
                    </a:lnTo>
                    <a:lnTo>
                      <a:pt x="68" y="573"/>
                    </a:lnTo>
                    <a:lnTo>
                      <a:pt x="251" y="409"/>
                    </a:lnTo>
                    <a:lnTo>
                      <a:pt x="458" y="842"/>
                    </a:lnTo>
                    <a:lnTo>
                      <a:pt x="1527" y="334"/>
                    </a:lnTo>
                    <a:lnTo>
                      <a:pt x="140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3"/>
              <p:cNvSpPr/>
              <p:nvPr/>
            </p:nvSpPr>
            <p:spPr>
              <a:xfrm>
                <a:off x="726250" y="1672375"/>
                <a:ext cx="23325" cy="36750"/>
              </a:xfrm>
              <a:custGeom>
                <a:avLst/>
                <a:gdLst/>
                <a:ahLst/>
                <a:cxnLst/>
                <a:rect l="l" t="t" r="r" b="b"/>
                <a:pathLst>
                  <a:path w="933" h="1470" extrusionOk="0">
                    <a:moveTo>
                      <a:pt x="888" y="1"/>
                    </a:moveTo>
                    <a:lnTo>
                      <a:pt x="386" y="1306"/>
                    </a:lnTo>
                    <a:lnTo>
                      <a:pt x="251" y="1258"/>
                    </a:lnTo>
                    <a:lnTo>
                      <a:pt x="0" y="1455"/>
                    </a:lnTo>
                    <a:cubicBezTo>
                      <a:pt x="21" y="1460"/>
                      <a:pt x="41" y="1464"/>
                      <a:pt x="61" y="1470"/>
                    </a:cubicBezTo>
                    <a:lnTo>
                      <a:pt x="280" y="1307"/>
                    </a:lnTo>
                    <a:lnTo>
                      <a:pt x="434" y="1387"/>
                    </a:lnTo>
                    <a:lnTo>
                      <a:pt x="933" y="36"/>
                    </a:lnTo>
                    <a:lnTo>
                      <a:pt x="8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3"/>
              <p:cNvSpPr/>
              <p:nvPr/>
            </p:nvSpPr>
            <p:spPr>
              <a:xfrm>
                <a:off x="706475" y="1672275"/>
                <a:ext cx="15700" cy="33150"/>
              </a:xfrm>
              <a:custGeom>
                <a:avLst/>
                <a:gdLst/>
                <a:ahLst/>
                <a:cxnLst/>
                <a:rect l="l" t="t" r="r" b="b"/>
                <a:pathLst>
                  <a:path w="628" h="1326" extrusionOk="0">
                    <a:moveTo>
                      <a:pt x="510" y="0"/>
                    </a:moveTo>
                    <a:lnTo>
                      <a:pt x="327" y="164"/>
                    </a:lnTo>
                    <a:lnTo>
                      <a:pt x="336" y="475"/>
                    </a:lnTo>
                    <a:lnTo>
                      <a:pt x="1" y="1124"/>
                    </a:lnTo>
                    <a:cubicBezTo>
                      <a:pt x="123" y="1203"/>
                      <a:pt x="252" y="1269"/>
                      <a:pt x="385" y="1326"/>
                    </a:cubicBezTo>
                    <a:lnTo>
                      <a:pt x="435" y="491"/>
                    </a:lnTo>
                    <a:lnTo>
                      <a:pt x="627" y="334"/>
                    </a:lnTo>
                    <a:lnTo>
                      <a:pt x="51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3"/>
              <p:cNvSpPr/>
              <p:nvPr/>
            </p:nvSpPr>
            <p:spPr>
              <a:xfrm>
                <a:off x="703225" y="1673575"/>
                <a:ext cx="5800" cy="25250"/>
              </a:xfrm>
              <a:custGeom>
                <a:avLst/>
                <a:gdLst/>
                <a:ahLst/>
                <a:cxnLst/>
                <a:rect l="l" t="t" r="r" b="b"/>
                <a:pathLst>
                  <a:path w="232" h="1010" extrusionOk="0">
                    <a:moveTo>
                      <a:pt x="161" y="1"/>
                    </a:moveTo>
                    <a:lnTo>
                      <a:pt x="103" y="59"/>
                    </a:lnTo>
                    <a:lnTo>
                      <a:pt x="80" y="566"/>
                    </a:lnTo>
                    <a:lnTo>
                      <a:pt x="167" y="616"/>
                    </a:lnTo>
                    <a:lnTo>
                      <a:pt x="73" y="668"/>
                    </a:lnTo>
                    <a:lnTo>
                      <a:pt x="0" y="984"/>
                    </a:lnTo>
                    <a:cubicBezTo>
                      <a:pt x="13" y="993"/>
                      <a:pt x="27" y="1003"/>
                      <a:pt x="38" y="1010"/>
                    </a:cubicBezTo>
                    <a:lnTo>
                      <a:pt x="119" y="705"/>
                    </a:lnTo>
                    <a:lnTo>
                      <a:pt x="231" y="614"/>
                    </a:lnTo>
                    <a:lnTo>
                      <a:pt x="116" y="514"/>
                    </a:lnTo>
                    <a:lnTo>
                      <a:pt x="1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67" name="Google Shape;1967;p33"/>
          <p:cNvSpPr txBox="1">
            <a:spLocks noGrp="1"/>
          </p:cNvSpPr>
          <p:nvPr>
            <p:ph type="title" idx="4"/>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Outliers</a:t>
            </a:r>
            <a:endParaRPr dirty="0"/>
          </a:p>
        </p:txBody>
      </p:sp>
      <p:sp>
        <p:nvSpPr>
          <p:cNvPr id="1968" name="Google Shape;1968;p33"/>
          <p:cNvSpPr/>
          <p:nvPr/>
        </p:nvSpPr>
        <p:spPr>
          <a:xfrm rot="-5400000" flipH="1">
            <a:off x="6525537" y="3191363"/>
            <a:ext cx="162300" cy="226200"/>
          </a:xfrm>
          <a:prstGeom prst="triangle">
            <a:avLst>
              <a:gd name="adj" fmla="val 50000"/>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3"/>
          <p:cNvSpPr/>
          <p:nvPr/>
        </p:nvSpPr>
        <p:spPr>
          <a:xfrm>
            <a:off x="6719775" y="3112013"/>
            <a:ext cx="1263600" cy="384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3"/>
          <p:cNvSpPr/>
          <p:nvPr/>
        </p:nvSpPr>
        <p:spPr>
          <a:xfrm>
            <a:off x="1263575" y="3112013"/>
            <a:ext cx="1027500" cy="384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3"/>
          <p:cNvSpPr txBox="1">
            <a:spLocks noGrp="1"/>
          </p:cNvSpPr>
          <p:nvPr>
            <p:ph type="subTitle" idx="1"/>
          </p:nvPr>
        </p:nvSpPr>
        <p:spPr>
          <a:xfrm>
            <a:off x="6278988" y="2264787"/>
            <a:ext cx="2145000" cy="6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 guest, 1 bedroom, 1 bed, 1 bathroom</a:t>
            </a:r>
          </a:p>
          <a:p>
            <a:pPr marL="0" lvl="0" indent="0" algn="ctr" rtl="0">
              <a:spcBef>
                <a:spcPts val="0"/>
              </a:spcBef>
              <a:spcAft>
                <a:spcPts val="0"/>
              </a:spcAft>
              <a:buNone/>
            </a:pPr>
            <a:r>
              <a:rPr lang="en" dirty="0"/>
              <a:t>Chinatown</a:t>
            </a:r>
            <a:endParaRPr dirty="0"/>
          </a:p>
        </p:txBody>
      </p:sp>
      <p:sp>
        <p:nvSpPr>
          <p:cNvPr id="1972" name="Google Shape;1972;p33"/>
          <p:cNvSpPr txBox="1">
            <a:spLocks noGrp="1"/>
          </p:cNvSpPr>
          <p:nvPr>
            <p:ph type="ctrTitle"/>
          </p:nvPr>
        </p:nvSpPr>
        <p:spPr>
          <a:xfrm>
            <a:off x="6366300" y="1992250"/>
            <a:ext cx="19704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P</a:t>
            </a:r>
            <a:endParaRPr sz="2000" dirty="0"/>
          </a:p>
        </p:txBody>
      </p:sp>
      <p:sp>
        <p:nvSpPr>
          <p:cNvPr id="1973" name="Google Shape;1973;p33"/>
          <p:cNvSpPr txBox="1">
            <a:spLocks noGrp="1"/>
          </p:cNvSpPr>
          <p:nvPr>
            <p:ph type="subTitle" idx="2"/>
          </p:nvPr>
        </p:nvSpPr>
        <p:spPr>
          <a:xfrm>
            <a:off x="699688" y="2264787"/>
            <a:ext cx="2106600" cy="64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 guest, 1 bedroom, 1 bed, 1 bathroom</a:t>
            </a:r>
          </a:p>
          <a:p>
            <a:pPr marL="0" lvl="0" indent="0" algn="ctr" rtl="0">
              <a:spcBef>
                <a:spcPts val="0"/>
              </a:spcBef>
              <a:spcAft>
                <a:spcPts val="0"/>
              </a:spcAft>
              <a:buNone/>
            </a:pPr>
            <a:r>
              <a:rPr lang="en" dirty="0"/>
              <a:t>Tuas</a:t>
            </a:r>
            <a:endParaRPr dirty="0"/>
          </a:p>
        </p:txBody>
      </p:sp>
      <p:sp>
        <p:nvSpPr>
          <p:cNvPr id="1974" name="Google Shape;1974;p33"/>
          <p:cNvSpPr txBox="1">
            <a:spLocks noGrp="1"/>
          </p:cNvSpPr>
          <p:nvPr>
            <p:ph type="ctrTitle" idx="3"/>
          </p:nvPr>
        </p:nvSpPr>
        <p:spPr>
          <a:xfrm>
            <a:off x="248314" y="1986069"/>
            <a:ext cx="2980178"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Private Luxury Penthouse Condo</a:t>
            </a:r>
            <a:endParaRPr sz="2000" dirty="0"/>
          </a:p>
        </p:txBody>
      </p:sp>
      <p:sp>
        <p:nvSpPr>
          <p:cNvPr id="1975" name="Google Shape;1975;p33"/>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3"/>
          <p:cNvSpPr txBox="1">
            <a:spLocks noGrp="1"/>
          </p:cNvSpPr>
          <p:nvPr>
            <p:ph type="ctrTitle"/>
          </p:nvPr>
        </p:nvSpPr>
        <p:spPr>
          <a:xfrm>
            <a:off x="6837788" y="3112025"/>
            <a:ext cx="10275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rgbClr val="E42524"/>
                </a:solidFill>
              </a:rPr>
              <a:t>$7,000</a:t>
            </a:r>
            <a:endParaRPr sz="1400" dirty="0">
              <a:solidFill>
                <a:srgbClr val="E42524"/>
              </a:solidFill>
            </a:endParaRPr>
          </a:p>
        </p:txBody>
      </p:sp>
      <p:sp>
        <p:nvSpPr>
          <p:cNvPr id="1977" name="Google Shape;1977;p33"/>
          <p:cNvSpPr txBox="1">
            <a:spLocks noGrp="1"/>
          </p:cNvSpPr>
          <p:nvPr>
            <p:ph type="ctrTitle" idx="3"/>
          </p:nvPr>
        </p:nvSpPr>
        <p:spPr>
          <a:xfrm>
            <a:off x="1325801" y="3112013"/>
            <a:ext cx="92103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rgbClr val="E42524"/>
                </a:solidFill>
              </a:rPr>
              <a:t>$10,000</a:t>
            </a:r>
            <a:endParaRPr sz="1400" dirty="0">
              <a:solidFill>
                <a:srgbClr val="E42524"/>
              </a:solidFill>
            </a:endParaRPr>
          </a:p>
        </p:txBody>
      </p:sp>
      <p:sp>
        <p:nvSpPr>
          <p:cNvPr id="1978" name="Google Shape;1978;p33"/>
          <p:cNvSpPr/>
          <p:nvPr/>
        </p:nvSpPr>
        <p:spPr>
          <a:xfrm rot="5400000">
            <a:off x="2323032" y="3191363"/>
            <a:ext cx="162300" cy="226200"/>
          </a:xfrm>
          <a:prstGeom prst="triangle">
            <a:avLst>
              <a:gd name="adj" fmla="val 50000"/>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Rectangle 1">
            <a:extLst>
              <a:ext uri="{FF2B5EF4-FFF2-40B4-BE49-F238E27FC236}">
                <a16:creationId xmlns:a16="http://schemas.microsoft.com/office/drawing/2014/main" id="{36A05536-F87E-0E48-B0C4-35423350FEE5}"/>
              </a:ext>
            </a:extLst>
          </p:cNvPr>
          <p:cNvSpPr/>
          <p:nvPr/>
        </p:nvSpPr>
        <p:spPr>
          <a:xfrm>
            <a:off x="1342458" y="3496912"/>
            <a:ext cx="821059" cy="276999"/>
          </a:xfrm>
          <a:prstGeom prst="rect">
            <a:avLst/>
          </a:prstGeom>
        </p:spPr>
        <p:txBody>
          <a:bodyPr wrap="none">
            <a:spAutoFit/>
          </a:bodyPr>
          <a:lstStyle/>
          <a:p>
            <a:r>
              <a:rPr lang="en" sz="1200" dirty="0">
                <a:solidFill>
                  <a:schemeClr val="accent3">
                    <a:lumMod val="75000"/>
                  </a:schemeClr>
                </a:solidFill>
                <a:latin typeface="Muli" pitchFamily="2" charset="77"/>
              </a:rPr>
              <a:t>per night</a:t>
            </a:r>
            <a:endParaRPr lang="en-US" sz="1200" dirty="0">
              <a:solidFill>
                <a:schemeClr val="accent3">
                  <a:lumMod val="75000"/>
                </a:schemeClr>
              </a:solidFill>
              <a:latin typeface="Muli" pitchFamily="2" charset="77"/>
            </a:endParaRPr>
          </a:p>
        </p:txBody>
      </p:sp>
      <p:sp>
        <p:nvSpPr>
          <p:cNvPr id="182" name="Rectangle 181">
            <a:extLst>
              <a:ext uri="{FF2B5EF4-FFF2-40B4-BE49-F238E27FC236}">
                <a16:creationId xmlns:a16="http://schemas.microsoft.com/office/drawing/2014/main" id="{76164DC9-0E92-3944-8764-DB8D76E1063B}"/>
              </a:ext>
            </a:extLst>
          </p:cNvPr>
          <p:cNvSpPr/>
          <p:nvPr/>
        </p:nvSpPr>
        <p:spPr>
          <a:xfrm>
            <a:off x="6965346" y="3496913"/>
            <a:ext cx="821059" cy="276999"/>
          </a:xfrm>
          <a:prstGeom prst="rect">
            <a:avLst/>
          </a:prstGeom>
        </p:spPr>
        <p:txBody>
          <a:bodyPr wrap="none">
            <a:spAutoFit/>
          </a:bodyPr>
          <a:lstStyle/>
          <a:p>
            <a:r>
              <a:rPr lang="en" sz="1200" dirty="0">
                <a:solidFill>
                  <a:schemeClr val="accent3">
                    <a:lumMod val="75000"/>
                  </a:schemeClr>
                </a:solidFill>
                <a:latin typeface="Muli" pitchFamily="2" charset="77"/>
              </a:rPr>
              <a:t>per night</a:t>
            </a:r>
            <a:endParaRPr lang="en-US" sz="1200" dirty="0">
              <a:solidFill>
                <a:schemeClr val="accent3">
                  <a:lumMod val="75000"/>
                </a:schemeClr>
              </a:solidFill>
              <a:latin typeface="Muli" pitchFamily="2" charset="77"/>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grpSp>
        <p:nvGrpSpPr>
          <p:cNvPr id="2055" name="Google Shape;2055;p36"/>
          <p:cNvGrpSpPr/>
          <p:nvPr/>
        </p:nvGrpSpPr>
        <p:grpSpPr>
          <a:xfrm>
            <a:off x="6521366" y="3321090"/>
            <a:ext cx="2249555" cy="1651315"/>
            <a:chOff x="1721200" y="1791550"/>
            <a:chExt cx="329750" cy="242075"/>
          </a:xfrm>
        </p:grpSpPr>
        <p:sp>
          <p:nvSpPr>
            <p:cNvPr id="2056" name="Google Shape;2056;p36"/>
            <p:cNvSpPr/>
            <p:nvPr/>
          </p:nvSpPr>
          <p:spPr>
            <a:xfrm>
              <a:off x="1886600" y="1931150"/>
              <a:ext cx="164350" cy="102475"/>
            </a:xfrm>
            <a:custGeom>
              <a:avLst/>
              <a:gdLst/>
              <a:ahLst/>
              <a:cxnLst/>
              <a:rect l="l" t="t" r="r" b="b"/>
              <a:pathLst>
                <a:path w="6574" h="4099" extrusionOk="0">
                  <a:moveTo>
                    <a:pt x="6573" y="0"/>
                  </a:moveTo>
                  <a:lnTo>
                    <a:pt x="2" y="3818"/>
                  </a:lnTo>
                  <a:lnTo>
                    <a:pt x="0" y="4098"/>
                  </a:lnTo>
                  <a:lnTo>
                    <a:pt x="6572" y="279"/>
                  </a:lnTo>
                  <a:lnTo>
                    <a:pt x="657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6"/>
            <p:cNvSpPr/>
            <p:nvPr/>
          </p:nvSpPr>
          <p:spPr>
            <a:xfrm>
              <a:off x="1721200" y="1931150"/>
              <a:ext cx="165450" cy="102475"/>
            </a:xfrm>
            <a:custGeom>
              <a:avLst/>
              <a:gdLst/>
              <a:ahLst/>
              <a:cxnLst/>
              <a:rect l="l" t="t" r="r" b="b"/>
              <a:pathLst>
                <a:path w="6618" h="4099" extrusionOk="0">
                  <a:moveTo>
                    <a:pt x="2" y="0"/>
                  </a:moveTo>
                  <a:lnTo>
                    <a:pt x="1" y="279"/>
                  </a:lnTo>
                  <a:lnTo>
                    <a:pt x="6616" y="4098"/>
                  </a:lnTo>
                  <a:lnTo>
                    <a:pt x="6618" y="3818"/>
                  </a:lnTo>
                  <a:lnTo>
                    <a:pt x="2"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6"/>
            <p:cNvSpPr/>
            <p:nvPr/>
          </p:nvSpPr>
          <p:spPr>
            <a:xfrm>
              <a:off x="1721250" y="1835650"/>
              <a:ext cx="329700" cy="190975"/>
            </a:xfrm>
            <a:custGeom>
              <a:avLst/>
              <a:gdLst/>
              <a:ahLst/>
              <a:cxnLst/>
              <a:rect l="l" t="t" r="r" b="b"/>
              <a:pathLst>
                <a:path w="13188" h="7639" extrusionOk="0">
                  <a:moveTo>
                    <a:pt x="6572" y="1"/>
                  </a:moveTo>
                  <a:lnTo>
                    <a:pt x="0" y="3820"/>
                  </a:lnTo>
                  <a:lnTo>
                    <a:pt x="6616" y="7638"/>
                  </a:lnTo>
                  <a:lnTo>
                    <a:pt x="13187" y="3820"/>
                  </a:lnTo>
                  <a:lnTo>
                    <a:pt x="6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6"/>
            <p:cNvSpPr/>
            <p:nvPr/>
          </p:nvSpPr>
          <p:spPr>
            <a:xfrm>
              <a:off x="1800175" y="1872100"/>
              <a:ext cx="157575" cy="91275"/>
            </a:xfrm>
            <a:custGeom>
              <a:avLst/>
              <a:gdLst/>
              <a:ahLst/>
              <a:cxnLst/>
              <a:rect l="l" t="t" r="r" b="b"/>
              <a:pathLst>
                <a:path w="6303" h="3651" extrusionOk="0">
                  <a:moveTo>
                    <a:pt x="2940" y="0"/>
                  </a:moveTo>
                  <a:lnTo>
                    <a:pt x="0" y="1708"/>
                  </a:lnTo>
                  <a:lnTo>
                    <a:pt x="3361" y="3650"/>
                  </a:lnTo>
                  <a:lnTo>
                    <a:pt x="6302" y="1942"/>
                  </a:lnTo>
                  <a:lnTo>
                    <a:pt x="294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6"/>
            <p:cNvSpPr/>
            <p:nvPr/>
          </p:nvSpPr>
          <p:spPr>
            <a:xfrm>
              <a:off x="1884200" y="1920625"/>
              <a:ext cx="73550" cy="44000"/>
            </a:xfrm>
            <a:custGeom>
              <a:avLst/>
              <a:gdLst/>
              <a:ahLst/>
              <a:cxnLst/>
              <a:rect l="l" t="t" r="r" b="b"/>
              <a:pathLst>
                <a:path w="2942" h="1760" extrusionOk="0">
                  <a:moveTo>
                    <a:pt x="2941" y="1"/>
                  </a:moveTo>
                  <a:lnTo>
                    <a:pt x="0" y="1709"/>
                  </a:lnTo>
                  <a:lnTo>
                    <a:pt x="0" y="1760"/>
                  </a:lnTo>
                  <a:lnTo>
                    <a:pt x="2941" y="52"/>
                  </a:lnTo>
                  <a:lnTo>
                    <a:pt x="294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6"/>
            <p:cNvSpPr/>
            <p:nvPr/>
          </p:nvSpPr>
          <p:spPr>
            <a:xfrm>
              <a:off x="1800125" y="1914800"/>
              <a:ext cx="84100" cy="49825"/>
            </a:xfrm>
            <a:custGeom>
              <a:avLst/>
              <a:gdLst/>
              <a:ahLst/>
              <a:cxnLst/>
              <a:rect l="l" t="t" r="r" b="b"/>
              <a:pathLst>
                <a:path w="3364" h="1993" extrusionOk="0">
                  <a:moveTo>
                    <a:pt x="2" y="0"/>
                  </a:moveTo>
                  <a:lnTo>
                    <a:pt x="1" y="51"/>
                  </a:lnTo>
                  <a:lnTo>
                    <a:pt x="3363" y="1993"/>
                  </a:lnTo>
                  <a:lnTo>
                    <a:pt x="3363" y="1942"/>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6"/>
            <p:cNvSpPr/>
            <p:nvPr/>
          </p:nvSpPr>
          <p:spPr>
            <a:xfrm>
              <a:off x="1800175" y="1870575"/>
              <a:ext cx="157575" cy="91275"/>
            </a:xfrm>
            <a:custGeom>
              <a:avLst/>
              <a:gdLst/>
              <a:ahLst/>
              <a:cxnLst/>
              <a:rect l="l" t="t" r="r" b="b"/>
              <a:pathLst>
                <a:path w="6303" h="3651" extrusionOk="0">
                  <a:moveTo>
                    <a:pt x="2940" y="0"/>
                  </a:moveTo>
                  <a:lnTo>
                    <a:pt x="0" y="1709"/>
                  </a:lnTo>
                  <a:lnTo>
                    <a:pt x="3361" y="3650"/>
                  </a:lnTo>
                  <a:lnTo>
                    <a:pt x="6302" y="1942"/>
                  </a:lnTo>
                  <a:lnTo>
                    <a:pt x="2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6"/>
            <p:cNvSpPr/>
            <p:nvPr/>
          </p:nvSpPr>
          <p:spPr>
            <a:xfrm>
              <a:off x="1884200" y="1919125"/>
              <a:ext cx="73550" cy="43975"/>
            </a:xfrm>
            <a:custGeom>
              <a:avLst/>
              <a:gdLst/>
              <a:ahLst/>
              <a:cxnLst/>
              <a:rect l="l" t="t" r="r" b="b"/>
              <a:pathLst>
                <a:path w="2942" h="1759" extrusionOk="0">
                  <a:moveTo>
                    <a:pt x="2941" y="0"/>
                  </a:moveTo>
                  <a:lnTo>
                    <a:pt x="0" y="1708"/>
                  </a:lnTo>
                  <a:lnTo>
                    <a:pt x="0" y="1759"/>
                  </a:lnTo>
                  <a:lnTo>
                    <a:pt x="2941" y="51"/>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6"/>
            <p:cNvSpPr/>
            <p:nvPr/>
          </p:nvSpPr>
          <p:spPr>
            <a:xfrm>
              <a:off x="1800175" y="1913275"/>
              <a:ext cx="84050" cy="49825"/>
            </a:xfrm>
            <a:custGeom>
              <a:avLst/>
              <a:gdLst/>
              <a:ahLst/>
              <a:cxnLst/>
              <a:rect l="l" t="t" r="r" b="b"/>
              <a:pathLst>
                <a:path w="3362" h="1993" extrusionOk="0">
                  <a:moveTo>
                    <a:pt x="0" y="1"/>
                  </a:moveTo>
                  <a:lnTo>
                    <a:pt x="0" y="51"/>
                  </a:lnTo>
                  <a:lnTo>
                    <a:pt x="3361" y="1993"/>
                  </a:lnTo>
                  <a:lnTo>
                    <a:pt x="3361" y="194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6"/>
            <p:cNvSpPr/>
            <p:nvPr/>
          </p:nvSpPr>
          <p:spPr>
            <a:xfrm>
              <a:off x="1838750" y="1844625"/>
              <a:ext cx="80525" cy="46625"/>
            </a:xfrm>
            <a:custGeom>
              <a:avLst/>
              <a:gdLst/>
              <a:ahLst/>
              <a:cxnLst/>
              <a:rect l="l" t="t" r="r" b="b"/>
              <a:pathLst>
                <a:path w="3221" h="1865" extrusionOk="0">
                  <a:moveTo>
                    <a:pt x="1456" y="0"/>
                  </a:moveTo>
                  <a:lnTo>
                    <a:pt x="0" y="847"/>
                  </a:lnTo>
                  <a:lnTo>
                    <a:pt x="1763" y="1865"/>
                  </a:lnTo>
                  <a:lnTo>
                    <a:pt x="3221" y="1018"/>
                  </a:lnTo>
                  <a:lnTo>
                    <a:pt x="145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6"/>
            <p:cNvSpPr/>
            <p:nvPr/>
          </p:nvSpPr>
          <p:spPr>
            <a:xfrm>
              <a:off x="1882725" y="1870075"/>
              <a:ext cx="36550" cy="66175"/>
            </a:xfrm>
            <a:custGeom>
              <a:avLst/>
              <a:gdLst/>
              <a:ahLst/>
              <a:cxnLst/>
              <a:rect l="l" t="t" r="r" b="b"/>
              <a:pathLst>
                <a:path w="1462" h="2647" extrusionOk="0">
                  <a:moveTo>
                    <a:pt x="1462" y="0"/>
                  </a:moveTo>
                  <a:lnTo>
                    <a:pt x="4" y="847"/>
                  </a:lnTo>
                  <a:lnTo>
                    <a:pt x="0" y="2646"/>
                  </a:lnTo>
                  <a:lnTo>
                    <a:pt x="1456" y="1800"/>
                  </a:lnTo>
                  <a:lnTo>
                    <a:pt x="146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1838600" y="1865775"/>
              <a:ext cx="44250" cy="70475"/>
            </a:xfrm>
            <a:custGeom>
              <a:avLst/>
              <a:gdLst/>
              <a:ahLst/>
              <a:cxnLst/>
              <a:rect l="l" t="t" r="r" b="b"/>
              <a:pathLst>
                <a:path w="1770" h="2819" extrusionOk="0">
                  <a:moveTo>
                    <a:pt x="6" y="1"/>
                  </a:moveTo>
                  <a:lnTo>
                    <a:pt x="0" y="1800"/>
                  </a:lnTo>
                  <a:lnTo>
                    <a:pt x="1765" y="2818"/>
                  </a:lnTo>
                  <a:lnTo>
                    <a:pt x="1769" y="1019"/>
                  </a:lnTo>
                  <a:lnTo>
                    <a:pt x="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1870100" y="1885075"/>
              <a:ext cx="36575" cy="66150"/>
            </a:xfrm>
            <a:custGeom>
              <a:avLst/>
              <a:gdLst/>
              <a:ahLst/>
              <a:cxnLst/>
              <a:rect l="l" t="t" r="r" b="b"/>
              <a:pathLst>
                <a:path w="1463" h="2646" extrusionOk="0">
                  <a:moveTo>
                    <a:pt x="1462" y="0"/>
                  </a:moveTo>
                  <a:lnTo>
                    <a:pt x="5" y="846"/>
                  </a:lnTo>
                  <a:lnTo>
                    <a:pt x="0" y="2645"/>
                  </a:lnTo>
                  <a:lnTo>
                    <a:pt x="1456" y="1800"/>
                  </a:lnTo>
                  <a:lnTo>
                    <a:pt x="146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1805750" y="1869075"/>
              <a:ext cx="64475" cy="82150"/>
            </a:xfrm>
            <a:custGeom>
              <a:avLst/>
              <a:gdLst/>
              <a:ahLst/>
              <a:cxnLst/>
              <a:rect l="l" t="t" r="r" b="b"/>
              <a:pathLst>
                <a:path w="2579" h="3286" extrusionOk="0">
                  <a:moveTo>
                    <a:pt x="6" y="1"/>
                  </a:moveTo>
                  <a:lnTo>
                    <a:pt x="1" y="1800"/>
                  </a:lnTo>
                  <a:lnTo>
                    <a:pt x="2574" y="3285"/>
                  </a:lnTo>
                  <a:lnTo>
                    <a:pt x="2579" y="1486"/>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1805900" y="1847925"/>
              <a:ext cx="100775" cy="58300"/>
            </a:xfrm>
            <a:custGeom>
              <a:avLst/>
              <a:gdLst/>
              <a:ahLst/>
              <a:cxnLst/>
              <a:rect l="l" t="t" r="r" b="b"/>
              <a:pathLst>
                <a:path w="4031" h="2332" extrusionOk="0">
                  <a:moveTo>
                    <a:pt x="1456" y="0"/>
                  </a:moveTo>
                  <a:lnTo>
                    <a:pt x="0" y="847"/>
                  </a:lnTo>
                  <a:lnTo>
                    <a:pt x="2573" y="2332"/>
                  </a:lnTo>
                  <a:lnTo>
                    <a:pt x="4030" y="1486"/>
                  </a:lnTo>
                  <a:lnTo>
                    <a:pt x="145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1885025" y="1934475"/>
              <a:ext cx="575" cy="1925"/>
            </a:xfrm>
            <a:custGeom>
              <a:avLst/>
              <a:gdLst/>
              <a:ahLst/>
              <a:cxnLst/>
              <a:rect l="l" t="t" r="r" b="b"/>
              <a:pathLst>
                <a:path w="23" h="77" extrusionOk="0">
                  <a:moveTo>
                    <a:pt x="1" y="1"/>
                  </a:moveTo>
                  <a:lnTo>
                    <a:pt x="1" y="65"/>
                  </a:lnTo>
                  <a:lnTo>
                    <a:pt x="23" y="76"/>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1885025" y="1933725"/>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1885025" y="1932850"/>
              <a:ext cx="575" cy="1225"/>
            </a:xfrm>
            <a:custGeom>
              <a:avLst/>
              <a:gdLst/>
              <a:ahLst/>
              <a:cxnLst/>
              <a:rect l="l" t="t" r="r" b="b"/>
              <a:pathLst>
                <a:path w="23" h="49" extrusionOk="0">
                  <a:moveTo>
                    <a:pt x="1" y="1"/>
                  </a:moveTo>
                  <a:lnTo>
                    <a:pt x="1" y="35"/>
                  </a:lnTo>
                  <a:lnTo>
                    <a:pt x="23" y="48"/>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1885025" y="1932100"/>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1878225" y="1936075"/>
              <a:ext cx="7375" cy="4275"/>
            </a:xfrm>
            <a:custGeom>
              <a:avLst/>
              <a:gdLst/>
              <a:ahLst/>
              <a:cxnLst/>
              <a:rect l="l" t="t" r="r" b="b"/>
              <a:pathLst>
                <a:path w="295" h="171" extrusionOk="0">
                  <a:moveTo>
                    <a:pt x="273" y="1"/>
                  </a:moveTo>
                  <a:lnTo>
                    <a:pt x="0" y="157"/>
                  </a:lnTo>
                  <a:lnTo>
                    <a:pt x="22" y="170"/>
                  </a:lnTo>
                  <a:lnTo>
                    <a:pt x="295" y="12"/>
                  </a:lnTo>
                  <a:lnTo>
                    <a:pt x="27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1885025" y="1926250"/>
              <a:ext cx="575" cy="6200"/>
            </a:xfrm>
            <a:custGeom>
              <a:avLst/>
              <a:gdLst/>
              <a:ahLst/>
              <a:cxnLst/>
              <a:rect l="l" t="t" r="r" b="b"/>
              <a:pathLst>
                <a:path w="23" h="248" extrusionOk="0">
                  <a:moveTo>
                    <a:pt x="1" y="1"/>
                  </a:moveTo>
                  <a:lnTo>
                    <a:pt x="1" y="234"/>
                  </a:lnTo>
                  <a:lnTo>
                    <a:pt x="23" y="247"/>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1885000" y="1925500"/>
              <a:ext cx="600" cy="1100"/>
            </a:xfrm>
            <a:custGeom>
              <a:avLst/>
              <a:gdLst/>
              <a:ahLst/>
              <a:cxnLst/>
              <a:rect l="l" t="t" r="r" b="b"/>
              <a:pathLst>
                <a:path w="24" h="44" extrusionOk="0">
                  <a:moveTo>
                    <a:pt x="0" y="0"/>
                  </a:moveTo>
                  <a:lnTo>
                    <a:pt x="2" y="31"/>
                  </a:lnTo>
                  <a:lnTo>
                    <a:pt x="24" y="44"/>
                  </a:lnTo>
                  <a:lnTo>
                    <a:pt x="24"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1878175" y="1934475"/>
              <a:ext cx="7425" cy="1275"/>
            </a:xfrm>
            <a:custGeom>
              <a:avLst/>
              <a:gdLst/>
              <a:ahLst/>
              <a:cxnLst/>
              <a:rect l="l" t="t" r="r" b="b"/>
              <a:pathLst>
                <a:path w="297" h="51" extrusionOk="0">
                  <a:moveTo>
                    <a:pt x="275" y="1"/>
                  </a:moveTo>
                  <a:lnTo>
                    <a:pt x="1" y="37"/>
                  </a:lnTo>
                  <a:lnTo>
                    <a:pt x="24"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6"/>
            <p:cNvSpPr/>
            <p:nvPr/>
          </p:nvSpPr>
          <p:spPr>
            <a:xfrm>
              <a:off x="1878175" y="1933725"/>
              <a:ext cx="7425" cy="1225"/>
            </a:xfrm>
            <a:custGeom>
              <a:avLst/>
              <a:gdLst/>
              <a:ahLst/>
              <a:cxnLst/>
              <a:rect l="l" t="t" r="r" b="b"/>
              <a:pathLst>
                <a:path w="297" h="49" extrusionOk="0">
                  <a:moveTo>
                    <a:pt x="275" y="0"/>
                  </a:moveTo>
                  <a:lnTo>
                    <a:pt x="1" y="37"/>
                  </a:lnTo>
                  <a:lnTo>
                    <a:pt x="24" y="48"/>
                  </a:lnTo>
                  <a:lnTo>
                    <a:pt x="297"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6"/>
            <p:cNvSpPr/>
            <p:nvPr/>
          </p:nvSpPr>
          <p:spPr>
            <a:xfrm>
              <a:off x="1878175" y="1932850"/>
              <a:ext cx="7425" cy="1250"/>
            </a:xfrm>
            <a:custGeom>
              <a:avLst/>
              <a:gdLst/>
              <a:ahLst/>
              <a:cxnLst/>
              <a:rect l="l" t="t" r="r" b="b"/>
              <a:pathLst>
                <a:path w="297" h="50" extrusionOk="0">
                  <a:moveTo>
                    <a:pt x="275" y="1"/>
                  </a:moveTo>
                  <a:lnTo>
                    <a:pt x="1" y="37"/>
                  </a:lnTo>
                  <a:lnTo>
                    <a:pt x="23"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1878175" y="1933000"/>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1878175" y="1932100"/>
              <a:ext cx="7425" cy="1250"/>
            </a:xfrm>
            <a:custGeom>
              <a:avLst/>
              <a:gdLst/>
              <a:ahLst/>
              <a:cxnLst/>
              <a:rect l="l" t="t" r="r" b="b"/>
              <a:pathLst>
                <a:path w="297" h="50" extrusionOk="0">
                  <a:moveTo>
                    <a:pt x="275" y="0"/>
                  </a:moveTo>
                  <a:lnTo>
                    <a:pt x="1" y="36"/>
                  </a:lnTo>
                  <a:lnTo>
                    <a:pt x="23" y="49"/>
                  </a:lnTo>
                  <a:lnTo>
                    <a:pt x="297"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1878175" y="1926250"/>
              <a:ext cx="7425" cy="1250"/>
            </a:xfrm>
            <a:custGeom>
              <a:avLst/>
              <a:gdLst/>
              <a:ahLst/>
              <a:cxnLst/>
              <a:rect l="l" t="t" r="r" b="b"/>
              <a:pathLst>
                <a:path w="297" h="50" extrusionOk="0">
                  <a:moveTo>
                    <a:pt x="275" y="1"/>
                  </a:moveTo>
                  <a:lnTo>
                    <a:pt x="1" y="37"/>
                  </a:lnTo>
                  <a:lnTo>
                    <a:pt x="23"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1878175" y="1926400"/>
              <a:ext cx="575" cy="1100"/>
            </a:xfrm>
            <a:custGeom>
              <a:avLst/>
              <a:gdLst/>
              <a:ahLst/>
              <a:cxnLst/>
              <a:rect l="l" t="t" r="r" b="b"/>
              <a:pathLst>
                <a:path w="23" h="44" extrusionOk="0">
                  <a:moveTo>
                    <a:pt x="1" y="0"/>
                  </a:moveTo>
                  <a:lnTo>
                    <a:pt x="1" y="31"/>
                  </a:lnTo>
                  <a:lnTo>
                    <a:pt x="23" y="44"/>
                  </a:lnTo>
                  <a:lnTo>
                    <a:pt x="23" y="14"/>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1878175" y="1925500"/>
              <a:ext cx="7425" cy="1250"/>
            </a:xfrm>
            <a:custGeom>
              <a:avLst/>
              <a:gdLst/>
              <a:ahLst/>
              <a:cxnLst/>
              <a:rect l="l" t="t" r="r" b="b"/>
              <a:pathLst>
                <a:path w="297" h="50" extrusionOk="0">
                  <a:moveTo>
                    <a:pt x="273" y="0"/>
                  </a:moveTo>
                  <a:lnTo>
                    <a:pt x="1" y="36"/>
                  </a:lnTo>
                  <a:lnTo>
                    <a:pt x="23" y="50"/>
                  </a:lnTo>
                  <a:lnTo>
                    <a:pt x="297" y="13"/>
                  </a:lnTo>
                  <a:lnTo>
                    <a:pt x="27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1885000" y="1920125"/>
              <a:ext cx="600" cy="5725"/>
            </a:xfrm>
            <a:custGeom>
              <a:avLst/>
              <a:gdLst/>
              <a:ahLst/>
              <a:cxnLst/>
              <a:rect l="l" t="t" r="r" b="b"/>
              <a:pathLst>
                <a:path w="24" h="229" extrusionOk="0">
                  <a:moveTo>
                    <a:pt x="0" y="1"/>
                  </a:moveTo>
                  <a:lnTo>
                    <a:pt x="0" y="215"/>
                  </a:lnTo>
                  <a:lnTo>
                    <a:pt x="24" y="228"/>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1885000" y="1919375"/>
              <a:ext cx="575" cy="1100"/>
            </a:xfrm>
            <a:custGeom>
              <a:avLst/>
              <a:gdLst/>
              <a:ahLst/>
              <a:cxnLst/>
              <a:rect l="l" t="t" r="r" b="b"/>
              <a:pathLst>
                <a:path w="23" h="44" extrusionOk="0">
                  <a:moveTo>
                    <a:pt x="0" y="0"/>
                  </a:moveTo>
                  <a:lnTo>
                    <a:pt x="0" y="31"/>
                  </a:lnTo>
                  <a:lnTo>
                    <a:pt x="22" y="44"/>
                  </a:lnTo>
                  <a:lnTo>
                    <a:pt x="22"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1878150" y="1920125"/>
              <a:ext cx="7425" cy="1250"/>
            </a:xfrm>
            <a:custGeom>
              <a:avLst/>
              <a:gdLst/>
              <a:ahLst/>
              <a:cxnLst/>
              <a:rect l="l" t="t" r="r" b="b"/>
              <a:pathLst>
                <a:path w="297" h="50" extrusionOk="0">
                  <a:moveTo>
                    <a:pt x="274" y="1"/>
                  </a:moveTo>
                  <a:lnTo>
                    <a:pt x="0" y="37"/>
                  </a:lnTo>
                  <a:lnTo>
                    <a:pt x="22" y="50"/>
                  </a:lnTo>
                  <a:lnTo>
                    <a:pt x="296"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1885000" y="1914400"/>
              <a:ext cx="575" cy="5325"/>
            </a:xfrm>
            <a:custGeom>
              <a:avLst/>
              <a:gdLst/>
              <a:ahLst/>
              <a:cxnLst/>
              <a:rect l="l" t="t" r="r" b="b"/>
              <a:pathLst>
                <a:path w="23" h="213" extrusionOk="0">
                  <a:moveTo>
                    <a:pt x="0" y="0"/>
                  </a:moveTo>
                  <a:lnTo>
                    <a:pt x="0" y="199"/>
                  </a:lnTo>
                  <a:lnTo>
                    <a:pt x="22" y="212"/>
                  </a:lnTo>
                  <a:lnTo>
                    <a:pt x="22" y="1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1878150" y="1919375"/>
              <a:ext cx="7425" cy="1200"/>
            </a:xfrm>
            <a:custGeom>
              <a:avLst/>
              <a:gdLst/>
              <a:ahLst/>
              <a:cxnLst/>
              <a:rect l="l" t="t" r="r" b="b"/>
              <a:pathLst>
                <a:path w="297" h="48" extrusionOk="0">
                  <a:moveTo>
                    <a:pt x="274" y="0"/>
                  </a:moveTo>
                  <a:lnTo>
                    <a:pt x="0" y="36"/>
                  </a:lnTo>
                  <a:lnTo>
                    <a:pt x="22" y="48"/>
                  </a:lnTo>
                  <a:lnTo>
                    <a:pt x="296" y="13"/>
                  </a:lnTo>
                  <a:lnTo>
                    <a:pt x="2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1878150" y="1920275"/>
              <a:ext cx="575" cy="1100"/>
            </a:xfrm>
            <a:custGeom>
              <a:avLst/>
              <a:gdLst/>
              <a:ahLst/>
              <a:cxnLst/>
              <a:rect l="l" t="t" r="r" b="b"/>
              <a:pathLst>
                <a:path w="23" h="44" extrusionOk="0">
                  <a:moveTo>
                    <a:pt x="0" y="0"/>
                  </a:moveTo>
                  <a:lnTo>
                    <a:pt x="0" y="31"/>
                  </a:lnTo>
                  <a:lnTo>
                    <a:pt x="22" y="44"/>
                  </a:lnTo>
                  <a:lnTo>
                    <a:pt x="22" y="1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1878150" y="1918350"/>
              <a:ext cx="625" cy="22000"/>
            </a:xfrm>
            <a:custGeom>
              <a:avLst/>
              <a:gdLst/>
              <a:ahLst/>
              <a:cxnLst/>
              <a:rect l="l" t="t" r="r" b="b"/>
              <a:pathLst>
                <a:path w="25" h="880" extrusionOk="0">
                  <a:moveTo>
                    <a:pt x="0" y="1"/>
                  </a:moveTo>
                  <a:lnTo>
                    <a:pt x="3" y="866"/>
                  </a:lnTo>
                  <a:lnTo>
                    <a:pt x="25" y="879"/>
                  </a:lnTo>
                  <a:lnTo>
                    <a:pt x="22" y="14"/>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6"/>
            <p:cNvSpPr/>
            <p:nvPr/>
          </p:nvSpPr>
          <p:spPr>
            <a:xfrm>
              <a:off x="1878175" y="1934625"/>
              <a:ext cx="600" cy="1125"/>
            </a:xfrm>
            <a:custGeom>
              <a:avLst/>
              <a:gdLst/>
              <a:ahLst/>
              <a:cxnLst/>
              <a:rect l="l" t="t" r="r" b="b"/>
              <a:pathLst>
                <a:path w="24" h="45" extrusionOk="0">
                  <a:moveTo>
                    <a:pt x="1" y="1"/>
                  </a:moveTo>
                  <a:lnTo>
                    <a:pt x="1" y="31"/>
                  </a:lnTo>
                  <a:lnTo>
                    <a:pt x="24" y="44"/>
                  </a:lnTo>
                  <a:lnTo>
                    <a:pt x="24" y="1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a:off x="1878725" y="1932425"/>
              <a:ext cx="6875" cy="1675"/>
            </a:xfrm>
            <a:custGeom>
              <a:avLst/>
              <a:gdLst/>
              <a:ahLst/>
              <a:cxnLst/>
              <a:rect l="l" t="t" r="r" b="b"/>
              <a:pathLst>
                <a:path w="275" h="67" extrusionOk="0">
                  <a:moveTo>
                    <a:pt x="275" y="0"/>
                  </a:moveTo>
                  <a:lnTo>
                    <a:pt x="1" y="36"/>
                  </a:lnTo>
                  <a:lnTo>
                    <a:pt x="1" y="67"/>
                  </a:lnTo>
                  <a:lnTo>
                    <a:pt x="275" y="31"/>
                  </a:lnTo>
                  <a:lnTo>
                    <a:pt x="2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a:off x="1878725" y="1925825"/>
              <a:ext cx="6875" cy="1675"/>
            </a:xfrm>
            <a:custGeom>
              <a:avLst/>
              <a:gdLst/>
              <a:ahLst/>
              <a:cxnLst/>
              <a:rect l="l" t="t" r="r" b="b"/>
              <a:pathLst>
                <a:path w="275" h="67" extrusionOk="0">
                  <a:moveTo>
                    <a:pt x="275" y="0"/>
                  </a:moveTo>
                  <a:lnTo>
                    <a:pt x="1" y="37"/>
                  </a:lnTo>
                  <a:lnTo>
                    <a:pt x="1" y="67"/>
                  </a:lnTo>
                  <a:lnTo>
                    <a:pt x="275" y="31"/>
                  </a:lnTo>
                  <a:lnTo>
                    <a:pt x="2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6"/>
            <p:cNvSpPr/>
            <p:nvPr/>
          </p:nvSpPr>
          <p:spPr>
            <a:xfrm>
              <a:off x="1878150" y="1914400"/>
              <a:ext cx="7425" cy="4300"/>
            </a:xfrm>
            <a:custGeom>
              <a:avLst/>
              <a:gdLst/>
              <a:ahLst/>
              <a:cxnLst/>
              <a:rect l="l" t="t" r="r" b="b"/>
              <a:pathLst>
                <a:path w="297" h="172" extrusionOk="0">
                  <a:moveTo>
                    <a:pt x="274" y="0"/>
                  </a:moveTo>
                  <a:lnTo>
                    <a:pt x="0" y="159"/>
                  </a:lnTo>
                  <a:lnTo>
                    <a:pt x="22" y="172"/>
                  </a:lnTo>
                  <a:lnTo>
                    <a:pt x="296" y="14"/>
                  </a:lnTo>
                  <a:lnTo>
                    <a:pt x="27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6"/>
            <p:cNvSpPr/>
            <p:nvPr/>
          </p:nvSpPr>
          <p:spPr>
            <a:xfrm>
              <a:off x="1878225" y="1913900"/>
              <a:ext cx="7875" cy="27275"/>
            </a:xfrm>
            <a:custGeom>
              <a:avLst/>
              <a:gdLst/>
              <a:ahLst/>
              <a:cxnLst/>
              <a:rect l="l" t="t" r="r" b="b"/>
              <a:pathLst>
                <a:path w="315" h="1091" extrusionOk="0">
                  <a:moveTo>
                    <a:pt x="293" y="32"/>
                  </a:moveTo>
                  <a:lnTo>
                    <a:pt x="293" y="232"/>
                  </a:lnTo>
                  <a:lnTo>
                    <a:pt x="296" y="231"/>
                  </a:lnTo>
                  <a:lnTo>
                    <a:pt x="296" y="261"/>
                  </a:lnTo>
                  <a:lnTo>
                    <a:pt x="296" y="477"/>
                  </a:lnTo>
                  <a:lnTo>
                    <a:pt x="296" y="508"/>
                  </a:lnTo>
                  <a:lnTo>
                    <a:pt x="296" y="740"/>
                  </a:lnTo>
                  <a:lnTo>
                    <a:pt x="296" y="899"/>
                  </a:lnTo>
                  <a:lnTo>
                    <a:pt x="22" y="1057"/>
                  </a:lnTo>
                  <a:lnTo>
                    <a:pt x="21" y="190"/>
                  </a:lnTo>
                  <a:lnTo>
                    <a:pt x="293" y="32"/>
                  </a:lnTo>
                  <a:close/>
                  <a:moveTo>
                    <a:pt x="312" y="0"/>
                  </a:moveTo>
                  <a:lnTo>
                    <a:pt x="0" y="180"/>
                  </a:lnTo>
                  <a:lnTo>
                    <a:pt x="3" y="1091"/>
                  </a:lnTo>
                  <a:lnTo>
                    <a:pt x="315" y="911"/>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1878750" y="1934050"/>
              <a:ext cx="6850" cy="1700"/>
            </a:xfrm>
            <a:custGeom>
              <a:avLst/>
              <a:gdLst/>
              <a:ahLst/>
              <a:cxnLst/>
              <a:rect l="l" t="t" r="r" b="b"/>
              <a:pathLst>
                <a:path w="274" h="68" extrusionOk="0">
                  <a:moveTo>
                    <a:pt x="274" y="0"/>
                  </a:moveTo>
                  <a:lnTo>
                    <a:pt x="1" y="35"/>
                  </a:lnTo>
                  <a:lnTo>
                    <a:pt x="1"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1878700" y="1919700"/>
              <a:ext cx="6875" cy="1675"/>
            </a:xfrm>
            <a:custGeom>
              <a:avLst/>
              <a:gdLst/>
              <a:ahLst/>
              <a:cxnLst/>
              <a:rect l="l" t="t" r="r" b="b"/>
              <a:pathLst>
                <a:path w="275" h="67" extrusionOk="0">
                  <a:moveTo>
                    <a:pt x="274" y="0"/>
                  </a:moveTo>
                  <a:lnTo>
                    <a:pt x="0" y="35"/>
                  </a:lnTo>
                  <a:lnTo>
                    <a:pt x="0"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6"/>
            <p:cNvSpPr/>
            <p:nvPr/>
          </p:nvSpPr>
          <p:spPr>
            <a:xfrm>
              <a:off x="1878700" y="1914725"/>
              <a:ext cx="6900" cy="25625"/>
            </a:xfrm>
            <a:custGeom>
              <a:avLst/>
              <a:gdLst/>
              <a:ahLst/>
              <a:cxnLst/>
              <a:rect l="l" t="t" r="r" b="b"/>
              <a:pathLst>
                <a:path w="276" h="1025" extrusionOk="0">
                  <a:moveTo>
                    <a:pt x="274" y="1"/>
                  </a:moveTo>
                  <a:lnTo>
                    <a:pt x="0" y="159"/>
                  </a:lnTo>
                  <a:lnTo>
                    <a:pt x="0" y="234"/>
                  </a:lnTo>
                  <a:lnTo>
                    <a:pt x="0" y="234"/>
                  </a:lnTo>
                  <a:lnTo>
                    <a:pt x="274" y="199"/>
                  </a:lnTo>
                  <a:lnTo>
                    <a:pt x="274" y="1"/>
                  </a:lnTo>
                  <a:close/>
                  <a:moveTo>
                    <a:pt x="0" y="234"/>
                  </a:moveTo>
                  <a:lnTo>
                    <a:pt x="0" y="234"/>
                  </a:lnTo>
                  <a:lnTo>
                    <a:pt x="0" y="266"/>
                  </a:lnTo>
                  <a:lnTo>
                    <a:pt x="0" y="266"/>
                  </a:lnTo>
                  <a:lnTo>
                    <a:pt x="0" y="266"/>
                  </a:lnTo>
                  <a:lnTo>
                    <a:pt x="0" y="234"/>
                  </a:lnTo>
                  <a:close/>
                  <a:moveTo>
                    <a:pt x="274" y="230"/>
                  </a:moveTo>
                  <a:lnTo>
                    <a:pt x="0" y="266"/>
                  </a:lnTo>
                  <a:lnTo>
                    <a:pt x="0" y="266"/>
                  </a:lnTo>
                  <a:lnTo>
                    <a:pt x="2" y="744"/>
                  </a:lnTo>
                  <a:lnTo>
                    <a:pt x="2" y="744"/>
                  </a:lnTo>
                  <a:lnTo>
                    <a:pt x="276" y="708"/>
                  </a:lnTo>
                  <a:lnTo>
                    <a:pt x="276" y="475"/>
                  </a:lnTo>
                  <a:lnTo>
                    <a:pt x="2" y="511"/>
                  </a:lnTo>
                  <a:lnTo>
                    <a:pt x="2" y="481"/>
                  </a:lnTo>
                  <a:lnTo>
                    <a:pt x="276" y="444"/>
                  </a:lnTo>
                  <a:lnTo>
                    <a:pt x="274" y="230"/>
                  </a:lnTo>
                  <a:close/>
                  <a:moveTo>
                    <a:pt x="2" y="744"/>
                  </a:moveTo>
                  <a:lnTo>
                    <a:pt x="2" y="744"/>
                  </a:lnTo>
                  <a:lnTo>
                    <a:pt x="2" y="775"/>
                  </a:lnTo>
                  <a:lnTo>
                    <a:pt x="2" y="775"/>
                  </a:lnTo>
                  <a:lnTo>
                    <a:pt x="2" y="775"/>
                  </a:lnTo>
                  <a:lnTo>
                    <a:pt x="2" y="744"/>
                  </a:lnTo>
                  <a:close/>
                  <a:moveTo>
                    <a:pt x="276" y="739"/>
                  </a:moveTo>
                  <a:lnTo>
                    <a:pt x="2" y="775"/>
                  </a:lnTo>
                  <a:lnTo>
                    <a:pt x="2" y="775"/>
                  </a:lnTo>
                  <a:lnTo>
                    <a:pt x="3" y="1024"/>
                  </a:lnTo>
                  <a:lnTo>
                    <a:pt x="276" y="866"/>
                  </a:lnTo>
                  <a:lnTo>
                    <a:pt x="276" y="804"/>
                  </a:lnTo>
                  <a:lnTo>
                    <a:pt x="3" y="840"/>
                  </a:lnTo>
                  <a:lnTo>
                    <a:pt x="3" y="808"/>
                  </a:lnTo>
                  <a:lnTo>
                    <a:pt x="276" y="773"/>
                  </a:lnTo>
                  <a:lnTo>
                    <a:pt x="276" y="739"/>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6"/>
            <p:cNvSpPr/>
            <p:nvPr/>
          </p:nvSpPr>
          <p:spPr>
            <a:xfrm>
              <a:off x="1877675" y="1913575"/>
              <a:ext cx="8350" cy="4825"/>
            </a:xfrm>
            <a:custGeom>
              <a:avLst/>
              <a:gdLst/>
              <a:ahLst/>
              <a:cxnLst/>
              <a:rect l="l" t="t" r="r" b="b"/>
              <a:pathLst>
                <a:path w="334" h="193" extrusionOk="0">
                  <a:moveTo>
                    <a:pt x="312" y="0"/>
                  </a:moveTo>
                  <a:lnTo>
                    <a:pt x="0" y="180"/>
                  </a:lnTo>
                  <a:lnTo>
                    <a:pt x="22" y="193"/>
                  </a:lnTo>
                  <a:lnTo>
                    <a:pt x="334" y="13"/>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1877675" y="1918050"/>
              <a:ext cx="650" cy="23125"/>
            </a:xfrm>
            <a:custGeom>
              <a:avLst/>
              <a:gdLst/>
              <a:ahLst/>
              <a:cxnLst/>
              <a:rect l="l" t="t" r="r" b="b"/>
              <a:pathLst>
                <a:path w="26" h="925" extrusionOk="0">
                  <a:moveTo>
                    <a:pt x="0" y="1"/>
                  </a:moveTo>
                  <a:lnTo>
                    <a:pt x="3" y="912"/>
                  </a:lnTo>
                  <a:lnTo>
                    <a:pt x="25" y="925"/>
                  </a:lnTo>
                  <a:lnTo>
                    <a:pt x="22" y="14"/>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1900900" y="1927100"/>
              <a:ext cx="575" cy="1900"/>
            </a:xfrm>
            <a:custGeom>
              <a:avLst/>
              <a:gdLst/>
              <a:ahLst/>
              <a:cxnLst/>
              <a:rect l="l" t="t" r="r" b="b"/>
              <a:pathLst>
                <a:path w="23" h="76" extrusionOk="0">
                  <a:moveTo>
                    <a:pt x="1" y="0"/>
                  </a:moveTo>
                  <a:lnTo>
                    <a:pt x="1" y="64"/>
                  </a:lnTo>
                  <a:lnTo>
                    <a:pt x="23" y="75"/>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6"/>
            <p:cNvSpPr/>
            <p:nvPr/>
          </p:nvSpPr>
          <p:spPr>
            <a:xfrm>
              <a:off x="1900875" y="1926325"/>
              <a:ext cx="600" cy="1125"/>
            </a:xfrm>
            <a:custGeom>
              <a:avLst/>
              <a:gdLst/>
              <a:ahLst/>
              <a:cxnLst/>
              <a:rect l="l" t="t" r="r" b="b"/>
              <a:pathLst>
                <a:path w="24" h="45" extrusionOk="0">
                  <a:moveTo>
                    <a:pt x="1" y="1"/>
                  </a:moveTo>
                  <a:lnTo>
                    <a:pt x="2" y="31"/>
                  </a:lnTo>
                  <a:lnTo>
                    <a:pt x="24" y="44"/>
                  </a:lnTo>
                  <a:lnTo>
                    <a:pt x="24"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1900875" y="1925450"/>
              <a:ext cx="600" cy="1225"/>
            </a:xfrm>
            <a:custGeom>
              <a:avLst/>
              <a:gdLst/>
              <a:ahLst/>
              <a:cxnLst/>
              <a:rect l="l" t="t" r="r" b="b"/>
              <a:pathLst>
                <a:path w="24" h="49" extrusionOk="0">
                  <a:moveTo>
                    <a:pt x="1" y="1"/>
                  </a:moveTo>
                  <a:lnTo>
                    <a:pt x="1" y="36"/>
                  </a:lnTo>
                  <a:lnTo>
                    <a:pt x="24" y="49"/>
                  </a:lnTo>
                  <a:lnTo>
                    <a:pt x="22"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1900875" y="1924700"/>
              <a:ext cx="575" cy="1100"/>
            </a:xfrm>
            <a:custGeom>
              <a:avLst/>
              <a:gdLst/>
              <a:ahLst/>
              <a:cxnLst/>
              <a:rect l="l" t="t" r="r" b="b"/>
              <a:pathLst>
                <a:path w="23" h="44" extrusionOk="0">
                  <a:moveTo>
                    <a:pt x="1" y="0"/>
                  </a:moveTo>
                  <a:lnTo>
                    <a:pt x="1" y="31"/>
                  </a:lnTo>
                  <a:lnTo>
                    <a:pt x="22" y="44"/>
                  </a:lnTo>
                  <a:lnTo>
                    <a:pt x="22"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1894050" y="1928675"/>
              <a:ext cx="7425" cy="4275"/>
            </a:xfrm>
            <a:custGeom>
              <a:avLst/>
              <a:gdLst/>
              <a:ahLst/>
              <a:cxnLst/>
              <a:rect l="l" t="t" r="r" b="b"/>
              <a:pathLst>
                <a:path w="297" h="171" extrusionOk="0">
                  <a:moveTo>
                    <a:pt x="275" y="1"/>
                  </a:moveTo>
                  <a:lnTo>
                    <a:pt x="1" y="157"/>
                  </a:lnTo>
                  <a:lnTo>
                    <a:pt x="23" y="170"/>
                  </a:lnTo>
                  <a:lnTo>
                    <a:pt x="297" y="12"/>
                  </a:lnTo>
                  <a:lnTo>
                    <a:pt x="2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6"/>
            <p:cNvSpPr/>
            <p:nvPr/>
          </p:nvSpPr>
          <p:spPr>
            <a:xfrm>
              <a:off x="1900875" y="1918900"/>
              <a:ext cx="575" cy="6150"/>
            </a:xfrm>
            <a:custGeom>
              <a:avLst/>
              <a:gdLst/>
              <a:ahLst/>
              <a:cxnLst/>
              <a:rect l="l" t="t" r="r" b="b"/>
              <a:pathLst>
                <a:path w="23" h="246" extrusionOk="0">
                  <a:moveTo>
                    <a:pt x="1" y="0"/>
                  </a:moveTo>
                  <a:lnTo>
                    <a:pt x="1" y="232"/>
                  </a:lnTo>
                  <a:lnTo>
                    <a:pt x="22" y="245"/>
                  </a:lnTo>
                  <a:lnTo>
                    <a:pt x="22" y="1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6"/>
            <p:cNvSpPr/>
            <p:nvPr/>
          </p:nvSpPr>
          <p:spPr>
            <a:xfrm>
              <a:off x="1900875" y="1918100"/>
              <a:ext cx="575" cy="1100"/>
            </a:xfrm>
            <a:custGeom>
              <a:avLst/>
              <a:gdLst/>
              <a:ahLst/>
              <a:cxnLst/>
              <a:rect l="l" t="t" r="r" b="b"/>
              <a:pathLst>
                <a:path w="23" h="44" extrusionOk="0">
                  <a:moveTo>
                    <a:pt x="1" y="0"/>
                  </a:moveTo>
                  <a:lnTo>
                    <a:pt x="1" y="32"/>
                  </a:lnTo>
                  <a:lnTo>
                    <a:pt x="22" y="44"/>
                  </a:lnTo>
                  <a:lnTo>
                    <a:pt x="22"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1894050" y="1927100"/>
              <a:ext cx="7425" cy="1250"/>
            </a:xfrm>
            <a:custGeom>
              <a:avLst/>
              <a:gdLst/>
              <a:ahLst/>
              <a:cxnLst/>
              <a:rect l="l" t="t" r="r" b="b"/>
              <a:pathLst>
                <a:path w="297" h="50" extrusionOk="0">
                  <a:moveTo>
                    <a:pt x="275" y="0"/>
                  </a:moveTo>
                  <a:lnTo>
                    <a:pt x="1" y="36"/>
                  </a:lnTo>
                  <a:lnTo>
                    <a:pt x="23" y="49"/>
                  </a:lnTo>
                  <a:lnTo>
                    <a:pt x="297" y="13"/>
                  </a:lnTo>
                  <a:lnTo>
                    <a:pt x="2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1894050" y="1926325"/>
              <a:ext cx="7425" cy="1225"/>
            </a:xfrm>
            <a:custGeom>
              <a:avLst/>
              <a:gdLst/>
              <a:ahLst/>
              <a:cxnLst/>
              <a:rect l="l" t="t" r="r" b="b"/>
              <a:pathLst>
                <a:path w="297" h="49" extrusionOk="0">
                  <a:moveTo>
                    <a:pt x="274" y="1"/>
                  </a:moveTo>
                  <a:lnTo>
                    <a:pt x="1" y="37"/>
                  </a:lnTo>
                  <a:lnTo>
                    <a:pt x="23" y="48"/>
                  </a:lnTo>
                  <a:lnTo>
                    <a:pt x="297" y="14"/>
                  </a:lnTo>
                  <a:lnTo>
                    <a:pt x="27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1894050" y="1925450"/>
              <a:ext cx="7400" cy="1275"/>
            </a:xfrm>
            <a:custGeom>
              <a:avLst/>
              <a:gdLst/>
              <a:ahLst/>
              <a:cxnLst/>
              <a:rect l="l" t="t" r="r" b="b"/>
              <a:pathLst>
                <a:path w="296" h="51" extrusionOk="0">
                  <a:moveTo>
                    <a:pt x="274" y="1"/>
                  </a:moveTo>
                  <a:lnTo>
                    <a:pt x="1" y="37"/>
                  </a:lnTo>
                  <a:lnTo>
                    <a:pt x="23" y="50"/>
                  </a:lnTo>
                  <a:lnTo>
                    <a:pt x="295"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1894050" y="1925600"/>
              <a:ext cx="575" cy="1125"/>
            </a:xfrm>
            <a:custGeom>
              <a:avLst/>
              <a:gdLst/>
              <a:ahLst/>
              <a:cxnLst/>
              <a:rect l="l" t="t" r="r" b="b"/>
              <a:pathLst>
                <a:path w="23" h="45" extrusionOk="0">
                  <a:moveTo>
                    <a:pt x="1" y="1"/>
                  </a:moveTo>
                  <a:lnTo>
                    <a:pt x="1" y="31"/>
                  </a:lnTo>
                  <a:lnTo>
                    <a:pt x="23" y="44"/>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1894050" y="1924700"/>
              <a:ext cx="7400" cy="1250"/>
            </a:xfrm>
            <a:custGeom>
              <a:avLst/>
              <a:gdLst/>
              <a:ahLst/>
              <a:cxnLst/>
              <a:rect l="l" t="t" r="r" b="b"/>
              <a:pathLst>
                <a:path w="296" h="50" extrusionOk="0">
                  <a:moveTo>
                    <a:pt x="274" y="0"/>
                  </a:moveTo>
                  <a:lnTo>
                    <a:pt x="1" y="37"/>
                  </a:lnTo>
                  <a:lnTo>
                    <a:pt x="23" y="50"/>
                  </a:lnTo>
                  <a:lnTo>
                    <a:pt x="295" y="13"/>
                  </a:lnTo>
                  <a:lnTo>
                    <a:pt x="2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1894025" y="1918900"/>
              <a:ext cx="7425" cy="1225"/>
            </a:xfrm>
            <a:custGeom>
              <a:avLst/>
              <a:gdLst/>
              <a:ahLst/>
              <a:cxnLst/>
              <a:rect l="l" t="t" r="r" b="b"/>
              <a:pathLst>
                <a:path w="297" h="49" extrusionOk="0">
                  <a:moveTo>
                    <a:pt x="275" y="0"/>
                  </a:moveTo>
                  <a:lnTo>
                    <a:pt x="0" y="35"/>
                  </a:lnTo>
                  <a:lnTo>
                    <a:pt x="22" y="48"/>
                  </a:lnTo>
                  <a:lnTo>
                    <a:pt x="296" y="12"/>
                  </a:lnTo>
                  <a:lnTo>
                    <a:pt x="2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1894025" y="1919000"/>
              <a:ext cx="575" cy="1125"/>
            </a:xfrm>
            <a:custGeom>
              <a:avLst/>
              <a:gdLst/>
              <a:ahLst/>
              <a:cxnLst/>
              <a:rect l="l" t="t" r="r" b="b"/>
              <a:pathLst>
                <a:path w="23" h="45" extrusionOk="0">
                  <a:moveTo>
                    <a:pt x="0" y="1"/>
                  </a:moveTo>
                  <a:lnTo>
                    <a:pt x="0" y="31"/>
                  </a:lnTo>
                  <a:lnTo>
                    <a:pt x="22" y="44"/>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6"/>
            <p:cNvSpPr/>
            <p:nvPr/>
          </p:nvSpPr>
          <p:spPr>
            <a:xfrm>
              <a:off x="1894025" y="1918100"/>
              <a:ext cx="7425" cy="1250"/>
            </a:xfrm>
            <a:custGeom>
              <a:avLst/>
              <a:gdLst/>
              <a:ahLst/>
              <a:cxnLst/>
              <a:rect l="l" t="t" r="r" b="b"/>
              <a:pathLst>
                <a:path w="297" h="50" extrusionOk="0">
                  <a:moveTo>
                    <a:pt x="275" y="0"/>
                  </a:moveTo>
                  <a:lnTo>
                    <a:pt x="0" y="37"/>
                  </a:lnTo>
                  <a:lnTo>
                    <a:pt x="22" y="50"/>
                  </a:lnTo>
                  <a:lnTo>
                    <a:pt x="296"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6"/>
            <p:cNvSpPr/>
            <p:nvPr/>
          </p:nvSpPr>
          <p:spPr>
            <a:xfrm>
              <a:off x="1900850" y="1912725"/>
              <a:ext cx="600" cy="5725"/>
            </a:xfrm>
            <a:custGeom>
              <a:avLst/>
              <a:gdLst/>
              <a:ahLst/>
              <a:cxnLst/>
              <a:rect l="l" t="t" r="r" b="b"/>
              <a:pathLst>
                <a:path w="24" h="229" extrusionOk="0">
                  <a:moveTo>
                    <a:pt x="0" y="1"/>
                  </a:moveTo>
                  <a:lnTo>
                    <a:pt x="2" y="215"/>
                  </a:lnTo>
                  <a:lnTo>
                    <a:pt x="23" y="228"/>
                  </a:lnTo>
                  <a:lnTo>
                    <a:pt x="23"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1900850" y="1911975"/>
              <a:ext cx="600" cy="1100"/>
            </a:xfrm>
            <a:custGeom>
              <a:avLst/>
              <a:gdLst/>
              <a:ahLst/>
              <a:cxnLst/>
              <a:rect l="l" t="t" r="r" b="b"/>
              <a:pathLst>
                <a:path w="24" h="44" extrusionOk="0">
                  <a:moveTo>
                    <a:pt x="0" y="0"/>
                  </a:moveTo>
                  <a:lnTo>
                    <a:pt x="0" y="31"/>
                  </a:lnTo>
                  <a:lnTo>
                    <a:pt x="23" y="44"/>
                  </a:lnTo>
                  <a:lnTo>
                    <a:pt x="22"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6"/>
            <p:cNvSpPr/>
            <p:nvPr/>
          </p:nvSpPr>
          <p:spPr>
            <a:xfrm>
              <a:off x="1894025" y="1912725"/>
              <a:ext cx="7425" cy="1275"/>
            </a:xfrm>
            <a:custGeom>
              <a:avLst/>
              <a:gdLst/>
              <a:ahLst/>
              <a:cxnLst/>
              <a:rect l="l" t="t" r="r" b="b"/>
              <a:pathLst>
                <a:path w="297" h="51" extrusionOk="0">
                  <a:moveTo>
                    <a:pt x="273" y="1"/>
                  </a:moveTo>
                  <a:lnTo>
                    <a:pt x="0" y="37"/>
                  </a:lnTo>
                  <a:lnTo>
                    <a:pt x="22" y="50"/>
                  </a:lnTo>
                  <a:lnTo>
                    <a:pt x="296" y="14"/>
                  </a:lnTo>
                  <a:lnTo>
                    <a:pt x="27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6"/>
            <p:cNvSpPr/>
            <p:nvPr/>
          </p:nvSpPr>
          <p:spPr>
            <a:xfrm>
              <a:off x="1900850" y="1907000"/>
              <a:ext cx="550" cy="5325"/>
            </a:xfrm>
            <a:custGeom>
              <a:avLst/>
              <a:gdLst/>
              <a:ahLst/>
              <a:cxnLst/>
              <a:rect l="l" t="t" r="r" b="b"/>
              <a:pathLst>
                <a:path w="22" h="213" extrusionOk="0">
                  <a:moveTo>
                    <a:pt x="0" y="1"/>
                  </a:moveTo>
                  <a:lnTo>
                    <a:pt x="0" y="199"/>
                  </a:lnTo>
                  <a:lnTo>
                    <a:pt x="22" y="212"/>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6"/>
            <p:cNvSpPr/>
            <p:nvPr/>
          </p:nvSpPr>
          <p:spPr>
            <a:xfrm>
              <a:off x="1894025" y="1911975"/>
              <a:ext cx="7375" cy="1250"/>
            </a:xfrm>
            <a:custGeom>
              <a:avLst/>
              <a:gdLst/>
              <a:ahLst/>
              <a:cxnLst/>
              <a:rect l="l" t="t" r="r" b="b"/>
              <a:pathLst>
                <a:path w="295" h="50" extrusionOk="0">
                  <a:moveTo>
                    <a:pt x="273" y="0"/>
                  </a:moveTo>
                  <a:lnTo>
                    <a:pt x="0" y="37"/>
                  </a:lnTo>
                  <a:lnTo>
                    <a:pt x="22" y="50"/>
                  </a:lnTo>
                  <a:lnTo>
                    <a:pt x="295" y="13"/>
                  </a:lnTo>
                  <a:lnTo>
                    <a:pt x="27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6"/>
            <p:cNvSpPr/>
            <p:nvPr/>
          </p:nvSpPr>
          <p:spPr>
            <a:xfrm>
              <a:off x="1894025" y="1912875"/>
              <a:ext cx="575" cy="1125"/>
            </a:xfrm>
            <a:custGeom>
              <a:avLst/>
              <a:gdLst/>
              <a:ahLst/>
              <a:cxnLst/>
              <a:rect l="l" t="t" r="r" b="b"/>
              <a:pathLst>
                <a:path w="23" h="45" extrusionOk="0">
                  <a:moveTo>
                    <a:pt x="0" y="1"/>
                  </a:moveTo>
                  <a:lnTo>
                    <a:pt x="0" y="31"/>
                  </a:lnTo>
                  <a:lnTo>
                    <a:pt x="22" y="44"/>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6"/>
            <p:cNvSpPr/>
            <p:nvPr/>
          </p:nvSpPr>
          <p:spPr>
            <a:xfrm>
              <a:off x="1894000" y="1910950"/>
              <a:ext cx="625" cy="22000"/>
            </a:xfrm>
            <a:custGeom>
              <a:avLst/>
              <a:gdLst/>
              <a:ahLst/>
              <a:cxnLst/>
              <a:rect l="l" t="t" r="r" b="b"/>
              <a:pathLst>
                <a:path w="25" h="880" extrusionOk="0">
                  <a:moveTo>
                    <a:pt x="0" y="1"/>
                  </a:moveTo>
                  <a:lnTo>
                    <a:pt x="3" y="866"/>
                  </a:lnTo>
                  <a:lnTo>
                    <a:pt x="25" y="879"/>
                  </a:lnTo>
                  <a:lnTo>
                    <a:pt x="23" y="14"/>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6"/>
            <p:cNvSpPr/>
            <p:nvPr/>
          </p:nvSpPr>
          <p:spPr>
            <a:xfrm>
              <a:off x="1894050" y="1927225"/>
              <a:ext cx="575" cy="1125"/>
            </a:xfrm>
            <a:custGeom>
              <a:avLst/>
              <a:gdLst/>
              <a:ahLst/>
              <a:cxnLst/>
              <a:rect l="l" t="t" r="r" b="b"/>
              <a:pathLst>
                <a:path w="23" h="45" extrusionOk="0">
                  <a:moveTo>
                    <a:pt x="1" y="1"/>
                  </a:moveTo>
                  <a:lnTo>
                    <a:pt x="1" y="31"/>
                  </a:lnTo>
                  <a:lnTo>
                    <a:pt x="23" y="44"/>
                  </a:lnTo>
                  <a:lnTo>
                    <a:pt x="23" y="1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6"/>
            <p:cNvSpPr/>
            <p:nvPr/>
          </p:nvSpPr>
          <p:spPr>
            <a:xfrm>
              <a:off x="1894600" y="1925025"/>
              <a:ext cx="6850" cy="1700"/>
            </a:xfrm>
            <a:custGeom>
              <a:avLst/>
              <a:gdLst/>
              <a:ahLst/>
              <a:cxnLst/>
              <a:rect l="l" t="t" r="r" b="b"/>
              <a:pathLst>
                <a:path w="274" h="68" extrusionOk="0">
                  <a:moveTo>
                    <a:pt x="273" y="0"/>
                  </a:moveTo>
                  <a:lnTo>
                    <a:pt x="1" y="37"/>
                  </a:lnTo>
                  <a:lnTo>
                    <a:pt x="1" y="67"/>
                  </a:lnTo>
                  <a:lnTo>
                    <a:pt x="273" y="31"/>
                  </a:lnTo>
                  <a:lnTo>
                    <a:pt x="2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6"/>
            <p:cNvSpPr/>
            <p:nvPr/>
          </p:nvSpPr>
          <p:spPr>
            <a:xfrm>
              <a:off x="1894575" y="1918425"/>
              <a:ext cx="6875" cy="1700"/>
            </a:xfrm>
            <a:custGeom>
              <a:avLst/>
              <a:gdLst/>
              <a:ahLst/>
              <a:cxnLst/>
              <a:rect l="l" t="t" r="r" b="b"/>
              <a:pathLst>
                <a:path w="275" h="68" extrusionOk="0">
                  <a:moveTo>
                    <a:pt x="274" y="0"/>
                  </a:moveTo>
                  <a:lnTo>
                    <a:pt x="0" y="37"/>
                  </a:lnTo>
                  <a:lnTo>
                    <a:pt x="0"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1894000" y="1907000"/>
              <a:ext cx="7400" cy="4300"/>
            </a:xfrm>
            <a:custGeom>
              <a:avLst/>
              <a:gdLst/>
              <a:ahLst/>
              <a:cxnLst/>
              <a:rect l="l" t="t" r="r" b="b"/>
              <a:pathLst>
                <a:path w="296" h="172" extrusionOk="0">
                  <a:moveTo>
                    <a:pt x="274" y="1"/>
                  </a:moveTo>
                  <a:lnTo>
                    <a:pt x="0" y="159"/>
                  </a:lnTo>
                  <a:lnTo>
                    <a:pt x="23" y="172"/>
                  </a:lnTo>
                  <a:lnTo>
                    <a:pt x="296"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1894050" y="1906500"/>
              <a:ext cx="7900" cy="27275"/>
            </a:xfrm>
            <a:custGeom>
              <a:avLst/>
              <a:gdLst/>
              <a:ahLst/>
              <a:cxnLst/>
              <a:rect l="l" t="t" r="r" b="b"/>
              <a:pathLst>
                <a:path w="316" h="1091" extrusionOk="0">
                  <a:moveTo>
                    <a:pt x="294" y="32"/>
                  </a:moveTo>
                  <a:lnTo>
                    <a:pt x="294" y="232"/>
                  </a:lnTo>
                  <a:lnTo>
                    <a:pt x="297" y="232"/>
                  </a:lnTo>
                  <a:lnTo>
                    <a:pt x="297" y="264"/>
                  </a:lnTo>
                  <a:lnTo>
                    <a:pt x="297" y="479"/>
                  </a:lnTo>
                  <a:lnTo>
                    <a:pt x="297" y="508"/>
                  </a:lnTo>
                  <a:lnTo>
                    <a:pt x="297" y="740"/>
                  </a:lnTo>
                  <a:lnTo>
                    <a:pt x="297" y="837"/>
                  </a:lnTo>
                  <a:lnTo>
                    <a:pt x="297" y="899"/>
                  </a:lnTo>
                  <a:lnTo>
                    <a:pt x="24" y="1057"/>
                  </a:lnTo>
                  <a:lnTo>
                    <a:pt x="21" y="190"/>
                  </a:lnTo>
                  <a:lnTo>
                    <a:pt x="294" y="32"/>
                  </a:lnTo>
                  <a:close/>
                  <a:moveTo>
                    <a:pt x="313" y="0"/>
                  </a:moveTo>
                  <a:lnTo>
                    <a:pt x="1" y="180"/>
                  </a:lnTo>
                  <a:lnTo>
                    <a:pt x="4" y="1091"/>
                  </a:lnTo>
                  <a:lnTo>
                    <a:pt x="316" y="911"/>
                  </a:lnTo>
                  <a:lnTo>
                    <a:pt x="31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6"/>
            <p:cNvSpPr/>
            <p:nvPr/>
          </p:nvSpPr>
          <p:spPr>
            <a:xfrm>
              <a:off x="1894600" y="1926650"/>
              <a:ext cx="6875" cy="1700"/>
            </a:xfrm>
            <a:custGeom>
              <a:avLst/>
              <a:gdLst/>
              <a:ahLst/>
              <a:cxnLst/>
              <a:rect l="l" t="t" r="r" b="b"/>
              <a:pathLst>
                <a:path w="275" h="68" extrusionOk="0">
                  <a:moveTo>
                    <a:pt x="275" y="1"/>
                  </a:moveTo>
                  <a:lnTo>
                    <a:pt x="1" y="35"/>
                  </a:lnTo>
                  <a:lnTo>
                    <a:pt x="1" y="67"/>
                  </a:lnTo>
                  <a:lnTo>
                    <a:pt x="275" y="31"/>
                  </a:lnTo>
                  <a:lnTo>
                    <a:pt x="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6"/>
            <p:cNvSpPr/>
            <p:nvPr/>
          </p:nvSpPr>
          <p:spPr>
            <a:xfrm>
              <a:off x="1894575" y="1912300"/>
              <a:ext cx="6875" cy="1700"/>
            </a:xfrm>
            <a:custGeom>
              <a:avLst/>
              <a:gdLst/>
              <a:ahLst/>
              <a:cxnLst/>
              <a:rect l="l" t="t" r="r" b="b"/>
              <a:pathLst>
                <a:path w="275" h="68" extrusionOk="0">
                  <a:moveTo>
                    <a:pt x="273" y="0"/>
                  </a:moveTo>
                  <a:lnTo>
                    <a:pt x="0" y="37"/>
                  </a:lnTo>
                  <a:lnTo>
                    <a:pt x="0" y="67"/>
                  </a:lnTo>
                  <a:lnTo>
                    <a:pt x="274" y="31"/>
                  </a:lnTo>
                  <a:lnTo>
                    <a:pt x="2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6"/>
            <p:cNvSpPr/>
            <p:nvPr/>
          </p:nvSpPr>
          <p:spPr>
            <a:xfrm>
              <a:off x="1894575" y="1907325"/>
              <a:ext cx="6900" cy="25625"/>
            </a:xfrm>
            <a:custGeom>
              <a:avLst/>
              <a:gdLst/>
              <a:ahLst/>
              <a:cxnLst/>
              <a:rect l="l" t="t" r="r" b="b"/>
              <a:pathLst>
                <a:path w="276" h="1025" extrusionOk="0">
                  <a:moveTo>
                    <a:pt x="273" y="1"/>
                  </a:moveTo>
                  <a:lnTo>
                    <a:pt x="0" y="159"/>
                  </a:lnTo>
                  <a:lnTo>
                    <a:pt x="0" y="236"/>
                  </a:lnTo>
                  <a:lnTo>
                    <a:pt x="0" y="236"/>
                  </a:lnTo>
                  <a:lnTo>
                    <a:pt x="273" y="199"/>
                  </a:lnTo>
                  <a:lnTo>
                    <a:pt x="273" y="1"/>
                  </a:lnTo>
                  <a:close/>
                  <a:moveTo>
                    <a:pt x="0" y="236"/>
                  </a:moveTo>
                  <a:lnTo>
                    <a:pt x="0" y="236"/>
                  </a:lnTo>
                  <a:lnTo>
                    <a:pt x="0" y="266"/>
                  </a:lnTo>
                  <a:lnTo>
                    <a:pt x="0" y="266"/>
                  </a:lnTo>
                  <a:lnTo>
                    <a:pt x="0" y="266"/>
                  </a:lnTo>
                  <a:lnTo>
                    <a:pt x="0" y="236"/>
                  </a:lnTo>
                  <a:close/>
                  <a:moveTo>
                    <a:pt x="274" y="230"/>
                  </a:moveTo>
                  <a:lnTo>
                    <a:pt x="0" y="266"/>
                  </a:lnTo>
                  <a:lnTo>
                    <a:pt x="0" y="266"/>
                  </a:lnTo>
                  <a:lnTo>
                    <a:pt x="1" y="481"/>
                  </a:lnTo>
                  <a:lnTo>
                    <a:pt x="1" y="481"/>
                  </a:lnTo>
                  <a:lnTo>
                    <a:pt x="274" y="444"/>
                  </a:lnTo>
                  <a:lnTo>
                    <a:pt x="274" y="230"/>
                  </a:lnTo>
                  <a:close/>
                  <a:moveTo>
                    <a:pt x="1" y="481"/>
                  </a:moveTo>
                  <a:lnTo>
                    <a:pt x="0" y="481"/>
                  </a:lnTo>
                  <a:lnTo>
                    <a:pt x="0" y="511"/>
                  </a:lnTo>
                  <a:lnTo>
                    <a:pt x="1" y="511"/>
                  </a:lnTo>
                  <a:lnTo>
                    <a:pt x="1" y="481"/>
                  </a:lnTo>
                  <a:close/>
                  <a:moveTo>
                    <a:pt x="274" y="475"/>
                  </a:moveTo>
                  <a:lnTo>
                    <a:pt x="1" y="511"/>
                  </a:lnTo>
                  <a:lnTo>
                    <a:pt x="2" y="1024"/>
                  </a:lnTo>
                  <a:lnTo>
                    <a:pt x="276" y="866"/>
                  </a:lnTo>
                  <a:lnTo>
                    <a:pt x="276" y="804"/>
                  </a:lnTo>
                  <a:lnTo>
                    <a:pt x="2" y="840"/>
                  </a:lnTo>
                  <a:lnTo>
                    <a:pt x="2" y="808"/>
                  </a:lnTo>
                  <a:lnTo>
                    <a:pt x="276" y="774"/>
                  </a:lnTo>
                  <a:lnTo>
                    <a:pt x="274" y="739"/>
                  </a:lnTo>
                  <a:lnTo>
                    <a:pt x="2" y="775"/>
                  </a:lnTo>
                  <a:lnTo>
                    <a:pt x="2" y="745"/>
                  </a:lnTo>
                  <a:lnTo>
                    <a:pt x="274" y="708"/>
                  </a:lnTo>
                  <a:lnTo>
                    <a:pt x="274" y="475"/>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6"/>
            <p:cNvSpPr/>
            <p:nvPr/>
          </p:nvSpPr>
          <p:spPr>
            <a:xfrm>
              <a:off x="1893525" y="1906175"/>
              <a:ext cx="8350" cy="4850"/>
            </a:xfrm>
            <a:custGeom>
              <a:avLst/>
              <a:gdLst/>
              <a:ahLst/>
              <a:cxnLst/>
              <a:rect l="l" t="t" r="r" b="b"/>
              <a:pathLst>
                <a:path w="334" h="194" extrusionOk="0">
                  <a:moveTo>
                    <a:pt x="312" y="0"/>
                  </a:moveTo>
                  <a:lnTo>
                    <a:pt x="0" y="180"/>
                  </a:lnTo>
                  <a:lnTo>
                    <a:pt x="22" y="193"/>
                  </a:lnTo>
                  <a:lnTo>
                    <a:pt x="334" y="13"/>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6"/>
            <p:cNvSpPr/>
            <p:nvPr/>
          </p:nvSpPr>
          <p:spPr>
            <a:xfrm>
              <a:off x="1893525" y="1910675"/>
              <a:ext cx="625" cy="23100"/>
            </a:xfrm>
            <a:custGeom>
              <a:avLst/>
              <a:gdLst/>
              <a:ahLst/>
              <a:cxnLst/>
              <a:rect l="l" t="t" r="r" b="b"/>
              <a:pathLst>
                <a:path w="25" h="924" extrusionOk="0">
                  <a:moveTo>
                    <a:pt x="0" y="0"/>
                  </a:moveTo>
                  <a:lnTo>
                    <a:pt x="3" y="911"/>
                  </a:lnTo>
                  <a:lnTo>
                    <a:pt x="25" y="924"/>
                  </a:lnTo>
                  <a:lnTo>
                    <a:pt x="22"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6"/>
            <p:cNvSpPr/>
            <p:nvPr/>
          </p:nvSpPr>
          <p:spPr>
            <a:xfrm>
              <a:off x="1884275" y="1914375"/>
              <a:ext cx="1575" cy="44575"/>
            </a:xfrm>
            <a:custGeom>
              <a:avLst/>
              <a:gdLst/>
              <a:ahLst/>
              <a:cxnLst/>
              <a:rect l="l" t="t" r="r" b="b"/>
              <a:pathLst>
                <a:path w="63" h="1783" extrusionOk="0">
                  <a:moveTo>
                    <a:pt x="63" y="0"/>
                  </a:moveTo>
                  <a:lnTo>
                    <a:pt x="6" y="33"/>
                  </a:lnTo>
                  <a:lnTo>
                    <a:pt x="0" y="1782"/>
                  </a:lnTo>
                  <a:lnTo>
                    <a:pt x="0" y="1782"/>
                  </a:lnTo>
                  <a:lnTo>
                    <a:pt x="57" y="1749"/>
                  </a:lnTo>
                  <a:lnTo>
                    <a:pt x="6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6"/>
            <p:cNvSpPr/>
            <p:nvPr/>
          </p:nvSpPr>
          <p:spPr>
            <a:xfrm>
              <a:off x="1882850" y="1914375"/>
              <a:ext cx="1600" cy="44575"/>
            </a:xfrm>
            <a:custGeom>
              <a:avLst/>
              <a:gdLst/>
              <a:ahLst/>
              <a:cxnLst/>
              <a:rect l="l" t="t" r="r" b="b"/>
              <a:pathLst>
                <a:path w="64" h="1783" extrusionOk="0">
                  <a:moveTo>
                    <a:pt x="5" y="0"/>
                  </a:moveTo>
                  <a:lnTo>
                    <a:pt x="1" y="1749"/>
                  </a:lnTo>
                  <a:lnTo>
                    <a:pt x="57" y="1782"/>
                  </a:lnTo>
                  <a:lnTo>
                    <a:pt x="63" y="33"/>
                  </a:lnTo>
                  <a:lnTo>
                    <a:pt x="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6"/>
            <p:cNvSpPr/>
            <p:nvPr/>
          </p:nvSpPr>
          <p:spPr>
            <a:xfrm>
              <a:off x="1882975" y="1913525"/>
              <a:ext cx="2875" cy="1700"/>
            </a:xfrm>
            <a:custGeom>
              <a:avLst/>
              <a:gdLst/>
              <a:ahLst/>
              <a:cxnLst/>
              <a:rect l="l" t="t" r="r" b="b"/>
              <a:pathLst>
                <a:path w="115" h="68" extrusionOk="0">
                  <a:moveTo>
                    <a:pt x="57" y="1"/>
                  </a:moveTo>
                  <a:lnTo>
                    <a:pt x="0" y="34"/>
                  </a:lnTo>
                  <a:lnTo>
                    <a:pt x="58" y="67"/>
                  </a:lnTo>
                  <a:lnTo>
                    <a:pt x="115" y="34"/>
                  </a:lnTo>
                  <a:lnTo>
                    <a:pt x="5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6"/>
            <p:cNvSpPr/>
            <p:nvPr/>
          </p:nvSpPr>
          <p:spPr>
            <a:xfrm>
              <a:off x="1916650" y="1895175"/>
              <a:ext cx="1550" cy="44600"/>
            </a:xfrm>
            <a:custGeom>
              <a:avLst/>
              <a:gdLst/>
              <a:ahLst/>
              <a:cxnLst/>
              <a:rect l="l" t="t" r="r" b="b"/>
              <a:pathLst>
                <a:path w="62" h="1784" extrusionOk="0">
                  <a:moveTo>
                    <a:pt x="61" y="1"/>
                  </a:moveTo>
                  <a:lnTo>
                    <a:pt x="5" y="34"/>
                  </a:lnTo>
                  <a:lnTo>
                    <a:pt x="0" y="1783"/>
                  </a:lnTo>
                  <a:lnTo>
                    <a:pt x="57" y="1750"/>
                  </a:lnTo>
                  <a:lnTo>
                    <a:pt x="6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6"/>
            <p:cNvSpPr/>
            <p:nvPr/>
          </p:nvSpPr>
          <p:spPr>
            <a:xfrm>
              <a:off x="1915200" y="1895175"/>
              <a:ext cx="1575" cy="44600"/>
            </a:xfrm>
            <a:custGeom>
              <a:avLst/>
              <a:gdLst/>
              <a:ahLst/>
              <a:cxnLst/>
              <a:rect l="l" t="t" r="r" b="b"/>
              <a:pathLst>
                <a:path w="63" h="1784" extrusionOk="0">
                  <a:moveTo>
                    <a:pt x="6" y="1"/>
                  </a:moveTo>
                  <a:lnTo>
                    <a:pt x="0" y="1750"/>
                  </a:lnTo>
                  <a:lnTo>
                    <a:pt x="58" y="1783"/>
                  </a:lnTo>
                  <a:lnTo>
                    <a:pt x="63" y="34"/>
                  </a:lnTo>
                  <a:lnTo>
                    <a:pt x="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6"/>
            <p:cNvSpPr/>
            <p:nvPr/>
          </p:nvSpPr>
          <p:spPr>
            <a:xfrm>
              <a:off x="1915350" y="1894400"/>
              <a:ext cx="2850" cy="1650"/>
            </a:xfrm>
            <a:custGeom>
              <a:avLst/>
              <a:gdLst/>
              <a:ahLst/>
              <a:cxnLst/>
              <a:rect l="l" t="t" r="r" b="b"/>
              <a:pathLst>
                <a:path w="114" h="66" extrusionOk="0">
                  <a:moveTo>
                    <a:pt x="57" y="0"/>
                  </a:moveTo>
                  <a:lnTo>
                    <a:pt x="0" y="32"/>
                  </a:lnTo>
                  <a:lnTo>
                    <a:pt x="57" y="65"/>
                  </a:lnTo>
                  <a:lnTo>
                    <a:pt x="113" y="32"/>
                  </a:lnTo>
                  <a:lnTo>
                    <a:pt x="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6"/>
            <p:cNvSpPr/>
            <p:nvPr/>
          </p:nvSpPr>
          <p:spPr>
            <a:xfrm>
              <a:off x="1949025" y="1876050"/>
              <a:ext cx="1550" cy="44575"/>
            </a:xfrm>
            <a:custGeom>
              <a:avLst/>
              <a:gdLst/>
              <a:ahLst/>
              <a:cxnLst/>
              <a:rect l="l" t="t" r="r" b="b"/>
              <a:pathLst>
                <a:path w="62" h="1783" extrusionOk="0">
                  <a:moveTo>
                    <a:pt x="61" y="0"/>
                  </a:moveTo>
                  <a:lnTo>
                    <a:pt x="5" y="34"/>
                  </a:lnTo>
                  <a:lnTo>
                    <a:pt x="0" y="1782"/>
                  </a:lnTo>
                  <a:lnTo>
                    <a:pt x="57" y="1749"/>
                  </a:lnTo>
                  <a:lnTo>
                    <a:pt x="6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6"/>
            <p:cNvSpPr/>
            <p:nvPr/>
          </p:nvSpPr>
          <p:spPr>
            <a:xfrm>
              <a:off x="1947575" y="1876050"/>
              <a:ext cx="1575" cy="44575"/>
            </a:xfrm>
            <a:custGeom>
              <a:avLst/>
              <a:gdLst/>
              <a:ahLst/>
              <a:cxnLst/>
              <a:rect l="l" t="t" r="r" b="b"/>
              <a:pathLst>
                <a:path w="63" h="1783" extrusionOk="0">
                  <a:moveTo>
                    <a:pt x="6" y="0"/>
                  </a:moveTo>
                  <a:lnTo>
                    <a:pt x="0" y="1749"/>
                  </a:lnTo>
                  <a:lnTo>
                    <a:pt x="58" y="1782"/>
                  </a:lnTo>
                  <a:lnTo>
                    <a:pt x="63" y="34"/>
                  </a:lnTo>
                  <a:lnTo>
                    <a:pt x="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6"/>
            <p:cNvSpPr/>
            <p:nvPr/>
          </p:nvSpPr>
          <p:spPr>
            <a:xfrm>
              <a:off x="1947725" y="1875200"/>
              <a:ext cx="2850" cy="1700"/>
            </a:xfrm>
            <a:custGeom>
              <a:avLst/>
              <a:gdLst/>
              <a:ahLst/>
              <a:cxnLst/>
              <a:rect l="l" t="t" r="r" b="b"/>
              <a:pathLst>
                <a:path w="114" h="68" extrusionOk="0">
                  <a:moveTo>
                    <a:pt x="57" y="1"/>
                  </a:moveTo>
                  <a:lnTo>
                    <a:pt x="0" y="34"/>
                  </a:lnTo>
                  <a:lnTo>
                    <a:pt x="57" y="68"/>
                  </a:lnTo>
                  <a:lnTo>
                    <a:pt x="113" y="34"/>
                  </a:lnTo>
                  <a:lnTo>
                    <a:pt x="5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6"/>
            <p:cNvSpPr/>
            <p:nvPr/>
          </p:nvSpPr>
          <p:spPr>
            <a:xfrm>
              <a:off x="1800175" y="1822550"/>
              <a:ext cx="157575" cy="91250"/>
            </a:xfrm>
            <a:custGeom>
              <a:avLst/>
              <a:gdLst/>
              <a:ahLst/>
              <a:cxnLst/>
              <a:rect l="l" t="t" r="r" b="b"/>
              <a:pathLst>
                <a:path w="6303" h="3650" extrusionOk="0">
                  <a:moveTo>
                    <a:pt x="2940" y="0"/>
                  </a:moveTo>
                  <a:lnTo>
                    <a:pt x="0" y="1708"/>
                  </a:lnTo>
                  <a:lnTo>
                    <a:pt x="3361" y="3650"/>
                  </a:lnTo>
                  <a:lnTo>
                    <a:pt x="6302" y="1942"/>
                  </a:lnTo>
                  <a:lnTo>
                    <a:pt x="294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6"/>
            <p:cNvSpPr/>
            <p:nvPr/>
          </p:nvSpPr>
          <p:spPr>
            <a:xfrm>
              <a:off x="1884200" y="1871075"/>
              <a:ext cx="73550" cy="44000"/>
            </a:xfrm>
            <a:custGeom>
              <a:avLst/>
              <a:gdLst/>
              <a:ahLst/>
              <a:cxnLst/>
              <a:rect l="l" t="t" r="r" b="b"/>
              <a:pathLst>
                <a:path w="2942" h="1760" extrusionOk="0">
                  <a:moveTo>
                    <a:pt x="2941" y="1"/>
                  </a:moveTo>
                  <a:lnTo>
                    <a:pt x="0" y="1709"/>
                  </a:lnTo>
                  <a:lnTo>
                    <a:pt x="0" y="1760"/>
                  </a:lnTo>
                  <a:lnTo>
                    <a:pt x="2941" y="51"/>
                  </a:lnTo>
                  <a:lnTo>
                    <a:pt x="294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6"/>
            <p:cNvSpPr/>
            <p:nvPr/>
          </p:nvSpPr>
          <p:spPr>
            <a:xfrm>
              <a:off x="1800125" y="1865250"/>
              <a:ext cx="84100" cy="49825"/>
            </a:xfrm>
            <a:custGeom>
              <a:avLst/>
              <a:gdLst/>
              <a:ahLst/>
              <a:cxnLst/>
              <a:rect l="l" t="t" r="r" b="b"/>
              <a:pathLst>
                <a:path w="3364" h="1993" extrusionOk="0">
                  <a:moveTo>
                    <a:pt x="2" y="0"/>
                  </a:moveTo>
                  <a:lnTo>
                    <a:pt x="1" y="51"/>
                  </a:lnTo>
                  <a:lnTo>
                    <a:pt x="3363" y="1993"/>
                  </a:lnTo>
                  <a:lnTo>
                    <a:pt x="3363" y="194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6"/>
            <p:cNvSpPr/>
            <p:nvPr/>
          </p:nvSpPr>
          <p:spPr>
            <a:xfrm>
              <a:off x="1800175" y="1823075"/>
              <a:ext cx="157575" cy="91275"/>
            </a:xfrm>
            <a:custGeom>
              <a:avLst/>
              <a:gdLst/>
              <a:ahLst/>
              <a:cxnLst/>
              <a:rect l="l" t="t" r="r" b="b"/>
              <a:pathLst>
                <a:path w="6303" h="3651" extrusionOk="0">
                  <a:moveTo>
                    <a:pt x="2940" y="1"/>
                  </a:moveTo>
                  <a:lnTo>
                    <a:pt x="0" y="1709"/>
                  </a:lnTo>
                  <a:lnTo>
                    <a:pt x="3361" y="3651"/>
                  </a:lnTo>
                  <a:lnTo>
                    <a:pt x="6302" y="1942"/>
                  </a:lnTo>
                  <a:lnTo>
                    <a:pt x="294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6"/>
            <p:cNvSpPr/>
            <p:nvPr/>
          </p:nvSpPr>
          <p:spPr>
            <a:xfrm>
              <a:off x="1884200" y="1871625"/>
              <a:ext cx="73550" cy="44000"/>
            </a:xfrm>
            <a:custGeom>
              <a:avLst/>
              <a:gdLst/>
              <a:ahLst/>
              <a:cxnLst/>
              <a:rect l="l" t="t" r="r" b="b"/>
              <a:pathLst>
                <a:path w="2942" h="1760" extrusionOk="0">
                  <a:moveTo>
                    <a:pt x="2941" y="0"/>
                  </a:moveTo>
                  <a:lnTo>
                    <a:pt x="0" y="1709"/>
                  </a:lnTo>
                  <a:lnTo>
                    <a:pt x="0" y="1759"/>
                  </a:lnTo>
                  <a:lnTo>
                    <a:pt x="2941" y="50"/>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6"/>
            <p:cNvSpPr/>
            <p:nvPr/>
          </p:nvSpPr>
          <p:spPr>
            <a:xfrm>
              <a:off x="1800125" y="1865775"/>
              <a:ext cx="84100" cy="49850"/>
            </a:xfrm>
            <a:custGeom>
              <a:avLst/>
              <a:gdLst/>
              <a:ahLst/>
              <a:cxnLst/>
              <a:rect l="l" t="t" r="r" b="b"/>
              <a:pathLst>
                <a:path w="3364" h="1994" extrusionOk="0">
                  <a:moveTo>
                    <a:pt x="2" y="1"/>
                  </a:moveTo>
                  <a:lnTo>
                    <a:pt x="1" y="52"/>
                  </a:lnTo>
                  <a:lnTo>
                    <a:pt x="3363" y="1993"/>
                  </a:lnTo>
                  <a:lnTo>
                    <a:pt x="3363" y="1943"/>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6"/>
            <p:cNvSpPr/>
            <p:nvPr/>
          </p:nvSpPr>
          <p:spPr>
            <a:xfrm>
              <a:off x="1800175" y="1823550"/>
              <a:ext cx="157575" cy="91275"/>
            </a:xfrm>
            <a:custGeom>
              <a:avLst/>
              <a:gdLst/>
              <a:ahLst/>
              <a:cxnLst/>
              <a:rect l="l" t="t" r="r" b="b"/>
              <a:pathLst>
                <a:path w="6303" h="3651" extrusionOk="0">
                  <a:moveTo>
                    <a:pt x="2940" y="1"/>
                  </a:moveTo>
                  <a:lnTo>
                    <a:pt x="0" y="1710"/>
                  </a:lnTo>
                  <a:lnTo>
                    <a:pt x="3361" y="3650"/>
                  </a:lnTo>
                  <a:lnTo>
                    <a:pt x="6302" y="1942"/>
                  </a:lnTo>
                  <a:lnTo>
                    <a:pt x="29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6"/>
            <p:cNvSpPr/>
            <p:nvPr/>
          </p:nvSpPr>
          <p:spPr>
            <a:xfrm>
              <a:off x="1884200" y="1872100"/>
              <a:ext cx="73550" cy="44000"/>
            </a:xfrm>
            <a:custGeom>
              <a:avLst/>
              <a:gdLst/>
              <a:ahLst/>
              <a:cxnLst/>
              <a:rect l="l" t="t" r="r" b="b"/>
              <a:pathLst>
                <a:path w="2942" h="1760" extrusionOk="0">
                  <a:moveTo>
                    <a:pt x="2941" y="0"/>
                  </a:moveTo>
                  <a:lnTo>
                    <a:pt x="0" y="1708"/>
                  </a:lnTo>
                  <a:lnTo>
                    <a:pt x="0" y="1759"/>
                  </a:lnTo>
                  <a:lnTo>
                    <a:pt x="2941" y="51"/>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6"/>
            <p:cNvSpPr/>
            <p:nvPr/>
          </p:nvSpPr>
          <p:spPr>
            <a:xfrm>
              <a:off x="1800125" y="1866300"/>
              <a:ext cx="84100" cy="49800"/>
            </a:xfrm>
            <a:custGeom>
              <a:avLst/>
              <a:gdLst/>
              <a:ahLst/>
              <a:cxnLst/>
              <a:rect l="l" t="t" r="r" b="b"/>
              <a:pathLst>
                <a:path w="3364" h="1992" extrusionOk="0">
                  <a:moveTo>
                    <a:pt x="2" y="0"/>
                  </a:moveTo>
                  <a:lnTo>
                    <a:pt x="1" y="51"/>
                  </a:lnTo>
                  <a:lnTo>
                    <a:pt x="3363" y="1991"/>
                  </a:lnTo>
                  <a:lnTo>
                    <a:pt x="3363" y="1940"/>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6"/>
            <p:cNvSpPr/>
            <p:nvPr/>
          </p:nvSpPr>
          <p:spPr>
            <a:xfrm>
              <a:off x="1806625" y="1859250"/>
              <a:ext cx="1025" cy="650"/>
            </a:xfrm>
            <a:custGeom>
              <a:avLst/>
              <a:gdLst/>
              <a:ahLst/>
              <a:cxnLst/>
              <a:rect l="l" t="t" r="r" b="b"/>
              <a:pathLst>
                <a:path w="41" h="26" extrusionOk="0">
                  <a:moveTo>
                    <a:pt x="21" y="1"/>
                  </a:moveTo>
                  <a:lnTo>
                    <a:pt x="0" y="14"/>
                  </a:lnTo>
                  <a:lnTo>
                    <a:pt x="21" y="26"/>
                  </a:lnTo>
                  <a:lnTo>
                    <a:pt x="41"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6"/>
            <p:cNvSpPr/>
            <p:nvPr/>
          </p:nvSpPr>
          <p:spPr>
            <a:xfrm>
              <a:off x="1807125" y="1859575"/>
              <a:ext cx="525" cy="2875"/>
            </a:xfrm>
            <a:custGeom>
              <a:avLst/>
              <a:gdLst/>
              <a:ahLst/>
              <a:cxnLst/>
              <a:rect l="l" t="t" r="r" b="b"/>
              <a:pathLst>
                <a:path w="21" h="115" extrusionOk="0">
                  <a:moveTo>
                    <a:pt x="21" y="1"/>
                  </a:moveTo>
                  <a:lnTo>
                    <a:pt x="1" y="13"/>
                  </a:lnTo>
                  <a:lnTo>
                    <a:pt x="1"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6"/>
            <p:cNvSpPr/>
            <p:nvPr/>
          </p:nvSpPr>
          <p:spPr>
            <a:xfrm>
              <a:off x="1806575" y="1859575"/>
              <a:ext cx="575" cy="2875"/>
            </a:xfrm>
            <a:custGeom>
              <a:avLst/>
              <a:gdLst/>
              <a:ahLst/>
              <a:cxnLst/>
              <a:rect l="l" t="t" r="r" b="b"/>
              <a:pathLst>
                <a:path w="23" h="115" extrusionOk="0">
                  <a:moveTo>
                    <a:pt x="2" y="1"/>
                  </a:moveTo>
                  <a:lnTo>
                    <a:pt x="1" y="102"/>
                  </a:lnTo>
                  <a:lnTo>
                    <a:pt x="23" y="114"/>
                  </a:lnTo>
                  <a:lnTo>
                    <a:pt x="23" y="13"/>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6"/>
            <p:cNvSpPr/>
            <p:nvPr/>
          </p:nvSpPr>
          <p:spPr>
            <a:xfrm>
              <a:off x="1816850" y="1853350"/>
              <a:ext cx="1025" cy="650"/>
            </a:xfrm>
            <a:custGeom>
              <a:avLst/>
              <a:gdLst/>
              <a:ahLst/>
              <a:cxnLst/>
              <a:rect l="l" t="t" r="r" b="b"/>
              <a:pathLst>
                <a:path w="41" h="26" extrusionOk="0">
                  <a:moveTo>
                    <a:pt x="21" y="1"/>
                  </a:moveTo>
                  <a:lnTo>
                    <a:pt x="0" y="12"/>
                  </a:lnTo>
                  <a:lnTo>
                    <a:pt x="21" y="25"/>
                  </a:lnTo>
                  <a:lnTo>
                    <a:pt x="41"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6"/>
            <p:cNvSpPr/>
            <p:nvPr/>
          </p:nvSpPr>
          <p:spPr>
            <a:xfrm>
              <a:off x="1817350" y="1853650"/>
              <a:ext cx="525" cy="2850"/>
            </a:xfrm>
            <a:custGeom>
              <a:avLst/>
              <a:gdLst/>
              <a:ahLst/>
              <a:cxnLst/>
              <a:rect l="l" t="t" r="r" b="b"/>
              <a:pathLst>
                <a:path w="21" h="114" extrusionOk="0">
                  <a:moveTo>
                    <a:pt x="21" y="0"/>
                  </a:moveTo>
                  <a:lnTo>
                    <a:pt x="1" y="13"/>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6"/>
            <p:cNvSpPr/>
            <p:nvPr/>
          </p:nvSpPr>
          <p:spPr>
            <a:xfrm>
              <a:off x="1816800" y="1853650"/>
              <a:ext cx="575" cy="2850"/>
            </a:xfrm>
            <a:custGeom>
              <a:avLst/>
              <a:gdLst/>
              <a:ahLst/>
              <a:cxnLst/>
              <a:rect l="l" t="t" r="r" b="b"/>
              <a:pathLst>
                <a:path w="23" h="114" extrusionOk="0">
                  <a:moveTo>
                    <a:pt x="2" y="0"/>
                  </a:moveTo>
                  <a:lnTo>
                    <a:pt x="1" y="102"/>
                  </a:lnTo>
                  <a:lnTo>
                    <a:pt x="23" y="113"/>
                  </a:lnTo>
                  <a:lnTo>
                    <a:pt x="23" y="13"/>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6"/>
            <p:cNvSpPr/>
            <p:nvPr/>
          </p:nvSpPr>
          <p:spPr>
            <a:xfrm>
              <a:off x="1802825" y="1843100"/>
              <a:ext cx="33400" cy="19925"/>
            </a:xfrm>
            <a:custGeom>
              <a:avLst/>
              <a:gdLst/>
              <a:ahLst/>
              <a:cxnLst/>
              <a:rect l="l" t="t" r="r" b="b"/>
              <a:pathLst>
                <a:path w="1336" h="797" extrusionOk="0">
                  <a:moveTo>
                    <a:pt x="1336" y="0"/>
                  </a:moveTo>
                  <a:lnTo>
                    <a:pt x="0" y="772"/>
                  </a:lnTo>
                  <a:lnTo>
                    <a:pt x="0" y="796"/>
                  </a:lnTo>
                  <a:lnTo>
                    <a:pt x="1336" y="25"/>
                  </a:lnTo>
                  <a:lnTo>
                    <a:pt x="133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6"/>
            <p:cNvSpPr/>
            <p:nvPr/>
          </p:nvSpPr>
          <p:spPr>
            <a:xfrm>
              <a:off x="1802275" y="1862050"/>
              <a:ext cx="575" cy="975"/>
            </a:xfrm>
            <a:custGeom>
              <a:avLst/>
              <a:gdLst/>
              <a:ahLst/>
              <a:cxnLst/>
              <a:rect l="l" t="t" r="r" b="b"/>
              <a:pathLst>
                <a:path w="23" h="39" extrusionOk="0">
                  <a:moveTo>
                    <a:pt x="0" y="1"/>
                  </a:moveTo>
                  <a:lnTo>
                    <a:pt x="0" y="25"/>
                  </a:lnTo>
                  <a:lnTo>
                    <a:pt x="22" y="38"/>
                  </a:lnTo>
                  <a:lnTo>
                    <a:pt x="22" y="14"/>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6"/>
            <p:cNvSpPr/>
            <p:nvPr/>
          </p:nvSpPr>
          <p:spPr>
            <a:xfrm>
              <a:off x="1802275" y="1842775"/>
              <a:ext cx="33950" cy="19625"/>
            </a:xfrm>
            <a:custGeom>
              <a:avLst/>
              <a:gdLst/>
              <a:ahLst/>
              <a:cxnLst/>
              <a:rect l="l" t="t" r="r" b="b"/>
              <a:pathLst>
                <a:path w="1358" h="785" extrusionOk="0">
                  <a:moveTo>
                    <a:pt x="1336" y="0"/>
                  </a:moveTo>
                  <a:lnTo>
                    <a:pt x="0" y="772"/>
                  </a:lnTo>
                  <a:lnTo>
                    <a:pt x="22" y="785"/>
                  </a:lnTo>
                  <a:lnTo>
                    <a:pt x="1358" y="13"/>
                  </a:lnTo>
                  <a:lnTo>
                    <a:pt x="133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6"/>
            <p:cNvSpPr/>
            <p:nvPr/>
          </p:nvSpPr>
          <p:spPr>
            <a:xfrm>
              <a:off x="1849575" y="1865850"/>
              <a:ext cx="4425" cy="2575"/>
            </a:xfrm>
            <a:custGeom>
              <a:avLst/>
              <a:gdLst/>
              <a:ahLst/>
              <a:cxnLst/>
              <a:rect l="l" t="t" r="r" b="b"/>
              <a:pathLst>
                <a:path w="177" h="103" extrusionOk="0">
                  <a:moveTo>
                    <a:pt x="88" y="1"/>
                  </a:moveTo>
                  <a:lnTo>
                    <a:pt x="1" y="52"/>
                  </a:lnTo>
                  <a:lnTo>
                    <a:pt x="89" y="102"/>
                  </a:lnTo>
                  <a:lnTo>
                    <a:pt x="176" y="52"/>
                  </a:lnTo>
                  <a:lnTo>
                    <a:pt x="8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6"/>
            <p:cNvSpPr/>
            <p:nvPr/>
          </p:nvSpPr>
          <p:spPr>
            <a:xfrm>
              <a:off x="1851725" y="1867125"/>
              <a:ext cx="2275" cy="20950"/>
            </a:xfrm>
            <a:custGeom>
              <a:avLst/>
              <a:gdLst/>
              <a:ahLst/>
              <a:cxnLst/>
              <a:rect l="l" t="t" r="r" b="b"/>
              <a:pathLst>
                <a:path w="91" h="838" extrusionOk="0">
                  <a:moveTo>
                    <a:pt x="90" y="1"/>
                  </a:moveTo>
                  <a:lnTo>
                    <a:pt x="3" y="51"/>
                  </a:lnTo>
                  <a:lnTo>
                    <a:pt x="0" y="837"/>
                  </a:lnTo>
                  <a:lnTo>
                    <a:pt x="89" y="787"/>
                  </a:lnTo>
                  <a:lnTo>
                    <a:pt x="9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6"/>
            <p:cNvSpPr/>
            <p:nvPr/>
          </p:nvSpPr>
          <p:spPr>
            <a:xfrm>
              <a:off x="1849550" y="1867125"/>
              <a:ext cx="2275" cy="20950"/>
            </a:xfrm>
            <a:custGeom>
              <a:avLst/>
              <a:gdLst/>
              <a:ahLst/>
              <a:cxnLst/>
              <a:rect l="l" t="t" r="r" b="b"/>
              <a:pathLst>
                <a:path w="91" h="838" extrusionOk="0">
                  <a:moveTo>
                    <a:pt x="2" y="1"/>
                  </a:moveTo>
                  <a:lnTo>
                    <a:pt x="0" y="787"/>
                  </a:lnTo>
                  <a:lnTo>
                    <a:pt x="87" y="837"/>
                  </a:lnTo>
                  <a:lnTo>
                    <a:pt x="90" y="51"/>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6"/>
            <p:cNvSpPr/>
            <p:nvPr/>
          </p:nvSpPr>
          <p:spPr>
            <a:xfrm>
              <a:off x="1810525" y="1843200"/>
              <a:ext cx="4425" cy="2575"/>
            </a:xfrm>
            <a:custGeom>
              <a:avLst/>
              <a:gdLst/>
              <a:ahLst/>
              <a:cxnLst/>
              <a:rect l="l" t="t" r="r" b="b"/>
              <a:pathLst>
                <a:path w="177" h="103" extrusionOk="0">
                  <a:moveTo>
                    <a:pt x="88" y="1"/>
                  </a:moveTo>
                  <a:lnTo>
                    <a:pt x="1" y="51"/>
                  </a:lnTo>
                  <a:lnTo>
                    <a:pt x="88" y="102"/>
                  </a:lnTo>
                  <a:lnTo>
                    <a:pt x="176" y="51"/>
                  </a:lnTo>
                  <a:lnTo>
                    <a:pt x="8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6"/>
            <p:cNvSpPr/>
            <p:nvPr/>
          </p:nvSpPr>
          <p:spPr>
            <a:xfrm>
              <a:off x="1812675" y="1844475"/>
              <a:ext cx="2275" cy="20925"/>
            </a:xfrm>
            <a:custGeom>
              <a:avLst/>
              <a:gdLst/>
              <a:ahLst/>
              <a:cxnLst/>
              <a:rect l="l" t="t" r="r" b="b"/>
              <a:pathLst>
                <a:path w="91" h="837" extrusionOk="0">
                  <a:moveTo>
                    <a:pt x="90" y="0"/>
                  </a:moveTo>
                  <a:lnTo>
                    <a:pt x="2" y="51"/>
                  </a:lnTo>
                  <a:lnTo>
                    <a:pt x="0" y="837"/>
                  </a:lnTo>
                  <a:lnTo>
                    <a:pt x="87" y="786"/>
                  </a:lnTo>
                  <a:lnTo>
                    <a:pt x="9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6"/>
            <p:cNvSpPr/>
            <p:nvPr/>
          </p:nvSpPr>
          <p:spPr>
            <a:xfrm>
              <a:off x="1810475" y="1844475"/>
              <a:ext cx="2250" cy="20925"/>
            </a:xfrm>
            <a:custGeom>
              <a:avLst/>
              <a:gdLst/>
              <a:ahLst/>
              <a:cxnLst/>
              <a:rect l="l" t="t" r="r" b="b"/>
              <a:pathLst>
                <a:path w="90" h="837" extrusionOk="0">
                  <a:moveTo>
                    <a:pt x="3" y="0"/>
                  </a:moveTo>
                  <a:lnTo>
                    <a:pt x="0" y="786"/>
                  </a:lnTo>
                  <a:lnTo>
                    <a:pt x="88" y="837"/>
                  </a:lnTo>
                  <a:lnTo>
                    <a:pt x="90" y="51"/>
                  </a:lnTo>
                  <a:lnTo>
                    <a:pt x="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6"/>
            <p:cNvSpPr/>
            <p:nvPr/>
          </p:nvSpPr>
          <p:spPr>
            <a:xfrm>
              <a:off x="1848200" y="1803075"/>
              <a:ext cx="106650" cy="43825"/>
            </a:xfrm>
            <a:custGeom>
              <a:avLst/>
              <a:gdLst/>
              <a:ahLst/>
              <a:cxnLst/>
              <a:rect l="l" t="t" r="r" b="b"/>
              <a:pathLst>
                <a:path w="4266" h="1753" extrusionOk="0">
                  <a:moveTo>
                    <a:pt x="1723" y="0"/>
                  </a:moveTo>
                  <a:lnTo>
                    <a:pt x="1" y="274"/>
                  </a:lnTo>
                  <a:lnTo>
                    <a:pt x="2543" y="1752"/>
                  </a:lnTo>
                  <a:lnTo>
                    <a:pt x="4265" y="1478"/>
                  </a:lnTo>
                  <a:lnTo>
                    <a:pt x="17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6"/>
            <p:cNvSpPr/>
            <p:nvPr/>
          </p:nvSpPr>
          <p:spPr>
            <a:xfrm>
              <a:off x="1848200" y="1809925"/>
              <a:ext cx="63675" cy="85400"/>
            </a:xfrm>
            <a:custGeom>
              <a:avLst/>
              <a:gdLst/>
              <a:ahLst/>
              <a:cxnLst/>
              <a:rect l="l" t="t" r="r" b="b"/>
              <a:pathLst>
                <a:path w="2547" h="3416" extrusionOk="0">
                  <a:moveTo>
                    <a:pt x="1" y="0"/>
                  </a:moveTo>
                  <a:lnTo>
                    <a:pt x="5" y="1938"/>
                  </a:lnTo>
                  <a:lnTo>
                    <a:pt x="2547" y="3415"/>
                  </a:lnTo>
                  <a:lnTo>
                    <a:pt x="2543" y="147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6"/>
            <p:cNvSpPr/>
            <p:nvPr/>
          </p:nvSpPr>
          <p:spPr>
            <a:xfrm>
              <a:off x="1911750" y="1840000"/>
              <a:ext cx="43175" cy="55325"/>
            </a:xfrm>
            <a:custGeom>
              <a:avLst/>
              <a:gdLst/>
              <a:ahLst/>
              <a:cxnLst/>
              <a:rect l="l" t="t" r="r" b="b"/>
              <a:pathLst>
                <a:path w="1727" h="2213" extrusionOk="0">
                  <a:moveTo>
                    <a:pt x="1723" y="1"/>
                  </a:moveTo>
                  <a:lnTo>
                    <a:pt x="1" y="275"/>
                  </a:lnTo>
                  <a:lnTo>
                    <a:pt x="5" y="2212"/>
                  </a:lnTo>
                  <a:lnTo>
                    <a:pt x="1726" y="1219"/>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6"/>
            <p:cNvSpPr/>
            <p:nvPr/>
          </p:nvSpPr>
          <p:spPr>
            <a:xfrm>
              <a:off x="1874025" y="1856575"/>
              <a:ext cx="600" cy="16700"/>
            </a:xfrm>
            <a:custGeom>
              <a:avLst/>
              <a:gdLst/>
              <a:ahLst/>
              <a:cxnLst/>
              <a:rect l="l" t="t" r="r" b="b"/>
              <a:pathLst>
                <a:path w="24" h="668" extrusionOk="0">
                  <a:moveTo>
                    <a:pt x="23" y="1"/>
                  </a:moveTo>
                  <a:lnTo>
                    <a:pt x="1" y="14"/>
                  </a:lnTo>
                  <a:lnTo>
                    <a:pt x="0" y="668"/>
                  </a:lnTo>
                  <a:lnTo>
                    <a:pt x="22" y="655"/>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6"/>
            <p:cNvSpPr/>
            <p:nvPr/>
          </p:nvSpPr>
          <p:spPr>
            <a:xfrm>
              <a:off x="1865425" y="1851600"/>
              <a:ext cx="9200" cy="5325"/>
            </a:xfrm>
            <a:custGeom>
              <a:avLst/>
              <a:gdLst/>
              <a:ahLst/>
              <a:cxnLst/>
              <a:rect l="l" t="t" r="r" b="b"/>
              <a:pathLst>
                <a:path w="368" h="213" extrusionOk="0">
                  <a:moveTo>
                    <a:pt x="24" y="1"/>
                  </a:moveTo>
                  <a:lnTo>
                    <a:pt x="0" y="14"/>
                  </a:lnTo>
                  <a:lnTo>
                    <a:pt x="345" y="213"/>
                  </a:lnTo>
                  <a:lnTo>
                    <a:pt x="367" y="200"/>
                  </a:lnTo>
                  <a:lnTo>
                    <a:pt x="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6"/>
            <p:cNvSpPr/>
            <p:nvPr/>
          </p:nvSpPr>
          <p:spPr>
            <a:xfrm>
              <a:off x="1865375" y="1851950"/>
              <a:ext cx="8700" cy="21325"/>
            </a:xfrm>
            <a:custGeom>
              <a:avLst/>
              <a:gdLst/>
              <a:ahLst/>
              <a:cxnLst/>
              <a:rect l="l" t="t" r="r" b="b"/>
              <a:pathLst>
                <a:path w="348" h="853" extrusionOk="0">
                  <a:moveTo>
                    <a:pt x="2" y="0"/>
                  </a:moveTo>
                  <a:lnTo>
                    <a:pt x="1" y="654"/>
                  </a:lnTo>
                  <a:lnTo>
                    <a:pt x="346" y="853"/>
                  </a:lnTo>
                  <a:lnTo>
                    <a:pt x="347" y="199"/>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6"/>
            <p:cNvSpPr/>
            <p:nvPr/>
          </p:nvSpPr>
          <p:spPr>
            <a:xfrm>
              <a:off x="1873100" y="1863975"/>
              <a:ext cx="225" cy="1775"/>
            </a:xfrm>
            <a:custGeom>
              <a:avLst/>
              <a:gdLst/>
              <a:ahLst/>
              <a:cxnLst/>
              <a:rect l="l" t="t" r="r" b="b"/>
              <a:pathLst>
                <a:path w="9" h="71" extrusionOk="0">
                  <a:moveTo>
                    <a:pt x="8" y="0"/>
                  </a:moveTo>
                  <a:lnTo>
                    <a:pt x="2" y="5"/>
                  </a:lnTo>
                  <a:lnTo>
                    <a:pt x="1" y="70"/>
                  </a:lnTo>
                  <a:lnTo>
                    <a:pt x="8" y="66"/>
                  </a:lnTo>
                  <a:lnTo>
                    <a:pt x="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6"/>
            <p:cNvSpPr/>
            <p:nvPr/>
          </p:nvSpPr>
          <p:spPr>
            <a:xfrm>
              <a:off x="1872950" y="1863875"/>
              <a:ext cx="375" cy="225"/>
            </a:xfrm>
            <a:custGeom>
              <a:avLst/>
              <a:gdLst/>
              <a:ahLst/>
              <a:cxnLst/>
              <a:rect l="l" t="t" r="r" b="b"/>
              <a:pathLst>
                <a:path w="15" h="9" extrusionOk="0">
                  <a:moveTo>
                    <a:pt x="7" y="0"/>
                  </a:moveTo>
                  <a:lnTo>
                    <a:pt x="1" y="4"/>
                  </a:lnTo>
                  <a:lnTo>
                    <a:pt x="8" y="9"/>
                  </a:lnTo>
                  <a:lnTo>
                    <a:pt x="14" y="4"/>
                  </a:lnTo>
                  <a:lnTo>
                    <a:pt x="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6"/>
            <p:cNvSpPr/>
            <p:nvPr/>
          </p:nvSpPr>
          <p:spPr>
            <a:xfrm>
              <a:off x="1872925" y="1863975"/>
              <a:ext cx="250" cy="1775"/>
            </a:xfrm>
            <a:custGeom>
              <a:avLst/>
              <a:gdLst/>
              <a:ahLst/>
              <a:cxnLst/>
              <a:rect l="l" t="t" r="r" b="b"/>
              <a:pathLst>
                <a:path w="10" h="71" extrusionOk="0">
                  <a:moveTo>
                    <a:pt x="2" y="0"/>
                  </a:moveTo>
                  <a:lnTo>
                    <a:pt x="1" y="66"/>
                  </a:lnTo>
                  <a:lnTo>
                    <a:pt x="8" y="70"/>
                  </a:lnTo>
                  <a:lnTo>
                    <a:pt x="9" y="5"/>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6"/>
            <p:cNvSpPr/>
            <p:nvPr/>
          </p:nvSpPr>
          <p:spPr>
            <a:xfrm>
              <a:off x="1851900" y="1841850"/>
              <a:ext cx="45950" cy="28650"/>
            </a:xfrm>
            <a:custGeom>
              <a:avLst/>
              <a:gdLst/>
              <a:ahLst/>
              <a:cxnLst/>
              <a:rect l="l" t="t" r="r" b="b"/>
              <a:pathLst>
                <a:path w="1838" h="1146" extrusionOk="0">
                  <a:moveTo>
                    <a:pt x="1838" y="1"/>
                  </a:moveTo>
                  <a:lnTo>
                    <a:pt x="0" y="1068"/>
                  </a:lnTo>
                  <a:lnTo>
                    <a:pt x="0" y="1145"/>
                  </a:lnTo>
                  <a:lnTo>
                    <a:pt x="1838" y="78"/>
                  </a:lnTo>
                  <a:lnTo>
                    <a:pt x="18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6"/>
            <p:cNvSpPr/>
            <p:nvPr/>
          </p:nvSpPr>
          <p:spPr>
            <a:xfrm>
              <a:off x="1805675" y="1841850"/>
              <a:ext cx="46250" cy="28650"/>
            </a:xfrm>
            <a:custGeom>
              <a:avLst/>
              <a:gdLst/>
              <a:ahLst/>
              <a:cxnLst/>
              <a:rect l="l" t="t" r="r" b="b"/>
              <a:pathLst>
                <a:path w="1850" h="1146" extrusionOk="0">
                  <a:moveTo>
                    <a:pt x="1" y="1"/>
                  </a:moveTo>
                  <a:lnTo>
                    <a:pt x="1" y="78"/>
                  </a:lnTo>
                  <a:lnTo>
                    <a:pt x="1849" y="1145"/>
                  </a:lnTo>
                  <a:lnTo>
                    <a:pt x="1849" y="1068"/>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6"/>
            <p:cNvSpPr/>
            <p:nvPr/>
          </p:nvSpPr>
          <p:spPr>
            <a:xfrm>
              <a:off x="1805675" y="1815175"/>
              <a:ext cx="92175" cy="53400"/>
            </a:xfrm>
            <a:custGeom>
              <a:avLst/>
              <a:gdLst/>
              <a:ahLst/>
              <a:cxnLst/>
              <a:rect l="l" t="t" r="r" b="b"/>
              <a:pathLst>
                <a:path w="3687" h="2136" extrusionOk="0">
                  <a:moveTo>
                    <a:pt x="1838" y="1"/>
                  </a:moveTo>
                  <a:lnTo>
                    <a:pt x="1" y="1068"/>
                  </a:lnTo>
                  <a:lnTo>
                    <a:pt x="1849" y="2135"/>
                  </a:lnTo>
                  <a:lnTo>
                    <a:pt x="3687" y="1068"/>
                  </a:lnTo>
                  <a:lnTo>
                    <a:pt x="18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6"/>
            <p:cNvSpPr/>
            <p:nvPr/>
          </p:nvSpPr>
          <p:spPr>
            <a:xfrm>
              <a:off x="1848200" y="1812500"/>
              <a:ext cx="63675" cy="48950"/>
            </a:xfrm>
            <a:custGeom>
              <a:avLst/>
              <a:gdLst/>
              <a:ahLst/>
              <a:cxnLst/>
              <a:rect l="l" t="t" r="r" b="b"/>
              <a:pathLst>
                <a:path w="2547" h="1958" extrusionOk="0">
                  <a:moveTo>
                    <a:pt x="1" y="0"/>
                  </a:moveTo>
                  <a:lnTo>
                    <a:pt x="1" y="463"/>
                  </a:lnTo>
                  <a:lnTo>
                    <a:pt x="2547" y="1958"/>
                  </a:lnTo>
                  <a:lnTo>
                    <a:pt x="2543" y="147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6"/>
            <p:cNvSpPr/>
            <p:nvPr/>
          </p:nvSpPr>
          <p:spPr>
            <a:xfrm>
              <a:off x="1887325" y="1836175"/>
              <a:ext cx="24550" cy="59150"/>
            </a:xfrm>
            <a:custGeom>
              <a:avLst/>
              <a:gdLst/>
              <a:ahLst/>
              <a:cxnLst/>
              <a:rect l="l" t="t" r="r" b="b"/>
              <a:pathLst>
                <a:path w="982" h="2366" extrusionOk="0">
                  <a:moveTo>
                    <a:pt x="6" y="0"/>
                  </a:moveTo>
                  <a:lnTo>
                    <a:pt x="0" y="1798"/>
                  </a:lnTo>
                  <a:lnTo>
                    <a:pt x="982" y="2365"/>
                  </a:lnTo>
                  <a:lnTo>
                    <a:pt x="978" y="560"/>
                  </a:lnTo>
                  <a:lnTo>
                    <a:pt x="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6"/>
            <p:cNvSpPr/>
            <p:nvPr/>
          </p:nvSpPr>
          <p:spPr>
            <a:xfrm>
              <a:off x="1881600" y="1907575"/>
              <a:ext cx="1075" cy="650"/>
            </a:xfrm>
            <a:custGeom>
              <a:avLst/>
              <a:gdLst/>
              <a:ahLst/>
              <a:cxnLst/>
              <a:rect l="l" t="t" r="r" b="b"/>
              <a:pathLst>
                <a:path w="43" h="26" extrusionOk="0">
                  <a:moveTo>
                    <a:pt x="22" y="1"/>
                  </a:moveTo>
                  <a:lnTo>
                    <a:pt x="0" y="12"/>
                  </a:lnTo>
                  <a:lnTo>
                    <a:pt x="22" y="26"/>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6"/>
            <p:cNvSpPr/>
            <p:nvPr/>
          </p:nvSpPr>
          <p:spPr>
            <a:xfrm>
              <a:off x="1882125" y="1907875"/>
              <a:ext cx="550" cy="2850"/>
            </a:xfrm>
            <a:custGeom>
              <a:avLst/>
              <a:gdLst/>
              <a:ahLst/>
              <a:cxnLst/>
              <a:rect l="l" t="t" r="r" b="b"/>
              <a:pathLst>
                <a:path w="22" h="114" extrusionOk="0">
                  <a:moveTo>
                    <a:pt x="21" y="0"/>
                  </a:moveTo>
                  <a:lnTo>
                    <a:pt x="1" y="14"/>
                  </a:lnTo>
                  <a:lnTo>
                    <a:pt x="1" y="114"/>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6"/>
            <p:cNvSpPr/>
            <p:nvPr/>
          </p:nvSpPr>
          <p:spPr>
            <a:xfrm>
              <a:off x="1881600" y="1907875"/>
              <a:ext cx="550" cy="2850"/>
            </a:xfrm>
            <a:custGeom>
              <a:avLst/>
              <a:gdLst/>
              <a:ahLst/>
              <a:cxnLst/>
              <a:rect l="l" t="t" r="r" b="b"/>
              <a:pathLst>
                <a:path w="22" h="114" extrusionOk="0">
                  <a:moveTo>
                    <a:pt x="0" y="0"/>
                  </a:moveTo>
                  <a:lnTo>
                    <a:pt x="0" y="102"/>
                  </a:lnTo>
                  <a:lnTo>
                    <a:pt x="22" y="114"/>
                  </a:lnTo>
                  <a:lnTo>
                    <a:pt x="22" y="14"/>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6"/>
            <p:cNvSpPr/>
            <p:nvPr/>
          </p:nvSpPr>
          <p:spPr>
            <a:xfrm>
              <a:off x="1886700" y="1904600"/>
              <a:ext cx="1075" cy="650"/>
            </a:xfrm>
            <a:custGeom>
              <a:avLst/>
              <a:gdLst/>
              <a:ahLst/>
              <a:cxnLst/>
              <a:rect l="l" t="t" r="r" b="b"/>
              <a:pathLst>
                <a:path w="43" h="26" extrusionOk="0">
                  <a:moveTo>
                    <a:pt x="22" y="1"/>
                  </a:moveTo>
                  <a:lnTo>
                    <a:pt x="1" y="14"/>
                  </a:lnTo>
                  <a:lnTo>
                    <a:pt x="22" y="26"/>
                  </a:lnTo>
                  <a:lnTo>
                    <a:pt x="43" y="14"/>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6"/>
            <p:cNvSpPr/>
            <p:nvPr/>
          </p:nvSpPr>
          <p:spPr>
            <a:xfrm>
              <a:off x="1887250" y="1904950"/>
              <a:ext cx="525" cy="2850"/>
            </a:xfrm>
            <a:custGeom>
              <a:avLst/>
              <a:gdLst/>
              <a:ahLst/>
              <a:cxnLst/>
              <a:rect l="l" t="t" r="r" b="b"/>
              <a:pathLst>
                <a:path w="21" h="114" extrusionOk="0">
                  <a:moveTo>
                    <a:pt x="21" y="0"/>
                  </a:moveTo>
                  <a:lnTo>
                    <a:pt x="0" y="12"/>
                  </a:lnTo>
                  <a:lnTo>
                    <a:pt x="0" y="113"/>
                  </a:lnTo>
                  <a:lnTo>
                    <a:pt x="21" y="100"/>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6"/>
            <p:cNvSpPr/>
            <p:nvPr/>
          </p:nvSpPr>
          <p:spPr>
            <a:xfrm>
              <a:off x="1886700" y="1904950"/>
              <a:ext cx="575" cy="2850"/>
            </a:xfrm>
            <a:custGeom>
              <a:avLst/>
              <a:gdLst/>
              <a:ahLst/>
              <a:cxnLst/>
              <a:rect l="l" t="t" r="r" b="b"/>
              <a:pathLst>
                <a:path w="23" h="114" extrusionOk="0">
                  <a:moveTo>
                    <a:pt x="1" y="0"/>
                  </a:moveTo>
                  <a:lnTo>
                    <a:pt x="1" y="102"/>
                  </a:lnTo>
                  <a:lnTo>
                    <a:pt x="22" y="113"/>
                  </a:lnTo>
                  <a:lnTo>
                    <a:pt x="22"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6"/>
            <p:cNvSpPr/>
            <p:nvPr/>
          </p:nvSpPr>
          <p:spPr>
            <a:xfrm>
              <a:off x="1891800" y="1901675"/>
              <a:ext cx="1100" cy="600"/>
            </a:xfrm>
            <a:custGeom>
              <a:avLst/>
              <a:gdLst/>
              <a:ahLst/>
              <a:cxnLst/>
              <a:rect l="l" t="t" r="r" b="b"/>
              <a:pathLst>
                <a:path w="44" h="24" extrusionOk="0">
                  <a:moveTo>
                    <a:pt x="23" y="1"/>
                  </a:moveTo>
                  <a:lnTo>
                    <a:pt x="1" y="12"/>
                  </a:lnTo>
                  <a:lnTo>
                    <a:pt x="23" y="24"/>
                  </a:lnTo>
                  <a:lnTo>
                    <a:pt x="43" y="12"/>
                  </a:lnTo>
                  <a:lnTo>
                    <a:pt x="2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6"/>
            <p:cNvSpPr/>
            <p:nvPr/>
          </p:nvSpPr>
          <p:spPr>
            <a:xfrm>
              <a:off x="1892350" y="1901975"/>
              <a:ext cx="550" cy="2850"/>
            </a:xfrm>
            <a:custGeom>
              <a:avLst/>
              <a:gdLst/>
              <a:ahLst/>
              <a:cxnLst/>
              <a:rect l="l" t="t" r="r" b="b"/>
              <a:pathLst>
                <a:path w="22" h="114" extrusionOk="0">
                  <a:moveTo>
                    <a:pt x="21" y="0"/>
                  </a:moveTo>
                  <a:lnTo>
                    <a:pt x="1" y="12"/>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6"/>
            <p:cNvSpPr/>
            <p:nvPr/>
          </p:nvSpPr>
          <p:spPr>
            <a:xfrm>
              <a:off x="1891800" y="1901975"/>
              <a:ext cx="575" cy="2850"/>
            </a:xfrm>
            <a:custGeom>
              <a:avLst/>
              <a:gdLst/>
              <a:ahLst/>
              <a:cxnLst/>
              <a:rect l="l" t="t" r="r" b="b"/>
              <a:pathLst>
                <a:path w="23" h="114" extrusionOk="0">
                  <a:moveTo>
                    <a:pt x="1" y="0"/>
                  </a:moveTo>
                  <a:lnTo>
                    <a:pt x="1" y="102"/>
                  </a:lnTo>
                  <a:lnTo>
                    <a:pt x="23" y="113"/>
                  </a:lnTo>
                  <a:lnTo>
                    <a:pt x="23"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6"/>
            <p:cNvSpPr/>
            <p:nvPr/>
          </p:nvSpPr>
          <p:spPr>
            <a:xfrm>
              <a:off x="1896950" y="1898700"/>
              <a:ext cx="1050" cy="650"/>
            </a:xfrm>
            <a:custGeom>
              <a:avLst/>
              <a:gdLst/>
              <a:ahLst/>
              <a:cxnLst/>
              <a:rect l="l" t="t" r="r" b="b"/>
              <a:pathLst>
                <a:path w="42" h="26" extrusionOk="0">
                  <a:moveTo>
                    <a:pt x="21" y="1"/>
                  </a:moveTo>
                  <a:lnTo>
                    <a:pt x="1" y="12"/>
                  </a:lnTo>
                  <a:lnTo>
                    <a:pt x="21" y="25"/>
                  </a:lnTo>
                  <a:lnTo>
                    <a:pt x="42"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6"/>
            <p:cNvSpPr/>
            <p:nvPr/>
          </p:nvSpPr>
          <p:spPr>
            <a:xfrm>
              <a:off x="1897475" y="1899000"/>
              <a:ext cx="525" cy="2850"/>
            </a:xfrm>
            <a:custGeom>
              <a:avLst/>
              <a:gdLst/>
              <a:ahLst/>
              <a:cxnLst/>
              <a:rect l="l" t="t" r="r" b="b"/>
              <a:pathLst>
                <a:path w="21" h="114" extrusionOk="0">
                  <a:moveTo>
                    <a:pt x="21" y="0"/>
                  </a:moveTo>
                  <a:lnTo>
                    <a:pt x="0" y="13"/>
                  </a:lnTo>
                  <a:lnTo>
                    <a:pt x="0"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6"/>
            <p:cNvSpPr/>
            <p:nvPr/>
          </p:nvSpPr>
          <p:spPr>
            <a:xfrm>
              <a:off x="1896925" y="1899000"/>
              <a:ext cx="575" cy="2850"/>
            </a:xfrm>
            <a:custGeom>
              <a:avLst/>
              <a:gdLst/>
              <a:ahLst/>
              <a:cxnLst/>
              <a:rect l="l" t="t" r="r" b="b"/>
              <a:pathLst>
                <a:path w="23" h="114" extrusionOk="0">
                  <a:moveTo>
                    <a:pt x="2" y="0"/>
                  </a:moveTo>
                  <a:lnTo>
                    <a:pt x="0" y="102"/>
                  </a:lnTo>
                  <a:lnTo>
                    <a:pt x="22" y="113"/>
                  </a:lnTo>
                  <a:lnTo>
                    <a:pt x="22" y="13"/>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6"/>
            <p:cNvSpPr/>
            <p:nvPr/>
          </p:nvSpPr>
          <p:spPr>
            <a:xfrm>
              <a:off x="1902075" y="1895725"/>
              <a:ext cx="1025" cy="650"/>
            </a:xfrm>
            <a:custGeom>
              <a:avLst/>
              <a:gdLst/>
              <a:ahLst/>
              <a:cxnLst/>
              <a:rect l="l" t="t" r="r" b="b"/>
              <a:pathLst>
                <a:path w="41" h="26" extrusionOk="0">
                  <a:moveTo>
                    <a:pt x="21" y="1"/>
                  </a:moveTo>
                  <a:lnTo>
                    <a:pt x="0" y="14"/>
                  </a:lnTo>
                  <a:lnTo>
                    <a:pt x="21" y="25"/>
                  </a:lnTo>
                  <a:lnTo>
                    <a:pt x="41"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6"/>
            <p:cNvSpPr/>
            <p:nvPr/>
          </p:nvSpPr>
          <p:spPr>
            <a:xfrm>
              <a:off x="1902575" y="1896025"/>
              <a:ext cx="525" cy="2875"/>
            </a:xfrm>
            <a:custGeom>
              <a:avLst/>
              <a:gdLst/>
              <a:ahLst/>
              <a:cxnLst/>
              <a:rect l="l" t="t" r="r" b="b"/>
              <a:pathLst>
                <a:path w="21" h="115" extrusionOk="0">
                  <a:moveTo>
                    <a:pt x="21" y="0"/>
                  </a:moveTo>
                  <a:lnTo>
                    <a:pt x="1" y="13"/>
                  </a:lnTo>
                  <a:lnTo>
                    <a:pt x="1" y="115"/>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6"/>
            <p:cNvSpPr/>
            <p:nvPr/>
          </p:nvSpPr>
          <p:spPr>
            <a:xfrm>
              <a:off x="1902025" y="1896050"/>
              <a:ext cx="575" cy="2850"/>
            </a:xfrm>
            <a:custGeom>
              <a:avLst/>
              <a:gdLst/>
              <a:ahLst/>
              <a:cxnLst/>
              <a:rect l="l" t="t" r="r" b="b"/>
              <a:pathLst>
                <a:path w="23" h="114" extrusionOk="0">
                  <a:moveTo>
                    <a:pt x="2" y="1"/>
                  </a:moveTo>
                  <a:lnTo>
                    <a:pt x="1" y="101"/>
                  </a:lnTo>
                  <a:lnTo>
                    <a:pt x="23" y="114"/>
                  </a:lnTo>
                  <a:lnTo>
                    <a:pt x="23"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6"/>
            <p:cNvSpPr/>
            <p:nvPr/>
          </p:nvSpPr>
          <p:spPr>
            <a:xfrm>
              <a:off x="1876650" y="1904725"/>
              <a:ext cx="1050" cy="625"/>
            </a:xfrm>
            <a:custGeom>
              <a:avLst/>
              <a:gdLst/>
              <a:ahLst/>
              <a:cxnLst/>
              <a:rect l="l" t="t" r="r" b="b"/>
              <a:pathLst>
                <a:path w="42" h="25" extrusionOk="0">
                  <a:moveTo>
                    <a:pt x="21" y="0"/>
                  </a:moveTo>
                  <a:lnTo>
                    <a:pt x="1" y="12"/>
                  </a:lnTo>
                  <a:lnTo>
                    <a:pt x="21" y="25"/>
                  </a:lnTo>
                  <a:lnTo>
                    <a:pt x="41"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6"/>
            <p:cNvSpPr/>
            <p:nvPr/>
          </p:nvSpPr>
          <p:spPr>
            <a:xfrm>
              <a:off x="1877175" y="1905000"/>
              <a:ext cx="525" cy="2900"/>
            </a:xfrm>
            <a:custGeom>
              <a:avLst/>
              <a:gdLst/>
              <a:ahLst/>
              <a:cxnLst/>
              <a:rect l="l" t="t" r="r" b="b"/>
              <a:pathLst>
                <a:path w="21" h="116" extrusionOk="0">
                  <a:moveTo>
                    <a:pt x="20" y="1"/>
                  </a:moveTo>
                  <a:lnTo>
                    <a:pt x="0" y="14"/>
                  </a:lnTo>
                  <a:lnTo>
                    <a:pt x="0" y="115"/>
                  </a:lnTo>
                  <a:lnTo>
                    <a:pt x="20" y="102"/>
                  </a:lnTo>
                  <a:lnTo>
                    <a:pt x="2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6"/>
            <p:cNvSpPr/>
            <p:nvPr/>
          </p:nvSpPr>
          <p:spPr>
            <a:xfrm>
              <a:off x="1876625" y="1905000"/>
              <a:ext cx="575" cy="2900"/>
            </a:xfrm>
            <a:custGeom>
              <a:avLst/>
              <a:gdLst/>
              <a:ahLst/>
              <a:cxnLst/>
              <a:rect l="l" t="t" r="r" b="b"/>
              <a:pathLst>
                <a:path w="23" h="116" extrusionOk="0">
                  <a:moveTo>
                    <a:pt x="2" y="1"/>
                  </a:moveTo>
                  <a:lnTo>
                    <a:pt x="0" y="102"/>
                  </a:lnTo>
                  <a:lnTo>
                    <a:pt x="22" y="115"/>
                  </a:lnTo>
                  <a:lnTo>
                    <a:pt x="22" y="14"/>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6"/>
            <p:cNvSpPr/>
            <p:nvPr/>
          </p:nvSpPr>
          <p:spPr>
            <a:xfrm>
              <a:off x="1871700" y="1901850"/>
              <a:ext cx="1075" cy="650"/>
            </a:xfrm>
            <a:custGeom>
              <a:avLst/>
              <a:gdLst/>
              <a:ahLst/>
              <a:cxnLst/>
              <a:rect l="l" t="t" r="r" b="b"/>
              <a:pathLst>
                <a:path w="43" h="26" extrusionOk="0">
                  <a:moveTo>
                    <a:pt x="21" y="1"/>
                  </a:moveTo>
                  <a:lnTo>
                    <a:pt x="0" y="12"/>
                  </a:lnTo>
                  <a:lnTo>
                    <a:pt x="21" y="25"/>
                  </a:lnTo>
                  <a:lnTo>
                    <a:pt x="42"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6"/>
            <p:cNvSpPr/>
            <p:nvPr/>
          </p:nvSpPr>
          <p:spPr>
            <a:xfrm>
              <a:off x="1872200" y="1902150"/>
              <a:ext cx="575" cy="2875"/>
            </a:xfrm>
            <a:custGeom>
              <a:avLst/>
              <a:gdLst/>
              <a:ahLst/>
              <a:cxnLst/>
              <a:rect l="l" t="t" r="r" b="b"/>
              <a:pathLst>
                <a:path w="23" h="115" extrusionOk="0">
                  <a:moveTo>
                    <a:pt x="22" y="0"/>
                  </a:moveTo>
                  <a:lnTo>
                    <a:pt x="1" y="13"/>
                  </a:lnTo>
                  <a:lnTo>
                    <a:pt x="1" y="115"/>
                  </a:lnTo>
                  <a:lnTo>
                    <a:pt x="21"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6"/>
            <p:cNvSpPr/>
            <p:nvPr/>
          </p:nvSpPr>
          <p:spPr>
            <a:xfrm>
              <a:off x="1871700" y="1902150"/>
              <a:ext cx="525" cy="2875"/>
            </a:xfrm>
            <a:custGeom>
              <a:avLst/>
              <a:gdLst/>
              <a:ahLst/>
              <a:cxnLst/>
              <a:rect l="l" t="t" r="r" b="b"/>
              <a:pathLst>
                <a:path w="21" h="115" extrusionOk="0">
                  <a:moveTo>
                    <a:pt x="0" y="0"/>
                  </a:moveTo>
                  <a:lnTo>
                    <a:pt x="0" y="102"/>
                  </a:lnTo>
                  <a:lnTo>
                    <a:pt x="21" y="115"/>
                  </a:lnTo>
                  <a:lnTo>
                    <a:pt x="21"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6"/>
            <p:cNvSpPr/>
            <p:nvPr/>
          </p:nvSpPr>
          <p:spPr>
            <a:xfrm>
              <a:off x="1866725" y="1899000"/>
              <a:ext cx="1075" cy="625"/>
            </a:xfrm>
            <a:custGeom>
              <a:avLst/>
              <a:gdLst/>
              <a:ahLst/>
              <a:cxnLst/>
              <a:rect l="l" t="t" r="r" b="b"/>
              <a:pathLst>
                <a:path w="43" h="25" extrusionOk="0">
                  <a:moveTo>
                    <a:pt x="21" y="0"/>
                  </a:moveTo>
                  <a:lnTo>
                    <a:pt x="1" y="13"/>
                  </a:lnTo>
                  <a:lnTo>
                    <a:pt x="21" y="25"/>
                  </a:lnTo>
                  <a:lnTo>
                    <a:pt x="43"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6"/>
            <p:cNvSpPr/>
            <p:nvPr/>
          </p:nvSpPr>
          <p:spPr>
            <a:xfrm>
              <a:off x="1867225" y="1899275"/>
              <a:ext cx="575" cy="2900"/>
            </a:xfrm>
            <a:custGeom>
              <a:avLst/>
              <a:gdLst/>
              <a:ahLst/>
              <a:cxnLst/>
              <a:rect l="l" t="t" r="r" b="b"/>
              <a:pathLst>
                <a:path w="23" h="116" extrusionOk="0">
                  <a:moveTo>
                    <a:pt x="23" y="1"/>
                  </a:moveTo>
                  <a:lnTo>
                    <a:pt x="1" y="14"/>
                  </a:lnTo>
                  <a:lnTo>
                    <a:pt x="1" y="115"/>
                  </a:lnTo>
                  <a:lnTo>
                    <a:pt x="23" y="102"/>
                  </a:lnTo>
                  <a:lnTo>
                    <a:pt x="2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6"/>
            <p:cNvSpPr/>
            <p:nvPr/>
          </p:nvSpPr>
          <p:spPr>
            <a:xfrm>
              <a:off x="1866725" y="1899325"/>
              <a:ext cx="525" cy="2850"/>
            </a:xfrm>
            <a:custGeom>
              <a:avLst/>
              <a:gdLst/>
              <a:ahLst/>
              <a:cxnLst/>
              <a:rect l="l" t="t" r="r" b="b"/>
              <a:pathLst>
                <a:path w="21" h="114" extrusionOk="0">
                  <a:moveTo>
                    <a:pt x="1" y="0"/>
                  </a:moveTo>
                  <a:lnTo>
                    <a:pt x="1" y="100"/>
                  </a:lnTo>
                  <a:lnTo>
                    <a:pt x="21" y="113"/>
                  </a:lnTo>
                  <a:lnTo>
                    <a:pt x="21"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6"/>
            <p:cNvSpPr/>
            <p:nvPr/>
          </p:nvSpPr>
          <p:spPr>
            <a:xfrm>
              <a:off x="1861750" y="1896125"/>
              <a:ext cx="1075" cy="650"/>
            </a:xfrm>
            <a:custGeom>
              <a:avLst/>
              <a:gdLst/>
              <a:ahLst/>
              <a:cxnLst/>
              <a:rect l="l" t="t" r="r" b="b"/>
              <a:pathLst>
                <a:path w="43" h="26" extrusionOk="0">
                  <a:moveTo>
                    <a:pt x="23" y="1"/>
                  </a:moveTo>
                  <a:lnTo>
                    <a:pt x="1" y="14"/>
                  </a:lnTo>
                  <a:lnTo>
                    <a:pt x="23" y="25"/>
                  </a:lnTo>
                  <a:lnTo>
                    <a:pt x="43" y="14"/>
                  </a:lnTo>
                  <a:lnTo>
                    <a:pt x="2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6"/>
            <p:cNvSpPr/>
            <p:nvPr/>
          </p:nvSpPr>
          <p:spPr>
            <a:xfrm>
              <a:off x="1862275" y="1896450"/>
              <a:ext cx="550" cy="2850"/>
            </a:xfrm>
            <a:custGeom>
              <a:avLst/>
              <a:gdLst/>
              <a:ahLst/>
              <a:cxnLst/>
              <a:rect l="l" t="t" r="r" b="b"/>
              <a:pathLst>
                <a:path w="22" h="114" extrusionOk="0">
                  <a:moveTo>
                    <a:pt x="22" y="1"/>
                  </a:moveTo>
                  <a:lnTo>
                    <a:pt x="2" y="12"/>
                  </a:lnTo>
                  <a:lnTo>
                    <a:pt x="0" y="114"/>
                  </a:lnTo>
                  <a:lnTo>
                    <a:pt x="0" y="114"/>
                  </a:lnTo>
                  <a:lnTo>
                    <a:pt x="22" y="101"/>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6"/>
            <p:cNvSpPr/>
            <p:nvPr/>
          </p:nvSpPr>
          <p:spPr>
            <a:xfrm>
              <a:off x="1861750" y="1896450"/>
              <a:ext cx="575" cy="2850"/>
            </a:xfrm>
            <a:custGeom>
              <a:avLst/>
              <a:gdLst/>
              <a:ahLst/>
              <a:cxnLst/>
              <a:rect l="l" t="t" r="r" b="b"/>
              <a:pathLst>
                <a:path w="23" h="114" extrusionOk="0">
                  <a:moveTo>
                    <a:pt x="1" y="1"/>
                  </a:moveTo>
                  <a:lnTo>
                    <a:pt x="1" y="102"/>
                  </a:lnTo>
                  <a:lnTo>
                    <a:pt x="21" y="114"/>
                  </a:lnTo>
                  <a:lnTo>
                    <a:pt x="23" y="12"/>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6"/>
            <p:cNvSpPr/>
            <p:nvPr/>
          </p:nvSpPr>
          <p:spPr>
            <a:xfrm>
              <a:off x="1856800" y="1893275"/>
              <a:ext cx="1075" cy="625"/>
            </a:xfrm>
            <a:custGeom>
              <a:avLst/>
              <a:gdLst/>
              <a:ahLst/>
              <a:cxnLst/>
              <a:rect l="l" t="t" r="r" b="b"/>
              <a:pathLst>
                <a:path w="43" h="25" extrusionOk="0">
                  <a:moveTo>
                    <a:pt x="22" y="0"/>
                  </a:moveTo>
                  <a:lnTo>
                    <a:pt x="0" y="13"/>
                  </a:lnTo>
                  <a:lnTo>
                    <a:pt x="22" y="25"/>
                  </a:lnTo>
                  <a:lnTo>
                    <a:pt x="42" y="13"/>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6"/>
            <p:cNvSpPr/>
            <p:nvPr/>
          </p:nvSpPr>
          <p:spPr>
            <a:xfrm>
              <a:off x="1857325" y="1893600"/>
              <a:ext cx="550" cy="2850"/>
            </a:xfrm>
            <a:custGeom>
              <a:avLst/>
              <a:gdLst/>
              <a:ahLst/>
              <a:cxnLst/>
              <a:rect l="l" t="t" r="r" b="b"/>
              <a:pathLst>
                <a:path w="22" h="114" extrusionOk="0">
                  <a:moveTo>
                    <a:pt x="21" y="0"/>
                  </a:moveTo>
                  <a:lnTo>
                    <a:pt x="1" y="12"/>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6"/>
            <p:cNvSpPr/>
            <p:nvPr/>
          </p:nvSpPr>
          <p:spPr>
            <a:xfrm>
              <a:off x="1856800" y="1893600"/>
              <a:ext cx="550" cy="2850"/>
            </a:xfrm>
            <a:custGeom>
              <a:avLst/>
              <a:gdLst/>
              <a:ahLst/>
              <a:cxnLst/>
              <a:rect l="l" t="t" r="r" b="b"/>
              <a:pathLst>
                <a:path w="22" h="114" extrusionOk="0">
                  <a:moveTo>
                    <a:pt x="0" y="0"/>
                  </a:moveTo>
                  <a:lnTo>
                    <a:pt x="0" y="102"/>
                  </a:lnTo>
                  <a:lnTo>
                    <a:pt x="22" y="113"/>
                  </a:lnTo>
                  <a:lnTo>
                    <a:pt x="22"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6"/>
            <p:cNvSpPr/>
            <p:nvPr/>
          </p:nvSpPr>
          <p:spPr>
            <a:xfrm>
              <a:off x="1851875" y="1890400"/>
              <a:ext cx="1025" cy="650"/>
            </a:xfrm>
            <a:custGeom>
              <a:avLst/>
              <a:gdLst/>
              <a:ahLst/>
              <a:cxnLst/>
              <a:rect l="l" t="t" r="r" b="b"/>
              <a:pathLst>
                <a:path w="41" h="26" extrusionOk="0">
                  <a:moveTo>
                    <a:pt x="20" y="1"/>
                  </a:moveTo>
                  <a:lnTo>
                    <a:pt x="0" y="14"/>
                  </a:lnTo>
                  <a:lnTo>
                    <a:pt x="20" y="25"/>
                  </a:lnTo>
                  <a:lnTo>
                    <a:pt x="41" y="14"/>
                  </a:lnTo>
                  <a:lnTo>
                    <a:pt x="2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6"/>
            <p:cNvSpPr/>
            <p:nvPr/>
          </p:nvSpPr>
          <p:spPr>
            <a:xfrm>
              <a:off x="1852375" y="1890725"/>
              <a:ext cx="525" cy="2850"/>
            </a:xfrm>
            <a:custGeom>
              <a:avLst/>
              <a:gdLst/>
              <a:ahLst/>
              <a:cxnLst/>
              <a:rect l="l" t="t" r="r" b="b"/>
              <a:pathLst>
                <a:path w="21" h="114" extrusionOk="0">
                  <a:moveTo>
                    <a:pt x="21" y="1"/>
                  </a:moveTo>
                  <a:lnTo>
                    <a:pt x="0" y="12"/>
                  </a:lnTo>
                  <a:lnTo>
                    <a:pt x="0"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6"/>
            <p:cNvSpPr/>
            <p:nvPr/>
          </p:nvSpPr>
          <p:spPr>
            <a:xfrm>
              <a:off x="1851825" y="1890725"/>
              <a:ext cx="575" cy="2850"/>
            </a:xfrm>
            <a:custGeom>
              <a:avLst/>
              <a:gdLst/>
              <a:ahLst/>
              <a:cxnLst/>
              <a:rect l="l" t="t" r="r" b="b"/>
              <a:pathLst>
                <a:path w="23" h="114" extrusionOk="0">
                  <a:moveTo>
                    <a:pt x="2" y="1"/>
                  </a:moveTo>
                  <a:lnTo>
                    <a:pt x="1"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6"/>
            <p:cNvSpPr/>
            <p:nvPr/>
          </p:nvSpPr>
          <p:spPr>
            <a:xfrm>
              <a:off x="1846900" y="1887525"/>
              <a:ext cx="1075" cy="650"/>
            </a:xfrm>
            <a:custGeom>
              <a:avLst/>
              <a:gdLst/>
              <a:ahLst/>
              <a:cxnLst/>
              <a:rect l="l" t="t" r="r" b="b"/>
              <a:pathLst>
                <a:path w="43" h="26" extrusionOk="0">
                  <a:moveTo>
                    <a:pt x="21" y="1"/>
                  </a:moveTo>
                  <a:lnTo>
                    <a:pt x="0" y="14"/>
                  </a:lnTo>
                  <a:lnTo>
                    <a:pt x="21" y="26"/>
                  </a:lnTo>
                  <a:lnTo>
                    <a:pt x="42"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6"/>
            <p:cNvSpPr/>
            <p:nvPr/>
          </p:nvSpPr>
          <p:spPr>
            <a:xfrm>
              <a:off x="1847400" y="1887875"/>
              <a:ext cx="575" cy="2850"/>
            </a:xfrm>
            <a:custGeom>
              <a:avLst/>
              <a:gdLst/>
              <a:ahLst/>
              <a:cxnLst/>
              <a:rect l="l" t="t" r="r" b="b"/>
              <a:pathLst>
                <a:path w="23" h="114" extrusionOk="0">
                  <a:moveTo>
                    <a:pt x="22" y="0"/>
                  </a:moveTo>
                  <a:lnTo>
                    <a:pt x="1" y="12"/>
                  </a:lnTo>
                  <a:lnTo>
                    <a:pt x="1" y="113"/>
                  </a:lnTo>
                  <a:lnTo>
                    <a:pt x="21"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6"/>
            <p:cNvSpPr/>
            <p:nvPr/>
          </p:nvSpPr>
          <p:spPr>
            <a:xfrm>
              <a:off x="1846900" y="1887875"/>
              <a:ext cx="525" cy="2850"/>
            </a:xfrm>
            <a:custGeom>
              <a:avLst/>
              <a:gdLst/>
              <a:ahLst/>
              <a:cxnLst/>
              <a:rect l="l" t="t" r="r" b="b"/>
              <a:pathLst>
                <a:path w="21" h="114" extrusionOk="0">
                  <a:moveTo>
                    <a:pt x="0" y="0"/>
                  </a:moveTo>
                  <a:lnTo>
                    <a:pt x="0" y="102"/>
                  </a:lnTo>
                  <a:lnTo>
                    <a:pt x="21" y="113"/>
                  </a:lnTo>
                  <a:lnTo>
                    <a:pt x="21"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6"/>
            <p:cNvSpPr/>
            <p:nvPr/>
          </p:nvSpPr>
          <p:spPr>
            <a:xfrm>
              <a:off x="1841925" y="1884700"/>
              <a:ext cx="1075" cy="625"/>
            </a:xfrm>
            <a:custGeom>
              <a:avLst/>
              <a:gdLst/>
              <a:ahLst/>
              <a:cxnLst/>
              <a:rect l="l" t="t" r="r" b="b"/>
              <a:pathLst>
                <a:path w="43" h="25" extrusionOk="0">
                  <a:moveTo>
                    <a:pt x="21" y="1"/>
                  </a:moveTo>
                  <a:lnTo>
                    <a:pt x="1" y="12"/>
                  </a:lnTo>
                  <a:lnTo>
                    <a:pt x="21" y="24"/>
                  </a:lnTo>
                  <a:lnTo>
                    <a:pt x="43"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6"/>
            <p:cNvSpPr/>
            <p:nvPr/>
          </p:nvSpPr>
          <p:spPr>
            <a:xfrm>
              <a:off x="1842425" y="1885000"/>
              <a:ext cx="575" cy="2850"/>
            </a:xfrm>
            <a:custGeom>
              <a:avLst/>
              <a:gdLst/>
              <a:ahLst/>
              <a:cxnLst/>
              <a:rect l="l" t="t" r="r" b="b"/>
              <a:pathLst>
                <a:path w="23" h="114" extrusionOk="0">
                  <a:moveTo>
                    <a:pt x="23" y="0"/>
                  </a:moveTo>
                  <a:lnTo>
                    <a:pt x="1" y="12"/>
                  </a:lnTo>
                  <a:lnTo>
                    <a:pt x="1" y="114"/>
                  </a:lnTo>
                  <a:lnTo>
                    <a:pt x="23" y="102"/>
                  </a:lnTo>
                  <a:lnTo>
                    <a:pt x="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6"/>
            <p:cNvSpPr/>
            <p:nvPr/>
          </p:nvSpPr>
          <p:spPr>
            <a:xfrm>
              <a:off x="1841925" y="1885000"/>
              <a:ext cx="525" cy="2850"/>
            </a:xfrm>
            <a:custGeom>
              <a:avLst/>
              <a:gdLst/>
              <a:ahLst/>
              <a:cxnLst/>
              <a:rect l="l" t="t" r="r" b="b"/>
              <a:pathLst>
                <a:path w="21" h="114" extrusionOk="0">
                  <a:moveTo>
                    <a:pt x="1" y="0"/>
                  </a:moveTo>
                  <a:lnTo>
                    <a:pt x="1" y="102"/>
                  </a:lnTo>
                  <a:lnTo>
                    <a:pt x="21" y="114"/>
                  </a:lnTo>
                  <a:lnTo>
                    <a:pt x="21"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6"/>
            <p:cNvSpPr/>
            <p:nvPr/>
          </p:nvSpPr>
          <p:spPr>
            <a:xfrm>
              <a:off x="1836975" y="1881850"/>
              <a:ext cx="1075" cy="600"/>
            </a:xfrm>
            <a:custGeom>
              <a:avLst/>
              <a:gdLst/>
              <a:ahLst/>
              <a:cxnLst/>
              <a:rect l="l" t="t" r="r" b="b"/>
              <a:pathLst>
                <a:path w="43" h="24" extrusionOk="0">
                  <a:moveTo>
                    <a:pt x="22" y="0"/>
                  </a:moveTo>
                  <a:lnTo>
                    <a:pt x="0" y="12"/>
                  </a:lnTo>
                  <a:lnTo>
                    <a:pt x="22" y="24"/>
                  </a:lnTo>
                  <a:lnTo>
                    <a:pt x="42" y="12"/>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6"/>
            <p:cNvSpPr/>
            <p:nvPr/>
          </p:nvSpPr>
          <p:spPr>
            <a:xfrm>
              <a:off x="1837475" y="1882125"/>
              <a:ext cx="575" cy="2875"/>
            </a:xfrm>
            <a:custGeom>
              <a:avLst/>
              <a:gdLst/>
              <a:ahLst/>
              <a:cxnLst/>
              <a:rect l="l" t="t" r="r" b="b"/>
              <a:pathLst>
                <a:path w="23" h="115" extrusionOk="0">
                  <a:moveTo>
                    <a:pt x="22" y="1"/>
                  </a:moveTo>
                  <a:lnTo>
                    <a:pt x="2" y="13"/>
                  </a:lnTo>
                  <a:lnTo>
                    <a:pt x="0" y="114"/>
                  </a:lnTo>
                  <a:lnTo>
                    <a:pt x="22" y="102"/>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6"/>
            <p:cNvSpPr/>
            <p:nvPr/>
          </p:nvSpPr>
          <p:spPr>
            <a:xfrm>
              <a:off x="1836975" y="1882125"/>
              <a:ext cx="550" cy="2875"/>
            </a:xfrm>
            <a:custGeom>
              <a:avLst/>
              <a:gdLst/>
              <a:ahLst/>
              <a:cxnLst/>
              <a:rect l="l" t="t" r="r" b="b"/>
              <a:pathLst>
                <a:path w="22" h="115" extrusionOk="0">
                  <a:moveTo>
                    <a:pt x="0" y="1"/>
                  </a:moveTo>
                  <a:lnTo>
                    <a:pt x="0" y="102"/>
                  </a:lnTo>
                  <a:lnTo>
                    <a:pt x="20" y="114"/>
                  </a:lnTo>
                  <a:lnTo>
                    <a:pt x="22" y="13"/>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6"/>
            <p:cNvSpPr/>
            <p:nvPr/>
          </p:nvSpPr>
          <p:spPr>
            <a:xfrm>
              <a:off x="1832000" y="1878975"/>
              <a:ext cx="1075" cy="600"/>
            </a:xfrm>
            <a:custGeom>
              <a:avLst/>
              <a:gdLst/>
              <a:ahLst/>
              <a:cxnLst/>
              <a:rect l="l" t="t" r="r" b="b"/>
              <a:pathLst>
                <a:path w="43" h="24" extrusionOk="0">
                  <a:moveTo>
                    <a:pt x="22" y="1"/>
                  </a:moveTo>
                  <a:lnTo>
                    <a:pt x="0" y="12"/>
                  </a:lnTo>
                  <a:lnTo>
                    <a:pt x="22" y="24"/>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6"/>
            <p:cNvSpPr/>
            <p:nvPr/>
          </p:nvSpPr>
          <p:spPr>
            <a:xfrm>
              <a:off x="1832550" y="1879275"/>
              <a:ext cx="525" cy="2850"/>
            </a:xfrm>
            <a:custGeom>
              <a:avLst/>
              <a:gdLst/>
              <a:ahLst/>
              <a:cxnLst/>
              <a:rect l="l" t="t" r="r" b="b"/>
              <a:pathLst>
                <a:path w="21" h="114" extrusionOk="0">
                  <a:moveTo>
                    <a:pt x="20" y="0"/>
                  </a:moveTo>
                  <a:lnTo>
                    <a:pt x="0" y="12"/>
                  </a:lnTo>
                  <a:lnTo>
                    <a:pt x="0" y="113"/>
                  </a:lnTo>
                  <a:lnTo>
                    <a:pt x="20" y="102"/>
                  </a:lnTo>
                  <a:lnTo>
                    <a:pt x="2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6"/>
            <p:cNvSpPr/>
            <p:nvPr/>
          </p:nvSpPr>
          <p:spPr>
            <a:xfrm>
              <a:off x="1832000" y="1879275"/>
              <a:ext cx="575" cy="2850"/>
            </a:xfrm>
            <a:custGeom>
              <a:avLst/>
              <a:gdLst/>
              <a:ahLst/>
              <a:cxnLst/>
              <a:rect l="l" t="t" r="r" b="b"/>
              <a:pathLst>
                <a:path w="23" h="114" extrusionOk="0">
                  <a:moveTo>
                    <a:pt x="0" y="0"/>
                  </a:moveTo>
                  <a:lnTo>
                    <a:pt x="0" y="102"/>
                  </a:lnTo>
                  <a:lnTo>
                    <a:pt x="22" y="113"/>
                  </a:lnTo>
                  <a:lnTo>
                    <a:pt x="22"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6"/>
            <p:cNvSpPr/>
            <p:nvPr/>
          </p:nvSpPr>
          <p:spPr>
            <a:xfrm>
              <a:off x="1827075" y="1876125"/>
              <a:ext cx="1025" cy="600"/>
            </a:xfrm>
            <a:custGeom>
              <a:avLst/>
              <a:gdLst/>
              <a:ahLst/>
              <a:cxnLst/>
              <a:rect l="l" t="t" r="r" b="b"/>
              <a:pathLst>
                <a:path w="41" h="24" extrusionOk="0">
                  <a:moveTo>
                    <a:pt x="20" y="0"/>
                  </a:moveTo>
                  <a:lnTo>
                    <a:pt x="0" y="12"/>
                  </a:lnTo>
                  <a:lnTo>
                    <a:pt x="20" y="23"/>
                  </a:lnTo>
                  <a:lnTo>
                    <a:pt x="41" y="12"/>
                  </a:lnTo>
                  <a:lnTo>
                    <a:pt x="2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6"/>
            <p:cNvSpPr/>
            <p:nvPr/>
          </p:nvSpPr>
          <p:spPr>
            <a:xfrm>
              <a:off x="1827575" y="1876400"/>
              <a:ext cx="525" cy="2850"/>
            </a:xfrm>
            <a:custGeom>
              <a:avLst/>
              <a:gdLst/>
              <a:ahLst/>
              <a:cxnLst/>
              <a:rect l="l" t="t" r="r" b="b"/>
              <a:pathLst>
                <a:path w="21" h="114" extrusionOk="0">
                  <a:moveTo>
                    <a:pt x="21" y="1"/>
                  </a:moveTo>
                  <a:lnTo>
                    <a:pt x="0" y="12"/>
                  </a:lnTo>
                  <a:lnTo>
                    <a:pt x="0"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6"/>
            <p:cNvSpPr/>
            <p:nvPr/>
          </p:nvSpPr>
          <p:spPr>
            <a:xfrm>
              <a:off x="1827025" y="1876400"/>
              <a:ext cx="575" cy="2850"/>
            </a:xfrm>
            <a:custGeom>
              <a:avLst/>
              <a:gdLst/>
              <a:ahLst/>
              <a:cxnLst/>
              <a:rect l="l" t="t" r="r" b="b"/>
              <a:pathLst>
                <a:path w="23" h="114" extrusionOk="0">
                  <a:moveTo>
                    <a:pt x="2" y="1"/>
                  </a:moveTo>
                  <a:lnTo>
                    <a:pt x="1"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6"/>
            <p:cNvSpPr/>
            <p:nvPr/>
          </p:nvSpPr>
          <p:spPr>
            <a:xfrm>
              <a:off x="1822100" y="1873250"/>
              <a:ext cx="1075" cy="650"/>
            </a:xfrm>
            <a:custGeom>
              <a:avLst/>
              <a:gdLst/>
              <a:ahLst/>
              <a:cxnLst/>
              <a:rect l="l" t="t" r="r" b="b"/>
              <a:pathLst>
                <a:path w="43" h="26" extrusionOk="0">
                  <a:moveTo>
                    <a:pt x="21" y="1"/>
                  </a:moveTo>
                  <a:lnTo>
                    <a:pt x="1" y="12"/>
                  </a:lnTo>
                  <a:lnTo>
                    <a:pt x="21" y="25"/>
                  </a:lnTo>
                  <a:lnTo>
                    <a:pt x="43"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6"/>
            <p:cNvSpPr/>
            <p:nvPr/>
          </p:nvSpPr>
          <p:spPr>
            <a:xfrm>
              <a:off x="1822600" y="1873550"/>
              <a:ext cx="575" cy="2850"/>
            </a:xfrm>
            <a:custGeom>
              <a:avLst/>
              <a:gdLst/>
              <a:ahLst/>
              <a:cxnLst/>
              <a:rect l="l" t="t" r="r" b="b"/>
              <a:pathLst>
                <a:path w="23" h="114" extrusionOk="0">
                  <a:moveTo>
                    <a:pt x="23" y="0"/>
                  </a:moveTo>
                  <a:lnTo>
                    <a:pt x="1" y="13"/>
                  </a:lnTo>
                  <a:lnTo>
                    <a:pt x="1" y="113"/>
                  </a:lnTo>
                  <a:lnTo>
                    <a:pt x="21" y="102"/>
                  </a:lnTo>
                  <a:lnTo>
                    <a:pt x="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6"/>
            <p:cNvSpPr/>
            <p:nvPr/>
          </p:nvSpPr>
          <p:spPr>
            <a:xfrm>
              <a:off x="1822100" y="1873550"/>
              <a:ext cx="525" cy="2850"/>
            </a:xfrm>
            <a:custGeom>
              <a:avLst/>
              <a:gdLst/>
              <a:ahLst/>
              <a:cxnLst/>
              <a:rect l="l" t="t" r="r" b="b"/>
              <a:pathLst>
                <a:path w="21" h="114" extrusionOk="0">
                  <a:moveTo>
                    <a:pt x="1" y="0"/>
                  </a:moveTo>
                  <a:lnTo>
                    <a:pt x="1" y="102"/>
                  </a:lnTo>
                  <a:lnTo>
                    <a:pt x="21" y="113"/>
                  </a:lnTo>
                  <a:lnTo>
                    <a:pt x="21" y="13"/>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6"/>
            <p:cNvSpPr/>
            <p:nvPr/>
          </p:nvSpPr>
          <p:spPr>
            <a:xfrm>
              <a:off x="1817125" y="1870400"/>
              <a:ext cx="1075" cy="625"/>
            </a:xfrm>
            <a:custGeom>
              <a:avLst/>
              <a:gdLst/>
              <a:ahLst/>
              <a:cxnLst/>
              <a:rect l="l" t="t" r="r" b="b"/>
              <a:pathLst>
                <a:path w="43" h="25" extrusionOk="0">
                  <a:moveTo>
                    <a:pt x="21" y="0"/>
                  </a:moveTo>
                  <a:lnTo>
                    <a:pt x="1" y="12"/>
                  </a:lnTo>
                  <a:lnTo>
                    <a:pt x="21" y="25"/>
                  </a:lnTo>
                  <a:lnTo>
                    <a:pt x="43"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6"/>
            <p:cNvSpPr/>
            <p:nvPr/>
          </p:nvSpPr>
          <p:spPr>
            <a:xfrm>
              <a:off x="1817650" y="1870675"/>
              <a:ext cx="550" cy="2900"/>
            </a:xfrm>
            <a:custGeom>
              <a:avLst/>
              <a:gdLst/>
              <a:ahLst/>
              <a:cxnLst/>
              <a:rect l="l" t="t" r="r" b="b"/>
              <a:pathLst>
                <a:path w="22" h="116" extrusionOk="0">
                  <a:moveTo>
                    <a:pt x="22" y="1"/>
                  </a:moveTo>
                  <a:lnTo>
                    <a:pt x="0" y="14"/>
                  </a:lnTo>
                  <a:lnTo>
                    <a:pt x="0" y="115"/>
                  </a:lnTo>
                  <a:lnTo>
                    <a:pt x="22" y="102"/>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6"/>
            <p:cNvSpPr/>
            <p:nvPr/>
          </p:nvSpPr>
          <p:spPr>
            <a:xfrm>
              <a:off x="1817125" y="1870675"/>
              <a:ext cx="550" cy="2900"/>
            </a:xfrm>
            <a:custGeom>
              <a:avLst/>
              <a:gdLst/>
              <a:ahLst/>
              <a:cxnLst/>
              <a:rect l="l" t="t" r="r" b="b"/>
              <a:pathLst>
                <a:path w="22" h="116" extrusionOk="0">
                  <a:moveTo>
                    <a:pt x="1" y="1"/>
                  </a:moveTo>
                  <a:lnTo>
                    <a:pt x="1" y="102"/>
                  </a:lnTo>
                  <a:lnTo>
                    <a:pt x="21" y="115"/>
                  </a:lnTo>
                  <a:lnTo>
                    <a:pt x="21" y="1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6"/>
            <p:cNvSpPr/>
            <p:nvPr/>
          </p:nvSpPr>
          <p:spPr>
            <a:xfrm>
              <a:off x="1812175" y="1867525"/>
              <a:ext cx="1075" cy="650"/>
            </a:xfrm>
            <a:custGeom>
              <a:avLst/>
              <a:gdLst/>
              <a:ahLst/>
              <a:cxnLst/>
              <a:rect l="l" t="t" r="r" b="b"/>
              <a:pathLst>
                <a:path w="43" h="26" extrusionOk="0">
                  <a:moveTo>
                    <a:pt x="22" y="1"/>
                  </a:moveTo>
                  <a:lnTo>
                    <a:pt x="0" y="12"/>
                  </a:lnTo>
                  <a:lnTo>
                    <a:pt x="22" y="25"/>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6"/>
            <p:cNvSpPr/>
            <p:nvPr/>
          </p:nvSpPr>
          <p:spPr>
            <a:xfrm>
              <a:off x="1812675" y="1867825"/>
              <a:ext cx="575" cy="2875"/>
            </a:xfrm>
            <a:custGeom>
              <a:avLst/>
              <a:gdLst/>
              <a:ahLst/>
              <a:cxnLst/>
              <a:rect l="l" t="t" r="r" b="b"/>
              <a:pathLst>
                <a:path w="23" h="115" extrusionOk="0">
                  <a:moveTo>
                    <a:pt x="22" y="0"/>
                  </a:moveTo>
                  <a:lnTo>
                    <a:pt x="2" y="13"/>
                  </a:lnTo>
                  <a:lnTo>
                    <a:pt x="0" y="115"/>
                  </a:lnTo>
                  <a:lnTo>
                    <a:pt x="22"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6"/>
            <p:cNvSpPr/>
            <p:nvPr/>
          </p:nvSpPr>
          <p:spPr>
            <a:xfrm>
              <a:off x="1812175" y="1867825"/>
              <a:ext cx="550" cy="2875"/>
            </a:xfrm>
            <a:custGeom>
              <a:avLst/>
              <a:gdLst/>
              <a:ahLst/>
              <a:cxnLst/>
              <a:rect l="l" t="t" r="r" b="b"/>
              <a:pathLst>
                <a:path w="22" h="115" extrusionOk="0">
                  <a:moveTo>
                    <a:pt x="0" y="0"/>
                  </a:moveTo>
                  <a:lnTo>
                    <a:pt x="0" y="102"/>
                  </a:lnTo>
                  <a:lnTo>
                    <a:pt x="20" y="115"/>
                  </a:lnTo>
                  <a:lnTo>
                    <a:pt x="22"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6"/>
            <p:cNvSpPr/>
            <p:nvPr/>
          </p:nvSpPr>
          <p:spPr>
            <a:xfrm>
              <a:off x="1807200" y="1864675"/>
              <a:ext cx="1075" cy="625"/>
            </a:xfrm>
            <a:custGeom>
              <a:avLst/>
              <a:gdLst/>
              <a:ahLst/>
              <a:cxnLst/>
              <a:rect l="l" t="t" r="r" b="b"/>
              <a:pathLst>
                <a:path w="43" h="25" extrusionOk="0">
                  <a:moveTo>
                    <a:pt x="22" y="0"/>
                  </a:moveTo>
                  <a:lnTo>
                    <a:pt x="1" y="12"/>
                  </a:lnTo>
                  <a:lnTo>
                    <a:pt x="22" y="25"/>
                  </a:lnTo>
                  <a:lnTo>
                    <a:pt x="43" y="12"/>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6"/>
            <p:cNvSpPr/>
            <p:nvPr/>
          </p:nvSpPr>
          <p:spPr>
            <a:xfrm>
              <a:off x="1807750" y="1864950"/>
              <a:ext cx="525" cy="2900"/>
            </a:xfrm>
            <a:custGeom>
              <a:avLst/>
              <a:gdLst/>
              <a:ahLst/>
              <a:cxnLst/>
              <a:rect l="l" t="t" r="r" b="b"/>
              <a:pathLst>
                <a:path w="21" h="116" extrusionOk="0">
                  <a:moveTo>
                    <a:pt x="21" y="1"/>
                  </a:moveTo>
                  <a:lnTo>
                    <a:pt x="0" y="14"/>
                  </a:lnTo>
                  <a:lnTo>
                    <a:pt x="0" y="115"/>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6"/>
            <p:cNvSpPr/>
            <p:nvPr/>
          </p:nvSpPr>
          <p:spPr>
            <a:xfrm>
              <a:off x="1807200" y="1864950"/>
              <a:ext cx="575" cy="2900"/>
            </a:xfrm>
            <a:custGeom>
              <a:avLst/>
              <a:gdLst/>
              <a:ahLst/>
              <a:cxnLst/>
              <a:rect l="l" t="t" r="r" b="b"/>
              <a:pathLst>
                <a:path w="23" h="116" extrusionOk="0">
                  <a:moveTo>
                    <a:pt x="1" y="1"/>
                  </a:moveTo>
                  <a:lnTo>
                    <a:pt x="1" y="102"/>
                  </a:lnTo>
                  <a:lnTo>
                    <a:pt x="22" y="115"/>
                  </a:lnTo>
                  <a:lnTo>
                    <a:pt x="22" y="1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6"/>
            <p:cNvSpPr/>
            <p:nvPr/>
          </p:nvSpPr>
          <p:spPr>
            <a:xfrm>
              <a:off x="1802275" y="1861800"/>
              <a:ext cx="1025" cy="650"/>
            </a:xfrm>
            <a:custGeom>
              <a:avLst/>
              <a:gdLst/>
              <a:ahLst/>
              <a:cxnLst/>
              <a:rect l="l" t="t" r="r" b="b"/>
              <a:pathLst>
                <a:path w="41" h="26" extrusionOk="0">
                  <a:moveTo>
                    <a:pt x="21" y="0"/>
                  </a:moveTo>
                  <a:lnTo>
                    <a:pt x="0" y="13"/>
                  </a:lnTo>
                  <a:lnTo>
                    <a:pt x="21" y="25"/>
                  </a:lnTo>
                  <a:lnTo>
                    <a:pt x="41"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6"/>
            <p:cNvSpPr/>
            <p:nvPr/>
          </p:nvSpPr>
          <p:spPr>
            <a:xfrm>
              <a:off x="1802775" y="1862100"/>
              <a:ext cx="525" cy="2875"/>
            </a:xfrm>
            <a:custGeom>
              <a:avLst/>
              <a:gdLst/>
              <a:ahLst/>
              <a:cxnLst/>
              <a:rect l="l" t="t" r="r" b="b"/>
              <a:pathLst>
                <a:path w="21" h="115" extrusionOk="0">
                  <a:moveTo>
                    <a:pt x="21" y="0"/>
                  </a:moveTo>
                  <a:lnTo>
                    <a:pt x="1" y="13"/>
                  </a:lnTo>
                  <a:lnTo>
                    <a:pt x="1" y="115"/>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6"/>
            <p:cNvSpPr/>
            <p:nvPr/>
          </p:nvSpPr>
          <p:spPr>
            <a:xfrm>
              <a:off x="1802225" y="1862125"/>
              <a:ext cx="575" cy="2850"/>
            </a:xfrm>
            <a:custGeom>
              <a:avLst/>
              <a:gdLst/>
              <a:ahLst/>
              <a:cxnLst/>
              <a:rect l="l" t="t" r="r" b="b"/>
              <a:pathLst>
                <a:path w="23" h="114" extrusionOk="0">
                  <a:moveTo>
                    <a:pt x="2" y="0"/>
                  </a:moveTo>
                  <a:lnTo>
                    <a:pt x="1" y="101"/>
                  </a:lnTo>
                  <a:lnTo>
                    <a:pt x="23" y="114"/>
                  </a:lnTo>
                  <a:lnTo>
                    <a:pt x="23" y="12"/>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6"/>
            <p:cNvSpPr/>
            <p:nvPr/>
          </p:nvSpPr>
          <p:spPr>
            <a:xfrm>
              <a:off x="1881600" y="1907850"/>
              <a:ext cx="550" cy="950"/>
            </a:xfrm>
            <a:custGeom>
              <a:avLst/>
              <a:gdLst/>
              <a:ahLst/>
              <a:cxnLst/>
              <a:rect l="l" t="t" r="r" b="b"/>
              <a:pathLst>
                <a:path w="22" h="38" extrusionOk="0">
                  <a:moveTo>
                    <a:pt x="0" y="0"/>
                  </a:moveTo>
                  <a:lnTo>
                    <a:pt x="0" y="25"/>
                  </a:lnTo>
                  <a:lnTo>
                    <a:pt x="22" y="38"/>
                  </a:lnTo>
                  <a:lnTo>
                    <a:pt x="22" y="13"/>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6"/>
            <p:cNvSpPr/>
            <p:nvPr/>
          </p:nvSpPr>
          <p:spPr>
            <a:xfrm>
              <a:off x="1910200" y="1891950"/>
              <a:ext cx="25" cy="25"/>
            </a:xfrm>
            <a:custGeom>
              <a:avLst/>
              <a:gdLst/>
              <a:ahLst/>
              <a:cxnLst/>
              <a:rect l="l" t="t" r="r" b="b"/>
              <a:pathLst>
                <a:path w="1" h="1" extrusionOk="0">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6"/>
            <p:cNvSpPr/>
            <p:nvPr/>
          </p:nvSpPr>
          <p:spPr>
            <a:xfrm>
              <a:off x="1907175" y="1892750"/>
              <a:ext cx="1050" cy="650"/>
            </a:xfrm>
            <a:custGeom>
              <a:avLst/>
              <a:gdLst/>
              <a:ahLst/>
              <a:cxnLst/>
              <a:rect l="l" t="t" r="r" b="b"/>
              <a:pathLst>
                <a:path w="42" h="26" extrusionOk="0">
                  <a:moveTo>
                    <a:pt x="21" y="1"/>
                  </a:moveTo>
                  <a:lnTo>
                    <a:pt x="1" y="14"/>
                  </a:lnTo>
                  <a:lnTo>
                    <a:pt x="21" y="25"/>
                  </a:lnTo>
                  <a:lnTo>
                    <a:pt x="41"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6"/>
            <p:cNvSpPr/>
            <p:nvPr/>
          </p:nvSpPr>
          <p:spPr>
            <a:xfrm>
              <a:off x="1907700" y="1893075"/>
              <a:ext cx="525" cy="2850"/>
            </a:xfrm>
            <a:custGeom>
              <a:avLst/>
              <a:gdLst/>
              <a:ahLst/>
              <a:cxnLst/>
              <a:rect l="l" t="t" r="r" b="b"/>
              <a:pathLst>
                <a:path w="21" h="114" extrusionOk="0">
                  <a:moveTo>
                    <a:pt x="20" y="1"/>
                  </a:moveTo>
                  <a:lnTo>
                    <a:pt x="0" y="12"/>
                  </a:lnTo>
                  <a:lnTo>
                    <a:pt x="0" y="114"/>
                  </a:lnTo>
                  <a:lnTo>
                    <a:pt x="20" y="102"/>
                  </a:lnTo>
                  <a:lnTo>
                    <a:pt x="2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6"/>
            <p:cNvSpPr/>
            <p:nvPr/>
          </p:nvSpPr>
          <p:spPr>
            <a:xfrm>
              <a:off x="1907150" y="1893075"/>
              <a:ext cx="575" cy="2850"/>
            </a:xfrm>
            <a:custGeom>
              <a:avLst/>
              <a:gdLst/>
              <a:ahLst/>
              <a:cxnLst/>
              <a:rect l="l" t="t" r="r" b="b"/>
              <a:pathLst>
                <a:path w="23" h="114" extrusionOk="0">
                  <a:moveTo>
                    <a:pt x="2" y="1"/>
                  </a:moveTo>
                  <a:lnTo>
                    <a:pt x="0"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6"/>
            <p:cNvSpPr/>
            <p:nvPr/>
          </p:nvSpPr>
          <p:spPr>
            <a:xfrm>
              <a:off x="1802225" y="1862050"/>
              <a:ext cx="79925" cy="46750"/>
            </a:xfrm>
            <a:custGeom>
              <a:avLst/>
              <a:gdLst/>
              <a:ahLst/>
              <a:cxnLst/>
              <a:rect l="l" t="t" r="r" b="b"/>
              <a:pathLst>
                <a:path w="3197" h="1870" extrusionOk="0">
                  <a:moveTo>
                    <a:pt x="1" y="1"/>
                  </a:moveTo>
                  <a:lnTo>
                    <a:pt x="1" y="25"/>
                  </a:lnTo>
                  <a:lnTo>
                    <a:pt x="3197" y="1870"/>
                  </a:lnTo>
                  <a:lnTo>
                    <a:pt x="3197" y="1845"/>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6"/>
            <p:cNvSpPr/>
            <p:nvPr/>
          </p:nvSpPr>
          <p:spPr>
            <a:xfrm>
              <a:off x="1802225" y="1861725"/>
              <a:ext cx="80475" cy="46475"/>
            </a:xfrm>
            <a:custGeom>
              <a:avLst/>
              <a:gdLst/>
              <a:ahLst/>
              <a:cxnLst/>
              <a:rect l="l" t="t" r="r" b="b"/>
              <a:pathLst>
                <a:path w="3219" h="1859" extrusionOk="0">
                  <a:moveTo>
                    <a:pt x="24" y="1"/>
                  </a:moveTo>
                  <a:lnTo>
                    <a:pt x="1" y="14"/>
                  </a:lnTo>
                  <a:lnTo>
                    <a:pt x="3197" y="1858"/>
                  </a:lnTo>
                  <a:lnTo>
                    <a:pt x="3219" y="1845"/>
                  </a:lnTo>
                  <a:lnTo>
                    <a:pt x="2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6"/>
            <p:cNvSpPr/>
            <p:nvPr/>
          </p:nvSpPr>
          <p:spPr>
            <a:xfrm>
              <a:off x="1881600" y="1891625"/>
              <a:ext cx="28625" cy="16575"/>
            </a:xfrm>
            <a:custGeom>
              <a:avLst/>
              <a:gdLst/>
              <a:ahLst/>
              <a:cxnLst/>
              <a:rect l="l" t="t" r="r" b="b"/>
              <a:pathLst>
                <a:path w="1145" h="663" extrusionOk="0">
                  <a:moveTo>
                    <a:pt x="1122" y="1"/>
                  </a:moveTo>
                  <a:lnTo>
                    <a:pt x="0" y="649"/>
                  </a:lnTo>
                  <a:lnTo>
                    <a:pt x="22" y="662"/>
                  </a:lnTo>
                  <a:lnTo>
                    <a:pt x="1144" y="14"/>
                  </a:lnTo>
                  <a:lnTo>
                    <a:pt x="11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6"/>
            <p:cNvSpPr/>
            <p:nvPr/>
          </p:nvSpPr>
          <p:spPr>
            <a:xfrm>
              <a:off x="1882125" y="1891950"/>
              <a:ext cx="28100" cy="16850"/>
            </a:xfrm>
            <a:custGeom>
              <a:avLst/>
              <a:gdLst/>
              <a:ahLst/>
              <a:cxnLst/>
              <a:rect l="l" t="t" r="r" b="b"/>
              <a:pathLst>
                <a:path w="1124" h="674" extrusionOk="0">
                  <a:moveTo>
                    <a:pt x="1123" y="1"/>
                  </a:moveTo>
                  <a:lnTo>
                    <a:pt x="1" y="649"/>
                  </a:lnTo>
                  <a:lnTo>
                    <a:pt x="1" y="674"/>
                  </a:lnTo>
                  <a:lnTo>
                    <a:pt x="1123" y="26"/>
                  </a:lnTo>
                  <a:lnTo>
                    <a:pt x="112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6"/>
            <p:cNvSpPr/>
            <p:nvPr/>
          </p:nvSpPr>
          <p:spPr>
            <a:xfrm>
              <a:off x="1940525" y="1866450"/>
              <a:ext cx="1550" cy="875"/>
            </a:xfrm>
            <a:custGeom>
              <a:avLst/>
              <a:gdLst/>
              <a:ahLst/>
              <a:cxnLst/>
              <a:rect l="l" t="t" r="r" b="b"/>
              <a:pathLst>
                <a:path w="62" h="35" extrusionOk="0">
                  <a:moveTo>
                    <a:pt x="40" y="0"/>
                  </a:moveTo>
                  <a:lnTo>
                    <a:pt x="1" y="22"/>
                  </a:lnTo>
                  <a:lnTo>
                    <a:pt x="24" y="35"/>
                  </a:lnTo>
                  <a:lnTo>
                    <a:pt x="62" y="13"/>
                  </a:lnTo>
                  <a:lnTo>
                    <a:pt x="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6"/>
            <p:cNvSpPr/>
            <p:nvPr/>
          </p:nvSpPr>
          <p:spPr>
            <a:xfrm>
              <a:off x="1947750" y="1849500"/>
              <a:ext cx="600" cy="13675"/>
            </a:xfrm>
            <a:custGeom>
              <a:avLst/>
              <a:gdLst/>
              <a:ahLst/>
              <a:cxnLst/>
              <a:rect l="l" t="t" r="r" b="b"/>
              <a:pathLst>
                <a:path w="24" h="547" extrusionOk="0">
                  <a:moveTo>
                    <a:pt x="0" y="1"/>
                  </a:moveTo>
                  <a:lnTo>
                    <a:pt x="2" y="533"/>
                  </a:lnTo>
                  <a:lnTo>
                    <a:pt x="24" y="546"/>
                  </a:lnTo>
                  <a:lnTo>
                    <a:pt x="22" y="1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6"/>
            <p:cNvSpPr/>
            <p:nvPr/>
          </p:nvSpPr>
          <p:spPr>
            <a:xfrm>
              <a:off x="1945325" y="1849500"/>
              <a:ext cx="3000" cy="1750"/>
            </a:xfrm>
            <a:custGeom>
              <a:avLst/>
              <a:gdLst/>
              <a:ahLst/>
              <a:cxnLst/>
              <a:rect l="l" t="t" r="r" b="b"/>
              <a:pathLst>
                <a:path w="120" h="70" extrusionOk="0">
                  <a:moveTo>
                    <a:pt x="97" y="1"/>
                  </a:moveTo>
                  <a:lnTo>
                    <a:pt x="0" y="56"/>
                  </a:lnTo>
                  <a:lnTo>
                    <a:pt x="22" y="69"/>
                  </a:lnTo>
                  <a:lnTo>
                    <a:pt x="119" y="12"/>
                  </a:lnTo>
                  <a:lnTo>
                    <a:pt x="9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6"/>
            <p:cNvSpPr/>
            <p:nvPr/>
          </p:nvSpPr>
          <p:spPr>
            <a:xfrm>
              <a:off x="1932825" y="1870900"/>
              <a:ext cx="1525" cy="900"/>
            </a:xfrm>
            <a:custGeom>
              <a:avLst/>
              <a:gdLst/>
              <a:ahLst/>
              <a:cxnLst/>
              <a:rect l="l" t="t" r="r" b="b"/>
              <a:pathLst>
                <a:path w="61" h="36" extrusionOk="0">
                  <a:moveTo>
                    <a:pt x="39" y="0"/>
                  </a:moveTo>
                  <a:lnTo>
                    <a:pt x="0" y="24"/>
                  </a:lnTo>
                  <a:lnTo>
                    <a:pt x="22" y="35"/>
                  </a:lnTo>
                  <a:lnTo>
                    <a:pt x="61" y="13"/>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6"/>
            <p:cNvSpPr/>
            <p:nvPr/>
          </p:nvSpPr>
          <p:spPr>
            <a:xfrm>
              <a:off x="1922450" y="1876875"/>
              <a:ext cx="1550" cy="900"/>
            </a:xfrm>
            <a:custGeom>
              <a:avLst/>
              <a:gdLst/>
              <a:ahLst/>
              <a:cxnLst/>
              <a:rect l="l" t="t" r="r" b="b"/>
              <a:pathLst>
                <a:path w="62" h="36" extrusionOk="0">
                  <a:moveTo>
                    <a:pt x="39" y="1"/>
                  </a:moveTo>
                  <a:lnTo>
                    <a:pt x="0" y="24"/>
                  </a:lnTo>
                  <a:lnTo>
                    <a:pt x="24" y="35"/>
                  </a:lnTo>
                  <a:lnTo>
                    <a:pt x="61" y="14"/>
                  </a:lnTo>
                  <a:lnTo>
                    <a:pt x="3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6"/>
            <p:cNvSpPr/>
            <p:nvPr/>
          </p:nvSpPr>
          <p:spPr>
            <a:xfrm>
              <a:off x="1920500" y="1862825"/>
              <a:ext cx="27850" cy="16100"/>
            </a:xfrm>
            <a:custGeom>
              <a:avLst/>
              <a:gdLst/>
              <a:ahLst/>
              <a:cxnLst/>
              <a:rect l="l" t="t" r="r" b="b"/>
              <a:pathLst>
                <a:path w="1114" h="644" extrusionOk="0">
                  <a:moveTo>
                    <a:pt x="1092" y="0"/>
                  </a:moveTo>
                  <a:lnTo>
                    <a:pt x="0" y="631"/>
                  </a:lnTo>
                  <a:lnTo>
                    <a:pt x="22" y="644"/>
                  </a:lnTo>
                  <a:lnTo>
                    <a:pt x="1114" y="13"/>
                  </a:lnTo>
                  <a:lnTo>
                    <a:pt x="109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6"/>
            <p:cNvSpPr/>
            <p:nvPr/>
          </p:nvSpPr>
          <p:spPr>
            <a:xfrm>
              <a:off x="1941525" y="1850875"/>
              <a:ext cx="4375" cy="15925"/>
            </a:xfrm>
            <a:custGeom>
              <a:avLst/>
              <a:gdLst/>
              <a:ahLst/>
              <a:cxnLst/>
              <a:rect l="l" t="t" r="r" b="b"/>
              <a:pathLst>
                <a:path w="175" h="637" extrusionOk="0">
                  <a:moveTo>
                    <a:pt x="152" y="1"/>
                  </a:moveTo>
                  <a:lnTo>
                    <a:pt x="0" y="623"/>
                  </a:lnTo>
                  <a:lnTo>
                    <a:pt x="22" y="636"/>
                  </a:lnTo>
                  <a:lnTo>
                    <a:pt x="174" y="14"/>
                  </a:lnTo>
                  <a:lnTo>
                    <a:pt x="15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6"/>
            <p:cNvSpPr/>
            <p:nvPr/>
          </p:nvSpPr>
          <p:spPr>
            <a:xfrm>
              <a:off x="1940525" y="1851425"/>
              <a:ext cx="4425" cy="15900"/>
            </a:xfrm>
            <a:custGeom>
              <a:avLst/>
              <a:gdLst/>
              <a:ahLst/>
              <a:cxnLst/>
              <a:rect l="l" t="t" r="r" b="b"/>
              <a:pathLst>
                <a:path w="177" h="636" extrusionOk="0">
                  <a:moveTo>
                    <a:pt x="155" y="1"/>
                  </a:moveTo>
                  <a:lnTo>
                    <a:pt x="1" y="623"/>
                  </a:lnTo>
                  <a:lnTo>
                    <a:pt x="24" y="636"/>
                  </a:lnTo>
                  <a:lnTo>
                    <a:pt x="176" y="14"/>
                  </a:lnTo>
                  <a:lnTo>
                    <a:pt x="15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6"/>
            <p:cNvSpPr/>
            <p:nvPr/>
          </p:nvSpPr>
          <p:spPr>
            <a:xfrm>
              <a:off x="1944375" y="1850875"/>
              <a:ext cx="1525" cy="900"/>
            </a:xfrm>
            <a:custGeom>
              <a:avLst/>
              <a:gdLst/>
              <a:ahLst/>
              <a:cxnLst/>
              <a:rect l="l" t="t" r="r" b="b"/>
              <a:pathLst>
                <a:path w="61" h="36" extrusionOk="0">
                  <a:moveTo>
                    <a:pt x="38" y="1"/>
                  </a:moveTo>
                  <a:lnTo>
                    <a:pt x="1" y="23"/>
                  </a:lnTo>
                  <a:lnTo>
                    <a:pt x="22" y="36"/>
                  </a:lnTo>
                  <a:lnTo>
                    <a:pt x="60" y="14"/>
                  </a:lnTo>
                  <a:lnTo>
                    <a:pt x="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6"/>
            <p:cNvSpPr/>
            <p:nvPr/>
          </p:nvSpPr>
          <p:spPr>
            <a:xfrm>
              <a:off x="1941125" y="1851225"/>
              <a:ext cx="4775" cy="16100"/>
            </a:xfrm>
            <a:custGeom>
              <a:avLst/>
              <a:gdLst/>
              <a:ahLst/>
              <a:cxnLst/>
              <a:rect l="l" t="t" r="r" b="b"/>
              <a:pathLst>
                <a:path w="191" h="644" extrusionOk="0">
                  <a:moveTo>
                    <a:pt x="190" y="0"/>
                  </a:moveTo>
                  <a:lnTo>
                    <a:pt x="152" y="22"/>
                  </a:lnTo>
                  <a:lnTo>
                    <a:pt x="0" y="644"/>
                  </a:lnTo>
                  <a:lnTo>
                    <a:pt x="38" y="622"/>
                  </a:lnTo>
                  <a:lnTo>
                    <a:pt x="1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6"/>
            <p:cNvSpPr/>
            <p:nvPr/>
          </p:nvSpPr>
          <p:spPr>
            <a:xfrm>
              <a:off x="1933800" y="1855350"/>
              <a:ext cx="4375" cy="15900"/>
            </a:xfrm>
            <a:custGeom>
              <a:avLst/>
              <a:gdLst/>
              <a:ahLst/>
              <a:cxnLst/>
              <a:rect l="l" t="t" r="r" b="b"/>
              <a:pathLst>
                <a:path w="175" h="636" extrusionOk="0">
                  <a:moveTo>
                    <a:pt x="152" y="0"/>
                  </a:moveTo>
                  <a:lnTo>
                    <a:pt x="0" y="622"/>
                  </a:lnTo>
                  <a:lnTo>
                    <a:pt x="22" y="635"/>
                  </a:lnTo>
                  <a:lnTo>
                    <a:pt x="174" y="13"/>
                  </a:lnTo>
                  <a:lnTo>
                    <a:pt x="15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6"/>
            <p:cNvSpPr/>
            <p:nvPr/>
          </p:nvSpPr>
          <p:spPr>
            <a:xfrm>
              <a:off x="1937600" y="1851425"/>
              <a:ext cx="7350" cy="4275"/>
            </a:xfrm>
            <a:custGeom>
              <a:avLst/>
              <a:gdLst/>
              <a:ahLst/>
              <a:cxnLst/>
              <a:rect l="l" t="t" r="r" b="b"/>
              <a:pathLst>
                <a:path w="294" h="171" extrusionOk="0">
                  <a:moveTo>
                    <a:pt x="272" y="1"/>
                  </a:moveTo>
                  <a:lnTo>
                    <a:pt x="0" y="157"/>
                  </a:lnTo>
                  <a:lnTo>
                    <a:pt x="22" y="170"/>
                  </a:lnTo>
                  <a:lnTo>
                    <a:pt x="293" y="14"/>
                  </a:lnTo>
                  <a:lnTo>
                    <a:pt x="27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6"/>
            <p:cNvSpPr/>
            <p:nvPr/>
          </p:nvSpPr>
          <p:spPr>
            <a:xfrm>
              <a:off x="1936625" y="1855350"/>
              <a:ext cx="1550" cy="900"/>
            </a:xfrm>
            <a:custGeom>
              <a:avLst/>
              <a:gdLst/>
              <a:ahLst/>
              <a:cxnLst/>
              <a:rect l="l" t="t" r="r" b="b"/>
              <a:pathLst>
                <a:path w="62" h="36" extrusionOk="0">
                  <a:moveTo>
                    <a:pt x="39" y="0"/>
                  </a:moveTo>
                  <a:lnTo>
                    <a:pt x="0" y="24"/>
                  </a:lnTo>
                  <a:lnTo>
                    <a:pt x="22" y="35"/>
                  </a:lnTo>
                  <a:lnTo>
                    <a:pt x="61" y="13"/>
                  </a:lnTo>
                  <a:lnTo>
                    <a:pt x="3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6"/>
            <p:cNvSpPr/>
            <p:nvPr/>
          </p:nvSpPr>
          <p:spPr>
            <a:xfrm>
              <a:off x="1932825" y="1855925"/>
              <a:ext cx="4375" cy="15875"/>
            </a:xfrm>
            <a:custGeom>
              <a:avLst/>
              <a:gdLst/>
              <a:ahLst/>
              <a:cxnLst/>
              <a:rect l="l" t="t" r="r" b="b"/>
              <a:pathLst>
                <a:path w="175" h="635" extrusionOk="0">
                  <a:moveTo>
                    <a:pt x="152" y="1"/>
                  </a:moveTo>
                  <a:lnTo>
                    <a:pt x="0" y="623"/>
                  </a:lnTo>
                  <a:lnTo>
                    <a:pt x="22" y="634"/>
                  </a:lnTo>
                  <a:lnTo>
                    <a:pt x="174" y="12"/>
                  </a:lnTo>
                  <a:lnTo>
                    <a:pt x="15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6"/>
            <p:cNvSpPr/>
            <p:nvPr/>
          </p:nvSpPr>
          <p:spPr>
            <a:xfrm>
              <a:off x="1924500" y="1875725"/>
              <a:ext cx="1550" cy="900"/>
            </a:xfrm>
            <a:custGeom>
              <a:avLst/>
              <a:gdLst/>
              <a:ahLst/>
              <a:cxnLst/>
              <a:rect l="l" t="t" r="r" b="b"/>
              <a:pathLst>
                <a:path w="62" h="36" extrusionOk="0">
                  <a:moveTo>
                    <a:pt x="40" y="0"/>
                  </a:moveTo>
                  <a:lnTo>
                    <a:pt x="1" y="22"/>
                  </a:lnTo>
                  <a:lnTo>
                    <a:pt x="23" y="35"/>
                  </a:lnTo>
                  <a:lnTo>
                    <a:pt x="62" y="12"/>
                  </a:lnTo>
                  <a:lnTo>
                    <a:pt x="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6"/>
            <p:cNvSpPr/>
            <p:nvPr/>
          </p:nvSpPr>
          <p:spPr>
            <a:xfrm>
              <a:off x="1925500" y="1860125"/>
              <a:ext cx="4375" cy="15900"/>
            </a:xfrm>
            <a:custGeom>
              <a:avLst/>
              <a:gdLst/>
              <a:ahLst/>
              <a:cxnLst/>
              <a:rect l="l" t="t" r="r" b="b"/>
              <a:pathLst>
                <a:path w="175" h="636" extrusionOk="0">
                  <a:moveTo>
                    <a:pt x="152" y="1"/>
                  </a:moveTo>
                  <a:lnTo>
                    <a:pt x="0" y="624"/>
                  </a:lnTo>
                  <a:lnTo>
                    <a:pt x="22" y="636"/>
                  </a:lnTo>
                  <a:lnTo>
                    <a:pt x="174" y="14"/>
                  </a:lnTo>
                  <a:lnTo>
                    <a:pt x="15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6"/>
            <p:cNvSpPr/>
            <p:nvPr/>
          </p:nvSpPr>
          <p:spPr>
            <a:xfrm>
              <a:off x="1929300" y="1855925"/>
              <a:ext cx="7900" cy="4550"/>
            </a:xfrm>
            <a:custGeom>
              <a:avLst/>
              <a:gdLst/>
              <a:ahLst/>
              <a:cxnLst/>
              <a:rect l="l" t="t" r="r" b="b"/>
              <a:pathLst>
                <a:path w="316" h="182" extrusionOk="0">
                  <a:moveTo>
                    <a:pt x="293" y="1"/>
                  </a:moveTo>
                  <a:lnTo>
                    <a:pt x="0" y="169"/>
                  </a:lnTo>
                  <a:lnTo>
                    <a:pt x="22" y="182"/>
                  </a:lnTo>
                  <a:lnTo>
                    <a:pt x="315" y="12"/>
                  </a:lnTo>
                  <a:lnTo>
                    <a:pt x="29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6"/>
            <p:cNvSpPr/>
            <p:nvPr/>
          </p:nvSpPr>
          <p:spPr>
            <a:xfrm>
              <a:off x="1928325" y="1860125"/>
              <a:ext cx="1550" cy="925"/>
            </a:xfrm>
            <a:custGeom>
              <a:avLst/>
              <a:gdLst/>
              <a:ahLst/>
              <a:cxnLst/>
              <a:rect l="l" t="t" r="r" b="b"/>
              <a:pathLst>
                <a:path w="62" h="37" extrusionOk="0">
                  <a:moveTo>
                    <a:pt x="39" y="1"/>
                  </a:moveTo>
                  <a:lnTo>
                    <a:pt x="0" y="24"/>
                  </a:lnTo>
                  <a:lnTo>
                    <a:pt x="22" y="37"/>
                  </a:lnTo>
                  <a:lnTo>
                    <a:pt x="61" y="14"/>
                  </a:lnTo>
                  <a:lnTo>
                    <a:pt x="3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6"/>
            <p:cNvSpPr/>
            <p:nvPr/>
          </p:nvSpPr>
          <p:spPr>
            <a:xfrm>
              <a:off x="1924500" y="1860700"/>
              <a:ext cx="4375" cy="15925"/>
            </a:xfrm>
            <a:custGeom>
              <a:avLst/>
              <a:gdLst/>
              <a:ahLst/>
              <a:cxnLst/>
              <a:rect l="l" t="t" r="r" b="b"/>
              <a:pathLst>
                <a:path w="175" h="637" extrusionOk="0">
                  <a:moveTo>
                    <a:pt x="153" y="1"/>
                  </a:moveTo>
                  <a:lnTo>
                    <a:pt x="1" y="623"/>
                  </a:lnTo>
                  <a:lnTo>
                    <a:pt x="23" y="636"/>
                  </a:lnTo>
                  <a:lnTo>
                    <a:pt x="175" y="14"/>
                  </a:lnTo>
                  <a:lnTo>
                    <a:pt x="15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6"/>
            <p:cNvSpPr/>
            <p:nvPr/>
          </p:nvSpPr>
          <p:spPr>
            <a:xfrm>
              <a:off x="1923425" y="1861325"/>
              <a:ext cx="4375" cy="15900"/>
            </a:xfrm>
            <a:custGeom>
              <a:avLst/>
              <a:gdLst/>
              <a:ahLst/>
              <a:cxnLst/>
              <a:rect l="l" t="t" r="r" b="b"/>
              <a:pathLst>
                <a:path w="175" h="636" extrusionOk="0">
                  <a:moveTo>
                    <a:pt x="153" y="1"/>
                  </a:moveTo>
                  <a:lnTo>
                    <a:pt x="0" y="623"/>
                  </a:lnTo>
                  <a:lnTo>
                    <a:pt x="22" y="636"/>
                  </a:lnTo>
                  <a:lnTo>
                    <a:pt x="174" y="14"/>
                  </a:lnTo>
                  <a:lnTo>
                    <a:pt x="153"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6"/>
            <p:cNvSpPr/>
            <p:nvPr/>
          </p:nvSpPr>
          <p:spPr>
            <a:xfrm>
              <a:off x="1927225" y="1860700"/>
              <a:ext cx="1650" cy="975"/>
            </a:xfrm>
            <a:custGeom>
              <a:avLst/>
              <a:gdLst/>
              <a:ahLst/>
              <a:cxnLst/>
              <a:rect l="l" t="t" r="r" b="b"/>
              <a:pathLst>
                <a:path w="66" h="39" extrusionOk="0">
                  <a:moveTo>
                    <a:pt x="44" y="1"/>
                  </a:moveTo>
                  <a:lnTo>
                    <a:pt x="1" y="26"/>
                  </a:lnTo>
                  <a:lnTo>
                    <a:pt x="22" y="39"/>
                  </a:lnTo>
                  <a:lnTo>
                    <a:pt x="66" y="14"/>
                  </a:lnTo>
                  <a:lnTo>
                    <a:pt x="4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6"/>
            <p:cNvSpPr/>
            <p:nvPr/>
          </p:nvSpPr>
          <p:spPr>
            <a:xfrm>
              <a:off x="1923025" y="1861650"/>
              <a:ext cx="4775" cy="16125"/>
            </a:xfrm>
            <a:custGeom>
              <a:avLst/>
              <a:gdLst/>
              <a:ahLst/>
              <a:cxnLst/>
              <a:rect l="l" t="t" r="r" b="b"/>
              <a:pathLst>
                <a:path w="191" h="645" extrusionOk="0">
                  <a:moveTo>
                    <a:pt x="190" y="1"/>
                  </a:moveTo>
                  <a:lnTo>
                    <a:pt x="153" y="22"/>
                  </a:lnTo>
                  <a:lnTo>
                    <a:pt x="1" y="644"/>
                  </a:lnTo>
                  <a:lnTo>
                    <a:pt x="38" y="623"/>
                  </a:lnTo>
                  <a:lnTo>
                    <a:pt x="1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6"/>
            <p:cNvSpPr/>
            <p:nvPr/>
          </p:nvSpPr>
          <p:spPr>
            <a:xfrm>
              <a:off x="1925050" y="1860450"/>
              <a:ext cx="4825" cy="16175"/>
            </a:xfrm>
            <a:custGeom>
              <a:avLst/>
              <a:gdLst/>
              <a:ahLst/>
              <a:cxnLst/>
              <a:rect l="l" t="t" r="r" b="b"/>
              <a:pathLst>
                <a:path w="193" h="647" extrusionOk="0">
                  <a:moveTo>
                    <a:pt x="192" y="1"/>
                  </a:moveTo>
                  <a:lnTo>
                    <a:pt x="153" y="24"/>
                  </a:lnTo>
                  <a:lnTo>
                    <a:pt x="1" y="646"/>
                  </a:lnTo>
                  <a:lnTo>
                    <a:pt x="40" y="623"/>
                  </a:lnTo>
                  <a:lnTo>
                    <a:pt x="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6"/>
            <p:cNvSpPr/>
            <p:nvPr/>
          </p:nvSpPr>
          <p:spPr>
            <a:xfrm>
              <a:off x="1926300" y="1861325"/>
              <a:ext cx="1500" cy="900"/>
            </a:xfrm>
            <a:custGeom>
              <a:avLst/>
              <a:gdLst/>
              <a:ahLst/>
              <a:cxnLst/>
              <a:rect l="l" t="t" r="r" b="b"/>
              <a:pathLst>
                <a:path w="60" h="36" extrusionOk="0">
                  <a:moveTo>
                    <a:pt x="38" y="1"/>
                  </a:moveTo>
                  <a:lnTo>
                    <a:pt x="0" y="24"/>
                  </a:lnTo>
                  <a:lnTo>
                    <a:pt x="22" y="35"/>
                  </a:lnTo>
                  <a:lnTo>
                    <a:pt x="59" y="14"/>
                  </a:lnTo>
                  <a:lnTo>
                    <a:pt x="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6"/>
            <p:cNvSpPr/>
            <p:nvPr/>
          </p:nvSpPr>
          <p:spPr>
            <a:xfrm>
              <a:off x="1922450" y="1861900"/>
              <a:ext cx="4400" cy="15875"/>
            </a:xfrm>
            <a:custGeom>
              <a:avLst/>
              <a:gdLst/>
              <a:ahLst/>
              <a:cxnLst/>
              <a:rect l="l" t="t" r="r" b="b"/>
              <a:pathLst>
                <a:path w="176" h="635" extrusionOk="0">
                  <a:moveTo>
                    <a:pt x="154" y="1"/>
                  </a:moveTo>
                  <a:lnTo>
                    <a:pt x="0" y="623"/>
                  </a:lnTo>
                  <a:lnTo>
                    <a:pt x="24" y="634"/>
                  </a:lnTo>
                  <a:lnTo>
                    <a:pt x="176" y="12"/>
                  </a:lnTo>
                  <a:lnTo>
                    <a:pt x="15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6"/>
            <p:cNvSpPr/>
            <p:nvPr/>
          </p:nvSpPr>
          <p:spPr>
            <a:xfrm>
              <a:off x="1920450" y="1865250"/>
              <a:ext cx="600" cy="13675"/>
            </a:xfrm>
            <a:custGeom>
              <a:avLst/>
              <a:gdLst/>
              <a:ahLst/>
              <a:cxnLst/>
              <a:rect l="l" t="t" r="r" b="b"/>
              <a:pathLst>
                <a:path w="24" h="547" extrusionOk="0">
                  <a:moveTo>
                    <a:pt x="1" y="0"/>
                  </a:moveTo>
                  <a:lnTo>
                    <a:pt x="2" y="534"/>
                  </a:lnTo>
                  <a:lnTo>
                    <a:pt x="24" y="547"/>
                  </a:lnTo>
                  <a:lnTo>
                    <a:pt x="22" y="13"/>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6"/>
            <p:cNvSpPr/>
            <p:nvPr/>
          </p:nvSpPr>
          <p:spPr>
            <a:xfrm>
              <a:off x="1920450" y="1861900"/>
              <a:ext cx="6400" cy="3700"/>
            </a:xfrm>
            <a:custGeom>
              <a:avLst/>
              <a:gdLst/>
              <a:ahLst/>
              <a:cxnLst/>
              <a:rect l="l" t="t" r="r" b="b"/>
              <a:pathLst>
                <a:path w="256" h="148" extrusionOk="0">
                  <a:moveTo>
                    <a:pt x="234" y="1"/>
                  </a:moveTo>
                  <a:lnTo>
                    <a:pt x="1" y="134"/>
                  </a:lnTo>
                  <a:lnTo>
                    <a:pt x="22" y="147"/>
                  </a:lnTo>
                  <a:lnTo>
                    <a:pt x="256" y="12"/>
                  </a:lnTo>
                  <a:lnTo>
                    <a:pt x="23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6"/>
            <p:cNvSpPr/>
            <p:nvPr/>
          </p:nvSpPr>
          <p:spPr>
            <a:xfrm>
              <a:off x="1920300" y="1848450"/>
              <a:ext cx="28750" cy="31825"/>
            </a:xfrm>
            <a:custGeom>
              <a:avLst/>
              <a:gdLst/>
              <a:ahLst/>
              <a:cxnLst/>
              <a:rect l="l" t="t" r="r" b="b"/>
              <a:pathLst>
                <a:path w="1150" h="1273" extrusionOk="0">
                  <a:moveTo>
                    <a:pt x="1120" y="54"/>
                  </a:moveTo>
                  <a:lnTo>
                    <a:pt x="1122" y="588"/>
                  </a:lnTo>
                  <a:lnTo>
                    <a:pt x="30" y="1219"/>
                  </a:lnTo>
                  <a:lnTo>
                    <a:pt x="28" y="685"/>
                  </a:lnTo>
                  <a:lnTo>
                    <a:pt x="262" y="550"/>
                  </a:lnTo>
                  <a:lnTo>
                    <a:pt x="299" y="529"/>
                  </a:lnTo>
                  <a:lnTo>
                    <a:pt x="343" y="504"/>
                  </a:lnTo>
                  <a:lnTo>
                    <a:pt x="382" y="481"/>
                  </a:lnTo>
                  <a:lnTo>
                    <a:pt x="675" y="311"/>
                  </a:lnTo>
                  <a:lnTo>
                    <a:pt x="714" y="289"/>
                  </a:lnTo>
                  <a:lnTo>
                    <a:pt x="985" y="133"/>
                  </a:lnTo>
                  <a:lnTo>
                    <a:pt x="1023" y="111"/>
                  </a:lnTo>
                  <a:lnTo>
                    <a:pt x="1120" y="54"/>
                  </a:lnTo>
                  <a:close/>
                  <a:moveTo>
                    <a:pt x="1148" y="1"/>
                  </a:moveTo>
                  <a:lnTo>
                    <a:pt x="1" y="664"/>
                  </a:lnTo>
                  <a:lnTo>
                    <a:pt x="2" y="1273"/>
                  </a:lnTo>
                  <a:lnTo>
                    <a:pt x="1149" y="610"/>
                  </a:lnTo>
                  <a:lnTo>
                    <a:pt x="114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6"/>
            <p:cNvSpPr/>
            <p:nvPr/>
          </p:nvSpPr>
          <p:spPr>
            <a:xfrm>
              <a:off x="1933350" y="1855675"/>
              <a:ext cx="4825" cy="16125"/>
            </a:xfrm>
            <a:custGeom>
              <a:avLst/>
              <a:gdLst/>
              <a:ahLst/>
              <a:cxnLst/>
              <a:rect l="l" t="t" r="r" b="b"/>
              <a:pathLst>
                <a:path w="193" h="645" extrusionOk="0">
                  <a:moveTo>
                    <a:pt x="192" y="0"/>
                  </a:moveTo>
                  <a:lnTo>
                    <a:pt x="153" y="22"/>
                  </a:lnTo>
                  <a:lnTo>
                    <a:pt x="1" y="644"/>
                  </a:lnTo>
                  <a:lnTo>
                    <a:pt x="40" y="622"/>
                  </a:lnTo>
                  <a:lnTo>
                    <a:pt x="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6"/>
            <p:cNvSpPr/>
            <p:nvPr/>
          </p:nvSpPr>
          <p:spPr>
            <a:xfrm>
              <a:off x="1921000" y="1849800"/>
              <a:ext cx="27350" cy="29125"/>
            </a:xfrm>
            <a:custGeom>
              <a:avLst/>
              <a:gdLst/>
              <a:ahLst/>
              <a:cxnLst/>
              <a:rect l="l" t="t" r="r" b="b"/>
              <a:pathLst>
                <a:path w="1094" h="1165" extrusionOk="0">
                  <a:moveTo>
                    <a:pt x="1092" y="0"/>
                  </a:moveTo>
                  <a:lnTo>
                    <a:pt x="995" y="57"/>
                  </a:lnTo>
                  <a:lnTo>
                    <a:pt x="843" y="679"/>
                  </a:lnTo>
                  <a:lnTo>
                    <a:pt x="843" y="679"/>
                  </a:lnTo>
                  <a:lnTo>
                    <a:pt x="1094" y="534"/>
                  </a:lnTo>
                  <a:lnTo>
                    <a:pt x="1092" y="0"/>
                  </a:lnTo>
                  <a:close/>
                  <a:moveTo>
                    <a:pt x="843" y="679"/>
                  </a:moveTo>
                  <a:lnTo>
                    <a:pt x="805" y="701"/>
                  </a:lnTo>
                  <a:lnTo>
                    <a:pt x="805" y="701"/>
                  </a:lnTo>
                  <a:lnTo>
                    <a:pt x="805" y="701"/>
                  </a:lnTo>
                  <a:lnTo>
                    <a:pt x="843" y="679"/>
                  </a:lnTo>
                  <a:lnTo>
                    <a:pt x="843" y="679"/>
                  </a:lnTo>
                  <a:close/>
                  <a:moveTo>
                    <a:pt x="957" y="79"/>
                  </a:moveTo>
                  <a:lnTo>
                    <a:pt x="686" y="235"/>
                  </a:lnTo>
                  <a:lnTo>
                    <a:pt x="534" y="857"/>
                  </a:lnTo>
                  <a:lnTo>
                    <a:pt x="534" y="857"/>
                  </a:lnTo>
                  <a:lnTo>
                    <a:pt x="805" y="701"/>
                  </a:lnTo>
                  <a:lnTo>
                    <a:pt x="805" y="701"/>
                  </a:lnTo>
                  <a:lnTo>
                    <a:pt x="957" y="79"/>
                  </a:lnTo>
                  <a:close/>
                  <a:moveTo>
                    <a:pt x="534" y="857"/>
                  </a:moveTo>
                  <a:lnTo>
                    <a:pt x="533" y="858"/>
                  </a:lnTo>
                  <a:lnTo>
                    <a:pt x="533" y="858"/>
                  </a:lnTo>
                  <a:lnTo>
                    <a:pt x="534" y="857"/>
                  </a:lnTo>
                  <a:lnTo>
                    <a:pt x="534" y="857"/>
                  </a:lnTo>
                  <a:close/>
                  <a:moveTo>
                    <a:pt x="647" y="257"/>
                  </a:moveTo>
                  <a:lnTo>
                    <a:pt x="354" y="427"/>
                  </a:lnTo>
                  <a:lnTo>
                    <a:pt x="202" y="1049"/>
                  </a:lnTo>
                  <a:lnTo>
                    <a:pt x="175" y="1065"/>
                  </a:lnTo>
                  <a:lnTo>
                    <a:pt x="533" y="858"/>
                  </a:lnTo>
                  <a:lnTo>
                    <a:pt x="533" y="858"/>
                  </a:lnTo>
                  <a:lnTo>
                    <a:pt x="495" y="879"/>
                  </a:lnTo>
                  <a:lnTo>
                    <a:pt x="647" y="257"/>
                  </a:lnTo>
                  <a:close/>
                  <a:moveTo>
                    <a:pt x="175" y="1065"/>
                  </a:moveTo>
                  <a:lnTo>
                    <a:pt x="163" y="1072"/>
                  </a:lnTo>
                  <a:lnTo>
                    <a:pt x="163" y="1072"/>
                  </a:lnTo>
                  <a:lnTo>
                    <a:pt x="175" y="1065"/>
                  </a:lnTo>
                  <a:close/>
                  <a:moveTo>
                    <a:pt x="315" y="450"/>
                  </a:moveTo>
                  <a:lnTo>
                    <a:pt x="271" y="475"/>
                  </a:lnTo>
                  <a:lnTo>
                    <a:pt x="119" y="1097"/>
                  </a:lnTo>
                  <a:lnTo>
                    <a:pt x="82" y="1118"/>
                  </a:lnTo>
                  <a:lnTo>
                    <a:pt x="234" y="496"/>
                  </a:lnTo>
                  <a:lnTo>
                    <a:pt x="0" y="631"/>
                  </a:lnTo>
                  <a:lnTo>
                    <a:pt x="2" y="1165"/>
                  </a:lnTo>
                  <a:lnTo>
                    <a:pt x="163" y="1072"/>
                  </a:lnTo>
                  <a:lnTo>
                    <a:pt x="315" y="45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6"/>
            <p:cNvSpPr/>
            <p:nvPr/>
          </p:nvSpPr>
          <p:spPr>
            <a:xfrm>
              <a:off x="1919775" y="1848175"/>
              <a:ext cx="29225" cy="16875"/>
            </a:xfrm>
            <a:custGeom>
              <a:avLst/>
              <a:gdLst/>
              <a:ahLst/>
              <a:cxnLst/>
              <a:rect l="l" t="t" r="r" b="b"/>
              <a:pathLst>
                <a:path w="1169" h="675" extrusionOk="0">
                  <a:moveTo>
                    <a:pt x="1147" y="0"/>
                  </a:moveTo>
                  <a:lnTo>
                    <a:pt x="0" y="661"/>
                  </a:lnTo>
                  <a:lnTo>
                    <a:pt x="22" y="675"/>
                  </a:lnTo>
                  <a:lnTo>
                    <a:pt x="1169" y="12"/>
                  </a:lnTo>
                  <a:lnTo>
                    <a:pt x="11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6"/>
            <p:cNvSpPr/>
            <p:nvPr/>
          </p:nvSpPr>
          <p:spPr>
            <a:xfrm>
              <a:off x="1919775" y="1864700"/>
              <a:ext cx="600" cy="15575"/>
            </a:xfrm>
            <a:custGeom>
              <a:avLst/>
              <a:gdLst/>
              <a:ahLst/>
              <a:cxnLst/>
              <a:rect l="l" t="t" r="r" b="b"/>
              <a:pathLst>
                <a:path w="24" h="623" extrusionOk="0">
                  <a:moveTo>
                    <a:pt x="0" y="0"/>
                  </a:moveTo>
                  <a:lnTo>
                    <a:pt x="1" y="609"/>
                  </a:lnTo>
                  <a:lnTo>
                    <a:pt x="23" y="623"/>
                  </a:lnTo>
                  <a:lnTo>
                    <a:pt x="22" y="1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6"/>
            <p:cNvSpPr/>
            <p:nvPr/>
          </p:nvSpPr>
          <p:spPr>
            <a:xfrm>
              <a:off x="1813075" y="1902225"/>
              <a:ext cx="575" cy="1250"/>
            </a:xfrm>
            <a:custGeom>
              <a:avLst/>
              <a:gdLst/>
              <a:ahLst/>
              <a:cxnLst/>
              <a:rect l="l" t="t" r="r" b="b"/>
              <a:pathLst>
                <a:path w="23" h="50" extrusionOk="0">
                  <a:moveTo>
                    <a:pt x="22" y="0"/>
                  </a:moveTo>
                  <a:lnTo>
                    <a:pt x="0" y="12"/>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6"/>
            <p:cNvSpPr/>
            <p:nvPr/>
          </p:nvSpPr>
          <p:spPr>
            <a:xfrm>
              <a:off x="1813075" y="1908950"/>
              <a:ext cx="8575" cy="4975"/>
            </a:xfrm>
            <a:custGeom>
              <a:avLst/>
              <a:gdLst/>
              <a:ahLst/>
              <a:cxnLst/>
              <a:rect l="l" t="t" r="r" b="b"/>
              <a:pathLst>
                <a:path w="343" h="199" extrusionOk="0">
                  <a:moveTo>
                    <a:pt x="22" y="1"/>
                  </a:moveTo>
                  <a:lnTo>
                    <a:pt x="0" y="14"/>
                  </a:lnTo>
                  <a:lnTo>
                    <a:pt x="321" y="198"/>
                  </a:lnTo>
                  <a:lnTo>
                    <a:pt x="343" y="18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6"/>
            <p:cNvSpPr/>
            <p:nvPr/>
          </p:nvSpPr>
          <p:spPr>
            <a:xfrm>
              <a:off x="1821075" y="1911350"/>
              <a:ext cx="625" cy="2575"/>
            </a:xfrm>
            <a:custGeom>
              <a:avLst/>
              <a:gdLst/>
              <a:ahLst/>
              <a:cxnLst/>
              <a:rect l="l" t="t" r="r" b="b"/>
              <a:pathLst>
                <a:path w="25" h="103" extrusionOk="0">
                  <a:moveTo>
                    <a:pt x="24" y="1"/>
                  </a:moveTo>
                  <a:lnTo>
                    <a:pt x="1" y="12"/>
                  </a:lnTo>
                  <a:lnTo>
                    <a:pt x="1" y="102"/>
                  </a:lnTo>
                  <a:lnTo>
                    <a:pt x="23" y="91"/>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6"/>
            <p:cNvSpPr/>
            <p:nvPr/>
          </p:nvSpPr>
          <p:spPr>
            <a:xfrm>
              <a:off x="1813100" y="1895000"/>
              <a:ext cx="575" cy="1275"/>
            </a:xfrm>
            <a:custGeom>
              <a:avLst/>
              <a:gdLst/>
              <a:ahLst/>
              <a:cxnLst/>
              <a:rect l="l" t="t" r="r" b="b"/>
              <a:pathLst>
                <a:path w="23" h="51" extrusionOk="0">
                  <a:moveTo>
                    <a:pt x="23" y="1"/>
                  </a:moveTo>
                  <a:lnTo>
                    <a:pt x="1" y="14"/>
                  </a:lnTo>
                  <a:lnTo>
                    <a:pt x="1" y="50"/>
                  </a:lnTo>
                  <a:lnTo>
                    <a:pt x="23" y="37"/>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6"/>
            <p:cNvSpPr/>
            <p:nvPr/>
          </p:nvSpPr>
          <p:spPr>
            <a:xfrm>
              <a:off x="1813100" y="1887250"/>
              <a:ext cx="625" cy="1250"/>
            </a:xfrm>
            <a:custGeom>
              <a:avLst/>
              <a:gdLst/>
              <a:ahLst/>
              <a:cxnLst/>
              <a:rect l="l" t="t" r="r" b="b"/>
              <a:pathLst>
                <a:path w="25" h="50" extrusionOk="0">
                  <a:moveTo>
                    <a:pt x="24" y="0"/>
                  </a:moveTo>
                  <a:lnTo>
                    <a:pt x="1" y="13"/>
                  </a:lnTo>
                  <a:lnTo>
                    <a:pt x="1" y="50"/>
                  </a:lnTo>
                  <a:lnTo>
                    <a:pt x="23" y="37"/>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6"/>
            <p:cNvSpPr/>
            <p:nvPr/>
          </p:nvSpPr>
          <p:spPr>
            <a:xfrm>
              <a:off x="1813150" y="1885325"/>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6"/>
            <p:cNvSpPr/>
            <p:nvPr/>
          </p:nvSpPr>
          <p:spPr>
            <a:xfrm>
              <a:off x="1813075" y="1883475"/>
              <a:ext cx="650" cy="25850"/>
            </a:xfrm>
            <a:custGeom>
              <a:avLst/>
              <a:gdLst/>
              <a:ahLst/>
              <a:cxnLst/>
              <a:rect l="l" t="t" r="r" b="b"/>
              <a:pathLst>
                <a:path w="26" h="1034" extrusionOk="0">
                  <a:moveTo>
                    <a:pt x="25" y="1"/>
                  </a:moveTo>
                  <a:lnTo>
                    <a:pt x="3" y="14"/>
                  </a:lnTo>
                  <a:lnTo>
                    <a:pt x="0" y="1033"/>
                  </a:lnTo>
                  <a:lnTo>
                    <a:pt x="22" y="1020"/>
                  </a:lnTo>
                  <a:lnTo>
                    <a:pt x="2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6"/>
            <p:cNvSpPr/>
            <p:nvPr/>
          </p:nvSpPr>
          <p:spPr>
            <a:xfrm>
              <a:off x="1813075" y="1903125"/>
              <a:ext cx="8625" cy="8550"/>
            </a:xfrm>
            <a:custGeom>
              <a:avLst/>
              <a:gdLst/>
              <a:ahLst/>
              <a:cxnLst/>
              <a:rect l="l" t="t" r="r" b="b"/>
              <a:pathLst>
                <a:path w="345" h="342" extrusionOk="0">
                  <a:moveTo>
                    <a:pt x="22" y="1"/>
                  </a:moveTo>
                  <a:lnTo>
                    <a:pt x="0" y="14"/>
                  </a:lnTo>
                  <a:lnTo>
                    <a:pt x="321" y="341"/>
                  </a:lnTo>
                  <a:lnTo>
                    <a:pt x="344"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6"/>
            <p:cNvSpPr/>
            <p:nvPr/>
          </p:nvSpPr>
          <p:spPr>
            <a:xfrm>
              <a:off x="1813075" y="1902500"/>
              <a:ext cx="8075" cy="9175"/>
            </a:xfrm>
            <a:custGeom>
              <a:avLst/>
              <a:gdLst/>
              <a:ahLst/>
              <a:cxnLst/>
              <a:rect l="l" t="t" r="r" b="b"/>
              <a:pathLst>
                <a:path w="323" h="367" extrusionOk="0">
                  <a:moveTo>
                    <a:pt x="0" y="1"/>
                  </a:moveTo>
                  <a:lnTo>
                    <a:pt x="0" y="39"/>
                  </a:lnTo>
                  <a:lnTo>
                    <a:pt x="321" y="366"/>
                  </a:lnTo>
                  <a:lnTo>
                    <a:pt x="322"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6"/>
            <p:cNvSpPr/>
            <p:nvPr/>
          </p:nvSpPr>
          <p:spPr>
            <a:xfrm>
              <a:off x="1813075" y="1902225"/>
              <a:ext cx="8625" cy="8550"/>
            </a:xfrm>
            <a:custGeom>
              <a:avLst/>
              <a:gdLst/>
              <a:ahLst/>
              <a:cxnLst/>
              <a:rect l="l" t="t" r="r" b="b"/>
              <a:pathLst>
                <a:path w="345" h="342" extrusionOk="0">
                  <a:moveTo>
                    <a:pt x="22" y="0"/>
                  </a:moveTo>
                  <a:lnTo>
                    <a:pt x="0" y="12"/>
                  </a:lnTo>
                  <a:lnTo>
                    <a:pt x="322" y="341"/>
                  </a:lnTo>
                  <a:lnTo>
                    <a:pt x="344" y="329"/>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6"/>
            <p:cNvSpPr/>
            <p:nvPr/>
          </p:nvSpPr>
          <p:spPr>
            <a:xfrm>
              <a:off x="1821075" y="1910450"/>
              <a:ext cx="625" cy="1225"/>
            </a:xfrm>
            <a:custGeom>
              <a:avLst/>
              <a:gdLst/>
              <a:ahLst/>
              <a:cxnLst/>
              <a:rect l="l" t="t" r="r" b="b"/>
              <a:pathLst>
                <a:path w="25" h="49" extrusionOk="0">
                  <a:moveTo>
                    <a:pt x="24" y="0"/>
                  </a:moveTo>
                  <a:lnTo>
                    <a:pt x="2" y="12"/>
                  </a:lnTo>
                  <a:lnTo>
                    <a:pt x="1" y="48"/>
                  </a:lnTo>
                  <a:lnTo>
                    <a:pt x="24" y="37"/>
                  </a:lnTo>
                  <a:lnTo>
                    <a:pt x="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6"/>
            <p:cNvSpPr/>
            <p:nvPr/>
          </p:nvSpPr>
          <p:spPr>
            <a:xfrm>
              <a:off x="1813100" y="1895900"/>
              <a:ext cx="8600" cy="8550"/>
            </a:xfrm>
            <a:custGeom>
              <a:avLst/>
              <a:gdLst/>
              <a:ahLst/>
              <a:cxnLst/>
              <a:rect l="l" t="t" r="r" b="b"/>
              <a:pathLst>
                <a:path w="344" h="342" extrusionOk="0">
                  <a:moveTo>
                    <a:pt x="23" y="1"/>
                  </a:moveTo>
                  <a:lnTo>
                    <a:pt x="1" y="14"/>
                  </a:lnTo>
                  <a:lnTo>
                    <a:pt x="321" y="342"/>
                  </a:lnTo>
                  <a:lnTo>
                    <a:pt x="343" y="330"/>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6"/>
            <p:cNvSpPr/>
            <p:nvPr/>
          </p:nvSpPr>
          <p:spPr>
            <a:xfrm>
              <a:off x="1821125" y="1904150"/>
              <a:ext cx="575" cy="6625"/>
            </a:xfrm>
            <a:custGeom>
              <a:avLst/>
              <a:gdLst/>
              <a:ahLst/>
              <a:cxnLst/>
              <a:rect l="l" t="t" r="r" b="b"/>
              <a:pathLst>
                <a:path w="23" h="265" extrusionOk="0">
                  <a:moveTo>
                    <a:pt x="22" y="0"/>
                  </a:moveTo>
                  <a:lnTo>
                    <a:pt x="0" y="12"/>
                  </a:lnTo>
                  <a:lnTo>
                    <a:pt x="0" y="264"/>
                  </a:lnTo>
                  <a:lnTo>
                    <a:pt x="22" y="252"/>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6"/>
            <p:cNvSpPr/>
            <p:nvPr/>
          </p:nvSpPr>
          <p:spPr>
            <a:xfrm>
              <a:off x="1813100" y="1895000"/>
              <a:ext cx="8600" cy="8550"/>
            </a:xfrm>
            <a:custGeom>
              <a:avLst/>
              <a:gdLst/>
              <a:ahLst/>
              <a:cxnLst/>
              <a:rect l="l" t="t" r="r" b="b"/>
              <a:pathLst>
                <a:path w="344" h="342" extrusionOk="0">
                  <a:moveTo>
                    <a:pt x="23" y="1"/>
                  </a:moveTo>
                  <a:lnTo>
                    <a:pt x="1" y="14"/>
                  </a:lnTo>
                  <a:lnTo>
                    <a:pt x="321" y="341"/>
                  </a:lnTo>
                  <a:lnTo>
                    <a:pt x="343" y="330"/>
                  </a:lnTo>
                  <a:lnTo>
                    <a:pt x="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6"/>
            <p:cNvSpPr/>
            <p:nvPr/>
          </p:nvSpPr>
          <p:spPr>
            <a:xfrm>
              <a:off x="1821125" y="1903225"/>
              <a:ext cx="575" cy="1225"/>
            </a:xfrm>
            <a:custGeom>
              <a:avLst/>
              <a:gdLst/>
              <a:ahLst/>
              <a:cxnLst/>
              <a:rect l="l" t="t" r="r" b="b"/>
              <a:pathLst>
                <a:path w="23" h="49" extrusionOk="0">
                  <a:moveTo>
                    <a:pt x="22" y="1"/>
                  </a:moveTo>
                  <a:lnTo>
                    <a:pt x="0" y="12"/>
                  </a:lnTo>
                  <a:lnTo>
                    <a:pt x="0" y="49"/>
                  </a:lnTo>
                  <a:lnTo>
                    <a:pt x="22" y="3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6"/>
            <p:cNvSpPr/>
            <p:nvPr/>
          </p:nvSpPr>
          <p:spPr>
            <a:xfrm>
              <a:off x="1821125" y="1896375"/>
              <a:ext cx="600" cy="7175"/>
            </a:xfrm>
            <a:custGeom>
              <a:avLst/>
              <a:gdLst/>
              <a:ahLst/>
              <a:cxnLst/>
              <a:rect l="l" t="t" r="r" b="b"/>
              <a:pathLst>
                <a:path w="24" h="287" extrusionOk="0">
                  <a:moveTo>
                    <a:pt x="24" y="1"/>
                  </a:moveTo>
                  <a:lnTo>
                    <a:pt x="2" y="14"/>
                  </a:lnTo>
                  <a:lnTo>
                    <a:pt x="0" y="286"/>
                  </a:lnTo>
                  <a:lnTo>
                    <a:pt x="22" y="275"/>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6"/>
            <p:cNvSpPr/>
            <p:nvPr/>
          </p:nvSpPr>
          <p:spPr>
            <a:xfrm>
              <a:off x="1813100" y="1887250"/>
              <a:ext cx="8625" cy="8575"/>
            </a:xfrm>
            <a:custGeom>
              <a:avLst/>
              <a:gdLst/>
              <a:ahLst/>
              <a:cxnLst/>
              <a:rect l="l" t="t" r="r" b="b"/>
              <a:pathLst>
                <a:path w="345" h="343" extrusionOk="0">
                  <a:moveTo>
                    <a:pt x="24" y="0"/>
                  </a:moveTo>
                  <a:lnTo>
                    <a:pt x="1" y="13"/>
                  </a:lnTo>
                  <a:lnTo>
                    <a:pt x="323" y="343"/>
                  </a:lnTo>
                  <a:lnTo>
                    <a:pt x="345" y="330"/>
                  </a:lnTo>
                  <a:lnTo>
                    <a:pt x="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6"/>
            <p:cNvSpPr/>
            <p:nvPr/>
          </p:nvSpPr>
          <p:spPr>
            <a:xfrm>
              <a:off x="1813150" y="18853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6"/>
            <p:cNvSpPr/>
            <p:nvPr/>
          </p:nvSpPr>
          <p:spPr>
            <a:xfrm>
              <a:off x="1813075" y="1883800"/>
              <a:ext cx="8100" cy="30125"/>
            </a:xfrm>
            <a:custGeom>
              <a:avLst/>
              <a:gdLst/>
              <a:ahLst/>
              <a:cxnLst/>
              <a:rect l="l" t="t" r="r" b="b"/>
              <a:pathLst>
                <a:path w="324" h="1205" extrusionOk="0">
                  <a:moveTo>
                    <a:pt x="2" y="151"/>
                  </a:moveTo>
                  <a:lnTo>
                    <a:pt x="2" y="188"/>
                  </a:lnTo>
                  <a:lnTo>
                    <a:pt x="3" y="189"/>
                  </a:lnTo>
                  <a:lnTo>
                    <a:pt x="3" y="152"/>
                  </a:lnTo>
                  <a:lnTo>
                    <a:pt x="3" y="152"/>
                  </a:lnTo>
                  <a:lnTo>
                    <a:pt x="2" y="151"/>
                  </a:lnTo>
                  <a:close/>
                  <a:moveTo>
                    <a:pt x="3" y="189"/>
                  </a:moveTo>
                  <a:lnTo>
                    <a:pt x="3" y="189"/>
                  </a:lnTo>
                  <a:lnTo>
                    <a:pt x="3" y="189"/>
                  </a:lnTo>
                  <a:lnTo>
                    <a:pt x="3" y="189"/>
                  </a:lnTo>
                  <a:close/>
                  <a:moveTo>
                    <a:pt x="3" y="1"/>
                  </a:moveTo>
                  <a:lnTo>
                    <a:pt x="3" y="152"/>
                  </a:lnTo>
                  <a:lnTo>
                    <a:pt x="3" y="152"/>
                  </a:lnTo>
                  <a:lnTo>
                    <a:pt x="324" y="481"/>
                  </a:lnTo>
                  <a:lnTo>
                    <a:pt x="324" y="440"/>
                  </a:lnTo>
                  <a:lnTo>
                    <a:pt x="3" y="111"/>
                  </a:lnTo>
                  <a:lnTo>
                    <a:pt x="3" y="75"/>
                  </a:lnTo>
                  <a:lnTo>
                    <a:pt x="324" y="404"/>
                  </a:lnTo>
                  <a:lnTo>
                    <a:pt x="324" y="186"/>
                  </a:lnTo>
                  <a:lnTo>
                    <a:pt x="3" y="1"/>
                  </a:lnTo>
                  <a:close/>
                  <a:moveTo>
                    <a:pt x="2" y="462"/>
                  </a:moveTo>
                  <a:lnTo>
                    <a:pt x="2" y="498"/>
                  </a:lnTo>
                  <a:lnTo>
                    <a:pt x="2" y="498"/>
                  </a:lnTo>
                  <a:lnTo>
                    <a:pt x="2" y="498"/>
                  </a:lnTo>
                  <a:lnTo>
                    <a:pt x="2" y="462"/>
                  </a:lnTo>
                  <a:lnTo>
                    <a:pt x="2" y="462"/>
                  </a:lnTo>
                  <a:close/>
                  <a:moveTo>
                    <a:pt x="0" y="749"/>
                  </a:moveTo>
                  <a:lnTo>
                    <a:pt x="0" y="787"/>
                  </a:lnTo>
                  <a:lnTo>
                    <a:pt x="1" y="787"/>
                  </a:lnTo>
                  <a:lnTo>
                    <a:pt x="1" y="750"/>
                  </a:lnTo>
                  <a:lnTo>
                    <a:pt x="1" y="750"/>
                  </a:lnTo>
                  <a:lnTo>
                    <a:pt x="0" y="749"/>
                  </a:lnTo>
                  <a:close/>
                  <a:moveTo>
                    <a:pt x="3" y="189"/>
                  </a:moveTo>
                  <a:lnTo>
                    <a:pt x="2" y="462"/>
                  </a:lnTo>
                  <a:lnTo>
                    <a:pt x="322" y="789"/>
                  </a:lnTo>
                  <a:lnTo>
                    <a:pt x="324" y="517"/>
                  </a:lnTo>
                  <a:lnTo>
                    <a:pt x="3" y="189"/>
                  </a:lnTo>
                  <a:close/>
                  <a:moveTo>
                    <a:pt x="2" y="498"/>
                  </a:moveTo>
                  <a:lnTo>
                    <a:pt x="1" y="750"/>
                  </a:lnTo>
                  <a:lnTo>
                    <a:pt x="1" y="750"/>
                  </a:lnTo>
                  <a:lnTo>
                    <a:pt x="322" y="1078"/>
                  </a:lnTo>
                  <a:lnTo>
                    <a:pt x="322" y="826"/>
                  </a:lnTo>
                  <a:lnTo>
                    <a:pt x="2" y="498"/>
                  </a:lnTo>
                  <a:close/>
                  <a:moveTo>
                    <a:pt x="1" y="787"/>
                  </a:moveTo>
                  <a:lnTo>
                    <a:pt x="0" y="1020"/>
                  </a:lnTo>
                  <a:lnTo>
                    <a:pt x="321" y="1204"/>
                  </a:lnTo>
                  <a:lnTo>
                    <a:pt x="321" y="1114"/>
                  </a:lnTo>
                  <a:lnTo>
                    <a:pt x="1" y="787"/>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6"/>
            <p:cNvSpPr/>
            <p:nvPr/>
          </p:nvSpPr>
          <p:spPr>
            <a:xfrm>
              <a:off x="1813100" y="1888150"/>
              <a:ext cx="8625" cy="8575"/>
            </a:xfrm>
            <a:custGeom>
              <a:avLst/>
              <a:gdLst/>
              <a:ahLst/>
              <a:cxnLst/>
              <a:rect l="l" t="t" r="r" b="b"/>
              <a:pathLst>
                <a:path w="345" h="343" extrusionOk="0">
                  <a:moveTo>
                    <a:pt x="23" y="1"/>
                  </a:moveTo>
                  <a:lnTo>
                    <a:pt x="1" y="14"/>
                  </a:lnTo>
                  <a:lnTo>
                    <a:pt x="323" y="343"/>
                  </a:lnTo>
                  <a:lnTo>
                    <a:pt x="345" y="330"/>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6"/>
            <p:cNvSpPr/>
            <p:nvPr/>
          </p:nvSpPr>
          <p:spPr>
            <a:xfrm>
              <a:off x="1821150" y="1895475"/>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6"/>
            <p:cNvSpPr/>
            <p:nvPr/>
          </p:nvSpPr>
          <p:spPr>
            <a:xfrm>
              <a:off x="1813100" y="1887575"/>
              <a:ext cx="8075" cy="9150"/>
            </a:xfrm>
            <a:custGeom>
              <a:avLst/>
              <a:gdLst/>
              <a:ahLst/>
              <a:cxnLst/>
              <a:rect l="l" t="t" r="r" b="b"/>
              <a:pathLst>
                <a:path w="323" h="366" extrusionOk="0">
                  <a:moveTo>
                    <a:pt x="1" y="0"/>
                  </a:moveTo>
                  <a:lnTo>
                    <a:pt x="1" y="37"/>
                  </a:lnTo>
                  <a:lnTo>
                    <a:pt x="323" y="366"/>
                  </a:lnTo>
                  <a:lnTo>
                    <a:pt x="323" y="33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6"/>
            <p:cNvSpPr/>
            <p:nvPr/>
          </p:nvSpPr>
          <p:spPr>
            <a:xfrm>
              <a:off x="1821150" y="1894450"/>
              <a:ext cx="575" cy="1375"/>
            </a:xfrm>
            <a:custGeom>
              <a:avLst/>
              <a:gdLst/>
              <a:ahLst/>
              <a:cxnLst/>
              <a:rect l="l" t="t" r="r" b="b"/>
              <a:pathLst>
                <a:path w="23" h="55" extrusionOk="0">
                  <a:moveTo>
                    <a:pt x="23" y="1"/>
                  </a:moveTo>
                  <a:lnTo>
                    <a:pt x="1" y="14"/>
                  </a:lnTo>
                  <a:lnTo>
                    <a:pt x="1" y="55"/>
                  </a:lnTo>
                  <a:lnTo>
                    <a:pt x="23" y="42"/>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6"/>
            <p:cNvSpPr/>
            <p:nvPr/>
          </p:nvSpPr>
          <p:spPr>
            <a:xfrm>
              <a:off x="1813150" y="18862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6"/>
            <p:cNvSpPr/>
            <p:nvPr/>
          </p:nvSpPr>
          <p:spPr>
            <a:xfrm>
              <a:off x="1821150" y="1893550"/>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6"/>
            <p:cNvSpPr/>
            <p:nvPr/>
          </p:nvSpPr>
          <p:spPr>
            <a:xfrm>
              <a:off x="1813150" y="1885650"/>
              <a:ext cx="8025" cy="9150"/>
            </a:xfrm>
            <a:custGeom>
              <a:avLst/>
              <a:gdLst/>
              <a:ahLst/>
              <a:cxnLst/>
              <a:rect l="l" t="t" r="r" b="b"/>
              <a:pathLst>
                <a:path w="321" h="366"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6"/>
            <p:cNvSpPr/>
            <p:nvPr/>
          </p:nvSpPr>
          <p:spPr>
            <a:xfrm>
              <a:off x="1813150" y="1883475"/>
              <a:ext cx="8575" cy="5000"/>
            </a:xfrm>
            <a:custGeom>
              <a:avLst/>
              <a:gdLst/>
              <a:ahLst/>
              <a:cxnLst/>
              <a:rect l="l" t="t" r="r" b="b"/>
              <a:pathLst>
                <a:path w="343" h="200" extrusionOk="0">
                  <a:moveTo>
                    <a:pt x="22" y="1"/>
                  </a:moveTo>
                  <a:lnTo>
                    <a:pt x="0" y="14"/>
                  </a:lnTo>
                  <a:lnTo>
                    <a:pt x="321" y="199"/>
                  </a:lnTo>
                  <a:lnTo>
                    <a:pt x="343" y="186"/>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6"/>
            <p:cNvSpPr/>
            <p:nvPr/>
          </p:nvSpPr>
          <p:spPr>
            <a:xfrm>
              <a:off x="1821150" y="1888125"/>
              <a:ext cx="575" cy="5775"/>
            </a:xfrm>
            <a:custGeom>
              <a:avLst/>
              <a:gdLst/>
              <a:ahLst/>
              <a:cxnLst/>
              <a:rect l="l" t="t" r="r" b="b"/>
              <a:pathLst>
                <a:path w="23" h="231" extrusionOk="0">
                  <a:moveTo>
                    <a:pt x="23" y="0"/>
                  </a:moveTo>
                  <a:lnTo>
                    <a:pt x="1" y="13"/>
                  </a:lnTo>
                  <a:lnTo>
                    <a:pt x="1" y="231"/>
                  </a:lnTo>
                  <a:lnTo>
                    <a:pt x="23" y="218"/>
                  </a:lnTo>
                  <a:lnTo>
                    <a:pt x="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6"/>
            <p:cNvSpPr/>
            <p:nvPr/>
          </p:nvSpPr>
          <p:spPr>
            <a:xfrm>
              <a:off x="1812500" y="1882825"/>
              <a:ext cx="9250" cy="32075"/>
            </a:xfrm>
            <a:custGeom>
              <a:avLst/>
              <a:gdLst/>
              <a:ahLst/>
              <a:cxnLst/>
              <a:rect l="l" t="t" r="r" b="b"/>
              <a:pathLst>
                <a:path w="370" h="1283" extrusionOk="0">
                  <a:moveTo>
                    <a:pt x="25" y="40"/>
                  </a:moveTo>
                  <a:lnTo>
                    <a:pt x="347" y="225"/>
                  </a:lnTo>
                  <a:lnTo>
                    <a:pt x="347" y="443"/>
                  </a:lnTo>
                  <a:lnTo>
                    <a:pt x="344" y="441"/>
                  </a:lnTo>
                  <a:lnTo>
                    <a:pt x="344" y="554"/>
                  </a:lnTo>
                  <a:lnTo>
                    <a:pt x="344" y="828"/>
                  </a:lnTo>
                  <a:lnTo>
                    <a:pt x="344" y="865"/>
                  </a:lnTo>
                  <a:lnTo>
                    <a:pt x="344" y="1117"/>
                  </a:lnTo>
                  <a:lnTo>
                    <a:pt x="344" y="1245"/>
                  </a:lnTo>
                  <a:lnTo>
                    <a:pt x="22" y="1058"/>
                  </a:lnTo>
                  <a:lnTo>
                    <a:pt x="25" y="40"/>
                  </a:lnTo>
                  <a:close/>
                  <a:moveTo>
                    <a:pt x="3" y="0"/>
                  </a:moveTo>
                  <a:lnTo>
                    <a:pt x="0" y="1071"/>
                  </a:lnTo>
                  <a:lnTo>
                    <a:pt x="367" y="1282"/>
                  </a:lnTo>
                  <a:lnTo>
                    <a:pt x="370" y="212"/>
                  </a:lnTo>
                  <a:lnTo>
                    <a:pt x="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6"/>
            <p:cNvSpPr/>
            <p:nvPr/>
          </p:nvSpPr>
          <p:spPr>
            <a:xfrm>
              <a:off x="1813100" y="1895325"/>
              <a:ext cx="8050" cy="9125"/>
            </a:xfrm>
            <a:custGeom>
              <a:avLst/>
              <a:gdLst/>
              <a:ahLst/>
              <a:cxnLst/>
              <a:rect l="l" t="t" r="r" b="b"/>
              <a:pathLst>
                <a:path w="322" h="365" extrusionOk="0">
                  <a:moveTo>
                    <a:pt x="1" y="1"/>
                  </a:moveTo>
                  <a:lnTo>
                    <a:pt x="1" y="37"/>
                  </a:lnTo>
                  <a:lnTo>
                    <a:pt x="321" y="365"/>
                  </a:lnTo>
                  <a:lnTo>
                    <a:pt x="321" y="3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6"/>
            <p:cNvSpPr/>
            <p:nvPr/>
          </p:nvSpPr>
          <p:spPr>
            <a:xfrm>
              <a:off x="1812575" y="1882525"/>
              <a:ext cx="9725" cy="5625"/>
            </a:xfrm>
            <a:custGeom>
              <a:avLst/>
              <a:gdLst/>
              <a:ahLst/>
              <a:cxnLst/>
              <a:rect l="l" t="t" r="r" b="b"/>
              <a:pathLst>
                <a:path w="389" h="225" extrusionOk="0">
                  <a:moveTo>
                    <a:pt x="22" y="1"/>
                  </a:moveTo>
                  <a:lnTo>
                    <a:pt x="0" y="12"/>
                  </a:lnTo>
                  <a:lnTo>
                    <a:pt x="367" y="224"/>
                  </a:lnTo>
                  <a:lnTo>
                    <a:pt x="389" y="211"/>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6"/>
            <p:cNvSpPr/>
            <p:nvPr/>
          </p:nvSpPr>
          <p:spPr>
            <a:xfrm>
              <a:off x="1821675" y="1887800"/>
              <a:ext cx="625" cy="27100"/>
            </a:xfrm>
            <a:custGeom>
              <a:avLst/>
              <a:gdLst/>
              <a:ahLst/>
              <a:cxnLst/>
              <a:rect l="l" t="t" r="r" b="b"/>
              <a:pathLst>
                <a:path w="25" h="1084" extrusionOk="0">
                  <a:moveTo>
                    <a:pt x="25" y="0"/>
                  </a:moveTo>
                  <a:lnTo>
                    <a:pt x="3" y="13"/>
                  </a:lnTo>
                  <a:lnTo>
                    <a:pt x="0" y="1083"/>
                  </a:lnTo>
                  <a:lnTo>
                    <a:pt x="22" y="1070"/>
                  </a:lnTo>
                  <a:lnTo>
                    <a:pt x="2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6"/>
            <p:cNvSpPr/>
            <p:nvPr/>
          </p:nvSpPr>
          <p:spPr>
            <a:xfrm>
              <a:off x="1826100" y="1909800"/>
              <a:ext cx="550" cy="1250"/>
            </a:xfrm>
            <a:custGeom>
              <a:avLst/>
              <a:gdLst/>
              <a:ahLst/>
              <a:cxnLst/>
              <a:rect l="l" t="t" r="r" b="b"/>
              <a:pathLst>
                <a:path w="22" h="50" extrusionOk="0">
                  <a:moveTo>
                    <a:pt x="22" y="0"/>
                  </a:moveTo>
                  <a:lnTo>
                    <a:pt x="0" y="13"/>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6"/>
            <p:cNvSpPr/>
            <p:nvPr/>
          </p:nvSpPr>
          <p:spPr>
            <a:xfrm>
              <a:off x="1826050" y="1916550"/>
              <a:ext cx="8625" cy="4975"/>
            </a:xfrm>
            <a:custGeom>
              <a:avLst/>
              <a:gdLst/>
              <a:ahLst/>
              <a:cxnLst/>
              <a:rect l="l" t="t" r="r" b="b"/>
              <a:pathLst>
                <a:path w="345" h="199" extrusionOk="0">
                  <a:moveTo>
                    <a:pt x="24" y="0"/>
                  </a:moveTo>
                  <a:lnTo>
                    <a:pt x="1" y="13"/>
                  </a:lnTo>
                  <a:lnTo>
                    <a:pt x="322" y="199"/>
                  </a:lnTo>
                  <a:lnTo>
                    <a:pt x="344" y="186"/>
                  </a:lnTo>
                  <a:lnTo>
                    <a:pt x="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6"/>
            <p:cNvSpPr/>
            <p:nvPr/>
          </p:nvSpPr>
          <p:spPr>
            <a:xfrm>
              <a:off x="1834100" y="1918925"/>
              <a:ext cx="575" cy="2600"/>
            </a:xfrm>
            <a:custGeom>
              <a:avLst/>
              <a:gdLst/>
              <a:ahLst/>
              <a:cxnLst/>
              <a:rect l="l" t="t" r="r" b="b"/>
              <a:pathLst>
                <a:path w="23" h="104" extrusionOk="0">
                  <a:moveTo>
                    <a:pt x="22" y="1"/>
                  </a:moveTo>
                  <a:lnTo>
                    <a:pt x="0" y="14"/>
                  </a:lnTo>
                  <a:lnTo>
                    <a:pt x="0" y="104"/>
                  </a:lnTo>
                  <a:lnTo>
                    <a:pt x="22" y="91"/>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6"/>
            <p:cNvSpPr/>
            <p:nvPr/>
          </p:nvSpPr>
          <p:spPr>
            <a:xfrm>
              <a:off x="1826100" y="1902575"/>
              <a:ext cx="600" cy="1275"/>
            </a:xfrm>
            <a:custGeom>
              <a:avLst/>
              <a:gdLst/>
              <a:ahLst/>
              <a:cxnLst/>
              <a:rect l="l" t="t" r="r" b="b"/>
              <a:pathLst>
                <a:path w="24" h="51" extrusionOk="0">
                  <a:moveTo>
                    <a:pt x="23" y="1"/>
                  </a:moveTo>
                  <a:lnTo>
                    <a:pt x="1" y="14"/>
                  </a:lnTo>
                  <a:lnTo>
                    <a:pt x="0" y="50"/>
                  </a:lnTo>
                  <a:lnTo>
                    <a:pt x="0" y="50"/>
                  </a:lnTo>
                  <a:lnTo>
                    <a:pt x="23" y="37"/>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6"/>
            <p:cNvSpPr/>
            <p:nvPr/>
          </p:nvSpPr>
          <p:spPr>
            <a:xfrm>
              <a:off x="1826125" y="1894825"/>
              <a:ext cx="575" cy="1250"/>
            </a:xfrm>
            <a:custGeom>
              <a:avLst/>
              <a:gdLst/>
              <a:ahLst/>
              <a:cxnLst/>
              <a:rect l="l" t="t" r="r" b="b"/>
              <a:pathLst>
                <a:path w="23" h="50" extrusionOk="0">
                  <a:moveTo>
                    <a:pt x="22" y="0"/>
                  </a:moveTo>
                  <a:lnTo>
                    <a:pt x="0" y="14"/>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6"/>
            <p:cNvSpPr/>
            <p:nvPr/>
          </p:nvSpPr>
          <p:spPr>
            <a:xfrm>
              <a:off x="1826125" y="1892900"/>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6"/>
            <p:cNvSpPr/>
            <p:nvPr/>
          </p:nvSpPr>
          <p:spPr>
            <a:xfrm>
              <a:off x="1826050" y="1891050"/>
              <a:ext cx="675" cy="25850"/>
            </a:xfrm>
            <a:custGeom>
              <a:avLst/>
              <a:gdLst/>
              <a:ahLst/>
              <a:cxnLst/>
              <a:rect l="l" t="t" r="r" b="b"/>
              <a:pathLst>
                <a:path w="27" h="1034" extrusionOk="0">
                  <a:moveTo>
                    <a:pt x="27" y="1"/>
                  </a:moveTo>
                  <a:lnTo>
                    <a:pt x="3" y="14"/>
                  </a:lnTo>
                  <a:lnTo>
                    <a:pt x="1" y="1033"/>
                  </a:lnTo>
                  <a:lnTo>
                    <a:pt x="24" y="1020"/>
                  </a:lnTo>
                  <a:lnTo>
                    <a:pt x="2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6"/>
            <p:cNvSpPr/>
            <p:nvPr/>
          </p:nvSpPr>
          <p:spPr>
            <a:xfrm>
              <a:off x="1826100" y="1910700"/>
              <a:ext cx="8575" cy="8575"/>
            </a:xfrm>
            <a:custGeom>
              <a:avLst/>
              <a:gdLst/>
              <a:ahLst/>
              <a:cxnLst/>
              <a:rect l="l" t="t" r="r" b="b"/>
              <a:pathLst>
                <a:path w="343" h="343" extrusionOk="0">
                  <a:moveTo>
                    <a:pt x="22" y="1"/>
                  </a:moveTo>
                  <a:lnTo>
                    <a:pt x="0" y="14"/>
                  </a:lnTo>
                  <a:lnTo>
                    <a:pt x="320" y="343"/>
                  </a:lnTo>
                  <a:lnTo>
                    <a:pt x="342"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6"/>
            <p:cNvSpPr/>
            <p:nvPr/>
          </p:nvSpPr>
          <p:spPr>
            <a:xfrm>
              <a:off x="1826100" y="1910125"/>
              <a:ext cx="8025" cy="9150"/>
            </a:xfrm>
            <a:custGeom>
              <a:avLst/>
              <a:gdLst/>
              <a:ahLst/>
              <a:cxnLst/>
              <a:rect l="l" t="t" r="r" b="b"/>
              <a:pathLst>
                <a:path w="321" h="366" extrusionOk="0">
                  <a:moveTo>
                    <a:pt x="0" y="0"/>
                  </a:moveTo>
                  <a:lnTo>
                    <a:pt x="0" y="37"/>
                  </a:lnTo>
                  <a:lnTo>
                    <a:pt x="320" y="366"/>
                  </a:lnTo>
                  <a:lnTo>
                    <a:pt x="320" y="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6"/>
            <p:cNvSpPr/>
            <p:nvPr/>
          </p:nvSpPr>
          <p:spPr>
            <a:xfrm>
              <a:off x="1826100" y="1909800"/>
              <a:ext cx="8575" cy="8575"/>
            </a:xfrm>
            <a:custGeom>
              <a:avLst/>
              <a:gdLst/>
              <a:ahLst/>
              <a:cxnLst/>
              <a:rect l="l" t="t" r="r" b="b"/>
              <a:pathLst>
                <a:path w="343" h="343" extrusionOk="0">
                  <a:moveTo>
                    <a:pt x="22" y="0"/>
                  </a:moveTo>
                  <a:lnTo>
                    <a:pt x="0" y="13"/>
                  </a:lnTo>
                  <a:lnTo>
                    <a:pt x="320" y="343"/>
                  </a:lnTo>
                  <a:lnTo>
                    <a:pt x="342" y="330"/>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6"/>
            <p:cNvSpPr/>
            <p:nvPr/>
          </p:nvSpPr>
          <p:spPr>
            <a:xfrm>
              <a:off x="1834100" y="1918025"/>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6"/>
            <p:cNvSpPr/>
            <p:nvPr/>
          </p:nvSpPr>
          <p:spPr>
            <a:xfrm>
              <a:off x="1826100" y="1903500"/>
              <a:ext cx="8600" cy="8575"/>
            </a:xfrm>
            <a:custGeom>
              <a:avLst/>
              <a:gdLst/>
              <a:ahLst/>
              <a:cxnLst/>
              <a:rect l="l" t="t" r="r" b="b"/>
              <a:pathLst>
                <a:path w="344" h="343" extrusionOk="0">
                  <a:moveTo>
                    <a:pt x="23" y="0"/>
                  </a:moveTo>
                  <a:lnTo>
                    <a:pt x="0" y="13"/>
                  </a:lnTo>
                  <a:lnTo>
                    <a:pt x="322" y="342"/>
                  </a:lnTo>
                  <a:lnTo>
                    <a:pt x="344" y="329"/>
                  </a:lnTo>
                  <a:lnTo>
                    <a:pt x="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6"/>
            <p:cNvSpPr/>
            <p:nvPr/>
          </p:nvSpPr>
          <p:spPr>
            <a:xfrm>
              <a:off x="1834100" y="1911725"/>
              <a:ext cx="600" cy="6650"/>
            </a:xfrm>
            <a:custGeom>
              <a:avLst/>
              <a:gdLst/>
              <a:ahLst/>
              <a:cxnLst/>
              <a:rect l="l" t="t" r="r" b="b"/>
              <a:pathLst>
                <a:path w="24" h="266" extrusionOk="0">
                  <a:moveTo>
                    <a:pt x="24" y="0"/>
                  </a:moveTo>
                  <a:lnTo>
                    <a:pt x="2" y="13"/>
                  </a:lnTo>
                  <a:lnTo>
                    <a:pt x="0" y="266"/>
                  </a:lnTo>
                  <a:lnTo>
                    <a:pt x="22" y="253"/>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6"/>
            <p:cNvSpPr/>
            <p:nvPr/>
          </p:nvSpPr>
          <p:spPr>
            <a:xfrm>
              <a:off x="1826125" y="190257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6"/>
            <p:cNvSpPr/>
            <p:nvPr/>
          </p:nvSpPr>
          <p:spPr>
            <a:xfrm>
              <a:off x="1834125" y="1910800"/>
              <a:ext cx="575" cy="1275"/>
            </a:xfrm>
            <a:custGeom>
              <a:avLst/>
              <a:gdLst/>
              <a:ahLst/>
              <a:cxnLst/>
              <a:rect l="l" t="t" r="r" b="b"/>
              <a:pathLst>
                <a:path w="23" h="51"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6"/>
            <p:cNvSpPr/>
            <p:nvPr/>
          </p:nvSpPr>
          <p:spPr>
            <a:xfrm>
              <a:off x="1834125" y="1903950"/>
              <a:ext cx="575" cy="7200"/>
            </a:xfrm>
            <a:custGeom>
              <a:avLst/>
              <a:gdLst/>
              <a:ahLst/>
              <a:cxnLst/>
              <a:rect l="l" t="t" r="r" b="b"/>
              <a:pathLst>
                <a:path w="23" h="288" extrusionOk="0">
                  <a:moveTo>
                    <a:pt x="23" y="1"/>
                  </a:moveTo>
                  <a:lnTo>
                    <a:pt x="1" y="14"/>
                  </a:lnTo>
                  <a:lnTo>
                    <a:pt x="1" y="288"/>
                  </a:lnTo>
                  <a:lnTo>
                    <a:pt x="23" y="275"/>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6"/>
            <p:cNvSpPr/>
            <p:nvPr/>
          </p:nvSpPr>
          <p:spPr>
            <a:xfrm>
              <a:off x="1826125" y="1894825"/>
              <a:ext cx="8575" cy="8575"/>
            </a:xfrm>
            <a:custGeom>
              <a:avLst/>
              <a:gdLst/>
              <a:ahLst/>
              <a:cxnLst/>
              <a:rect l="l" t="t" r="r" b="b"/>
              <a:pathLst>
                <a:path w="343" h="343" extrusionOk="0">
                  <a:moveTo>
                    <a:pt x="22" y="0"/>
                  </a:moveTo>
                  <a:lnTo>
                    <a:pt x="0" y="14"/>
                  </a:lnTo>
                  <a:lnTo>
                    <a:pt x="321" y="343"/>
                  </a:lnTo>
                  <a:lnTo>
                    <a:pt x="343" y="330"/>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6"/>
            <p:cNvSpPr/>
            <p:nvPr/>
          </p:nvSpPr>
          <p:spPr>
            <a:xfrm>
              <a:off x="1826125" y="1892900"/>
              <a:ext cx="8625" cy="8575"/>
            </a:xfrm>
            <a:custGeom>
              <a:avLst/>
              <a:gdLst/>
              <a:ahLst/>
              <a:cxnLst/>
              <a:rect l="l" t="t" r="r" b="b"/>
              <a:pathLst>
                <a:path w="345" h="343" extrusionOk="0">
                  <a:moveTo>
                    <a:pt x="22" y="1"/>
                  </a:moveTo>
                  <a:lnTo>
                    <a:pt x="0" y="14"/>
                  </a:lnTo>
                  <a:lnTo>
                    <a:pt x="321" y="343"/>
                  </a:lnTo>
                  <a:lnTo>
                    <a:pt x="344"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6"/>
            <p:cNvSpPr/>
            <p:nvPr/>
          </p:nvSpPr>
          <p:spPr>
            <a:xfrm>
              <a:off x="1826050" y="1891375"/>
              <a:ext cx="8150" cy="30150"/>
            </a:xfrm>
            <a:custGeom>
              <a:avLst/>
              <a:gdLst/>
              <a:ahLst/>
              <a:cxnLst/>
              <a:rect l="l" t="t" r="r" b="b"/>
              <a:pathLst>
                <a:path w="326" h="1206" extrusionOk="0">
                  <a:moveTo>
                    <a:pt x="2" y="497"/>
                  </a:moveTo>
                  <a:lnTo>
                    <a:pt x="2" y="498"/>
                  </a:lnTo>
                  <a:lnTo>
                    <a:pt x="2" y="498"/>
                  </a:lnTo>
                  <a:lnTo>
                    <a:pt x="2" y="498"/>
                  </a:lnTo>
                  <a:lnTo>
                    <a:pt x="2" y="497"/>
                  </a:lnTo>
                  <a:close/>
                  <a:moveTo>
                    <a:pt x="3" y="1"/>
                  </a:moveTo>
                  <a:lnTo>
                    <a:pt x="2" y="497"/>
                  </a:lnTo>
                  <a:lnTo>
                    <a:pt x="3" y="462"/>
                  </a:lnTo>
                  <a:lnTo>
                    <a:pt x="324" y="791"/>
                  </a:lnTo>
                  <a:lnTo>
                    <a:pt x="324" y="517"/>
                  </a:lnTo>
                  <a:lnTo>
                    <a:pt x="3" y="188"/>
                  </a:lnTo>
                  <a:lnTo>
                    <a:pt x="3" y="152"/>
                  </a:lnTo>
                  <a:lnTo>
                    <a:pt x="324" y="481"/>
                  </a:lnTo>
                  <a:lnTo>
                    <a:pt x="324" y="440"/>
                  </a:lnTo>
                  <a:lnTo>
                    <a:pt x="3" y="111"/>
                  </a:lnTo>
                  <a:lnTo>
                    <a:pt x="3" y="75"/>
                  </a:lnTo>
                  <a:lnTo>
                    <a:pt x="324" y="404"/>
                  </a:lnTo>
                  <a:lnTo>
                    <a:pt x="325" y="186"/>
                  </a:lnTo>
                  <a:lnTo>
                    <a:pt x="3" y="1"/>
                  </a:lnTo>
                  <a:close/>
                  <a:moveTo>
                    <a:pt x="2" y="498"/>
                  </a:moveTo>
                  <a:lnTo>
                    <a:pt x="1" y="1020"/>
                  </a:lnTo>
                  <a:lnTo>
                    <a:pt x="322" y="1206"/>
                  </a:lnTo>
                  <a:lnTo>
                    <a:pt x="322" y="1116"/>
                  </a:lnTo>
                  <a:lnTo>
                    <a:pt x="2" y="787"/>
                  </a:lnTo>
                  <a:lnTo>
                    <a:pt x="2" y="750"/>
                  </a:lnTo>
                  <a:lnTo>
                    <a:pt x="322" y="1080"/>
                  </a:lnTo>
                  <a:lnTo>
                    <a:pt x="324" y="827"/>
                  </a:lnTo>
                  <a:lnTo>
                    <a:pt x="2" y="498"/>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6"/>
            <p:cNvSpPr/>
            <p:nvPr/>
          </p:nvSpPr>
          <p:spPr>
            <a:xfrm>
              <a:off x="1826125" y="18957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6"/>
            <p:cNvSpPr/>
            <p:nvPr/>
          </p:nvSpPr>
          <p:spPr>
            <a:xfrm>
              <a:off x="1834125" y="1903050"/>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6"/>
            <p:cNvSpPr/>
            <p:nvPr/>
          </p:nvSpPr>
          <p:spPr>
            <a:xfrm>
              <a:off x="1826125" y="1895150"/>
              <a:ext cx="8025" cy="9150"/>
            </a:xfrm>
            <a:custGeom>
              <a:avLst/>
              <a:gdLst/>
              <a:ahLst/>
              <a:cxnLst/>
              <a:rect l="l" t="t" r="r" b="b"/>
              <a:pathLst>
                <a:path w="321" h="366"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6"/>
            <p:cNvSpPr/>
            <p:nvPr/>
          </p:nvSpPr>
          <p:spPr>
            <a:xfrm>
              <a:off x="1834125" y="1902050"/>
              <a:ext cx="625" cy="1350"/>
            </a:xfrm>
            <a:custGeom>
              <a:avLst/>
              <a:gdLst/>
              <a:ahLst/>
              <a:cxnLst/>
              <a:rect l="l" t="t" r="r" b="b"/>
              <a:pathLst>
                <a:path w="25" h="54" extrusionOk="0">
                  <a:moveTo>
                    <a:pt x="24" y="0"/>
                  </a:moveTo>
                  <a:lnTo>
                    <a:pt x="1" y="13"/>
                  </a:lnTo>
                  <a:lnTo>
                    <a:pt x="1" y="54"/>
                  </a:lnTo>
                  <a:lnTo>
                    <a:pt x="23" y="41"/>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6"/>
            <p:cNvSpPr/>
            <p:nvPr/>
          </p:nvSpPr>
          <p:spPr>
            <a:xfrm>
              <a:off x="1826125" y="1893800"/>
              <a:ext cx="8625" cy="8600"/>
            </a:xfrm>
            <a:custGeom>
              <a:avLst/>
              <a:gdLst/>
              <a:ahLst/>
              <a:cxnLst/>
              <a:rect l="l" t="t" r="r" b="b"/>
              <a:pathLst>
                <a:path w="345" h="344" extrusionOk="0">
                  <a:moveTo>
                    <a:pt x="22" y="1"/>
                  </a:moveTo>
                  <a:lnTo>
                    <a:pt x="0" y="14"/>
                  </a:lnTo>
                  <a:lnTo>
                    <a:pt x="321" y="343"/>
                  </a:lnTo>
                  <a:lnTo>
                    <a:pt x="344"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6"/>
            <p:cNvSpPr/>
            <p:nvPr/>
          </p:nvSpPr>
          <p:spPr>
            <a:xfrm>
              <a:off x="1834125" y="1901125"/>
              <a:ext cx="625" cy="1275"/>
            </a:xfrm>
            <a:custGeom>
              <a:avLst/>
              <a:gdLst/>
              <a:ahLst/>
              <a:cxnLst/>
              <a:rect l="l" t="t" r="r" b="b"/>
              <a:pathLst>
                <a:path w="25" h="51" extrusionOk="0">
                  <a:moveTo>
                    <a:pt x="24" y="1"/>
                  </a:moveTo>
                  <a:lnTo>
                    <a:pt x="1" y="14"/>
                  </a:lnTo>
                  <a:lnTo>
                    <a:pt x="1" y="50"/>
                  </a:lnTo>
                  <a:lnTo>
                    <a:pt x="24" y="37"/>
                  </a:lnTo>
                  <a:lnTo>
                    <a:pt x="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6"/>
            <p:cNvSpPr/>
            <p:nvPr/>
          </p:nvSpPr>
          <p:spPr>
            <a:xfrm>
              <a:off x="1826125" y="1893225"/>
              <a:ext cx="8025" cy="9175"/>
            </a:xfrm>
            <a:custGeom>
              <a:avLst/>
              <a:gdLst/>
              <a:ahLst/>
              <a:cxnLst/>
              <a:rect l="l" t="t" r="r" b="b"/>
              <a:pathLst>
                <a:path w="321" h="367"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6"/>
            <p:cNvSpPr/>
            <p:nvPr/>
          </p:nvSpPr>
          <p:spPr>
            <a:xfrm>
              <a:off x="1826125" y="1891050"/>
              <a:ext cx="8625" cy="5000"/>
            </a:xfrm>
            <a:custGeom>
              <a:avLst/>
              <a:gdLst/>
              <a:ahLst/>
              <a:cxnLst/>
              <a:rect l="l" t="t" r="r" b="b"/>
              <a:pathLst>
                <a:path w="345" h="200" extrusionOk="0">
                  <a:moveTo>
                    <a:pt x="24" y="1"/>
                  </a:moveTo>
                  <a:lnTo>
                    <a:pt x="0" y="14"/>
                  </a:lnTo>
                  <a:lnTo>
                    <a:pt x="322" y="199"/>
                  </a:lnTo>
                  <a:lnTo>
                    <a:pt x="344" y="186"/>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6"/>
            <p:cNvSpPr/>
            <p:nvPr/>
          </p:nvSpPr>
          <p:spPr>
            <a:xfrm>
              <a:off x="1834125" y="1895700"/>
              <a:ext cx="625" cy="5775"/>
            </a:xfrm>
            <a:custGeom>
              <a:avLst/>
              <a:gdLst/>
              <a:ahLst/>
              <a:cxnLst/>
              <a:rect l="l" t="t" r="r" b="b"/>
              <a:pathLst>
                <a:path w="25" h="231" extrusionOk="0">
                  <a:moveTo>
                    <a:pt x="24" y="0"/>
                  </a:moveTo>
                  <a:lnTo>
                    <a:pt x="2" y="13"/>
                  </a:lnTo>
                  <a:lnTo>
                    <a:pt x="1" y="231"/>
                  </a:lnTo>
                  <a:lnTo>
                    <a:pt x="1" y="231"/>
                  </a:lnTo>
                  <a:lnTo>
                    <a:pt x="24" y="218"/>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6"/>
            <p:cNvSpPr/>
            <p:nvPr/>
          </p:nvSpPr>
          <p:spPr>
            <a:xfrm>
              <a:off x="1825500" y="1890400"/>
              <a:ext cx="9250" cy="32075"/>
            </a:xfrm>
            <a:custGeom>
              <a:avLst/>
              <a:gdLst/>
              <a:ahLst/>
              <a:cxnLst/>
              <a:rect l="l" t="t" r="r" b="b"/>
              <a:pathLst>
                <a:path w="370" h="1283" extrusionOk="0">
                  <a:moveTo>
                    <a:pt x="25" y="40"/>
                  </a:moveTo>
                  <a:lnTo>
                    <a:pt x="346" y="225"/>
                  </a:lnTo>
                  <a:lnTo>
                    <a:pt x="346" y="443"/>
                  </a:lnTo>
                  <a:lnTo>
                    <a:pt x="343" y="441"/>
                  </a:lnTo>
                  <a:lnTo>
                    <a:pt x="343" y="554"/>
                  </a:lnTo>
                  <a:lnTo>
                    <a:pt x="343" y="829"/>
                  </a:lnTo>
                  <a:lnTo>
                    <a:pt x="343" y="865"/>
                  </a:lnTo>
                  <a:lnTo>
                    <a:pt x="343" y="1117"/>
                  </a:lnTo>
                  <a:lnTo>
                    <a:pt x="343" y="1245"/>
                  </a:lnTo>
                  <a:lnTo>
                    <a:pt x="23" y="1059"/>
                  </a:lnTo>
                  <a:lnTo>
                    <a:pt x="25" y="40"/>
                  </a:lnTo>
                  <a:close/>
                  <a:moveTo>
                    <a:pt x="4" y="1"/>
                  </a:moveTo>
                  <a:lnTo>
                    <a:pt x="1" y="1072"/>
                  </a:lnTo>
                  <a:lnTo>
                    <a:pt x="366" y="1282"/>
                  </a:lnTo>
                  <a:lnTo>
                    <a:pt x="369" y="212"/>
                  </a:lnTo>
                  <a:lnTo>
                    <a:pt x="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6"/>
            <p:cNvSpPr/>
            <p:nvPr/>
          </p:nvSpPr>
          <p:spPr>
            <a:xfrm>
              <a:off x="1826100" y="1902900"/>
              <a:ext cx="8050" cy="9175"/>
            </a:xfrm>
            <a:custGeom>
              <a:avLst/>
              <a:gdLst/>
              <a:ahLst/>
              <a:cxnLst/>
              <a:rect l="l" t="t" r="r" b="b"/>
              <a:pathLst>
                <a:path w="322" h="367" extrusionOk="0">
                  <a:moveTo>
                    <a:pt x="1" y="1"/>
                  </a:moveTo>
                  <a:lnTo>
                    <a:pt x="0" y="37"/>
                  </a:lnTo>
                  <a:lnTo>
                    <a:pt x="322" y="366"/>
                  </a:lnTo>
                  <a:lnTo>
                    <a:pt x="322" y="33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6"/>
            <p:cNvSpPr/>
            <p:nvPr/>
          </p:nvSpPr>
          <p:spPr>
            <a:xfrm>
              <a:off x="1825575" y="1890100"/>
              <a:ext cx="9750" cy="5625"/>
            </a:xfrm>
            <a:custGeom>
              <a:avLst/>
              <a:gdLst/>
              <a:ahLst/>
              <a:cxnLst/>
              <a:rect l="l" t="t" r="r" b="b"/>
              <a:pathLst>
                <a:path w="390" h="225" extrusionOk="0">
                  <a:moveTo>
                    <a:pt x="22" y="1"/>
                  </a:moveTo>
                  <a:lnTo>
                    <a:pt x="1" y="14"/>
                  </a:lnTo>
                  <a:lnTo>
                    <a:pt x="368" y="224"/>
                  </a:lnTo>
                  <a:lnTo>
                    <a:pt x="389" y="213"/>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6"/>
            <p:cNvSpPr/>
            <p:nvPr/>
          </p:nvSpPr>
          <p:spPr>
            <a:xfrm>
              <a:off x="1834650" y="1895400"/>
              <a:ext cx="675" cy="27075"/>
            </a:xfrm>
            <a:custGeom>
              <a:avLst/>
              <a:gdLst/>
              <a:ahLst/>
              <a:cxnLst/>
              <a:rect l="l" t="t" r="r" b="b"/>
              <a:pathLst>
                <a:path w="27" h="1083" extrusionOk="0">
                  <a:moveTo>
                    <a:pt x="26" y="1"/>
                  </a:moveTo>
                  <a:lnTo>
                    <a:pt x="5" y="12"/>
                  </a:lnTo>
                  <a:lnTo>
                    <a:pt x="0" y="1082"/>
                  </a:lnTo>
                  <a:lnTo>
                    <a:pt x="23" y="1071"/>
                  </a:lnTo>
                  <a:lnTo>
                    <a:pt x="2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6"/>
            <p:cNvSpPr/>
            <p:nvPr/>
          </p:nvSpPr>
          <p:spPr>
            <a:xfrm>
              <a:off x="1820675" y="1791550"/>
              <a:ext cx="148200" cy="58275"/>
            </a:xfrm>
            <a:custGeom>
              <a:avLst/>
              <a:gdLst/>
              <a:ahLst/>
              <a:cxnLst/>
              <a:rect l="l" t="t" r="r" b="b"/>
              <a:pathLst>
                <a:path w="5928" h="2331" extrusionOk="0">
                  <a:moveTo>
                    <a:pt x="2642" y="0"/>
                  </a:moveTo>
                  <a:lnTo>
                    <a:pt x="1" y="421"/>
                  </a:lnTo>
                  <a:lnTo>
                    <a:pt x="3288" y="2330"/>
                  </a:lnTo>
                  <a:lnTo>
                    <a:pt x="5927" y="1911"/>
                  </a:lnTo>
                  <a:lnTo>
                    <a:pt x="264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6"/>
            <p:cNvSpPr/>
            <p:nvPr/>
          </p:nvSpPr>
          <p:spPr>
            <a:xfrm>
              <a:off x="1820475" y="1802050"/>
              <a:ext cx="82425" cy="48600"/>
            </a:xfrm>
            <a:custGeom>
              <a:avLst/>
              <a:gdLst/>
              <a:ahLst/>
              <a:cxnLst/>
              <a:rect l="l" t="t" r="r" b="b"/>
              <a:pathLst>
                <a:path w="3297" h="1944" extrusionOk="0">
                  <a:moveTo>
                    <a:pt x="9" y="1"/>
                  </a:moveTo>
                  <a:lnTo>
                    <a:pt x="0" y="34"/>
                  </a:lnTo>
                  <a:lnTo>
                    <a:pt x="3288" y="1944"/>
                  </a:lnTo>
                  <a:lnTo>
                    <a:pt x="3296" y="1910"/>
                  </a:lnTo>
                  <a:lnTo>
                    <a:pt x="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6"/>
            <p:cNvSpPr/>
            <p:nvPr/>
          </p:nvSpPr>
          <p:spPr>
            <a:xfrm>
              <a:off x="1902650" y="1839325"/>
              <a:ext cx="66225" cy="11325"/>
            </a:xfrm>
            <a:custGeom>
              <a:avLst/>
              <a:gdLst/>
              <a:ahLst/>
              <a:cxnLst/>
              <a:rect l="l" t="t" r="r" b="b"/>
              <a:pathLst>
                <a:path w="2649" h="453" extrusionOk="0">
                  <a:moveTo>
                    <a:pt x="2648" y="0"/>
                  </a:moveTo>
                  <a:lnTo>
                    <a:pt x="9" y="419"/>
                  </a:lnTo>
                  <a:lnTo>
                    <a:pt x="1" y="453"/>
                  </a:lnTo>
                  <a:lnTo>
                    <a:pt x="2640" y="34"/>
                  </a:lnTo>
                  <a:lnTo>
                    <a:pt x="264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6"/>
            <p:cNvSpPr/>
            <p:nvPr/>
          </p:nvSpPr>
          <p:spPr>
            <a:xfrm>
              <a:off x="1925575" y="1925025"/>
              <a:ext cx="79850" cy="46175"/>
            </a:xfrm>
            <a:custGeom>
              <a:avLst/>
              <a:gdLst/>
              <a:ahLst/>
              <a:cxnLst/>
              <a:rect l="l" t="t" r="r" b="b"/>
              <a:pathLst>
                <a:path w="3194" h="1847" extrusionOk="0">
                  <a:moveTo>
                    <a:pt x="1085" y="0"/>
                  </a:moveTo>
                  <a:lnTo>
                    <a:pt x="0" y="630"/>
                  </a:lnTo>
                  <a:lnTo>
                    <a:pt x="2108" y="1846"/>
                  </a:lnTo>
                  <a:lnTo>
                    <a:pt x="3193" y="1217"/>
                  </a:lnTo>
                  <a:lnTo>
                    <a:pt x="10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6"/>
            <p:cNvSpPr/>
            <p:nvPr/>
          </p:nvSpPr>
          <p:spPr>
            <a:xfrm>
              <a:off x="1756625" y="1919200"/>
              <a:ext cx="5850" cy="23150"/>
            </a:xfrm>
            <a:custGeom>
              <a:avLst/>
              <a:gdLst/>
              <a:ahLst/>
              <a:cxnLst/>
              <a:rect l="l" t="t" r="r" b="b"/>
              <a:pathLst>
                <a:path w="234" h="926" extrusionOk="0">
                  <a:moveTo>
                    <a:pt x="233" y="69"/>
                  </a:moveTo>
                  <a:lnTo>
                    <a:pt x="233" y="69"/>
                  </a:lnTo>
                  <a:cubicBezTo>
                    <a:pt x="233" y="70"/>
                    <a:pt x="233" y="70"/>
                    <a:pt x="233" y="71"/>
                  </a:cubicBezTo>
                  <a:cubicBezTo>
                    <a:pt x="233" y="71"/>
                    <a:pt x="234" y="70"/>
                    <a:pt x="233" y="69"/>
                  </a:cubicBezTo>
                  <a:close/>
                  <a:moveTo>
                    <a:pt x="231" y="81"/>
                  </a:moveTo>
                  <a:lnTo>
                    <a:pt x="231" y="81"/>
                  </a:lnTo>
                  <a:lnTo>
                    <a:pt x="231" y="82"/>
                  </a:lnTo>
                  <a:lnTo>
                    <a:pt x="231" y="82"/>
                  </a:lnTo>
                  <a:cubicBezTo>
                    <a:pt x="231" y="81"/>
                    <a:pt x="231" y="81"/>
                    <a:pt x="231" y="81"/>
                  </a:cubicBezTo>
                  <a:close/>
                  <a:moveTo>
                    <a:pt x="117" y="1"/>
                  </a:moveTo>
                  <a:cubicBezTo>
                    <a:pt x="89" y="1"/>
                    <a:pt x="62" y="7"/>
                    <a:pt x="35" y="20"/>
                  </a:cubicBezTo>
                  <a:cubicBezTo>
                    <a:pt x="17" y="29"/>
                    <a:pt x="4" y="46"/>
                    <a:pt x="2" y="68"/>
                  </a:cubicBezTo>
                  <a:lnTo>
                    <a:pt x="1" y="861"/>
                  </a:lnTo>
                  <a:cubicBezTo>
                    <a:pt x="2" y="883"/>
                    <a:pt x="15" y="900"/>
                    <a:pt x="34" y="909"/>
                  </a:cubicBezTo>
                  <a:cubicBezTo>
                    <a:pt x="40" y="912"/>
                    <a:pt x="46" y="915"/>
                    <a:pt x="51" y="918"/>
                  </a:cubicBezTo>
                  <a:lnTo>
                    <a:pt x="54" y="918"/>
                  </a:lnTo>
                  <a:cubicBezTo>
                    <a:pt x="57" y="919"/>
                    <a:pt x="60" y="919"/>
                    <a:pt x="64" y="921"/>
                  </a:cubicBezTo>
                  <a:lnTo>
                    <a:pt x="70" y="922"/>
                  </a:lnTo>
                  <a:lnTo>
                    <a:pt x="73" y="922"/>
                  </a:lnTo>
                  <a:lnTo>
                    <a:pt x="76" y="924"/>
                  </a:lnTo>
                  <a:lnTo>
                    <a:pt x="88" y="925"/>
                  </a:lnTo>
                  <a:lnTo>
                    <a:pt x="122" y="925"/>
                  </a:lnTo>
                  <a:lnTo>
                    <a:pt x="136" y="924"/>
                  </a:lnTo>
                  <a:lnTo>
                    <a:pt x="150" y="924"/>
                  </a:lnTo>
                  <a:lnTo>
                    <a:pt x="154" y="922"/>
                  </a:lnTo>
                  <a:lnTo>
                    <a:pt x="166" y="919"/>
                  </a:lnTo>
                  <a:cubicBezTo>
                    <a:pt x="167" y="919"/>
                    <a:pt x="170" y="918"/>
                    <a:pt x="172" y="918"/>
                  </a:cubicBezTo>
                  <a:cubicBezTo>
                    <a:pt x="173" y="916"/>
                    <a:pt x="175" y="916"/>
                    <a:pt x="178" y="916"/>
                  </a:cubicBezTo>
                  <a:lnTo>
                    <a:pt x="182" y="913"/>
                  </a:lnTo>
                  <a:cubicBezTo>
                    <a:pt x="186" y="912"/>
                    <a:pt x="192" y="909"/>
                    <a:pt x="198" y="906"/>
                  </a:cubicBezTo>
                  <a:lnTo>
                    <a:pt x="199" y="905"/>
                  </a:lnTo>
                  <a:lnTo>
                    <a:pt x="202" y="903"/>
                  </a:lnTo>
                  <a:lnTo>
                    <a:pt x="207" y="900"/>
                  </a:lnTo>
                  <a:lnTo>
                    <a:pt x="209" y="897"/>
                  </a:lnTo>
                  <a:lnTo>
                    <a:pt x="212" y="895"/>
                  </a:lnTo>
                  <a:lnTo>
                    <a:pt x="214" y="895"/>
                  </a:lnTo>
                  <a:cubicBezTo>
                    <a:pt x="215" y="892"/>
                    <a:pt x="217" y="890"/>
                    <a:pt x="220" y="889"/>
                  </a:cubicBezTo>
                  <a:cubicBezTo>
                    <a:pt x="220" y="889"/>
                    <a:pt x="220" y="889"/>
                    <a:pt x="220" y="887"/>
                  </a:cubicBezTo>
                  <a:lnTo>
                    <a:pt x="221" y="886"/>
                  </a:lnTo>
                  <a:lnTo>
                    <a:pt x="224" y="883"/>
                  </a:lnTo>
                  <a:lnTo>
                    <a:pt x="225" y="880"/>
                  </a:lnTo>
                  <a:lnTo>
                    <a:pt x="227" y="877"/>
                  </a:lnTo>
                  <a:cubicBezTo>
                    <a:pt x="227" y="876"/>
                    <a:pt x="227" y="876"/>
                    <a:pt x="227" y="874"/>
                  </a:cubicBezTo>
                  <a:cubicBezTo>
                    <a:pt x="228" y="873"/>
                    <a:pt x="228" y="873"/>
                    <a:pt x="228" y="871"/>
                  </a:cubicBezTo>
                  <a:lnTo>
                    <a:pt x="228" y="868"/>
                  </a:lnTo>
                  <a:cubicBezTo>
                    <a:pt x="228" y="867"/>
                    <a:pt x="228" y="866"/>
                    <a:pt x="228" y="866"/>
                  </a:cubicBezTo>
                  <a:cubicBezTo>
                    <a:pt x="228" y="864"/>
                    <a:pt x="228" y="864"/>
                    <a:pt x="228" y="863"/>
                  </a:cubicBezTo>
                  <a:lnTo>
                    <a:pt x="228" y="861"/>
                  </a:lnTo>
                  <a:lnTo>
                    <a:pt x="231" y="82"/>
                  </a:lnTo>
                  <a:lnTo>
                    <a:pt x="231" y="82"/>
                  </a:lnTo>
                  <a:cubicBezTo>
                    <a:pt x="231" y="83"/>
                    <a:pt x="230" y="84"/>
                    <a:pt x="230" y="84"/>
                  </a:cubicBezTo>
                  <a:lnTo>
                    <a:pt x="231" y="81"/>
                  </a:lnTo>
                  <a:lnTo>
                    <a:pt x="231" y="68"/>
                  </a:lnTo>
                  <a:cubicBezTo>
                    <a:pt x="232" y="68"/>
                    <a:pt x="232" y="69"/>
                    <a:pt x="233" y="69"/>
                  </a:cubicBezTo>
                  <a:lnTo>
                    <a:pt x="233" y="69"/>
                  </a:lnTo>
                  <a:cubicBezTo>
                    <a:pt x="232" y="48"/>
                    <a:pt x="219" y="29"/>
                    <a:pt x="199" y="20"/>
                  </a:cubicBezTo>
                  <a:cubicBezTo>
                    <a:pt x="173" y="7"/>
                    <a:pt x="14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6"/>
            <p:cNvSpPr/>
            <p:nvPr/>
          </p:nvSpPr>
          <p:spPr>
            <a:xfrm>
              <a:off x="1744750" y="1901100"/>
              <a:ext cx="29625" cy="28400"/>
            </a:xfrm>
            <a:custGeom>
              <a:avLst/>
              <a:gdLst/>
              <a:ahLst/>
              <a:cxnLst/>
              <a:rect l="l" t="t" r="r" b="b"/>
              <a:pathLst>
                <a:path w="1185" h="1136" extrusionOk="0">
                  <a:moveTo>
                    <a:pt x="1185" y="5"/>
                  </a:moveTo>
                  <a:lnTo>
                    <a:pt x="1185" y="5"/>
                  </a:lnTo>
                  <a:lnTo>
                    <a:pt x="1185" y="5"/>
                  </a:lnTo>
                  <a:cubicBezTo>
                    <a:pt x="1185" y="5"/>
                    <a:pt x="1185" y="5"/>
                    <a:pt x="1185" y="5"/>
                  </a:cubicBezTo>
                  <a:close/>
                  <a:moveTo>
                    <a:pt x="2" y="0"/>
                  </a:moveTo>
                  <a:cubicBezTo>
                    <a:pt x="2" y="264"/>
                    <a:pt x="0" y="528"/>
                    <a:pt x="0" y="794"/>
                  </a:cubicBezTo>
                  <a:cubicBezTo>
                    <a:pt x="0" y="882"/>
                    <a:pt x="58" y="970"/>
                    <a:pt x="174" y="1037"/>
                  </a:cubicBezTo>
                  <a:cubicBezTo>
                    <a:pt x="189" y="1046"/>
                    <a:pt x="203" y="1053"/>
                    <a:pt x="218" y="1060"/>
                  </a:cubicBezTo>
                  <a:cubicBezTo>
                    <a:pt x="223" y="1063"/>
                    <a:pt x="228" y="1065"/>
                    <a:pt x="234" y="1068"/>
                  </a:cubicBezTo>
                  <a:cubicBezTo>
                    <a:pt x="242" y="1070"/>
                    <a:pt x="251" y="1075"/>
                    <a:pt x="260" y="1078"/>
                  </a:cubicBezTo>
                  <a:lnTo>
                    <a:pt x="264" y="1081"/>
                  </a:lnTo>
                  <a:lnTo>
                    <a:pt x="276" y="1084"/>
                  </a:lnTo>
                  <a:cubicBezTo>
                    <a:pt x="287" y="1088"/>
                    <a:pt x="299" y="1092"/>
                    <a:pt x="312" y="1097"/>
                  </a:cubicBezTo>
                  <a:lnTo>
                    <a:pt x="323" y="1099"/>
                  </a:lnTo>
                  <a:lnTo>
                    <a:pt x="332" y="1102"/>
                  </a:lnTo>
                  <a:cubicBezTo>
                    <a:pt x="344" y="1107"/>
                    <a:pt x="357" y="1110"/>
                    <a:pt x="368" y="1113"/>
                  </a:cubicBezTo>
                  <a:lnTo>
                    <a:pt x="376" y="1114"/>
                  </a:lnTo>
                  <a:cubicBezTo>
                    <a:pt x="383" y="1115"/>
                    <a:pt x="389" y="1117"/>
                    <a:pt x="394" y="1118"/>
                  </a:cubicBezTo>
                  <a:cubicBezTo>
                    <a:pt x="400" y="1118"/>
                    <a:pt x="405" y="1120"/>
                    <a:pt x="409" y="1120"/>
                  </a:cubicBezTo>
                  <a:cubicBezTo>
                    <a:pt x="419" y="1123"/>
                    <a:pt x="431" y="1124"/>
                    <a:pt x="441" y="1126"/>
                  </a:cubicBezTo>
                  <a:cubicBezTo>
                    <a:pt x="445" y="1126"/>
                    <a:pt x="450" y="1127"/>
                    <a:pt x="452" y="1128"/>
                  </a:cubicBezTo>
                  <a:lnTo>
                    <a:pt x="467" y="1130"/>
                  </a:lnTo>
                  <a:lnTo>
                    <a:pt x="497" y="1133"/>
                  </a:lnTo>
                  <a:lnTo>
                    <a:pt x="510" y="1134"/>
                  </a:lnTo>
                  <a:lnTo>
                    <a:pt x="524" y="1134"/>
                  </a:lnTo>
                  <a:cubicBezTo>
                    <a:pt x="534" y="1134"/>
                    <a:pt x="544" y="1136"/>
                    <a:pt x="554" y="1136"/>
                  </a:cubicBezTo>
                  <a:lnTo>
                    <a:pt x="655" y="1136"/>
                  </a:lnTo>
                  <a:cubicBezTo>
                    <a:pt x="669" y="1136"/>
                    <a:pt x="682" y="1134"/>
                    <a:pt x="695" y="1133"/>
                  </a:cubicBezTo>
                  <a:lnTo>
                    <a:pt x="703" y="1131"/>
                  </a:lnTo>
                  <a:lnTo>
                    <a:pt x="715" y="1130"/>
                  </a:lnTo>
                  <a:cubicBezTo>
                    <a:pt x="728" y="1128"/>
                    <a:pt x="742" y="1127"/>
                    <a:pt x="756" y="1124"/>
                  </a:cubicBezTo>
                  <a:lnTo>
                    <a:pt x="766" y="1123"/>
                  </a:lnTo>
                  <a:lnTo>
                    <a:pt x="770" y="1123"/>
                  </a:lnTo>
                  <a:lnTo>
                    <a:pt x="789" y="1120"/>
                  </a:lnTo>
                  <a:cubicBezTo>
                    <a:pt x="800" y="1117"/>
                    <a:pt x="811" y="1114"/>
                    <a:pt x="822" y="1113"/>
                  </a:cubicBezTo>
                  <a:cubicBezTo>
                    <a:pt x="829" y="1110"/>
                    <a:pt x="837" y="1108"/>
                    <a:pt x="845" y="1105"/>
                  </a:cubicBezTo>
                  <a:cubicBezTo>
                    <a:pt x="856" y="1102"/>
                    <a:pt x="866" y="1101"/>
                    <a:pt x="876" y="1097"/>
                  </a:cubicBezTo>
                  <a:lnTo>
                    <a:pt x="882" y="1095"/>
                  </a:lnTo>
                  <a:cubicBezTo>
                    <a:pt x="895" y="1091"/>
                    <a:pt x="906" y="1086"/>
                    <a:pt x="918" y="1082"/>
                  </a:cubicBezTo>
                  <a:lnTo>
                    <a:pt x="924" y="1081"/>
                  </a:lnTo>
                  <a:cubicBezTo>
                    <a:pt x="937" y="1075"/>
                    <a:pt x="950" y="1070"/>
                    <a:pt x="961" y="1065"/>
                  </a:cubicBezTo>
                  <a:lnTo>
                    <a:pt x="973" y="1059"/>
                  </a:lnTo>
                  <a:cubicBezTo>
                    <a:pt x="986" y="1053"/>
                    <a:pt x="999" y="1046"/>
                    <a:pt x="1012" y="1039"/>
                  </a:cubicBezTo>
                  <a:lnTo>
                    <a:pt x="1019" y="1034"/>
                  </a:lnTo>
                  <a:lnTo>
                    <a:pt x="1025" y="1030"/>
                  </a:lnTo>
                  <a:lnTo>
                    <a:pt x="1037" y="1023"/>
                  </a:lnTo>
                  <a:cubicBezTo>
                    <a:pt x="1040" y="1021"/>
                    <a:pt x="1043" y="1018"/>
                    <a:pt x="1046" y="1017"/>
                  </a:cubicBezTo>
                  <a:cubicBezTo>
                    <a:pt x="1050" y="1014"/>
                    <a:pt x="1053" y="1012"/>
                    <a:pt x="1056" y="1010"/>
                  </a:cubicBezTo>
                  <a:lnTo>
                    <a:pt x="1064" y="1002"/>
                  </a:lnTo>
                  <a:lnTo>
                    <a:pt x="1075" y="995"/>
                  </a:lnTo>
                  <a:lnTo>
                    <a:pt x="1083" y="989"/>
                  </a:lnTo>
                  <a:lnTo>
                    <a:pt x="1091" y="982"/>
                  </a:lnTo>
                  <a:lnTo>
                    <a:pt x="1095" y="978"/>
                  </a:lnTo>
                  <a:lnTo>
                    <a:pt x="1098" y="975"/>
                  </a:lnTo>
                  <a:lnTo>
                    <a:pt x="1111" y="962"/>
                  </a:lnTo>
                  <a:lnTo>
                    <a:pt x="1115" y="957"/>
                  </a:lnTo>
                  <a:cubicBezTo>
                    <a:pt x="1121" y="952"/>
                    <a:pt x="1125" y="946"/>
                    <a:pt x="1131" y="940"/>
                  </a:cubicBezTo>
                  <a:lnTo>
                    <a:pt x="1134" y="936"/>
                  </a:lnTo>
                  <a:cubicBezTo>
                    <a:pt x="1137" y="931"/>
                    <a:pt x="1140" y="927"/>
                    <a:pt x="1141" y="924"/>
                  </a:cubicBezTo>
                  <a:cubicBezTo>
                    <a:pt x="1144" y="920"/>
                    <a:pt x="1144" y="920"/>
                    <a:pt x="1146" y="917"/>
                  </a:cubicBezTo>
                  <a:cubicBezTo>
                    <a:pt x="1147" y="915"/>
                    <a:pt x="1150" y="911"/>
                    <a:pt x="1153" y="907"/>
                  </a:cubicBezTo>
                  <a:lnTo>
                    <a:pt x="1154" y="904"/>
                  </a:lnTo>
                  <a:cubicBezTo>
                    <a:pt x="1156" y="902"/>
                    <a:pt x="1156" y="901"/>
                    <a:pt x="1156" y="899"/>
                  </a:cubicBezTo>
                  <a:cubicBezTo>
                    <a:pt x="1159" y="896"/>
                    <a:pt x="1160" y="894"/>
                    <a:pt x="1162" y="891"/>
                  </a:cubicBezTo>
                  <a:cubicBezTo>
                    <a:pt x="1163" y="888"/>
                    <a:pt x="1163" y="886"/>
                    <a:pt x="1164" y="883"/>
                  </a:cubicBezTo>
                  <a:cubicBezTo>
                    <a:pt x="1166" y="881"/>
                    <a:pt x="1167" y="878"/>
                    <a:pt x="1169" y="875"/>
                  </a:cubicBezTo>
                  <a:cubicBezTo>
                    <a:pt x="1169" y="873"/>
                    <a:pt x="1170" y="872"/>
                    <a:pt x="1170" y="870"/>
                  </a:cubicBezTo>
                  <a:cubicBezTo>
                    <a:pt x="1170" y="869"/>
                    <a:pt x="1170" y="867"/>
                    <a:pt x="1172" y="867"/>
                  </a:cubicBezTo>
                  <a:cubicBezTo>
                    <a:pt x="1172" y="866"/>
                    <a:pt x="1173" y="862"/>
                    <a:pt x="1175" y="859"/>
                  </a:cubicBezTo>
                  <a:lnTo>
                    <a:pt x="1176" y="850"/>
                  </a:lnTo>
                  <a:cubicBezTo>
                    <a:pt x="1178" y="847"/>
                    <a:pt x="1178" y="844"/>
                    <a:pt x="1179" y="841"/>
                  </a:cubicBezTo>
                  <a:lnTo>
                    <a:pt x="1179" y="837"/>
                  </a:lnTo>
                  <a:lnTo>
                    <a:pt x="1179" y="834"/>
                  </a:lnTo>
                  <a:cubicBezTo>
                    <a:pt x="1179" y="831"/>
                    <a:pt x="1180" y="828"/>
                    <a:pt x="1180" y="825"/>
                  </a:cubicBezTo>
                  <a:cubicBezTo>
                    <a:pt x="1182" y="823"/>
                    <a:pt x="1180" y="820"/>
                    <a:pt x="1182" y="817"/>
                  </a:cubicBezTo>
                  <a:cubicBezTo>
                    <a:pt x="1183" y="815"/>
                    <a:pt x="1182" y="811"/>
                    <a:pt x="1182" y="808"/>
                  </a:cubicBezTo>
                  <a:cubicBezTo>
                    <a:pt x="1182" y="807"/>
                    <a:pt x="1182" y="805"/>
                    <a:pt x="1182" y="804"/>
                  </a:cubicBezTo>
                  <a:lnTo>
                    <a:pt x="1182" y="798"/>
                  </a:lnTo>
                  <a:lnTo>
                    <a:pt x="1185" y="5"/>
                  </a:lnTo>
                  <a:lnTo>
                    <a:pt x="1185" y="5"/>
                  </a:lnTo>
                  <a:cubicBezTo>
                    <a:pt x="1185" y="6"/>
                    <a:pt x="1183" y="9"/>
                    <a:pt x="1183" y="13"/>
                  </a:cubicBezTo>
                  <a:lnTo>
                    <a:pt x="1183" y="22"/>
                  </a:lnTo>
                  <a:lnTo>
                    <a:pt x="1183" y="29"/>
                  </a:lnTo>
                  <a:cubicBezTo>
                    <a:pt x="1183" y="32"/>
                    <a:pt x="1183" y="35"/>
                    <a:pt x="1182" y="38"/>
                  </a:cubicBezTo>
                  <a:cubicBezTo>
                    <a:pt x="1182" y="41"/>
                    <a:pt x="1182" y="44"/>
                    <a:pt x="1180" y="47"/>
                  </a:cubicBezTo>
                  <a:cubicBezTo>
                    <a:pt x="1180" y="50"/>
                    <a:pt x="1179" y="53"/>
                    <a:pt x="1179" y="55"/>
                  </a:cubicBezTo>
                  <a:lnTo>
                    <a:pt x="1176" y="63"/>
                  </a:lnTo>
                  <a:cubicBezTo>
                    <a:pt x="1176" y="66"/>
                    <a:pt x="1175" y="68"/>
                    <a:pt x="1173" y="71"/>
                  </a:cubicBezTo>
                  <a:lnTo>
                    <a:pt x="1170" y="79"/>
                  </a:lnTo>
                  <a:lnTo>
                    <a:pt x="1167" y="87"/>
                  </a:lnTo>
                  <a:cubicBezTo>
                    <a:pt x="1166" y="90"/>
                    <a:pt x="1164" y="93"/>
                    <a:pt x="1163" y="95"/>
                  </a:cubicBezTo>
                  <a:cubicBezTo>
                    <a:pt x="1162" y="97"/>
                    <a:pt x="1160" y="102"/>
                    <a:pt x="1159" y="105"/>
                  </a:cubicBezTo>
                  <a:cubicBezTo>
                    <a:pt x="1157" y="108"/>
                    <a:pt x="1156" y="109"/>
                    <a:pt x="1154" y="112"/>
                  </a:cubicBezTo>
                  <a:cubicBezTo>
                    <a:pt x="1153" y="113"/>
                    <a:pt x="1150" y="118"/>
                    <a:pt x="1149" y="122"/>
                  </a:cubicBezTo>
                  <a:lnTo>
                    <a:pt x="1144" y="128"/>
                  </a:lnTo>
                  <a:lnTo>
                    <a:pt x="1135" y="140"/>
                  </a:lnTo>
                  <a:lnTo>
                    <a:pt x="1133" y="145"/>
                  </a:lnTo>
                  <a:cubicBezTo>
                    <a:pt x="1127" y="151"/>
                    <a:pt x="1122" y="157"/>
                    <a:pt x="1117" y="163"/>
                  </a:cubicBezTo>
                  <a:lnTo>
                    <a:pt x="1112" y="167"/>
                  </a:lnTo>
                  <a:cubicBezTo>
                    <a:pt x="1108" y="171"/>
                    <a:pt x="1104" y="176"/>
                    <a:pt x="1099" y="180"/>
                  </a:cubicBezTo>
                  <a:lnTo>
                    <a:pt x="1092" y="186"/>
                  </a:lnTo>
                  <a:lnTo>
                    <a:pt x="1083" y="195"/>
                  </a:lnTo>
                  <a:lnTo>
                    <a:pt x="1076" y="200"/>
                  </a:lnTo>
                  <a:lnTo>
                    <a:pt x="1066" y="208"/>
                  </a:lnTo>
                  <a:lnTo>
                    <a:pt x="1057" y="215"/>
                  </a:lnTo>
                  <a:cubicBezTo>
                    <a:pt x="1054" y="218"/>
                    <a:pt x="1051" y="219"/>
                    <a:pt x="1048" y="222"/>
                  </a:cubicBezTo>
                  <a:lnTo>
                    <a:pt x="1038" y="228"/>
                  </a:lnTo>
                  <a:lnTo>
                    <a:pt x="1028" y="235"/>
                  </a:lnTo>
                  <a:lnTo>
                    <a:pt x="1014" y="244"/>
                  </a:lnTo>
                  <a:cubicBezTo>
                    <a:pt x="1001" y="251"/>
                    <a:pt x="988" y="258"/>
                    <a:pt x="975" y="264"/>
                  </a:cubicBezTo>
                  <a:lnTo>
                    <a:pt x="963" y="270"/>
                  </a:lnTo>
                  <a:cubicBezTo>
                    <a:pt x="951" y="276"/>
                    <a:pt x="938" y="280"/>
                    <a:pt x="925" y="286"/>
                  </a:cubicBezTo>
                  <a:lnTo>
                    <a:pt x="921" y="287"/>
                  </a:lnTo>
                  <a:cubicBezTo>
                    <a:pt x="906" y="293"/>
                    <a:pt x="892" y="298"/>
                    <a:pt x="877" y="302"/>
                  </a:cubicBezTo>
                  <a:cubicBezTo>
                    <a:pt x="867" y="306"/>
                    <a:pt x="857" y="308"/>
                    <a:pt x="848" y="311"/>
                  </a:cubicBezTo>
                  <a:cubicBezTo>
                    <a:pt x="838" y="314"/>
                    <a:pt x="832" y="315"/>
                    <a:pt x="824" y="318"/>
                  </a:cubicBezTo>
                  <a:cubicBezTo>
                    <a:pt x="816" y="319"/>
                    <a:pt x="802" y="322"/>
                    <a:pt x="792" y="324"/>
                  </a:cubicBezTo>
                  <a:cubicBezTo>
                    <a:pt x="782" y="327"/>
                    <a:pt x="776" y="328"/>
                    <a:pt x="767" y="329"/>
                  </a:cubicBezTo>
                  <a:lnTo>
                    <a:pt x="758" y="331"/>
                  </a:lnTo>
                  <a:cubicBezTo>
                    <a:pt x="744" y="332"/>
                    <a:pt x="729" y="335"/>
                    <a:pt x="716" y="337"/>
                  </a:cubicBezTo>
                  <a:lnTo>
                    <a:pt x="705" y="338"/>
                  </a:lnTo>
                  <a:cubicBezTo>
                    <a:pt x="689" y="340"/>
                    <a:pt x="671" y="341"/>
                    <a:pt x="655" y="343"/>
                  </a:cubicBezTo>
                  <a:lnTo>
                    <a:pt x="555" y="343"/>
                  </a:lnTo>
                  <a:cubicBezTo>
                    <a:pt x="547" y="343"/>
                    <a:pt x="535" y="343"/>
                    <a:pt x="525" y="341"/>
                  </a:cubicBezTo>
                  <a:cubicBezTo>
                    <a:pt x="515" y="341"/>
                    <a:pt x="508" y="340"/>
                    <a:pt x="497" y="340"/>
                  </a:cubicBezTo>
                  <a:cubicBezTo>
                    <a:pt x="489" y="338"/>
                    <a:pt x="479" y="337"/>
                    <a:pt x="468" y="335"/>
                  </a:cubicBezTo>
                  <a:cubicBezTo>
                    <a:pt x="458" y="335"/>
                    <a:pt x="450" y="334"/>
                    <a:pt x="442" y="332"/>
                  </a:cubicBezTo>
                  <a:cubicBezTo>
                    <a:pt x="434" y="331"/>
                    <a:pt x="421" y="328"/>
                    <a:pt x="410" y="327"/>
                  </a:cubicBezTo>
                  <a:cubicBezTo>
                    <a:pt x="400" y="325"/>
                    <a:pt x="389" y="322"/>
                    <a:pt x="377" y="319"/>
                  </a:cubicBezTo>
                  <a:lnTo>
                    <a:pt x="370" y="318"/>
                  </a:lnTo>
                  <a:cubicBezTo>
                    <a:pt x="355" y="315"/>
                    <a:pt x="341" y="311"/>
                    <a:pt x="326" y="306"/>
                  </a:cubicBezTo>
                  <a:lnTo>
                    <a:pt x="313" y="302"/>
                  </a:lnTo>
                  <a:cubicBezTo>
                    <a:pt x="302" y="299"/>
                    <a:pt x="289" y="295"/>
                    <a:pt x="277" y="290"/>
                  </a:cubicBezTo>
                  <a:lnTo>
                    <a:pt x="267" y="286"/>
                  </a:lnTo>
                  <a:cubicBezTo>
                    <a:pt x="255" y="282"/>
                    <a:pt x="245" y="277"/>
                    <a:pt x="235" y="273"/>
                  </a:cubicBezTo>
                  <a:cubicBezTo>
                    <a:pt x="231" y="271"/>
                    <a:pt x="225" y="269"/>
                    <a:pt x="220" y="267"/>
                  </a:cubicBezTo>
                  <a:cubicBezTo>
                    <a:pt x="205" y="260"/>
                    <a:pt x="190" y="251"/>
                    <a:pt x="177" y="244"/>
                  </a:cubicBezTo>
                  <a:cubicBezTo>
                    <a:pt x="60" y="176"/>
                    <a:pt x="2" y="87"/>
                    <a:pt x="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6"/>
            <p:cNvSpPr/>
            <p:nvPr/>
          </p:nvSpPr>
          <p:spPr>
            <a:xfrm>
              <a:off x="1743300" y="1892550"/>
              <a:ext cx="32525" cy="17150"/>
            </a:xfrm>
            <a:custGeom>
              <a:avLst/>
              <a:gdLst/>
              <a:ahLst/>
              <a:cxnLst/>
              <a:rect l="l" t="t" r="r" b="b"/>
              <a:pathLst>
                <a:path w="1301" h="686" extrusionOk="0">
                  <a:moveTo>
                    <a:pt x="648" y="0"/>
                  </a:moveTo>
                  <a:cubicBezTo>
                    <a:pt x="497" y="0"/>
                    <a:pt x="346" y="33"/>
                    <a:pt x="231" y="100"/>
                  </a:cubicBezTo>
                  <a:cubicBezTo>
                    <a:pt x="0" y="234"/>
                    <a:pt x="1" y="451"/>
                    <a:pt x="234" y="586"/>
                  </a:cubicBezTo>
                  <a:cubicBezTo>
                    <a:pt x="350" y="653"/>
                    <a:pt x="501" y="686"/>
                    <a:pt x="652" y="686"/>
                  </a:cubicBezTo>
                  <a:cubicBezTo>
                    <a:pt x="804" y="686"/>
                    <a:pt x="955" y="653"/>
                    <a:pt x="1070" y="586"/>
                  </a:cubicBezTo>
                  <a:cubicBezTo>
                    <a:pt x="1301" y="451"/>
                    <a:pt x="1299" y="235"/>
                    <a:pt x="1067" y="100"/>
                  </a:cubicBezTo>
                  <a:cubicBezTo>
                    <a:pt x="951" y="33"/>
                    <a:pt x="800" y="0"/>
                    <a:pt x="6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6"/>
            <p:cNvSpPr/>
            <p:nvPr/>
          </p:nvSpPr>
          <p:spPr>
            <a:xfrm>
              <a:off x="1779250" y="1926775"/>
              <a:ext cx="5850" cy="23100"/>
            </a:xfrm>
            <a:custGeom>
              <a:avLst/>
              <a:gdLst/>
              <a:ahLst/>
              <a:cxnLst/>
              <a:rect l="l" t="t" r="r" b="b"/>
              <a:pathLst>
                <a:path w="234" h="924" extrusionOk="0">
                  <a:moveTo>
                    <a:pt x="2" y="71"/>
                  </a:moveTo>
                  <a:lnTo>
                    <a:pt x="2" y="74"/>
                  </a:lnTo>
                  <a:cubicBezTo>
                    <a:pt x="2" y="74"/>
                    <a:pt x="3" y="71"/>
                    <a:pt x="2" y="71"/>
                  </a:cubicBezTo>
                  <a:close/>
                  <a:moveTo>
                    <a:pt x="233" y="74"/>
                  </a:moveTo>
                  <a:lnTo>
                    <a:pt x="233" y="78"/>
                  </a:lnTo>
                  <a:cubicBezTo>
                    <a:pt x="234" y="77"/>
                    <a:pt x="234" y="75"/>
                    <a:pt x="233" y="74"/>
                  </a:cubicBezTo>
                  <a:close/>
                  <a:moveTo>
                    <a:pt x="233" y="81"/>
                  </a:moveTo>
                  <a:lnTo>
                    <a:pt x="232" y="83"/>
                  </a:lnTo>
                  <a:cubicBezTo>
                    <a:pt x="232" y="82"/>
                    <a:pt x="233" y="82"/>
                    <a:pt x="233" y="81"/>
                  </a:cubicBezTo>
                  <a:close/>
                  <a:moveTo>
                    <a:pt x="232" y="83"/>
                  </a:moveTo>
                  <a:cubicBezTo>
                    <a:pt x="231" y="83"/>
                    <a:pt x="231" y="83"/>
                    <a:pt x="231" y="84"/>
                  </a:cubicBezTo>
                  <a:lnTo>
                    <a:pt x="232" y="83"/>
                  </a:lnTo>
                  <a:close/>
                  <a:moveTo>
                    <a:pt x="225" y="94"/>
                  </a:moveTo>
                  <a:lnTo>
                    <a:pt x="224" y="97"/>
                  </a:lnTo>
                  <a:cubicBezTo>
                    <a:pt x="224" y="96"/>
                    <a:pt x="224" y="94"/>
                    <a:pt x="225" y="94"/>
                  </a:cubicBezTo>
                  <a:close/>
                  <a:moveTo>
                    <a:pt x="14" y="96"/>
                  </a:moveTo>
                  <a:cubicBezTo>
                    <a:pt x="14" y="96"/>
                    <a:pt x="15" y="97"/>
                    <a:pt x="16" y="99"/>
                  </a:cubicBezTo>
                  <a:cubicBezTo>
                    <a:pt x="16" y="99"/>
                    <a:pt x="16" y="99"/>
                    <a:pt x="16" y="99"/>
                  </a:cubicBezTo>
                  <a:cubicBezTo>
                    <a:pt x="16" y="99"/>
                    <a:pt x="14" y="96"/>
                    <a:pt x="14" y="96"/>
                  </a:cubicBezTo>
                  <a:close/>
                  <a:moveTo>
                    <a:pt x="205" y="112"/>
                  </a:moveTo>
                  <a:lnTo>
                    <a:pt x="205" y="112"/>
                  </a:lnTo>
                  <a:cubicBezTo>
                    <a:pt x="204" y="113"/>
                    <a:pt x="202" y="115"/>
                    <a:pt x="201" y="115"/>
                  </a:cubicBezTo>
                  <a:lnTo>
                    <a:pt x="205" y="112"/>
                  </a:lnTo>
                  <a:close/>
                  <a:moveTo>
                    <a:pt x="119" y="1"/>
                  </a:moveTo>
                  <a:cubicBezTo>
                    <a:pt x="91" y="1"/>
                    <a:pt x="63" y="7"/>
                    <a:pt x="37" y="20"/>
                  </a:cubicBezTo>
                  <a:cubicBezTo>
                    <a:pt x="18" y="28"/>
                    <a:pt x="5" y="46"/>
                    <a:pt x="3" y="67"/>
                  </a:cubicBezTo>
                  <a:lnTo>
                    <a:pt x="1" y="861"/>
                  </a:lnTo>
                  <a:cubicBezTo>
                    <a:pt x="3" y="882"/>
                    <a:pt x="16" y="900"/>
                    <a:pt x="35" y="909"/>
                  </a:cubicBezTo>
                  <a:cubicBezTo>
                    <a:pt x="41" y="912"/>
                    <a:pt x="47" y="915"/>
                    <a:pt x="53" y="916"/>
                  </a:cubicBezTo>
                  <a:lnTo>
                    <a:pt x="56" y="916"/>
                  </a:lnTo>
                  <a:cubicBezTo>
                    <a:pt x="59" y="918"/>
                    <a:pt x="63" y="919"/>
                    <a:pt x="66" y="921"/>
                  </a:cubicBezTo>
                  <a:lnTo>
                    <a:pt x="72" y="922"/>
                  </a:lnTo>
                  <a:lnTo>
                    <a:pt x="79" y="922"/>
                  </a:lnTo>
                  <a:lnTo>
                    <a:pt x="89" y="924"/>
                  </a:lnTo>
                  <a:lnTo>
                    <a:pt x="143" y="924"/>
                  </a:lnTo>
                  <a:lnTo>
                    <a:pt x="151" y="922"/>
                  </a:lnTo>
                  <a:lnTo>
                    <a:pt x="156" y="921"/>
                  </a:lnTo>
                  <a:lnTo>
                    <a:pt x="167" y="918"/>
                  </a:lnTo>
                  <a:cubicBezTo>
                    <a:pt x="170" y="918"/>
                    <a:pt x="172" y="918"/>
                    <a:pt x="175" y="916"/>
                  </a:cubicBezTo>
                  <a:cubicBezTo>
                    <a:pt x="176" y="916"/>
                    <a:pt x="177" y="915"/>
                    <a:pt x="179" y="915"/>
                  </a:cubicBezTo>
                  <a:lnTo>
                    <a:pt x="183" y="914"/>
                  </a:lnTo>
                  <a:cubicBezTo>
                    <a:pt x="189" y="911"/>
                    <a:pt x="195" y="909"/>
                    <a:pt x="199" y="906"/>
                  </a:cubicBezTo>
                  <a:lnTo>
                    <a:pt x="201" y="905"/>
                  </a:lnTo>
                  <a:lnTo>
                    <a:pt x="204" y="903"/>
                  </a:lnTo>
                  <a:lnTo>
                    <a:pt x="208" y="900"/>
                  </a:lnTo>
                  <a:lnTo>
                    <a:pt x="211" y="898"/>
                  </a:lnTo>
                  <a:lnTo>
                    <a:pt x="215" y="895"/>
                  </a:lnTo>
                  <a:cubicBezTo>
                    <a:pt x="215" y="895"/>
                    <a:pt x="215" y="893"/>
                    <a:pt x="217" y="893"/>
                  </a:cubicBezTo>
                  <a:cubicBezTo>
                    <a:pt x="218" y="892"/>
                    <a:pt x="219" y="890"/>
                    <a:pt x="221" y="887"/>
                  </a:cubicBezTo>
                  <a:lnTo>
                    <a:pt x="222" y="887"/>
                  </a:lnTo>
                  <a:cubicBezTo>
                    <a:pt x="222" y="886"/>
                    <a:pt x="222" y="886"/>
                    <a:pt x="222" y="886"/>
                  </a:cubicBezTo>
                  <a:cubicBezTo>
                    <a:pt x="222" y="885"/>
                    <a:pt x="224" y="883"/>
                    <a:pt x="225" y="882"/>
                  </a:cubicBezTo>
                  <a:cubicBezTo>
                    <a:pt x="225" y="880"/>
                    <a:pt x="225" y="880"/>
                    <a:pt x="225" y="880"/>
                  </a:cubicBezTo>
                  <a:cubicBezTo>
                    <a:pt x="227" y="879"/>
                    <a:pt x="227" y="877"/>
                    <a:pt x="228" y="876"/>
                  </a:cubicBezTo>
                  <a:lnTo>
                    <a:pt x="228" y="874"/>
                  </a:lnTo>
                  <a:cubicBezTo>
                    <a:pt x="228" y="873"/>
                    <a:pt x="228" y="871"/>
                    <a:pt x="228" y="870"/>
                  </a:cubicBezTo>
                  <a:cubicBezTo>
                    <a:pt x="228" y="870"/>
                    <a:pt x="228" y="869"/>
                    <a:pt x="228" y="869"/>
                  </a:cubicBezTo>
                  <a:lnTo>
                    <a:pt x="228" y="864"/>
                  </a:lnTo>
                  <a:lnTo>
                    <a:pt x="228" y="863"/>
                  </a:lnTo>
                  <a:lnTo>
                    <a:pt x="231" y="68"/>
                  </a:lnTo>
                  <a:cubicBezTo>
                    <a:pt x="233" y="70"/>
                    <a:pt x="233" y="70"/>
                    <a:pt x="234" y="71"/>
                  </a:cubicBezTo>
                  <a:cubicBezTo>
                    <a:pt x="234" y="48"/>
                    <a:pt x="221" y="29"/>
                    <a:pt x="201" y="20"/>
                  </a:cubicBezTo>
                  <a:cubicBezTo>
                    <a:pt x="175" y="7"/>
                    <a:pt x="147"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6"/>
            <p:cNvSpPr/>
            <p:nvPr/>
          </p:nvSpPr>
          <p:spPr>
            <a:xfrm>
              <a:off x="1767350" y="1902425"/>
              <a:ext cx="29650" cy="28450"/>
            </a:xfrm>
            <a:custGeom>
              <a:avLst/>
              <a:gdLst/>
              <a:ahLst/>
              <a:cxnLst/>
              <a:rect l="l" t="t" r="r" b="b"/>
              <a:pathLst>
                <a:path w="1186" h="1138" extrusionOk="0">
                  <a:moveTo>
                    <a:pt x="1186" y="7"/>
                  </a:moveTo>
                  <a:lnTo>
                    <a:pt x="1186" y="27"/>
                  </a:lnTo>
                  <a:lnTo>
                    <a:pt x="1186" y="27"/>
                  </a:lnTo>
                  <a:cubicBezTo>
                    <a:pt x="1186" y="26"/>
                    <a:pt x="1186" y="25"/>
                    <a:pt x="1186" y="24"/>
                  </a:cubicBezTo>
                  <a:lnTo>
                    <a:pt x="1186" y="15"/>
                  </a:lnTo>
                  <a:cubicBezTo>
                    <a:pt x="1186" y="13"/>
                    <a:pt x="1186" y="8"/>
                    <a:pt x="1186" y="7"/>
                  </a:cubicBezTo>
                  <a:close/>
                  <a:moveTo>
                    <a:pt x="2" y="1"/>
                  </a:moveTo>
                  <a:lnTo>
                    <a:pt x="1" y="794"/>
                  </a:lnTo>
                  <a:cubicBezTo>
                    <a:pt x="1" y="883"/>
                    <a:pt x="59" y="971"/>
                    <a:pt x="175" y="1039"/>
                  </a:cubicBezTo>
                  <a:cubicBezTo>
                    <a:pt x="189" y="1046"/>
                    <a:pt x="204" y="1055"/>
                    <a:pt x="218" y="1061"/>
                  </a:cubicBezTo>
                  <a:lnTo>
                    <a:pt x="234" y="1068"/>
                  </a:lnTo>
                  <a:cubicBezTo>
                    <a:pt x="243" y="1073"/>
                    <a:pt x="253" y="1077"/>
                    <a:pt x="260" y="1080"/>
                  </a:cubicBezTo>
                  <a:lnTo>
                    <a:pt x="265" y="1081"/>
                  </a:lnTo>
                  <a:lnTo>
                    <a:pt x="276" y="1086"/>
                  </a:lnTo>
                  <a:cubicBezTo>
                    <a:pt x="288" y="1090"/>
                    <a:pt x="300" y="1094"/>
                    <a:pt x="313" y="1097"/>
                  </a:cubicBezTo>
                  <a:lnTo>
                    <a:pt x="324" y="1102"/>
                  </a:lnTo>
                  <a:lnTo>
                    <a:pt x="333" y="1104"/>
                  </a:lnTo>
                  <a:cubicBezTo>
                    <a:pt x="345" y="1107"/>
                    <a:pt x="358" y="1110"/>
                    <a:pt x="369" y="1113"/>
                  </a:cubicBezTo>
                  <a:lnTo>
                    <a:pt x="376" y="1115"/>
                  </a:lnTo>
                  <a:lnTo>
                    <a:pt x="395" y="1119"/>
                  </a:lnTo>
                  <a:cubicBezTo>
                    <a:pt x="400" y="1120"/>
                    <a:pt x="405" y="1120"/>
                    <a:pt x="410" y="1122"/>
                  </a:cubicBezTo>
                  <a:cubicBezTo>
                    <a:pt x="420" y="1123"/>
                    <a:pt x="430" y="1126"/>
                    <a:pt x="442" y="1128"/>
                  </a:cubicBezTo>
                  <a:cubicBezTo>
                    <a:pt x="446" y="1128"/>
                    <a:pt x="449" y="1129"/>
                    <a:pt x="453" y="1129"/>
                  </a:cubicBezTo>
                  <a:cubicBezTo>
                    <a:pt x="458" y="1131"/>
                    <a:pt x="463" y="1131"/>
                    <a:pt x="468" y="1131"/>
                  </a:cubicBezTo>
                  <a:cubicBezTo>
                    <a:pt x="478" y="1132"/>
                    <a:pt x="488" y="1133"/>
                    <a:pt x="498" y="1135"/>
                  </a:cubicBezTo>
                  <a:cubicBezTo>
                    <a:pt x="503" y="1135"/>
                    <a:pt x="507" y="1135"/>
                    <a:pt x="511" y="1136"/>
                  </a:cubicBezTo>
                  <a:lnTo>
                    <a:pt x="524" y="1136"/>
                  </a:lnTo>
                  <a:cubicBezTo>
                    <a:pt x="535" y="1136"/>
                    <a:pt x="545" y="1136"/>
                    <a:pt x="555" y="1138"/>
                  </a:cubicBezTo>
                  <a:lnTo>
                    <a:pt x="656" y="1138"/>
                  </a:lnTo>
                  <a:cubicBezTo>
                    <a:pt x="669" y="1138"/>
                    <a:pt x="682" y="1136"/>
                    <a:pt x="695" y="1135"/>
                  </a:cubicBezTo>
                  <a:lnTo>
                    <a:pt x="703" y="1135"/>
                  </a:lnTo>
                  <a:lnTo>
                    <a:pt x="716" y="1133"/>
                  </a:lnTo>
                  <a:cubicBezTo>
                    <a:pt x="729" y="1132"/>
                    <a:pt x="743" y="1129"/>
                    <a:pt x="756" y="1128"/>
                  </a:cubicBezTo>
                  <a:lnTo>
                    <a:pt x="767" y="1126"/>
                  </a:lnTo>
                  <a:lnTo>
                    <a:pt x="771" y="1126"/>
                  </a:lnTo>
                  <a:cubicBezTo>
                    <a:pt x="778" y="1125"/>
                    <a:pt x="784" y="1123"/>
                    <a:pt x="790" y="1122"/>
                  </a:cubicBezTo>
                  <a:cubicBezTo>
                    <a:pt x="801" y="1119"/>
                    <a:pt x="811" y="1118"/>
                    <a:pt x="823" y="1115"/>
                  </a:cubicBezTo>
                  <a:cubicBezTo>
                    <a:pt x="830" y="1113"/>
                    <a:pt x="838" y="1110"/>
                    <a:pt x="846" y="1109"/>
                  </a:cubicBezTo>
                  <a:cubicBezTo>
                    <a:pt x="854" y="1106"/>
                    <a:pt x="867" y="1103"/>
                    <a:pt x="877" y="1100"/>
                  </a:cubicBezTo>
                  <a:lnTo>
                    <a:pt x="883" y="1097"/>
                  </a:lnTo>
                  <a:cubicBezTo>
                    <a:pt x="896" y="1094"/>
                    <a:pt x="907" y="1090"/>
                    <a:pt x="919" y="1086"/>
                  </a:cubicBezTo>
                  <a:lnTo>
                    <a:pt x="925" y="1083"/>
                  </a:lnTo>
                  <a:cubicBezTo>
                    <a:pt x="938" y="1078"/>
                    <a:pt x="951" y="1073"/>
                    <a:pt x="962" y="1067"/>
                  </a:cubicBezTo>
                  <a:lnTo>
                    <a:pt x="974" y="1061"/>
                  </a:lnTo>
                  <a:cubicBezTo>
                    <a:pt x="987" y="1055"/>
                    <a:pt x="1000" y="1048"/>
                    <a:pt x="1013" y="1041"/>
                  </a:cubicBezTo>
                  <a:lnTo>
                    <a:pt x="1020" y="1036"/>
                  </a:lnTo>
                  <a:lnTo>
                    <a:pt x="1026" y="1032"/>
                  </a:lnTo>
                  <a:cubicBezTo>
                    <a:pt x="1030" y="1031"/>
                    <a:pt x="1033" y="1028"/>
                    <a:pt x="1038" y="1026"/>
                  </a:cubicBezTo>
                  <a:lnTo>
                    <a:pt x="1046" y="1019"/>
                  </a:lnTo>
                  <a:lnTo>
                    <a:pt x="1057" y="1012"/>
                  </a:lnTo>
                  <a:lnTo>
                    <a:pt x="1065" y="1006"/>
                  </a:lnTo>
                  <a:lnTo>
                    <a:pt x="1075" y="999"/>
                  </a:lnTo>
                  <a:lnTo>
                    <a:pt x="1083" y="991"/>
                  </a:lnTo>
                  <a:lnTo>
                    <a:pt x="1091" y="984"/>
                  </a:lnTo>
                  <a:lnTo>
                    <a:pt x="1096" y="981"/>
                  </a:lnTo>
                  <a:cubicBezTo>
                    <a:pt x="1096" y="981"/>
                    <a:pt x="1097" y="980"/>
                    <a:pt x="1099" y="978"/>
                  </a:cubicBezTo>
                  <a:cubicBezTo>
                    <a:pt x="1103" y="974"/>
                    <a:pt x="1107" y="970"/>
                    <a:pt x="1112" y="965"/>
                  </a:cubicBezTo>
                  <a:cubicBezTo>
                    <a:pt x="1113" y="964"/>
                    <a:pt x="1115" y="962"/>
                    <a:pt x="1116" y="961"/>
                  </a:cubicBezTo>
                  <a:cubicBezTo>
                    <a:pt x="1122" y="955"/>
                    <a:pt x="1126" y="948"/>
                    <a:pt x="1132" y="942"/>
                  </a:cubicBezTo>
                  <a:lnTo>
                    <a:pt x="1132" y="941"/>
                  </a:lnTo>
                  <a:lnTo>
                    <a:pt x="1135" y="936"/>
                  </a:lnTo>
                  <a:lnTo>
                    <a:pt x="1142" y="926"/>
                  </a:lnTo>
                  <a:lnTo>
                    <a:pt x="1146" y="919"/>
                  </a:lnTo>
                  <a:cubicBezTo>
                    <a:pt x="1149" y="916"/>
                    <a:pt x="1151" y="912"/>
                    <a:pt x="1154" y="909"/>
                  </a:cubicBezTo>
                  <a:lnTo>
                    <a:pt x="1155" y="906"/>
                  </a:lnTo>
                  <a:lnTo>
                    <a:pt x="1157" y="901"/>
                  </a:lnTo>
                  <a:cubicBezTo>
                    <a:pt x="1160" y="899"/>
                    <a:pt x="1161" y="896"/>
                    <a:pt x="1162" y="893"/>
                  </a:cubicBezTo>
                  <a:cubicBezTo>
                    <a:pt x="1164" y="890"/>
                    <a:pt x="1164" y="888"/>
                    <a:pt x="1165" y="886"/>
                  </a:cubicBezTo>
                  <a:cubicBezTo>
                    <a:pt x="1167" y="883"/>
                    <a:pt x="1168" y="880"/>
                    <a:pt x="1170" y="877"/>
                  </a:cubicBezTo>
                  <a:lnTo>
                    <a:pt x="1171" y="872"/>
                  </a:lnTo>
                  <a:cubicBezTo>
                    <a:pt x="1171" y="871"/>
                    <a:pt x="1171" y="870"/>
                    <a:pt x="1173" y="868"/>
                  </a:cubicBezTo>
                  <a:lnTo>
                    <a:pt x="1175" y="859"/>
                  </a:lnTo>
                  <a:cubicBezTo>
                    <a:pt x="1175" y="858"/>
                    <a:pt x="1177" y="855"/>
                    <a:pt x="1177" y="852"/>
                  </a:cubicBezTo>
                  <a:lnTo>
                    <a:pt x="1180" y="843"/>
                  </a:lnTo>
                  <a:cubicBezTo>
                    <a:pt x="1180" y="842"/>
                    <a:pt x="1180" y="841"/>
                    <a:pt x="1180" y="839"/>
                  </a:cubicBezTo>
                  <a:lnTo>
                    <a:pt x="1180" y="836"/>
                  </a:lnTo>
                  <a:cubicBezTo>
                    <a:pt x="1180" y="835"/>
                    <a:pt x="1181" y="830"/>
                    <a:pt x="1181" y="828"/>
                  </a:cubicBezTo>
                  <a:cubicBezTo>
                    <a:pt x="1183" y="823"/>
                    <a:pt x="1181" y="822"/>
                    <a:pt x="1183" y="819"/>
                  </a:cubicBezTo>
                  <a:cubicBezTo>
                    <a:pt x="1184" y="817"/>
                    <a:pt x="1183" y="813"/>
                    <a:pt x="1183" y="810"/>
                  </a:cubicBezTo>
                  <a:cubicBezTo>
                    <a:pt x="1183" y="809"/>
                    <a:pt x="1183" y="807"/>
                    <a:pt x="1183" y="804"/>
                  </a:cubicBezTo>
                  <a:lnTo>
                    <a:pt x="1183" y="800"/>
                  </a:lnTo>
                  <a:lnTo>
                    <a:pt x="1186" y="27"/>
                  </a:lnTo>
                  <a:lnTo>
                    <a:pt x="1186" y="27"/>
                  </a:lnTo>
                  <a:cubicBezTo>
                    <a:pt x="1185" y="29"/>
                    <a:pt x="1185" y="31"/>
                    <a:pt x="1184" y="33"/>
                  </a:cubicBezTo>
                  <a:cubicBezTo>
                    <a:pt x="1184" y="34"/>
                    <a:pt x="1184" y="39"/>
                    <a:pt x="1183" y="42"/>
                  </a:cubicBezTo>
                  <a:lnTo>
                    <a:pt x="1181" y="49"/>
                  </a:lnTo>
                  <a:lnTo>
                    <a:pt x="1180" y="58"/>
                  </a:lnTo>
                  <a:lnTo>
                    <a:pt x="1177" y="65"/>
                  </a:lnTo>
                  <a:cubicBezTo>
                    <a:pt x="1177" y="68"/>
                    <a:pt x="1175" y="71"/>
                    <a:pt x="1174" y="73"/>
                  </a:cubicBezTo>
                  <a:cubicBezTo>
                    <a:pt x="1174" y="76"/>
                    <a:pt x="1173" y="79"/>
                    <a:pt x="1171" y="82"/>
                  </a:cubicBezTo>
                  <a:cubicBezTo>
                    <a:pt x="1171" y="84"/>
                    <a:pt x="1170" y="88"/>
                    <a:pt x="1168" y="91"/>
                  </a:cubicBezTo>
                  <a:cubicBezTo>
                    <a:pt x="1167" y="94"/>
                    <a:pt x="1165" y="95"/>
                    <a:pt x="1164" y="98"/>
                  </a:cubicBezTo>
                  <a:cubicBezTo>
                    <a:pt x="1162" y="101"/>
                    <a:pt x="1161" y="104"/>
                    <a:pt x="1160" y="107"/>
                  </a:cubicBezTo>
                  <a:cubicBezTo>
                    <a:pt x="1158" y="110"/>
                    <a:pt x="1157" y="111"/>
                    <a:pt x="1155" y="114"/>
                  </a:cubicBezTo>
                  <a:cubicBezTo>
                    <a:pt x="1154" y="117"/>
                    <a:pt x="1151" y="121"/>
                    <a:pt x="1149" y="124"/>
                  </a:cubicBezTo>
                  <a:cubicBezTo>
                    <a:pt x="1146" y="129"/>
                    <a:pt x="1146" y="129"/>
                    <a:pt x="1145" y="131"/>
                  </a:cubicBezTo>
                  <a:cubicBezTo>
                    <a:pt x="1144" y="133"/>
                    <a:pt x="1139" y="139"/>
                    <a:pt x="1136" y="142"/>
                  </a:cubicBezTo>
                  <a:cubicBezTo>
                    <a:pt x="1136" y="145"/>
                    <a:pt x="1135" y="146"/>
                    <a:pt x="1133" y="147"/>
                  </a:cubicBezTo>
                  <a:cubicBezTo>
                    <a:pt x="1128" y="153"/>
                    <a:pt x="1123" y="159"/>
                    <a:pt x="1117" y="165"/>
                  </a:cubicBezTo>
                  <a:lnTo>
                    <a:pt x="1113" y="171"/>
                  </a:lnTo>
                  <a:cubicBezTo>
                    <a:pt x="1109" y="175"/>
                    <a:pt x="1104" y="179"/>
                    <a:pt x="1100" y="184"/>
                  </a:cubicBezTo>
                  <a:lnTo>
                    <a:pt x="1094" y="189"/>
                  </a:lnTo>
                  <a:lnTo>
                    <a:pt x="1084" y="197"/>
                  </a:lnTo>
                  <a:lnTo>
                    <a:pt x="1077" y="204"/>
                  </a:lnTo>
                  <a:lnTo>
                    <a:pt x="1068" y="211"/>
                  </a:lnTo>
                  <a:lnTo>
                    <a:pt x="1058" y="217"/>
                  </a:lnTo>
                  <a:lnTo>
                    <a:pt x="1049" y="224"/>
                  </a:lnTo>
                  <a:lnTo>
                    <a:pt x="1039" y="232"/>
                  </a:lnTo>
                  <a:lnTo>
                    <a:pt x="1029" y="237"/>
                  </a:lnTo>
                  <a:cubicBezTo>
                    <a:pt x="1025" y="240"/>
                    <a:pt x="1020" y="243"/>
                    <a:pt x="1014" y="246"/>
                  </a:cubicBezTo>
                  <a:cubicBezTo>
                    <a:pt x="1001" y="253"/>
                    <a:pt x="988" y="261"/>
                    <a:pt x="975" y="266"/>
                  </a:cubicBezTo>
                  <a:lnTo>
                    <a:pt x="964" y="272"/>
                  </a:lnTo>
                  <a:cubicBezTo>
                    <a:pt x="952" y="278"/>
                    <a:pt x="939" y="284"/>
                    <a:pt x="926" y="288"/>
                  </a:cubicBezTo>
                  <a:lnTo>
                    <a:pt x="922" y="291"/>
                  </a:lnTo>
                  <a:cubicBezTo>
                    <a:pt x="907" y="295"/>
                    <a:pt x="893" y="300"/>
                    <a:pt x="878" y="305"/>
                  </a:cubicBezTo>
                  <a:cubicBezTo>
                    <a:pt x="868" y="308"/>
                    <a:pt x="859" y="311"/>
                    <a:pt x="849" y="313"/>
                  </a:cubicBezTo>
                  <a:cubicBezTo>
                    <a:pt x="839" y="316"/>
                    <a:pt x="833" y="319"/>
                    <a:pt x="825" y="320"/>
                  </a:cubicBezTo>
                  <a:cubicBezTo>
                    <a:pt x="816" y="321"/>
                    <a:pt x="804" y="324"/>
                    <a:pt x="793" y="327"/>
                  </a:cubicBezTo>
                  <a:cubicBezTo>
                    <a:pt x="782" y="329"/>
                    <a:pt x="777" y="330"/>
                    <a:pt x="768" y="332"/>
                  </a:cubicBezTo>
                  <a:lnTo>
                    <a:pt x="759" y="333"/>
                  </a:lnTo>
                  <a:cubicBezTo>
                    <a:pt x="745" y="336"/>
                    <a:pt x="730" y="337"/>
                    <a:pt x="717" y="339"/>
                  </a:cubicBezTo>
                  <a:lnTo>
                    <a:pt x="706" y="340"/>
                  </a:lnTo>
                  <a:cubicBezTo>
                    <a:pt x="690" y="342"/>
                    <a:pt x="674" y="343"/>
                    <a:pt x="656" y="345"/>
                  </a:cubicBezTo>
                  <a:lnTo>
                    <a:pt x="556" y="345"/>
                  </a:lnTo>
                  <a:cubicBezTo>
                    <a:pt x="546" y="345"/>
                    <a:pt x="536" y="345"/>
                    <a:pt x="526" y="343"/>
                  </a:cubicBezTo>
                  <a:cubicBezTo>
                    <a:pt x="517" y="343"/>
                    <a:pt x="508" y="342"/>
                    <a:pt x="498" y="340"/>
                  </a:cubicBezTo>
                  <a:lnTo>
                    <a:pt x="469" y="337"/>
                  </a:lnTo>
                  <a:lnTo>
                    <a:pt x="443" y="333"/>
                  </a:lnTo>
                  <a:cubicBezTo>
                    <a:pt x="433" y="332"/>
                    <a:pt x="421" y="330"/>
                    <a:pt x="411" y="329"/>
                  </a:cubicBezTo>
                  <a:cubicBezTo>
                    <a:pt x="401" y="326"/>
                    <a:pt x="390" y="324"/>
                    <a:pt x="379" y="321"/>
                  </a:cubicBezTo>
                  <a:lnTo>
                    <a:pt x="372" y="320"/>
                  </a:lnTo>
                  <a:cubicBezTo>
                    <a:pt x="356" y="316"/>
                    <a:pt x="342" y="313"/>
                    <a:pt x="327" y="308"/>
                  </a:cubicBezTo>
                  <a:lnTo>
                    <a:pt x="314" y="304"/>
                  </a:lnTo>
                  <a:cubicBezTo>
                    <a:pt x="303" y="300"/>
                    <a:pt x="289" y="297"/>
                    <a:pt x="278" y="291"/>
                  </a:cubicBezTo>
                  <a:lnTo>
                    <a:pt x="268" y="288"/>
                  </a:lnTo>
                  <a:cubicBezTo>
                    <a:pt x="258" y="284"/>
                    <a:pt x="246" y="279"/>
                    <a:pt x="236" y="275"/>
                  </a:cubicBezTo>
                  <a:lnTo>
                    <a:pt x="221" y="268"/>
                  </a:lnTo>
                  <a:cubicBezTo>
                    <a:pt x="205" y="261"/>
                    <a:pt x="191" y="253"/>
                    <a:pt x="178" y="245"/>
                  </a:cubicBezTo>
                  <a:cubicBezTo>
                    <a:pt x="60" y="178"/>
                    <a:pt x="2" y="89"/>
                    <a:pt x="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6"/>
            <p:cNvSpPr/>
            <p:nvPr/>
          </p:nvSpPr>
          <p:spPr>
            <a:xfrm>
              <a:off x="1765950" y="1893925"/>
              <a:ext cx="32550" cy="17175"/>
            </a:xfrm>
            <a:custGeom>
              <a:avLst/>
              <a:gdLst/>
              <a:ahLst/>
              <a:cxnLst/>
              <a:rect l="l" t="t" r="r" b="b"/>
              <a:pathLst>
                <a:path w="1302" h="687" extrusionOk="0">
                  <a:moveTo>
                    <a:pt x="649" y="1"/>
                  </a:moveTo>
                  <a:cubicBezTo>
                    <a:pt x="497" y="1"/>
                    <a:pt x="346" y="34"/>
                    <a:pt x="231" y="102"/>
                  </a:cubicBezTo>
                  <a:cubicBezTo>
                    <a:pt x="0" y="235"/>
                    <a:pt x="2" y="453"/>
                    <a:pt x="234" y="586"/>
                  </a:cubicBezTo>
                  <a:cubicBezTo>
                    <a:pt x="350" y="653"/>
                    <a:pt x="501" y="686"/>
                    <a:pt x="653" y="686"/>
                  </a:cubicBezTo>
                  <a:cubicBezTo>
                    <a:pt x="804" y="686"/>
                    <a:pt x="955" y="653"/>
                    <a:pt x="1070" y="586"/>
                  </a:cubicBezTo>
                  <a:cubicBezTo>
                    <a:pt x="1301" y="453"/>
                    <a:pt x="1300" y="235"/>
                    <a:pt x="1068" y="102"/>
                  </a:cubicBezTo>
                  <a:cubicBezTo>
                    <a:pt x="952" y="34"/>
                    <a:pt x="800" y="1"/>
                    <a:pt x="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6"/>
            <p:cNvSpPr/>
            <p:nvPr/>
          </p:nvSpPr>
          <p:spPr>
            <a:xfrm>
              <a:off x="2003425" y="1917925"/>
              <a:ext cx="3225" cy="12550"/>
            </a:xfrm>
            <a:custGeom>
              <a:avLst/>
              <a:gdLst/>
              <a:ahLst/>
              <a:cxnLst/>
              <a:rect l="l" t="t" r="r" b="b"/>
              <a:pathLst>
                <a:path w="129" h="502" extrusionOk="0">
                  <a:moveTo>
                    <a:pt x="125" y="48"/>
                  </a:moveTo>
                  <a:lnTo>
                    <a:pt x="124" y="49"/>
                  </a:lnTo>
                  <a:cubicBezTo>
                    <a:pt x="125" y="49"/>
                    <a:pt x="125" y="48"/>
                    <a:pt x="125" y="48"/>
                  </a:cubicBezTo>
                  <a:close/>
                  <a:moveTo>
                    <a:pt x="65" y="1"/>
                  </a:moveTo>
                  <a:cubicBezTo>
                    <a:pt x="50" y="1"/>
                    <a:pt x="35" y="5"/>
                    <a:pt x="21" y="12"/>
                  </a:cubicBezTo>
                  <a:cubicBezTo>
                    <a:pt x="11" y="16"/>
                    <a:pt x="4" y="26"/>
                    <a:pt x="2" y="38"/>
                  </a:cubicBezTo>
                  <a:lnTo>
                    <a:pt x="1" y="469"/>
                  </a:lnTo>
                  <a:cubicBezTo>
                    <a:pt x="2" y="480"/>
                    <a:pt x="9" y="490"/>
                    <a:pt x="20" y="495"/>
                  </a:cubicBezTo>
                  <a:cubicBezTo>
                    <a:pt x="23" y="496"/>
                    <a:pt x="25" y="498"/>
                    <a:pt x="28" y="499"/>
                  </a:cubicBezTo>
                  <a:lnTo>
                    <a:pt x="30" y="499"/>
                  </a:lnTo>
                  <a:lnTo>
                    <a:pt x="36" y="502"/>
                  </a:lnTo>
                  <a:lnTo>
                    <a:pt x="85" y="502"/>
                  </a:lnTo>
                  <a:lnTo>
                    <a:pt x="91" y="500"/>
                  </a:lnTo>
                  <a:lnTo>
                    <a:pt x="94" y="500"/>
                  </a:lnTo>
                  <a:lnTo>
                    <a:pt x="96" y="499"/>
                  </a:lnTo>
                  <a:lnTo>
                    <a:pt x="99" y="499"/>
                  </a:lnTo>
                  <a:lnTo>
                    <a:pt x="108" y="496"/>
                  </a:lnTo>
                  <a:lnTo>
                    <a:pt x="110" y="496"/>
                  </a:lnTo>
                  <a:lnTo>
                    <a:pt x="112" y="493"/>
                  </a:lnTo>
                  <a:lnTo>
                    <a:pt x="114" y="492"/>
                  </a:lnTo>
                  <a:lnTo>
                    <a:pt x="115" y="490"/>
                  </a:lnTo>
                  <a:lnTo>
                    <a:pt x="118" y="487"/>
                  </a:lnTo>
                  <a:cubicBezTo>
                    <a:pt x="120" y="487"/>
                    <a:pt x="120" y="486"/>
                    <a:pt x="120" y="486"/>
                  </a:cubicBezTo>
                  <a:lnTo>
                    <a:pt x="120" y="484"/>
                  </a:lnTo>
                  <a:cubicBezTo>
                    <a:pt x="120" y="484"/>
                    <a:pt x="121" y="483"/>
                    <a:pt x="121" y="483"/>
                  </a:cubicBezTo>
                  <a:lnTo>
                    <a:pt x="121" y="482"/>
                  </a:lnTo>
                  <a:lnTo>
                    <a:pt x="121" y="480"/>
                  </a:lnTo>
                  <a:lnTo>
                    <a:pt x="121" y="479"/>
                  </a:lnTo>
                  <a:lnTo>
                    <a:pt x="121" y="477"/>
                  </a:lnTo>
                  <a:lnTo>
                    <a:pt x="121" y="476"/>
                  </a:lnTo>
                  <a:lnTo>
                    <a:pt x="123" y="44"/>
                  </a:lnTo>
                  <a:cubicBezTo>
                    <a:pt x="123" y="44"/>
                    <a:pt x="127" y="39"/>
                    <a:pt x="128" y="39"/>
                  </a:cubicBezTo>
                  <a:cubicBezTo>
                    <a:pt x="128" y="39"/>
                    <a:pt x="128" y="39"/>
                    <a:pt x="128" y="39"/>
                  </a:cubicBezTo>
                  <a:lnTo>
                    <a:pt x="128" y="39"/>
                  </a:lnTo>
                  <a:cubicBezTo>
                    <a:pt x="128" y="28"/>
                    <a:pt x="121" y="16"/>
                    <a:pt x="110" y="12"/>
                  </a:cubicBezTo>
                  <a:cubicBezTo>
                    <a:pt x="96" y="5"/>
                    <a:pt x="8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6"/>
            <p:cNvSpPr/>
            <p:nvPr/>
          </p:nvSpPr>
          <p:spPr>
            <a:xfrm>
              <a:off x="1996975" y="1904650"/>
              <a:ext cx="16150" cy="15425"/>
            </a:xfrm>
            <a:custGeom>
              <a:avLst/>
              <a:gdLst/>
              <a:ahLst/>
              <a:cxnLst/>
              <a:rect l="l" t="t" r="r" b="b"/>
              <a:pathLst>
                <a:path w="646" h="617" extrusionOk="0">
                  <a:moveTo>
                    <a:pt x="2" y="0"/>
                  </a:moveTo>
                  <a:cubicBezTo>
                    <a:pt x="2" y="2"/>
                    <a:pt x="2" y="5"/>
                    <a:pt x="2" y="7"/>
                  </a:cubicBezTo>
                  <a:lnTo>
                    <a:pt x="2" y="7"/>
                  </a:lnTo>
                  <a:cubicBezTo>
                    <a:pt x="2" y="5"/>
                    <a:pt x="2" y="2"/>
                    <a:pt x="2" y="0"/>
                  </a:cubicBezTo>
                  <a:close/>
                  <a:moveTo>
                    <a:pt x="642" y="3"/>
                  </a:moveTo>
                  <a:lnTo>
                    <a:pt x="642" y="37"/>
                  </a:lnTo>
                  <a:cubicBezTo>
                    <a:pt x="642" y="35"/>
                    <a:pt x="643" y="34"/>
                    <a:pt x="643" y="32"/>
                  </a:cubicBezTo>
                  <a:lnTo>
                    <a:pt x="644" y="28"/>
                  </a:lnTo>
                  <a:cubicBezTo>
                    <a:pt x="644" y="27"/>
                    <a:pt x="644" y="25"/>
                    <a:pt x="646" y="24"/>
                  </a:cubicBezTo>
                  <a:lnTo>
                    <a:pt x="646" y="19"/>
                  </a:lnTo>
                  <a:lnTo>
                    <a:pt x="646" y="15"/>
                  </a:lnTo>
                  <a:cubicBezTo>
                    <a:pt x="646" y="12"/>
                    <a:pt x="646" y="11"/>
                    <a:pt x="646" y="9"/>
                  </a:cubicBezTo>
                  <a:cubicBezTo>
                    <a:pt x="646" y="9"/>
                    <a:pt x="646" y="6"/>
                    <a:pt x="642" y="3"/>
                  </a:cubicBezTo>
                  <a:close/>
                  <a:moveTo>
                    <a:pt x="2" y="7"/>
                  </a:moveTo>
                  <a:cubicBezTo>
                    <a:pt x="2" y="148"/>
                    <a:pt x="1" y="291"/>
                    <a:pt x="1" y="433"/>
                  </a:cubicBezTo>
                  <a:cubicBezTo>
                    <a:pt x="1" y="480"/>
                    <a:pt x="31" y="528"/>
                    <a:pt x="95" y="566"/>
                  </a:cubicBezTo>
                  <a:cubicBezTo>
                    <a:pt x="102" y="570"/>
                    <a:pt x="111" y="573"/>
                    <a:pt x="120" y="578"/>
                  </a:cubicBezTo>
                  <a:lnTo>
                    <a:pt x="128" y="582"/>
                  </a:lnTo>
                  <a:lnTo>
                    <a:pt x="141" y="588"/>
                  </a:lnTo>
                  <a:lnTo>
                    <a:pt x="144" y="589"/>
                  </a:lnTo>
                  <a:lnTo>
                    <a:pt x="150" y="591"/>
                  </a:lnTo>
                  <a:cubicBezTo>
                    <a:pt x="156" y="594"/>
                    <a:pt x="163" y="595"/>
                    <a:pt x="169" y="598"/>
                  </a:cubicBezTo>
                  <a:lnTo>
                    <a:pt x="176" y="599"/>
                  </a:lnTo>
                  <a:lnTo>
                    <a:pt x="180" y="601"/>
                  </a:lnTo>
                  <a:cubicBezTo>
                    <a:pt x="188" y="602"/>
                    <a:pt x="194" y="604"/>
                    <a:pt x="201" y="605"/>
                  </a:cubicBezTo>
                  <a:lnTo>
                    <a:pt x="205" y="607"/>
                  </a:lnTo>
                  <a:lnTo>
                    <a:pt x="214" y="609"/>
                  </a:lnTo>
                  <a:lnTo>
                    <a:pt x="223" y="611"/>
                  </a:lnTo>
                  <a:lnTo>
                    <a:pt x="240" y="614"/>
                  </a:lnTo>
                  <a:lnTo>
                    <a:pt x="246" y="615"/>
                  </a:lnTo>
                  <a:lnTo>
                    <a:pt x="254" y="615"/>
                  </a:lnTo>
                  <a:lnTo>
                    <a:pt x="270" y="617"/>
                  </a:lnTo>
                  <a:lnTo>
                    <a:pt x="356" y="617"/>
                  </a:lnTo>
                  <a:lnTo>
                    <a:pt x="378" y="615"/>
                  </a:lnTo>
                  <a:lnTo>
                    <a:pt x="389" y="615"/>
                  </a:lnTo>
                  <a:lnTo>
                    <a:pt x="411" y="612"/>
                  </a:lnTo>
                  <a:lnTo>
                    <a:pt x="420" y="612"/>
                  </a:lnTo>
                  <a:lnTo>
                    <a:pt x="428" y="611"/>
                  </a:lnTo>
                  <a:lnTo>
                    <a:pt x="447" y="607"/>
                  </a:lnTo>
                  <a:cubicBezTo>
                    <a:pt x="452" y="605"/>
                    <a:pt x="456" y="604"/>
                    <a:pt x="460" y="604"/>
                  </a:cubicBezTo>
                  <a:lnTo>
                    <a:pt x="476" y="598"/>
                  </a:lnTo>
                  <a:lnTo>
                    <a:pt x="481" y="598"/>
                  </a:lnTo>
                  <a:lnTo>
                    <a:pt x="499" y="591"/>
                  </a:lnTo>
                  <a:lnTo>
                    <a:pt x="502" y="589"/>
                  </a:lnTo>
                  <a:cubicBezTo>
                    <a:pt x="510" y="586"/>
                    <a:pt x="517" y="583"/>
                    <a:pt x="523" y="580"/>
                  </a:cubicBezTo>
                  <a:lnTo>
                    <a:pt x="528" y="578"/>
                  </a:lnTo>
                  <a:cubicBezTo>
                    <a:pt x="536" y="575"/>
                    <a:pt x="543" y="570"/>
                    <a:pt x="550" y="566"/>
                  </a:cubicBezTo>
                  <a:lnTo>
                    <a:pt x="555" y="565"/>
                  </a:lnTo>
                  <a:lnTo>
                    <a:pt x="557" y="562"/>
                  </a:lnTo>
                  <a:lnTo>
                    <a:pt x="563" y="557"/>
                  </a:lnTo>
                  <a:lnTo>
                    <a:pt x="569" y="554"/>
                  </a:lnTo>
                  <a:lnTo>
                    <a:pt x="575" y="550"/>
                  </a:lnTo>
                  <a:lnTo>
                    <a:pt x="579" y="547"/>
                  </a:lnTo>
                  <a:lnTo>
                    <a:pt x="584" y="543"/>
                  </a:lnTo>
                  <a:lnTo>
                    <a:pt x="589" y="540"/>
                  </a:lnTo>
                  <a:lnTo>
                    <a:pt x="594" y="536"/>
                  </a:lnTo>
                  <a:lnTo>
                    <a:pt x="595" y="534"/>
                  </a:lnTo>
                  <a:lnTo>
                    <a:pt x="597" y="533"/>
                  </a:lnTo>
                  <a:lnTo>
                    <a:pt x="604" y="525"/>
                  </a:lnTo>
                  <a:lnTo>
                    <a:pt x="607" y="522"/>
                  </a:lnTo>
                  <a:cubicBezTo>
                    <a:pt x="610" y="520"/>
                    <a:pt x="613" y="515"/>
                    <a:pt x="615" y="512"/>
                  </a:cubicBezTo>
                  <a:lnTo>
                    <a:pt x="617" y="509"/>
                  </a:lnTo>
                  <a:lnTo>
                    <a:pt x="621" y="504"/>
                  </a:lnTo>
                  <a:lnTo>
                    <a:pt x="623" y="501"/>
                  </a:lnTo>
                  <a:lnTo>
                    <a:pt x="627" y="495"/>
                  </a:lnTo>
                  <a:lnTo>
                    <a:pt x="629" y="493"/>
                  </a:lnTo>
                  <a:lnTo>
                    <a:pt x="629" y="491"/>
                  </a:lnTo>
                  <a:cubicBezTo>
                    <a:pt x="630" y="489"/>
                    <a:pt x="631" y="488"/>
                    <a:pt x="631" y="486"/>
                  </a:cubicBezTo>
                  <a:cubicBezTo>
                    <a:pt x="633" y="485"/>
                    <a:pt x="633" y="483"/>
                    <a:pt x="633" y="482"/>
                  </a:cubicBezTo>
                  <a:lnTo>
                    <a:pt x="636" y="477"/>
                  </a:lnTo>
                  <a:cubicBezTo>
                    <a:pt x="636" y="476"/>
                    <a:pt x="636" y="476"/>
                    <a:pt x="636" y="475"/>
                  </a:cubicBezTo>
                  <a:cubicBezTo>
                    <a:pt x="636" y="475"/>
                    <a:pt x="636" y="473"/>
                    <a:pt x="636" y="473"/>
                  </a:cubicBezTo>
                  <a:cubicBezTo>
                    <a:pt x="636" y="472"/>
                    <a:pt x="636" y="470"/>
                    <a:pt x="637" y="469"/>
                  </a:cubicBezTo>
                  <a:cubicBezTo>
                    <a:pt x="639" y="467"/>
                    <a:pt x="637" y="466"/>
                    <a:pt x="639" y="464"/>
                  </a:cubicBezTo>
                  <a:lnTo>
                    <a:pt x="640" y="459"/>
                  </a:lnTo>
                  <a:lnTo>
                    <a:pt x="640" y="457"/>
                  </a:lnTo>
                  <a:cubicBezTo>
                    <a:pt x="640" y="456"/>
                    <a:pt x="640" y="456"/>
                    <a:pt x="640" y="456"/>
                  </a:cubicBezTo>
                  <a:cubicBezTo>
                    <a:pt x="640" y="453"/>
                    <a:pt x="640" y="451"/>
                    <a:pt x="642" y="450"/>
                  </a:cubicBezTo>
                  <a:cubicBezTo>
                    <a:pt x="642" y="448"/>
                    <a:pt x="642" y="447"/>
                    <a:pt x="642" y="446"/>
                  </a:cubicBezTo>
                  <a:lnTo>
                    <a:pt x="642" y="441"/>
                  </a:lnTo>
                  <a:lnTo>
                    <a:pt x="642" y="438"/>
                  </a:lnTo>
                  <a:lnTo>
                    <a:pt x="642" y="435"/>
                  </a:lnTo>
                  <a:lnTo>
                    <a:pt x="642" y="37"/>
                  </a:lnTo>
                  <a:lnTo>
                    <a:pt x="640" y="41"/>
                  </a:lnTo>
                  <a:cubicBezTo>
                    <a:pt x="640" y="42"/>
                    <a:pt x="640" y="44"/>
                    <a:pt x="639" y="45"/>
                  </a:cubicBezTo>
                  <a:lnTo>
                    <a:pt x="637" y="50"/>
                  </a:lnTo>
                  <a:cubicBezTo>
                    <a:pt x="636" y="51"/>
                    <a:pt x="636" y="53"/>
                    <a:pt x="634" y="54"/>
                  </a:cubicBezTo>
                  <a:cubicBezTo>
                    <a:pt x="634" y="56"/>
                    <a:pt x="633" y="57"/>
                    <a:pt x="633" y="58"/>
                  </a:cubicBezTo>
                  <a:lnTo>
                    <a:pt x="630" y="63"/>
                  </a:lnTo>
                  <a:cubicBezTo>
                    <a:pt x="629" y="66"/>
                    <a:pt x="629" y="67"/>
                    <a:pt x="627" y="69"/>
                  </a:cubicBezTo>
                  <a:lnTo>
                    <a:pt x="624" y="71"/>
                  </a:lnTo>
                  <a:cubicBezTo>
                    <a:pt x="623" y="74"/>
                    <a:pt x="621" y="76"/>
                    <a:pt x="620" y="79"/>
                  </a:cubicBezTo>
                  <a:lnTo>
                    <a:pt x="618" y="82"/>
                  </a:lnTo>
                  <a:lnTo>
                    <a:pt x="610" y="90"/>
                  </a:lnTo>
                  <a:lnTo>
                    <a:pt x="607" y="93"/>
                  </a:lnTo>
                  <a:cubicBezTo>
                    <a:pt x="605" y="96"/>
                    <a:pt x="602" y="98"/>
                    <a:pt x="600" y="100"/>
                  </a:cubicBezTo>
                  <a:lnTo>
                    <a:pt x="597" y="103"/>
                  </a:lnTo>
                  <a:lnTo>
                    <a:pt x="592" y="108"/>
                  </a:lnTo>
                  <a:lnTo>
                    <a:pt x="588" y="112"/>
                  </a:lnTo>
                  <a:lnTo>
                    <a:pt x="582" y="115"/>
                  </a:lnTo>
                  <a:lnTo>
                    <a:pt x="578" y="119"/>
                  </a:lnTo>
                  <a:cubicBezTo>
                    <a:pt x="576" y="121"/>
                    <a:pt x="573" y="121"/>
                    <a:pt x="572" y="122"/>
                  </a:cubicBezTo>
                  <a:lnTo>
                    <a:pt x="566" y="127"/>
                  </a:lnTo>
                  <a:lnTo>
                    <a:pt x="560" y="129"/>
                  </a:lnTo>
                  <a:lnTo>
                    <a:pt x="553" y="135"/>
                  </a:lnTo>
                  <a:cubicBezTo>
                    <a:pt x="546" y="138"/>
                    <a:pt x="539" y="143"/>
                    <a:pt x="531" y="145"/>
                  </a:cubicBezTo>
                  <a:lnTo>
                    <a:pt x="526" y="148"/>
                  </a:lnTo>
                  <a:lnTo>
                    <a:pt x="505" y="157"/>
                  </a:lnTo>
                  <a:lnTo>
                    <a:pt x="502" y="158"/>
                  </a:lnTo>
                  <a:cubicBezTo>
                    <a:pt x="495" y="161"/>
                    <a:pt x="488" y="164"/>
                    <a:pt x="479" y="167"/>
                  </a:cubicBezTo>
                  <a:cubicBezTo>
                    <a:pt x="472" y="169"/>
                    <a:pt x="469" y="170"/>
                    <a:pt x="463" y="172"/>
                  </a:cubicBezTo>
                  <a:lnTo>
                    <a:pt x="450" y="174"/>
                  </a:lnTo>
                  <a:cubicBezTo>
                    <a:pt x="444" y="176"/>
                    <a:pt x="439" y="177"/>
                    <a:pt x="431" y="179"/>
                  </a:cubicBezTo>
                  <a:lnTo>
                    <a:pt x="418" y="182"/>
                  </a:lnTo>
                  <a:lnTo>
                    <a:pt x="414" y="182"/>
                  </a:lnTo>
                  <a:cubicBezTo>
                    <a:pt x="405" y="183"/>
                    <a:pt x="398" y="183"/>
                    <a:pt x="391" y="185"/>
                  </a:cubicBezTo>
                  <a:lnTo>
                    <a:pt x="385" y="185"/>
                  </a:lnTo>
                  <a:cubicBezTo>
                    <a:pt x="376" y="185"/>
                    <a:pt x="366" y="186"/>
                    <a:pt x="357" y="186"/>
                  </a:cubicBezTo>
                  <a:lnTo>
                    <a:pt x="272" y="186"/>
                  </a:lnTo>
                  <a:lnTo>
                    <a:pt x="254" y="183"/>
                  </a:lnTo>
                  <a:lnTo>
                    <a:pt x="240" y="182"/>
                  </a:lnTo>
                  <a:lnTo>
                    <a:pt x="224" y="179"/>
                  </a:lnTo>
                  <a:cubicBezTo>
                    <a:pt x="218" y="177"/>
                    <a:pt x="212" y="176"/>
                    <a:pt x="205" y="174"/>
                  </a:cubicBezTo>
                  <a:lnTo>
                    <a:pt x="202" y="174"/>
                  </a:lnTo>
                  <a:cubicBezTo>
                    <a:pt x="194" y="172"/>
                    <a:pt x="185" y="170"/>
                    <a:pt x="178" y="167"/>
                  </a:cubicBezTo>
                  <a:lnTo>
                    <a:pt x="170" y="166"/>
                  </a:lnTo>
                  <a:lnTo>
                    <a:pt x="151" y="158"/>
                  </a:lnTo>
                  <a:lnTo>
                    <a:pt x="146" y="157"/>
                  </a:lnTo>
                  <a:lnTo>
                    <a:pt x="128" y="150"/>
                  </a:lnTo>
                  <a:lnTo>
                    <a:pt x="120" y="145"/>
                  </a:lnTo>
                  <a:cubicBezTo>
                    <a:pt x="112" y="143"/>
                    <a:pt x="104" y="138"/>
                    <a:pt x="96" y="134"/>
                  </a:cubicBezTo>
                  <a:cubicBezTo>
                    <a:pt x="35" y="99"/>
                    <a:pt x="3" y="53"/>
                    <a:pt x="2" y="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6"/>
            <p:cNvSpPr/>
            <p:nvPr/>
          </p:nvSpPr>
          <p:spPr>
            <a:xfrm>
              <a:off x="1996175" y="1900050"/>
              <a:ext cx="17725" cy="9350"/>
            </a:xfrm>
            <a:custGeom>
              <a:avLst/>
              <a:gdLst/>
              <a:ahLst/>
              <a:cxnLst/>
              <a:rect l="l" t="t" r="r" b="b"/>
              <a:pathLst>
                <a:path w="709" h="374" extrusionOk="0">
                  <a:moveTo>
                    <a:pt x="354" y="1"/>
                  </a:moveTo>
                  <a:cubicBezTo>
                    <a:pt x="272" y="1"/>
                    <a:pt x="189" y="19"/>
                    <a:pt x="127" y="55"/>
                  </a:cubicBezTo>
                  <a:cubicBezTo>
                    <a:pt x="1" y="128"/>
                    <a:pt x="2" y="247"/>
                    <a:pt x="128" y="319"/>
                  </a:cubicBezTo>
                  <a:cubicBezTo>
                    <a:pt x="191" y="356"/>
                    <a:pt x="274" y="374"/>
                    <a:pt x="356" y="374"/>
                  </a:cubicBezTo>
                  <a:cubicBezTo>
                    <a:pt x="438" y="374"/>
                    <a:pt x="521" y="356"/>
                    <a:pt x="584" y="319"/>
                  </a:cubicBezTo>
                  <a:cubicBezTo>
                    <a:pt x="708" y="245"/>
                    <a:pt x="708" y="128"/>
                    <a:pt x="582" y="55"/>
                  </a:cubicBezTo>
                  <a:cubicBezTo>
                    <a:pt x="519" y="19"/>
                    <a:pt x="437" y="1"/>
                    <a:pt x="3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6"/>
            <p:cNvSpPr/>
            <p:nvPr/>
          </p:nvSpPr>
          <p:spPr>
            <a:xfrm>
              <a:off x="2016525" y="1912500"/>
              <a:ext cx="5575" cy="21875"/>
            </a:xfrm>
            <a:custGeom>
              <a:avLst/>
              <a:gdLst/>
              <a:ahLst/>
              <a:cxnLst/>
              <a:rect l="l" t="t" r="r" b="b"/>
              <a:pathLst>
                <a:path w="223" h="875" extrusionOk="0">
                  <a:moveTo>
                    <a:pt x="3" y="68"/>
                  </a:moveTo>
                  <a:cubicBezTo>
                    <a:pt x="3" y="68"/>
                    <a:pt x="3" y="69"/>
                    <a:pt x="3" y="71"/>
                  </a:cubicBezTo>
                  <a:cubicBezTo>
                    <a:pt x="3" y="69"/>
                    <a:pt x="2" y="68"/>
                    <a:pt x="3" y="68"/>
                  </a:cubicBezTo>
                  <a:close/>
                  <a:moveTo>
                    <a:pt x="3" y="74"/>
                  </a:moveTo>
                  <a:lnTo>
                    <a:pt x="3" y="74"/>
                  </a:lnTo>
                  <a:cubicBezTo>
                    <a:pt x="3" y="74"/>
                    <a:pt x="3" y="74"/>
                    <a:pt x="3" y="74"/>
                  </a:cubicBezTo>
                  <a:lnTo>
                    <a:pt x="3" y="74"/>
                  </a:lnTo>
                  <a:cubicBezTo>
                    <a:pt x="3" y="74"/>
                    <a:pt x="3" y="74"/>
                    <a:pt x="3" y="74"/>
                  </a:cubicBezTo>
                  <a:close/>
                  <a:moveTo>
                    <a:pt x="219" y="78"/>
                  </a:moveTo>
                  <a:lnTo>
                    <a:pt x="218" y="79"/>
                  </a:lnTo>
                  <a:lnTo>
                    <a:pt x="219" y="79"/>
                  </a:lnTo>
                  <a:cubicBezTo>
                    <a:pt x="219" y="79"/>
                    <a:pt x="219" y="78"/>
                    <a:pt x="219" y="78"/>
                  </a:cubicBezTo>
                  <a:close/>
                  <a:moveTo>
                    <a:pt x="213" y="90"/>
                  </a:moveTo>
                  <a:lnTo>
                    <a:pt x="211" y="92"/>
                  </a:lnTo>
                  <a:cubicBezTo>
                    <a:pt x="212" y="91"/>
                    <a:pt x="212" y="90"/>
                    <a:pt x="213" y="90"/>
                  </a:cubicBezTo>
                  <a:close/>
                  <a:moveTo>
                    <a:pt x="112" y="0"/>
                  </a:moveTo>
                  <a:cubicBezTo>
                    <a:pt x="85" y="0"/>
                    <a:pt x="58" y="7"/>
                    <a:pt x="34" y="20"/>
                  </a:cubicBezTo>
                  <a:cubicBezTo>
                    <a:pt x="16" y="27"/>
                    <a:pt x="3" y="45"/>
                    <a:pt x="2" y="63"/>
                  </a:cubicBezTo>
                  <a:lnTo>
                    <a:pt x="0" y="815"/>
                  </a:lnTo>
                  <a:cubicBezTo>
                    <a:pt x="2" y="833"/>
                    <a:pt x="15" y="851"/>
                    <a:pt x="32" y="860"/>
                  </a:cubicBezTo>
                  <a:cubicBezTo>
                    <a:pt x="38" y="862"/>
                    <a:pt x="42" y="865"/>
                    <a:pt x="48" y="867"/>
                  </a:cubicBezTo>
                  <a:lnTo>
                    <a:pt x="51" y="868"/>
                  </a:lnTo>
                  <a:cubicBezTo>
                    <a:pt x="54" y="870"/>
                    <a:pt x="57" y="870"/>
                    <a:pt x="61" y="871"/>
                  </a:cubicBezTo>
                  <a:lnTo>
                    <a:pt x="67" y="873"/>
                  </a:lnTo>
                  <a:lnTo>
                    <a:pt x="73" y="873"/>
                  </a:lnTo>
                  <a:lnTo>
                    <a:pt x="83" y="874"/>
                  </a:lnTo>
                  <a:lnTo>
                    <a:pt x="116" y="874"/>
                  </a:lnTo>
                  <a:lnTo>
                    <a:pt x="128" y="873"/>
                  </a:lnTo>
                  <a:lnTo>
                    <a:pt x="145" y="873"/>
                  </a:lnTo>
                  <a:cubicBezTo>
                    <a:pt x="150" y="873"/>
                    <a:pt x="154" y="870"/>
                    <a:pt x="157" y="870"/>
                  </a:cubicBezTo>
                  <a:lnTo>
                    <a:pt x="163" y="868"/>
                  </a:lnTo>
                  <a:lnTo>
                    <a:pt x="167" y="865"/>
                  </a:lnTo>
                  <a:lnTo>
                    <a:pt x="171" y="864"/>
                  </a:lnTo>
                  <a:cubicBezTo>
                    <a:pt x="177" y="862"/>
                    <a:pt x="182" y="860"/>
                    <a:pt x="187" y="857"/>
                  </a:cubicBezTo>
                  <a:lnTo>
                    <a:pt x="189" y="857"/>
                  </a:lnTo>
                  <a:cubicBezTo>
                    <a:pt x="189" y="857"/>
                    <a:pt x="190" y="855"/>
                    <a:pt x="190" y="855"/>
                  </a:cubicBezTo>
                  <a:lnTo>
                    <a:pt x="195" y="852"/>
                  </a:lnTo>
                  <a:lnTo>
                    <a:pt x="197" y="849"/>
                  </a:lnTo>
                  <a:lnTo>
                    <a:pt x="202" y="846"/>
                  </a:lnTo>
                  <a:lnTo>
                    <a:pt x="203" y="845"/>
                  </a:lnTo>
                  <a:lnTo>
                    <a:pt x="208" y="841"/>
                  </a:lnTo>
                  <a:lnTo>
                    <a:pt x="208" y="839"/>
                  </a:lnTo>
                  <a:lnTo>
                    <a:pt x="208" y="838"/>
                  </a:lnTo>
                  <a:cubicBezTo>
                    <a:pt x="209" y="838"/>
                    <a:pt x="211" y="836"/>
                    <a:pt x="211" y="835"/>
                  </a:cubicBezTo>
                  <a:lnTo>
                    <a:pt x="212" y="833"/>
                  </a:lnTo>
                  <a:lnTo>
                    <a:pt x="213" y="829"/>
                  </a:lnTo>
                  <a:cubicBezTo>
                    <a:pt x="213" y="829"/>
                    <a:pt x="213" y="828"/>
                    <a:pt x="215" y="828"/>
                  </a:cubicBezTo>
                  <a:cubicBezTo>
                    <a:pt x="215" y="826"/>
                    <a:pt x="215" y="825"/>
                    <a:pt x="215" y="825"/>
                  </a:cubicBezTo>
                  <a:cubicBezTo>
                    <a:pt x="215" y="823"/>
                    <a:pt x="215" y="823"/>
                    <a:pt x="215" y="822"/>
                  </a:cubicBezTo>
                  <a:cubicBezTo>
                    <a:pt x="215" y="820"/>
                    <a:pt x="215" y="820"/>
                    <a:pt x="215" y="819"/>
                  </a:cubicBezTo>
                  <a:lnTo>
                    <a:pt x="215" y="816"/>
                  </a:lnTo>
                  <a:lnTo>
                    <a:pt x="215" y="815"/>
                  </a:lnTo>
                  <a:lnTo>
                    <a:pt x="216" y="65"/>
                  </a:lnTo>
                  <a:cubicBezTo>
                    <a:pt x="218" y="66"/>
                    <a:pt x="219" y="66"/>
                    <a:pt x="222" y="68"/>
                  </a:cubicBezTo>
                  <a:cubicBezTo>
                    <a:pt x="221" y="46"/>
                    <a:pt x="209" y="27"/>
                    <a:pt x="189" y="20"/>
                  </a:cubicBezTo>
                  <a:cubicBezTo>
                    <a:pt x="165" y="7"/>
                    <a:pt x="138" y="0"/>
                    <a:pt x="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6"/>
            <p:cNvSpPr/>
            <p:nvPr/>
          </p:nvSpPr>
          <p:spPr>
            <a:xfrm>
              <a:off x="2005275" y="1889525"/>
              <a:ext cx="28050" cy="26900"/>
            </a:xfrm>
            <a:custGeom>
              <a:avLst/>
              <a:gdLst/>
              <a:ahLst/>
              <a:cxnLst/>
              <a:rect l="l" t="t" r="r" b="b"/>
              <a:pathLst>
                <a:path w="1122" h="1076" extrusionOk="0">
                  <a:moveTo>
                    <a:pt x="4" y="1"/>
                  </a:moveTo>
                  <a:cubicBezTo>
                    <a:pt x="4" y="2"/>
                    <a:pt x="4" y="4"/>
                    <a:pt x="4" y="6"/>
                  </a:cubicBezTo>
                  <a:lnTo>
                    <a:pt x="4" y="6"/>
                  </a:lnTo>
                  <a:lnTo>
                    <a:pt x="4" y="1"/>
                  </a:lnTo>
                  <a:close/>
                  <a:moveTo>
                    <a:pt x="1120" y="7"/>
                  </a:moveTo>
                  <a:lnTo>
                    <a:pt x="1120" y="30"/>
                  </a:lnTo>
                  <a:lnTo>
                    <a:pt x="1120" y="30"/>
                  </a:lnTo>
                  <a:cubicBezTo>
                    <a:pt x="1120" y="30"/>
                    <a:pt x="1120" y="30"/>
                    <a:pt x="1120" y="30"/>
                  </a:cubicBezTo>
                  <a:cubicBezTo>
                    <a:pt x="1122" y="27"/>
                    <a:pt x="1122" y="25"/>
                    <a:pt x="1122" y="22"/>
                  </a:cubicBezTo>
                  <a:lnTo>
                    <a:pt x="1122" y="14"/>
                  </a:lnTo>
                  <a:cubicBezTo>
                    <a:pt x="1122" y="11"/>
                    <a:pt x="1122" y="7"/>
                    <a:pt x="1120" y="7"/>
                  </a:cubicBezTo>
                  <a:close/>
                  <a:moveTo>
                    <a:pt x="4" y="6"/>
                  </a:moveTo>
                  <a:lnTo>
                    <a:pt x="1" y="750"/>
                  </a:lnTo>
                  <a:cubicBezTo>
                    <a:pt x="1" y="835"/>
                    <a:pt x="56" y="919"/>
                    <a:pt x="166" y="982"/>
                  </a:cubicBezTo>
                  <a:cubicBezTo>
                    <a:pt x="179" y="990"/>
                    <a:pt x="194" y="997"/>
                    <a:pt x="207" y="1003"/>
                  </a:cubicBezTo>
                  <a:cubicBezTo>
                    <a:pt x="212" y="1006"/>
                    <a:pt x="217" y="1007"/>
                    <a:pt x="223" y="1010"/>
                  </a:cubicBezTo>
                  <a:cubicBezTo>
                    <a:pt x="230" y="1013"/>
                    <a:pt x="239" y="1017"/>
                    <a:pt x="247" y="1020"/>
                  </a:cubicBezTo>
                  <a:lnTo>
                    <a:pt x="252" y="1022"/>
                  </a:lnTo>
                  <a:lnTo>
                    <a:pt x="262" y="1026"/>
                  </a:lnTo>
                  <a:cubicBezTo>
                    <a:pt x="272" y="1030"/>
                    <a:pt x="283" y="1033"/>
                    <a:pt x="295" y="1038"/>
                  </a:cubicBezTo>
                  <a:lnTo>
                    <a:pt x="307" y="1040"/>
                  </a:lnTo>
                  <a:lnTo>
                    <a:pt x="315" y="1043"/>
                  </a:lnTo>
                  <a:cubicBezTo>
                    <a:pt x="326" y="1046"/>
                    <a:pt x="337" y="1049"/>
                    <a:pt x="349" y="1052"/>
                  </a:cubicBezTo>
                  <a:lnTo>
                    <a:pt x="356" y="1053"/>
                  </a:lnTo>
                  <a:lnTo>
                    <a:pt x="373" y="1058"/>
                  </a:lnTo>
                  <a:lnTo>
                    <a:pt x="386" y="1061"/>
                  </a:lnTo>
                  <a:lnTo>
                    <a:pt x="417" y="1065"/>
                  </a:lnTo>
                  <a:lnTo>
                    <a:pt x="429" y="1068"/>
                  </a:lnTo>
                  <a:lnTo>
                    <a:pt x="442" y="1069"/>
                  </a:lnTo>
                  <a:cubicBezTo>
                    <a:pt x="450" y="1071"/>
                    <a:pt x="459" y="1071"/>
                    <a:pt x="471" y="1072"/>
                  </a:cubicBezTo>
                  <a:lnTo>
                    <a:pt x="484" y="1074"/>
                  </a:lnTo>
                  <a:lnTo>
                    <a:pt x="495" y="1074"/>
                  </a:lnTo>
                  <a:lnTo>
                    <a:pt x="524" y="1075"/>
                  </a:lnTo>
                  <a:lnTo>
                    <a:pt x="620" y="1075"/>
                  </a:lnTo>
                  <a:cubicBezTo>
                    <a:pt x="632" y="1075"/>
                    <a:pt x="645" y="1074"/>
                    <a:pt x="658" y="1072"/>
                  </a:cubicBezTo>
                  <a:lnTo>
                    <a:pt x="665" y="1072"/>
                  </a:lnTo>
                  <a:lnTo>
                    <a:pt x="676" y="1071"/>
                  </a:lnTo>
                  <a:cubicBezTo>
                    <a:pt x="690" y="1069"/>
                    <a:pt x="701" y="1068"/>
                    <a:pt x="714" y="1065"/>
                  </a:cubicBezTo>
                  <a:cubicBezTo>
                    <a:pt x="717" y="1065"/>
                    <a:pt x="721" y="1065"/>
                    <a:pt x="724" y="1064"/>
                  </a:cubicBezTo>
                  <a:lnTo>
                    <a:pt x="729" y="1064"/>
                  </a:lnTo>
                  <a:cubicBezTo>
                    <a:pt x="734" y="1064"/>
                    <a:pt x="740" y="1061"/>
                    <a:pt x="746" y="1061"/>
                  </a:cubicBezTo>
                  <a:cubicBezTo>
                    <a:pt x="758" y="1058"/>
                    <a:pt x="768" y="1056"/>
                    <a:pt x="778" y="1053"/>
                  </a:cubicBezTo>
                  <a:lnTo>
                    <a:pt x="800" y="1048"/>
                  </a:lnTo>
                  <a:lnTo>
                    <a:pt x="829" y="1039"/>
                  </a:lnTo>
                  <a:lnTo>
                    <a:pt x="835" y="1038"/>
                  </a:lnTo>
                  <a:cubicBezTo>
                    <a:pt x="846" y="1033"/>
                    <a:pt x="858" y="1030"/>
                    <a:pt x="869" y="1026"/>
                  </a:cubicBezTo>
                  <a:lnTo>
                    <a:pt x="874" y="1023"/>
                  </a:lnTo>
                  <a:cubicBezTo>
                    <a:pt x="887" y="1019"/>
                    <a:pt x="898" y="1013"/>
                    <a:pt x="910" y="1009"/>
                  </a:cubicBezTo>
                  <a:lnTo>
                    <a:pt x="922" y="1003"/>
                  </a:lnTo>
                  <a:cubicBezTo>
                    <a:pt x="933" y="997"/>
                    <a:pt x="946" y="991"/>
                    <a:pt x="959" y="984"/>
                  </a:cubicBezTo>
                  <a:lnTo>
                    <a:pt x="965" y="980"/>
                  </a:lnTo>
                  <a:lnTo>
                    <a:pt x="971" y="975"/>
                  </a:lnTo>
                  <a:lnTo>
                    <a:pt x="982" y="969"/>
                  </a:lnTo>
                  <a:lnTo>
                    <a:pt x="991" y="964"/>
                  </a:lnTo>
                  <a:lnTo>
                    <a:pt x="1000" y="956"/>
                  </a:lnTo>
                  <a:lnTo>
                    <a:pt x="1009" y="951"/>
                  </a:lnTo>
                  <a:lnTo>
                    <a:pt x="1017" y="943"/>
                  </a:lnTo>
                  <a:lnTo>
                    <a:pt x="1024" y="937"/>
                  </a:lnTo>
                  <a:lnTo>
                    <a:pt x="1033" y="930"/>
                  </a:lnTo>
                  <a:lnTo>
                    <a:pt x="1036" y="927"/>
                  </a:lnTo>
                  <a:cubicBezTo>
                    <a:pt x="1038" y="927"/>
                    <a:pt x="1038" y="924"/>
                    <a:pt x="1039" y="924"/>
                  </a:cubicBezTo>
                  <a:lnTo>
                    <a:pt x="1052" y="911"/>
                  </a:lnTo>
                  <a:lnTo>
                    <a:pt x="1056" y="907"/>
                  </a:lnTo>
                  <a:cubicBezTo>
                    <a:pt x="1061" y="901"/>
                    <a:pt x="1067" y="897"/>
                    <a:pt x="1071" y="891"/>
                  </a:cubicBezTo>
                  <a:cubicBezTo>
                    <a:pt x="1071" y="890"/>
                    <a:pt x="1072" y="888"/>
                    <a:pt x="1074" y="887"/>
                  </a:cubicBezTo>
                  <a:lnTo>
                    <a:pt x="1081" y="875"/>
                  </a:lnTo>
                  <a:cubicBezTo>
                    <a:pt x="1082" y="874"/>
                    <a:pt x="1084" y="872"/>
                    <a:pt x="1085" y="869"/>
                  </a:cubicBezTo>
                  <a:cubicBezTo>
                    <a:pt x="1087" y="868"/>
                    <a:pt x="1090" y="864"/>
                    <a:pt x="1091" y="859"/>
                  </a:cubicBezTo>
                  <a:lnTo>
                    <a:pt x="1093" y="858"/>
                  </a:lnTo>
                  <a:lnTo>
                    <a:pt x="1096" y="853"/>
                  </a:lnTo>
                  <a:cubicBezTo>
                    <a:pt x="1097" y="850"/>
                    <a:pt x="1098" y="848"/>
                    <a:pt x="1100" y="845"/>
                  </a:cubicBezTo>
                  <a:cubicBezTo>
                    <a:pt x="1100" y="842"/>
                    <a:pt x="1101" y="840"/>
                    <a:pt x="1103" y="837"/>
                  </a:cubicBezTo>
                  <a:cubicBezTo>
                    <a:pt x="1103" y="835"/>
                    <a:pt x="1106" y="832"/>
                    <a:pt x="1106" y="829"/>
                  </a:cubicBezTo>
                  <a:lnTo>
                    <a:pt x="1107" y="826"/>
                  </a:lnTo>
                  <a:lnTo>
                    <a:pt x="1109" y="821"/>
                  </a:lnTo>
                  <a:lnTo>
                    <a:pt x="1111" y="814"/>
                  </a:lnTo>
                  <a:cubicBezTo>
                    <a:pt x="1111" y="811"/>
                    <a:pt x="1113" y="808"/>
                    <a:pt x="1113" y="807"/>
                  </a:cubicBezTo>
                  <a:cubicBezTo>
                    <a:pt x="1114" y="804"/>
                    <a:pt x="1114" y="801"/>
                    <a:pt x="1116" y="798"/>
                  </a:cubicBezTo>
                  <a:lnTo>
                    <a:pt x="1117" y="794"/>
                  </a:lnTo>
                  <a:cubicBezTo>
                    <a:pt x="1117" y="792"/>
                    <a:pt x="1117" y="791"/>
                    <a:pt x="1117" y="791"/>
                  </a:cubicBezTo>
                  <a:cubicBezTo>
                    <a:pt x="1117" y="788"/>
                    <a:pt x="1117" y="785"/>
                    <a:pt x="1119" y="782"/>
                  </a:cubicBezTo>
                  <a:cubicBezTo>
                    <a:pt x="1119" y="779"/>
                    <a:pt x="1119" y="778"/>
                    <a:pt x="1119" y="775"/>
                  </a:cubicBezTo>
                  <a:lnTo>
                    <a:pt x="1119" y="766"/>
                  </a:lnTo>
                  <a:lnTo>
                    <a:pt x="1119" y="762"/>
                  </a:lnTo>
                  <a:lnTo>
                    <a:pt x="1119" y="756"/>
                  </a:lnTo>
                  <a:lnTo>
                    <a:pt x="1120" y="30"/>
                  </a:lnTo>
                  <a:lnTo>
                    <a:pt x="1120" y="30"/>
                  </a:lnTo>
                  <a:cubicBezTo>
                    <a:pt x="1119" y="31"/>
                    <a:pt x="1120" y="36"/>
                    <a:pt x="1119" y="38"/>
                  </a:cubicBezTo>
                  <a:cubicBezTo>
                    <a:pt x="1117" y="41"/>
                    <a:pt x="1117" y="43"/>
                    <a:pt x="1117" y="46"/>
                  </a:cubicBezTo>
                  <a:cubicBezTo>
                    <a:pt x="1117" y="49"/>
                    <a:pt x="1116" y="50"/>
                    <a:pt x="1116" y="53"/>
                  </a:cubicBezTo>
                  <a:cubicBezTo>
                    <a:pt x="1114" y="56"/>
                    <a:pt x="1114" y="59"/>
                    <a:pt x="1113" y="60"/>
                  </a:cubicBezTo>
                  <a:cubicBezTo>
                    <a:pt x="1111" y="63"/>
                    <a:pt x="1111" y="66"/>
                    <a:pt x="1110" y="69"/>
                  </a:cubicBezTo>
                  <a:lnTo>
                    <a:pt x="1107" y="76"/>
                  </a:lnTo>
                  <a:cubicBezTo>
                    <a:pt x="1107" y="79"/>
                    <a:pt x="1106" y="82"/>
                    <a:pt x="1104" y="85"/>
                  </a:cubicBezTo>
                  <a:lnTo>
                    <a:pt x="1101" y="92"/>
                  </a:lnTo>
                  <a:lnTo>
                    <a:pt x="1097" y="99"/>
                  </a:lnTo>
                  <a:cubicBezTo>
                    <a:pt x="1096" y="102"/>
                    <a:pt x="1094" y="105"/>
                    <a:pt x="1093" y="107"/>
                  </a:cubicBezTo>
                  <a:cubicBezTo>
                    <a:pt x="1091" y="110"/>
                    <a:pt x="1088" y="114"/>
                    <a:pt x="1087" y="117"/>
                  </a:cubicBezTo>
                  <a:lnTo>
                    <a:pt x="1082" y="123"/>
                  </a:lnTo>
                  <a:cubicBezTo>
                    <a:pt x="1080" y="127"/>
                    <a:pt x="1078" y="130"/>
                    <a:pt x="1075" y="133"/>
                  </a:cubicBezTo>
                  <a:lnTo>
                    <a:pt x="1071" y="139"/>
                  </a:lnTo>
                  <a:cubicBezTo>
                    <a:pt x="1067" y="144"/>
                    <a:pt x="1062" y="150"/>
                    <a:pt x="1056" y="156"/>
                  </a:cubicBezTo>
                  <a:lnTo>
                    <a:pt x="1052" y="159"/>
                  </a:lnTo>
                  <a:lnTo>
                    <a:pt x="1040" y="172"/>
                  </a:lnTo>
                  <a:lnTo>
                    <a:pt x="1035" y="178"/>
                  </a:lnTo>
                  <a:lnTo>
                    <a:pt x="1026" y="185"/>
                  </a:lnTo>
                  <a:lnTo>
                    <a:pt x="1019" y="191"/>
                  </a:lnTo>
                  <a:cubicBezTo>
                    <a:pt x="1016" y="194"/>
                    <a:pt x="1013" y="195"/>
                    <a:pt x="1010" y="198"/>
                  </a:cubicBezTo>
                  <a:lnTo>
                    <a:pt x="1001" y="204"/>
                  </a:lnTo>
                  <a:lnTo>
                    <a:pt x="991" y="211"/>
                  </a:lnTo>
                  <a:lnTo>
                    <a:pt x="982" y="217"/>
                  </a:lnTo>
                  <a:lnTo>
                    <a:pt x="972" y="224"/>
                  </a:lnTo>
                  <a:cubicBezTo>
                    <a:pt x="968" y="226"/>
                    <a:pt x="964" y="228"/>
                    <a:pt x="959" y="231"/>
                  </a:cubicBezTo>
                  <a:cubicBezTo>
                    <a:pt x="948" y="239"/>
                    <a:pt x="935" y="244"/>
                    <a:pt x="922" y="252"/>
                  </a:cubicBezTo>
                  <a:lnTo>
                    <a:pt x="911" y="256"/>
                  </a:lnTo>
                  <a:cubicBezTo>
                    <a:pt x="900" y="262"/>
                    <a:pt x="888" y="266"/>
                    <a:pt x="875" y="272"/>
                  </a:cubicBezTo>
                  <a:lnTo>
                    <a:pt x="871" y="273"/>
                  </a:lnTo>
                  <a:cubicBezTo>
                    <a:pt x="858" y="278"/>
                    <a:pt x="845" y="284"/>
                    <a:pt x="830" y="288"/>
                  </a:cubicBezTo>
                  <a:cubicBezTo>
                    <a:pt x="821" y="291"/>
                    <a:pt x="813" y="292"/>
                    <a:pt x="803" y="295"/>
                  </a:cubicBezTo>
                  <a:cubicBezTo>
                    <a:pt x="792" y="298"/>
                    <a:pt x="787" y="299"/>
                    <a:pt x="779" y="301"/>
                  </a:cubicBezTo>
                  <a:cubicBezTo>
                    <a:pt x="772" y="302"/>
                    <a:pt x="759" y="305"/>
                    <a:pt x="749" y="308"/>
                  </a:cubicBezTo>
                  <a:cubicBezTo>
                    <a:pt x="740" y="310"/>
                    <a:pt x="734" y="311"/>
                    <a:pt x="726" y="313"/>
                  </a:cubicBezTo>
                  <a:lnTo>
                    <a:pt x="717" y="314"/>
                  </a:lnTo>
                  <a:cubicBezTo>
                    <a:pt x="704" y="315"/>
                    <a:pt x="691" y="318"/>
                    <a:pt x="678" y="320"/>
                  </a:cubicBezTo>
                  <a:lnTo>
                    <a:pt x="666" y="321"/>
                  </a:lnTo>
                  <a:cubicBezTo>
                    <a:pt x="652" y="323"/>
                    <a:pt x="636" y="324"/>
                    <a:pt x="621" y="324"/>
                  </a:cubicBezTo>
                  <a:lnTo>
                    <a:pt x="613" y="324"/>
                  </a:lnTo>
                  <a:cubicBezTo>
                    <a:pt x="603" y="324"/>
                    <a:pt x="592" y="324"/>
                    <a:pt x="582" y="326"/>
                  </a:cubicBezTo>
                  <a:cubicBezTo>
                    <a:pt x="579" y="326"/>
                    <a:pt x="575" y="326"/>
                    <a:pt x="572" y="326"/>
                  </a:cubicBezTo>
                  <a:cubicBezTo>
                    <a:pt x="565" y="326"/>
                    <a:pt x="559" y="326"/>
                    <a:pt x="552" y="326"/>
                  </a:cubicBezTo>
                  <a:lnTo>
                    <a:pt x="526" y="326"/>
                  </a:lnTo>
                  <a:lnTo>
                    <a:pt x="498" y="324"/>
                  </a:lnTo>
                  <a:lnTo>
                    <a:pt x="472" y="321"/>
                  </a:lnTo>
                  <a:lnTo>
                    <a:pt x="444" y="318"/>
                  </a:lnTo>
                  <a:lnTo>
                    <a:pt x="418" y="315"/>
                  </a:lnTo>
                  <a:cubicBezTo>
                    <a:pt x="408" y="314"/>
                    <a:pt x="399" y="313"/>
                    <a:pt x="389" y="310"/>
                  </a:cubicBezTo>
                  <a:cubicBezTo>
                    <a:pt x="379" y="308"/>
                    <a:pt x="369" y="307"/>
                    <a:pt x="357" y="304"/>
                  </a:cubicBezTo>
                  <a:lnTo>
                    <a:pt x="352" y="302"/>
                  </a:lnTo>
                  <a:cubicBezTo>
                    <a:pt x="337" y="299"/>
                    <a:pt x="323" y="295"/>
                    <a:pt x="310" y="291"/>
                  </a:cubicBezTo>
                  <a:lnTo>
                    <a:pt x="297" y="288"/>
                  </a:lnTo>
                  <a:cubicBezTo>
                    <a:pt x="285" y="284"/>
                    <a:pt x="275" y="279"/>
                    <a:pt x="263" y="275"/>
                  </a:cubicBezTo>
                  <a:lnTo>
                    <a:pt x="253" y="272"/>
                  </a:lnTo>
                  <a:cubicBezTo>
                    <a:pt x="243" y="268"/>
                    <a:pt x="233" y="263"/>
                    <a:pt x="224" y="259"/>
                  </a:cubicBezTo>
                  <a:cubicBezTo>
                    <a:pt x="218" y="257"/>
                    <a:pt x="214" y="256"/>
                    <a:pt x="210" y="253"/>
                  </a:cubicBezTo>
                  <a:cubicBezTo>
                    <a:pt x="195" y="246"/>
                    <a:pt x="182" y="239"/>
                    <a:pt x="167" y="231"/>
                  </a:cubicBezTo>
                  <a:cubicBezTo>
                    <a:pt x="59" y="169"/>
                    <a:pt x="4" y="88"/>
                    <a:pt x="4" y="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6"/>
            <p:cNvSpPr/>
            <p:nvPr/>
          </p:nvSpPr>
          <p:spPr>
            <a:xfrm>
              <a:off x="2003950" y="1881475"/>
              <a:ext cx="30750" cy="16225"/>
            </a:xfrm>
            <a:custGeom>
              <a:avLst/>
              <a:gdLst/>
              <a:ahLst/>
              <a:cxnLst/>
              <a:rect l="l" t="t" r="r" b="b"/>
              <a:pathLst>
                <a:path w="1230" h="649" extrusionOk="0">
                  <a:moveTo>
                    <a:pt x="613" y="0"/>
                  </a:moveTo>
                  <a:cubicBezTo>
                    <a:pt x="470" y="0"/>
                    <a:pt x="326" y="32"/>
                    <a:pt x="218" y="95"/>
                  </a:cubicBezTo>
                  <a:cubicBezTo>
                    <a:pt x="0" y="221"/>
                    <a:pt x="2" y="427"/>
                    <a:pt x="220" y="553"/>
                  </a:cubicBezTo>
                  <a:cubicBezTo>
                    <a:pt x="330" y="617"/>
                    <a:pt x="472" y="648"/>
                    <a:pt x="615" y="648"/>
                  </a:cubicBezTo>
                  <a:cubicBezTo>
                    <a:pt x="759" y="648"/>
                    <a:pt x="902" y="617"/>
                    <a:pt x="1012" y="553"/>
                  </a:cubicBezTo>
                  <a:cubicBezTo>
                    <a:pt x="1230" y="427"/>
                    <a:pt x="1228" y="223"/>
                    <a:pt x="1009" y="95"/>
                  </a:cubicBezTo>
                  <a:cubicBezTo>
                    <a:pt x="900" y="32"/>
                    <a:pt x="756" y="0"/>
                    <a:pt x="6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6"/>
            <p:cNvSpPr/>
            <p:nvPr/>
          </p:nvSpPr>
          <p:spPr>
            <a:xfrm>
              <a:off x="1788850" y="1938175"/>
              <a:ext cx="73475" cy="37250"/>
            </a:xfrm>
            <a:custGeom>
              <a:avLst/>
              <a:gdLst/>
              <a:ahLst/>
              <a:cxnLst/>
              <a:rect l="l" t="t" r="r" b="b"/>
              <a:pathLst>
                <a:path w="2939" h="1490" extrusionOk="0">
                  <a:moveTo>
                    <a:pt x="812" y="1"/>
                  </a:moveTo>
                  <a:cubicBezTo>
                    <a:pt x="626" y="1"/>
                    <a:pt x="465" y="33"/>
                    <a:pt x="350" y="99"/>
                  </a:cubicBezTo>
                  <a:cubicBezTo>
                    <a:pt x="1" y="302"/>
                    <a:pt x="217" y="758"/>
                    <a:pt x="835" y="1114"/>
                  </a:cubicBezTo>
                  <a:cubicBezTo>
                    <a:pt x="1251" y="1355"/>
                    <a:pt x="1743" y="1489"/>
                    <a:pt x="2127" y="1489"/>
                  </a:cubicBezTo>
                  <a:cubicBezTo>
                    <a:pt x="2313" y="1489"/>
                    <a:pt x="2473" y="1458"/>
                    <a:pt x="2588" y="1391"/>
                  </a:cubicBezTo>
                  <a:cubicBezTo>
                    <a:pt x="2939" y="1187"/>
                    <a:pt x="2723" y="732"/>
                    <a:pt x="2105" y="376"/>
                  </a:cubicBezTo>
                  <a:cubicBezTo>
                    <a:pt x="1689" y="136"/>
                    <a:pt x="1196" y="1"/>
                    <a:pt x="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6"/>
            <p:cNvSpPr/>
            <p:nvPr/>
          </p:nvSpPr>
          <p:spPr>
            <a:xfrm>
              <a:off x="1793050" y="1938175"/>
              <a:ext cx="65500" cy="29275"/>
            </a:xfrm>
            <a:custGeom>
              <a:avLst/>
              <a:gdLst/>
              <a:ahLst/>
              <a:cxnLst/>
              <a:rect l="l" t="t" r="r" b="b"/>
              <a:pathLst>
                <a:path w="2620" h="1171" extrusionOk="0">
                  <a:moveTo>
                    <a:pt x="644" y="1"/>
                  </a:moveTo>
                  <a:cubicBezTo>
                    <a:pt x="458" y="1"/>
                    <a:pt x="297" y="33"/>
                    <a:pt x="182" y="99"/>
                  </a:cubicBezTo>
                  <a:cubicBezTo>
                    <a:pt x="52" y="175"/>
                    <a:pt x="1" y="285"/>
                    <a:pt x="18" y="413"/>
                  </a:cubicBezTo>
                  <a:cubicBezTo>
                    <a:pt x="31" y="326"/>
                    <a:pt x="85" y="249"/>
                    <a:pt x="182" y="192"/>
                  </a:cubicBezTo>
                  <a:cubicBezTo>
                    <a:pt x="297" y="126"/>
                    <a:pt x="458" y="94"/>
                    <a:pt x="644" y="94"/>
                  </a:cubicBezTo>
                  <a:cubicBezTo>
                    <a:pt x="1028" y="94"/>
                    <a:pt x="1521" y="229"/>
                    <a:pt x="1937" y="469"/>
                  </a:cubicBezTo>
                  <a:cubicBezTo>
                    <a:pt x="2324" y="692"/>
                    <a:pt x="2555" y="955"/>
                    <a:pt x="2585" y="1171"/>
                  </a:cubicBezTo>
                  <a:cubicBezTo>
                    <a:pt x="2620" y="942"/>
                    <a:pt x="2383" y="633"/>
                    <a:pt x="1937" y="376"/>
                  </a:cubicBezTo>
                  <a:cubicBezTo>
                    <a:pt x="1521" y="136"/>
                    <a:pt x="1028" y="1"/>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6"/>
            <p:cNvSpPr/>
            <p:nvPr/>
          </p:nvSpPr>
          <p:spPr>
            <a:xfrm>
              <a:off x="1891750" y="1979075"/>
              <a:ext cx="44250" cy="34000"/>
            </a:xfrm>
            <a:custGeom>
              <a:avLst/>
              <a:gdLst/>
              <a:ahLst/>
              <a:cxnLst/>
              <a:rect l="l" t="t" r="r" b="b"/>
              <a:pathLst>
                <a:path w="1770" h="1360" extrusionOk="0">
                  <a:moveTo>
                    <a:pt x="1769" y="0"/>
                  </a:moveTo>
                  <a:lnTo>
                    <a:pt x="0" y="1029"/>
                  </a:lnTo>
                  <a:lnTo>
                    <a:pt x="0" y="1359"/>
                  </a:lnTo>
                  <a:lnTo>
                    <a:pt x="1768" y="331"/>
                  </a:lnTo>
                  <a:lnTo>
                    <a:pt x="17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6"/>
            <p:cNvSpPr/>
            <p:nvPr/>
          </p:nvSpPr>
          <p:spPr>
            <a:xfrm>
              <a:off x="1840200" y="1979075"/>
              <a:ext cx="44525" cy="34000"/>
            </a:xfrm>
            <a:custGeom>
              <a:avLst/>
              <a:gdLst/>
              <a:ahLst/>
              <a:cxnLst/>
              <a:rect l="l" t="t" r="r" b="b"/>
              <a:pathLst>
                <a:path w="1781" h="1360" extrusionOk="0">
                  <a:moveTo>
                    <a:pt x="0" y="0"/>
                  </a:moveTo>
                  <a:lnTo>
                    <a:pt x="0" y="331"/>
                  </a:lnTo>
                  <a:lnTo>
                    <a:pt x="1781" y="1359"/>
                  </a:lnTo>
                  <a:lnTo>
                    <a:pt x="1781" y="1029"/>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6"/>
            <p:cNvSpPr/>
            <p:nvPr/>
          </p:nvSpPr>
          <p:spPr>
            <a:xfrm>
              <a:off x="1840200" y="1977050"/>
              <a:ext cx="95800" cy="29775"/>
            </a:xfrm>
            <a:custGeom>
              <a:avLst/>
              <a:gdLst/>
              <a:ahLst/>
              <a:cxnLst/>
              <a:rect l="l" t="t" r="r" b="b"/>
              <a:pathLst>
                <a:path w="3832" h="1191" extrusionOk="0">
                  <a:moveTo>
                    <a:pt x="141" y="0"/>
                  </a:moveTo>
                  <a:lnTo>
                    <a:pt x="0" y="81"/>
                  </a:lnTo>
                  <a:lnTo>
                    <a:pt x="1781" y="1110"/>
                  </a:lnTo>
                  <a:lnTo>
                    <a:pt x="1923" y="1191"/>
                  </a:lnTo>
                  <a:lnTo>
                    <a:pt x="2062" y="1110"/>
                  </a:lnTo>
                  <a:lnTo>
                    <a:pt x="3831" y="81"/>
                  </a:lnTo>
                  <a:lnTo>
                    <a:pt x="3691" y="0"/>
                  </a:lnTo>
                  <a:lnTo>
                    <a:pt x="1921" y="1028"/>
                  </a:lnTo>
                  <a:lnTo>
                    <a:pt x="14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36"/>
          <p:cNvGrpSpPr/>
          <p:nvPr/>
        </p:nvGrpSpPr>
        <p:grpSpPr>
          <a:xfrm>
            <a:off x="609056" y="1197232"/>
            <a:ext cx="2147199" cy="1485618"/>
            <a:chOff x="1529800" y="1499000"/>
            <a:chExt cx="342325" cy="236850"/>
          </a:xfrm>
        </p:grpSpPr>
        <p:sp>
          <p:nvSpPr>
            <p:cNvPr id="2372" name="Google Shape;2372;p36"/>
            <p:cNvSpPr/>
            <p:nvPr/>
          </p:nvSpPr>
          <p:spPr>
            <a:xfrm>
              <a:off x="1701500" y="1629450"/>
              <a:ext cx="170625" cy="106400"/>
            </a:xfrm>
            <a:custGeom>
              <a:avLst/>
              <a:gdLst/>
              <a:ahLst/>
              <a:cxnLst/>
              <a:rect l="l" t="t" r="r" b="b"/>
              <a:pathLst>
                <a:path w="6825" h="4256" extrusionOk="0">
                  <a:moveTo>
                    <a:pt x="6824" y="1"/>
                  </a:moveTo>
                  <a:lnTo>
                    <a:pt x="2" y="3965"/>
                  </a:lnTo>
                  <a:lnTo>
                    <a:pt x="0" y="4255"/>
                  </a:lnTo>
                  <a:lnTo>
                    <a:pt x="6823" y="290"/>
                  </a:lnTo>
                  <a:lnTo>
                    <a:pt x="682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6"/>
            <p:cNvSpPr/>
            <p:nvPr/>
          </p:nvSpPr>
          <p:spPr>
            <a:xfrm>
              <a:off x="1529800" y="1629450"/>
              <a:ext cx="171750" cy="106400"/>
            </a:xfrm>
            <a:custGeom>
              <a:avLst/>
              <a:gdLst/>
              <a:ahLst/>
              <a:cxnLst/>
              <a:rect l="l" t="t" r="r" b="b"/>
              <a:pathLst>
                <a:path w="6870" h="4256" extrusionOk="0">
                  <a:moveTo>
                    <a:pt x="1" y="1"/>
                  </a:moveTo>
                  <a:lnTo>
                    <a:pt x="1" y="290"/>
                  </a:lnTo>
                  <a:lnTo>
                    <a:pt x="6868" y="4255"/>
                  </a:lnTo>
                  <a:lnTo>
                    <a:pt x="6870" y="3965"/>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6"/>
            <p:cNvSpPr/>
            <p:nvPr/>
          </p:nvSpPr>
          <p:spPr>
            <a:xfrm>
              <a:off x="1529800" y="1530325"/>
              <a:ext cx="342325" cy="198275"/>
            </a:xfrm>
            <a:custGeom>
              <a:avLst/>
              <a:gdLst/>
              <a:ahLst/>
              <a:cxnLst/>
              <a:rect l="l" t="t" r="r" b="b"/>
              <a:pathLst>
                <a:path w="13693" h="7931" extrusionOk="0">
                  <a:moveTo>
                    <a:pt x="6825" y="0"/>
                  </a:moveTo>
                  <a:lnTo>
                    <a:pt x="1" y="3966"/>
                  </a:lnTo>
                  <a:lnTo>
                    <a:pt x="6870" y="7930"/>
                  </a:lnTo>
                  <a:lnTo>
                    <a:pt x="13692" y="3966"/>
                  </a:lnTo>
                  <a:lnTo>
                    <a:pt x="68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6"/>
            <p:cNvSpPr/>
            <p:nvPr/>
          </p:nvSpPr>
          <p:spPr>
            <a:xfrm>
              <a:off x="1724550" y="1547025"/>
              <a:ext cx="3275" cy="16475"/>
            </a:xfrm>
            <a:custGeom>
              <a:avLst/>
              <a:gdLst/>
              <a:ahLst/>
              <a:cxnLst/>
              <a:rect l="l" t="t" r="r" b="b"/>
              <a:pathLst>
                <a:path w="131" h="659" extrusionOk="0">
                  <a:moveTo>
                    <a:pt x="2" y="1"/>
                  </a:moveTo>
                  <a:lnTo>
                    <a:pt x="0" y="585"/>
                  </a:lnTo>
                  <a:lnTo>
                    <a:pt x="129" y="659"/>
                  </a:lnTo>
                  <a:lnTo>
                    <a:pt x="131"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6"/>
            <p:cNvSpPr/>
            <p:nvPr/>
          </p:nvSpPr>
          <p:spPr>
            <a:xfrm>
              <a:off x="1724575" y="1546075"/>
              <a:ext cx="4900" cy="2850"/>
            </a:xfrm>
            <a:custGeom>
              <a:avLst/>
              <a:gdLst/>
              <a:ahLst/>
              <a:cxnLst/>
              <a:rect l="l" t="t" r="r" b="b"/>
              <a:pathLst>
                <a:path w="196" h="114" extrusionOk="0">
                  <a:moveTo>
                    <a:pt x="65" y="1"/>
                  </a:moveTo>
                  <a:lnTo>
                    <a:pt x="1" y="39"/>
                  </a:lnTo>
                  <a:lnTo>
                    <a:pt x="130" y="114"/>
                  </a:lnTo>
                  <a:lnTo>
                    <a:pt x="195" y="76"/>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6"/>
            <p:cNvSpPr/>
            <p:nvPr/>
          </p:nvSpPr>
          <p:spPr>
            <a:xfrm>
              <a:off x="1727775" y="1547975"/>
              <a:ext cx="1700" cy="15525"/>
            </a:xfrm>
            <a:custGeom>
              <a:avLst/>
              <a:gdLst/>
              <a:ahLst/>
              <a:cxnLst/>
              <a:rect l="l" t="t" r="r" b="b"/>
              <a:pathLst>
                <a:path w="68" h="621" extrusionOk="0">
                  <a:moveTo>
                    <a:pt x="67" y="0"/>
                  </a:moveTo>
                  <a:lnTo>
                    <a:pt x="2" y="38"/>
                  </a:lnTo>
                  <a:lnTo>
                    <a:pt x="0" y="621"/>
                  </a:lnTo>
                  <a:lnTo>
                    <a:pt x="66" y="583"/>
                  </a:lnTo>
                  <a:lnTo>
                    <a:pt x="6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6"/>
            <p:cNvSpPr/>
            <p:nvPr/>
          </p:nvSpPr>
          <p:spPr>
            <a:xfrm>
              <a:off x="1735675" y="1553475"/>
              <a:ext cx="3325" cy="16475"/>
            </a:xfrm>
            <a:custGeom>
              <a:avLst/>
              <a:gdLst/>
              <a:ahLst/>
              <a:cxnLst/>
              <a:rect l="l" t="t" r="r" b="b"/>
              <a:pathLst>
                <a:path w="133" h="659" extrusionOk="0">
                  <a:moveTo>
                    <a:pt x="2" y="1"/>
                  </a:moveTo>
                  <a:lnTo>
                    <a:pt x="1" y="584"/>
                  </a:lnTo>
                  <a:lnTo>
                    <a:pt x="130" y="659"/>
                  </a:lnTo>
                  <a:lnTo>
                    <a:pt x="132"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6"/>
            <p:cNvSpPr/>
            <p:nvPr/>
          </p:nvSpPr>
          <p:spPr>
            <a:xfrm>
              <a:off x="1735700" y="1552525"/>
              <a:ext cx="4900" cy="2825"/>
            </a:xfrm>
            <a:custGeom>
              <a:avLst/>
              <a:gdLst/>
              <a:ahLst/>
              <a:cxnLst/>
              <a:rect l="l" t="t" r="r" b="b"/>
              <a:pathLst>
                <a:path w="196" h="113" extrusionOk="0">
                  <a:moveTo>
                    <a:pt x="66" y="1"/>
                  </a:moveTo>
                  <a:lnTo>
                    <a:pt x="1" y="39"/>
                  </a:lnTo>
                  <a:lnTo>
                    <a:pt x="131" y="113"/>
                  </a:lnTo>
                  <a:lnTo>
                    <a:pt x="195" y="7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6"/>
            <p:cNvSpPr/>
            <p:nvPr/>
          </p:nvSpPr>
          <p:spPr>
            <a:xfrm>
              <a:off x="1738900" y="1554375"/>
              <a:ext cx="1700" cy="15575"/>
            </a:xfrm>
            <a:custGeom>
              <a:avLst/>
              <a:gdLst/>
              <a:ahLst/>
              <a:cxnLst/>
              <a:rect l="l" t="t" r="r" b="b"/>
              <a:pathLst>
                <a:path w="68" h="623" extrusionOk="0">
                  <a:moveTo>
                    <a:pt x="67" y="1"/>
                  </a:moveTo>
                  <a:lnTo>
                    <a:pt x="3" y="39"/>
                  </a:lnTo>
                  <a:lnTo>
                    <a:pt x="1" y="623"/>
                  </a:lnTo>
                  <a:lnTo>
                    <a:pt x="66" y="585"/>
                  </a:lnTo>
                  <a:lnTo>
                    <a:pt x="6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6"/>
            <p:cNvSpPr/>
            <p:nvPr/>
          </p:nvSpPr>
          <p:spPr>
            <a:xfrm>
              <a:off x="1746800" y="1559900"/>
              <a:ext cx="3325" cy="16475"/>
            </a:xfrm>
            <a:custGeom>
              <a:avLst/>
              <a:gdLst/>
              <a:ahLst/>
              <a:cxnLst/>
              <a:rect l="l" t="t" r="r" b="b"/>
              <a:pathLst>
                <a:path w="133" h="659" extrusionOk="0">
                  <a:moveTo>
                    <a:pt x="4" y="0"/>
                  </a:moveTo>
                  <a:lnTo>
                    <a:pt x="1" y="583"/>
                  </a:lnTo>
                  <a:lnTo>
                    <a:pt x="131" y="659"/>
                  </a:lnTo>
                  <a:lnTo>
                    <a:pt x="133" y="76"/>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6"/>
            <p:cNvSpPr/>
            <p:nvPr/>
          </p:nvSpPr>
          <p:spPr>
            <a:xfrm>
              <a:off x="1746875" y="1558950"/>
              <a:ext cx="4850" cy="2850"/>
            </a:xfrm>
            <a:custGeom>
              <a:avLst/>
              <a:gdLst/>
              <a:ahLst/>
              <a:cxnLst/>
              <a:rect l="l" t="t" r="r" b="b"/>
              <a:pathLst>
                <a:path w="194" h="114" extrusionOk="0">
                  <a:moveTo>
                    <a:pt x="64" y="1"/>
                  </a:moveTo>
                  <a:lnTo>
                    <a:pt x="1" y="38"/>
                  </a:lnTo>
                  <a:lnTo>
                    <a:pt x="130" y="114"/>
                  </a:lnTo>
                  <a:lnTo>
                    <a:pt x="193" y="76"/>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6"/>
            <p:cNvSpPr/>
            <p:nvPr/>
          </p:nvSpPr>
          <p:spPr>
            <a:xfrm>
              <a:off x="1750075" y="1560825"/>
              <a:ext cx="1650" cy="15550"/>
            </a:xfrm>
            <a:custGeom>
              <a:avLst/>
              <a:gdLst/>
              <a:ahLst/>
              <a:cxnLst/>
              <a:rect l="l" t="t" r="r" b="b"/>
              <a:pathLst>
                <a:path w="66" h="622" extrusionOk="0">
                  <a:moveTo>
                    <a:pt x="65" y="1"/>
                  </a:moveTo>
                  <a:lnTo>
                    <a:pt x="2" y="39"/>
                  </a:lnTo>
                  <a:lnTo>
                    <a:pt x="0" y="622"/>
                  </a:lnTo>
                  <a:lnTo>
                    <a:pt x="0" y="622"/>
                  </a:lnTo>
                  <a:lnTo>
                    <a:pt x="64" y="584"/>
                  </a:ln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6"/>
            <p:cNvSpPr/>
            <p:nvPr/>
          </p:nvSpPr>
          <p:spPr>
            <a:xfrm>
              <a:off x="1757975" y="1566300"/>
              <a:ext cx="3275" cy="16500"/>
            </a:xfrm>
            <a:custGeom>
              <a:avLst/>
              <a:gdLst/>
              <a:ahLst/>
              <a:cxnLst/>
              <a:rect l="l" t="t" r="r" b="b"/>
              <a:pathLst>
                <a:path w="131" h="660" extrusionOk="0">
                  <a:moveTo>
                    <a:pt x="2" y="1"/>
                  </a:moveTo>
                  <a:lnTo>
                    <a:pt x="0" y="585"/>
                  </a:lnTo>
                  <a:lnTo>
                    <a:pt x="129" y="659"/>
                  </a:lnTo>
                  <a:lnTo>
                    <a:pt x="131"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6"/>
            <p:cNvSpPr/>
            <p:nvPr/>
          </p:nvSpPr>
          <p:spPr>
            <a:xfrm>
              <a:off x="1758000" y="1565400"/>
              <a:ext cx="4900" cy="2825"/>
            </a:xfrm>
            <a:custGeom>
              <a:avLst/>
              <a:gdLst/>
              <a:ahLst/>
              <a:cxnLst/>
              <a:rect l="l" t="t" r="r" b="b"/>
              <a:pathLst>
                <a:path w="196" h="113" extrusionOk="0">
                  <a:moveTo>
                    <a:pt x="65" y="1"/>
                  </a:moveTo>
                  <a:lnTo>
                    <a:pt x="1" y="37"/>
                  </a:lnTo>
                  <a:lnTo>
                    <a:pt x="130" y="112"/>
                  </a:lnTo>
                  <a:lnTo>
                    <a:pt x="195" y="7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6"/>
            <p:cNvSpPr/>
            <p:nvPr/>
          </p:nvSpPr>
          <p:spPr>
            <a:xfrm>
              <a:off x="1761200" y="1567250"/>
              <a:ext cx="1700" cy="15550"/>
            </a:xfrm>
            <a:custGeom>
              <a:avLst/>
              <a:gdLst/>
              <a:ahLst/>
              <a:cxnLst/>
              <a:rect l="l" t="t" r="r" b="b"/>
              <a:pathLst>
                <a:path w="68" h="622" extrusionOk="0">
                  <a:moveTo>
                    <a:pt x="67" y="1"/>
                  </a:moveTo>
                  <a:lnTo>
                    <a:pt x="2" y="38"/>
                  </a:lnTo>
                  <a:lnTo>
                    <a:pt x="0" y="621"/>
                  </a:lnTo>
                  <a:lnTo>
                    <a:pt x="64" y="584"/>
                  </a:lnTo>
                  <a:lnTo>
                    <a:pt x="6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6"/>
            <p:cNvSpPr/>
            <p:nvPr/>
          </p:nvSpPr>
          <p:spPr>
            <a:xfrm>
              <a:off x="1769100" y="1572775"/>
              <a:ext cx="3275" cy="16475"/>
            </a:xfrm>
            <a:custGeom>
              <a:avLst/>
              <a:gdLst/>
              <a:ahLst/>
              <a:cxnLst/>
              <a:rect l="l" t="t" r="r" b="b"/>
              <a:pathLst>
                <a:path w="131" h="659" extrusionOk="0">
                  <a:moveTo>
                    <a:pt x="2" y="0"/>
                  </a:moveTo>
                  <a:lnTo>
                    <a:pt x="1" y="583"/>
                  </a:lnTo>
                  <a:lnTo>
                    <a:pt x="130" y="658"/>
                  </a:lnTo>
                  <a:lnTo>
                    <a:pt x="131" y="74"/>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6"/>
            <p:cNvSpPr/>
            <p:nvPr/>
          </p:nvSpPr>
          <p:spPr>
            <a:xfrm>
              <a:off x="1769125" y="1571825"/>
              <a:ext cx="4900" cy="2825"/>
            </a:xfrm>
            <a:custGeom>
              <a:avLst/>
              <a:gdLst/>
              <a:ahLst/>
              <a:cxnLst/>
              <a:rect l="l" t="t" r="r" b="b"/>
              <a:pathLst>
                <a:path w="196" h="113" extrusionOk="0">
                  <a:moveTo>
                    <a:pt x="65" y="0"/>
                  </a:moveTo>
                  <a:lnTo>
                    <a:pt x="1" y="38"/>
                  </a:lnTo>
                  <a:lnTo>
                    <a:pt x="130" y="112"/>
                  </a:lnTo>
                  <a:lnTo>
                    <a:pt x="195"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6"/>
            <p:cNvSpPr/>
            <p:nvPr/>
          </p:nvSpPr>
          <p:spPr>
            <a:xfrm>
              <a:off x="1772325" y="1573675"/>
              <a:ext cx="1700" cy="15575"/>
            </a:xfrm>
            <a:custGeom>
              <a:avLst/>
              <a:gdLst/>
              <a:ahLst/>
              <a:cxnLst/>
              <a:rect l="l" t="t" r="r" b="b"/>
              <a:pathLst>
                <a:path w="68" h="623" extrusionOk="0">
                  <a:moveTo>
                    <a:pt x="67" y="0"/>
                  </a:moveTo>
                  <a:lnTo>
                    <a:pt x="2" y="38"/>
                  </a:lnTo>
                  <a:lnTo>
                    <a:pt x="1" y="622"/>
                  </a:lnTo>
                  <a:lnTo>
                    <a:pt x="1" y="622"/>
                  </a:lnTo>
                  <a:lnTo>
                    <a:pt x="66" y="585"/>
                  </a:lnTo>
                  <a:lnTo>
                    <a:pt x="6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6"/>
            <p:cNvSpPr/>
            <p:nvPr/>
          </p:nvSpPr>
          <p:spPr>
            <a:xfrm>
              <a:off x="1780225" y="1579175"/>
              <a:ext cx="3325" cy="16500"/>
            </a:xfrm>
            <a:custGeom>
              <a:avLst/>
              <a:gdLst/>
              <a:ahLst/>
              <a:cxnLst/>
              <a:rect l="l" t="t" r="r" b="b"/>
              <a:pathLst>
                <a:path w="133" h="660" extrusionOk="0">
                  <a:moveTo>
                    <a:pt x="2" y="1"/>
                  </a:moveTo>
                  <a:lnTo>
                    <a:pt x="1" y="585"/>
                  </a:lnTo>
                  <a:lnTo>
                    <a:pt x="131" y="659"/>
                  </a:lnTo>
                  <a:lnTo>
                    <a:pt x="133"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6"/>
            <p:cNvSpPr/>
            <p:nvPr/>
          </p:nvSpPr>
          <p:spPr>
            <a:xfrm>
              <a:off x="1780275" y="1578250"/>
              <a:ext cx="4875" cy="2850"/>
            </a:xfrm>
            <a:custGeom>
              <a:avLst/>
              <a:gdLst/>
              <a:ahLst/>
              <a:cxnLst/>
              <a:rect l="l" t="t" r="r" b="b"/>
              <a:pathLst>
                <a:path w="195" h="114" extrusionOk="0">
                  <a:moveTo>
                    <a:pt x="65" y="0"/>
                  </a:moveTo>
                  <a:lnTo>
                    <a:pt x="0" y="38"/>
                  </a:lnTo>
                  <a:lnTo>
                    <a:pt x="131" y="113"/>
                  </a:lnTo>
                  <a:lnTo>
                    <a:pt x="194" y="75"/>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6"/>
            <p:cNvSpPr/>
            <p:nvPr/>
          </p:nvSpPr>
          <p:spPr>
            <a:xfrm>
              <a:off x="1783500" y="1580125"/>
              <a:ext cx="1650" cy="15550"/>
            </a:xfrm>
            <a:custGeom>
              <a:avLst/>
              <a:gdLst/>
              <a:ahLst/>
              <a:cxnLst/>
              <a:rect l="l" t="t" r="r" b="b"/>
              <a:pathLst>
                <a:path w="66" h="622" extrusionOk="0">
                  <a:moveTo>
                    <a:pt x="65" y="0"/>
                  </a:moveTo>
                  <a:lnTo>
                    <a:pt x="2" y="38"/>
                  </a:lnTo>
                  <a:lnTo>
                    <a:pt x="0" y="621"/>
                  </a:lnTo>
                  <a:lnTo>
                    <a:pt x="64" y="583"/>
                  </a:lnTo>
                  <a:lnTo>
                    <a:pt x="6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6"/>
            <p:cNvSpPr/>
            <p:nvPr/>
          </p:nvSpPr>
          <p:spPr>
            <a:xfrm>
              <a:off x="1791350" y="1585625"/>
              <a:ext cx="3325" cy="16500"/>
            </a:xfrm>
            <a:custGeom>
              <a:avLst/>
              <a:gdLst/>
              <a:ahLst/>
              <a:cxnLst/>
              <a:rect l="l" t="t" r="r" b="b"/>
              <a:pathLst>
                <a:path w="133" h="660" extrusionOk="0">
                  <a:moveTo>
                    <a:pt x="4" y="1"/>
                  </a:moveTo>
                  <a:lnTo>
                    <a:pt x="1" y="584"/>
                  </a:lnTo>
                  <a:lnTo>
                    <a:pt x="131" y="659"/>
                  </a:lnTo>
                  <a:lnTo>
                    <a:pt x="133" y="75"/>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6"/>
            <p:cNvSpPr/>
            <p:nvPr/>
          </p:nvSpPr>
          <p:spPr>
            <a:xfrm>
              <a:off x="1791425" y="1584700"/>
              <a:ext cx="4850" cy="2800"/>
            </a:xfrm>
            <a:custGeom>
              <a:avLst/>
              <a:gdLst/>
              <a:ahLst/>
              <a:cxnLst/>
              <a:rect l="l" t="t" r="r" b="b"/>
              <a:pathLst>
                <a:path w="194" h="112" extrusionOk="0">
                  <a:moveTo>
                    <a:pt x="65" y="0"/>
                  </a:moveTo>
                  <a:lnTo>
                    <a:pt x="1" y="38"/>
                  </a:lnTo>
                  <a:lnTo>
                    <a:pt x="130" y="112"/>
                  </a:lnTo>
                  <a:lnTo>
                    <a:pt x="194"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6"/>
            <p:cNvSpPr/>
            <p:nvPr/>
          </p:nvSpPr>
          <p:spPr>
            <a:xfrm>
              <a:off x="1794625" y="1586550"/>
              <a:ext cx="1650" cy="15575"/>
            </a:xfrm>
            <a:custGeom>
              <a:avLst/>
              <a:gdLst/>
              <a:ahLst/>
              <a:cxnLst/>
              <a:rect l="l" t="t" r="r" b="b"/>
              <a:pathLst>
                <a:path w="66" h="623" extrusionOk="0">
                  <a:moveTo>
                    <a:pt x="66" y="0"/>
                  </a:moveTo>
                  <a:lnTo>
                    <a:pt x="2" y="38"/>
                  </a:lnTo>
                  <a:lnTo>
                    <a:pt x="0" y="622"/>
                  </a:lnTo>
                  <a:lnTo>
                    <a:pt x="0" y="622"/>
                  </a:lnTo>
                  <a:lnTo>
                    <a:pt x="64" y="584"/>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6"/>
            <p:cNvSpPr/>
            <p:nvPr/>
          </p:nvSpPr>
          <p:spPr>
            <a:xfrm>
              <a:off x="1713450" y="1539675"/>
              <a:ext cx="4875" cy="2800"/>
            </a:xfrm>
            <a:custGeom>
              <a:avLst/>
              <a:gdLst/>
              <a:ahLst/>
              <a:cxnLst/>
              <a:rect l="l" t="t" r="r" b="b"/>
              <a:pathLst>
                <a:path w="195" h="112" extrusionOk="0">
                  <a:moveTo>
                    <a:pt x="64" y="0"/>
                  </a:moveTo>
                  <a:lnTo>
                    <a:pt x="1" y="38"/>
                  </a:lnTo>
                  <a:lnTo>
                    <a:pt x="130" y="112"/>
                  </a:lnTo>
                  <a:lnTo>
                    <a:pt x="195" y="7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6"/>
            <p:cNvSpPr/>
            <p:nvPr/>
          </p:nvSpPr>
          <p:spPr>
            <a:xfrm>
              <a:off x="1716650" y="1541525"/>
              <a:ext cx="1675" cy="15575"/>
            </a:xfrm>
            <a:custGeom>
              <a:avLst/>
              <a:gdLst/>
              <a:ahLst/>
              <a:cxnLst/>
              <a:rect l="l" t="t" r="r" b="b"/>
              <a:pathLst>
                <a:path w="67" h="623" extrusionOk="0">
                  <a:moveTo>
                    <a:pt x="67" y="0"/>
                  </a:moveTo>
                  <a:lnTo>
                    <a:pt x="2" y="38"/>
                  </a:lnTo>
                  <a:lnTo>
                    <a:pt x="0" y="622"/>
                  </a:lnTo>
                  <a:lnTo>
                    <a:pt x="0" y="622"/>
                  </a:lnTo>
                  <a:lnTo>
                    <a:pt x="64" y="584"/>
                  </a:lnTo>
                  <a:lnTo>
                    <a:pt x="6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6"/>
            <p:cNvSpPr/>
            <p:nvPr/>
          </p:nvSpPr>
          <p:spPr>
            <a:xfrm>
              <a:off x="1713450" y="1535425"/>
              <a:ext cx="1625" cy="5200"/>
            </a:xfrm>
            <a:custGeom>
              <a:avLst/>
              <a:gdLst/>
              <a:ahLst/>
              <a:cxnLst/>
              <a:rect l="l" t="t" r="r" b="b"/>
              <a:pathLst>
                <a:path w="65" h="208" extrusionOk="0">
                  <a:moveTo>
                    <a:pt x="64" y="0"/>
                  </a:moveTo>
                  <a:lnTo>
                    <a:pt x="1" y="38"/>
                  </a:lnTo>
                  <a:lnTo>
                    <a:pt x="1" y="208"/>
                  </a:lnTo>
                  <a:lnTo>
                    <a:pt x="64" y="170"/>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6"/>
            <p:cNvSpPr/>
            <p:nvPr/>
          </p:nvSpPr>
          <p:spPr>
            <a:xfrm>
              <a:off x="1713450" y="1535425"/>
              <a:ext cx="4875" cy="2825"/>
            </a:xfrm>
            <a:custGeom>
              <a:avLst/>
              <a:gdLst/>
              <a:ahLst/>
              <a:cxnLst/>
              <a:rect l="l" t="t" r="r" b="b"/>
              <a:pathLst>
                <a:path w="195" h="113" extrusionOk="0">
                  <a:moveTo>
                    <a:pt x="64" y="0"/>
                  </a:moveTo>
                  <a:lnTo>
                    <a:pt x="1" y="38"/>
                  </a:lnTo>
                  <a:lnTo>
                    <a:pt x="130" y="112"/>
                  </a:lnTo>
                  <a:lnTo>
                    <a:pt x="195" y="76"/>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6"/>
            <p:cNvSpPr/>
            <p:nvPr/>
          </p:nvSpPr>
          <p:spPr>
            <a:xfrm>
              <a:off x="1716675" y="1528825"/>
              <a:ext cx="1650" cy="9425"/>
            </a:xfrm>
            <a:custGeom>
              <a:avLst/>
              <a:gdLst/>
              <a:ahLst/>
              <a:cxnLst/>
              <a:rect l="l" t="t" r="r" b="b"/>
              <a:pathLst>
                <a:path w="66" h="377" extrusionOk="0">
                  <a:moveTo>
                    <a:pt x="66" y="1"/>
                  </a:moveTo>
                  <a:lnTo>
                    <a:pt x="2" y="37"/>
                  </a:lnTo>
                  <a:lnTo>
                    <a:pt x="1" y="376"/>
                  </a:lnTo>
                  <a:lnTo>
                    <a:pt x="66" y="340"/>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6"/>
            <p:cNvSpPr/>
            <p:nvPr/>
          </p:nvSpPr>
          <p:spPr>
            <a:xfrm>
              <a:off x="1713950" y="1525850"/>
              <a:ext cx="1775" cy="1000"/>
            </a:xfrm>
            <a:custGeom>
              <a:avLst/>
              <a:gdLst/>
              <a:ahLst/>
              <a:cxnLst/>
              <a:rect l="l" t="t" r="r" b="b"/>
              <a:pathLst>
                <a:path w="71" h="40" extrusionOk="0">
                  <a:moveTo>
                    <a:pt x="71" y="1"/>
                  </a:moveTo>
                  <a:lnTo>
                    <a:pt x="65" y="2"/>
                  </a:lnTo>
                  <a:lnTo>
                    <a:pt x="15" y="32"/>
                  </a:lnTo>
                  <a:lnTo>
                    <a:pt x="15" y="32"/>
                  </a:lnTo>
                  <a:lnTo>
                    <a:pt x="71" y="1"/>
                  </a:lnTo>
                  <a:close/>
                  <a:moveTo>
                    <a:pt x="15" y="32"/>
                  </a:moveTo>
                  <a:lnTo>
                    <a:pt x="5" y="37"/>
                  </a:lnTo>
                  <a:cubicBezTo>
                    <a:pt x="4" y="38"/>
                    <a:pt x="2" y="38"/>
                    <a:pt x="1" y="40"/>
                  </a:cubicBezTo>
                  <a:lnTo>
                    <a:pt x="15" y="32"/>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6"/>
            <p:cNvSpPr/>
            <p:nvPr/>
          </p:nvSpPr>
          <p:spPr>
            <a:xfrm>
              <a:off x="1714075" y="1525825"/>
              <a:ext cx="1750" cy="950"/>
            </a:xfrm>
            <a:custGeom>
              <a:avLst/>
              <a:gdLst/>
              <a:ahLst/>
              <a:cxnLst/>
              <a:rect l="l" t="t" r="r" b="b"/>
              <a:pathLst>
                <a:path w="70" h="38" extrusionOk="0">
                  <a:moveTo>
                    <a:pt x="70" y="0"/>
                  </a:moveTo>
                  <a:lnTo>
                    <a:pt x="66" y="2"/>
                  </a:lnTo>
                  <a:lnTo>
                    <a:pt x="0" y="38"/>
                  </a:lnTo>
                  <a:lnTo>
                    <a:pt x="0" y="38"/>
                  </a:lnTo>
                  <a:lnTo>
                    <a:pt x="5" y="36"/>
                  </a:lnTo>
                  <a:lnTo>
                    <a:pt x="7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6"/>
            <p:cNvSpPr/>
            <p:nvPr/>
          </p:nvSpPr>
          <p:spPr>
            <a:xfrm>
              <a:off x="1714175" y="1525825"/>
              <a:ext cx="1725" cy="925"/>
            </a:xfrm>
            <a:custGeom>
              <a:avLst/>
              <a:gdLst/>
              <a:ahLst/>
              <a:cxnLst/>
              <a:rect l="l" t="t" r="r" b="b"/>
              <a:pathLst>
                <a:path w="69" h="37" extrusionOk="0">
                  <a:moveTo>
                    <a:pt x="66" y="0"/>
                  </a:moveTo>
                  <a:lnTo>
                    <a:pt x="1" y="36"/>
                  </a:lnTo>
                  <a:lnTo>
                    <a:pt x="5" y="36"/>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6"/>
            <p:cNvSpPr/>
            <p:nvPr/>
          </p:nvSpPr>
          <p:spPr>
            <a:xfrm>
              <a:off x="1714275" y="1525775"/>
              <a:ext cx="1750" cy="975"/>
            </a:xfrm>
            <a:custGeom>
              <a:avLst/>
              <a:gdLst/>
              <a:ahLst/>
              <a:cxnLst/>
              <a:rect l="l" t="t" r="r" b="b"/>
              <a:pathLst>
                <a:path w="70" h="39" extrusionOk="0">
                  <a:moveTo>
                    <a:pt x="65" y="1"/>
                  </a:moveTo>
                  <a:lnTo>
                    <a:pt x="1" y="38"/>
                  </a:lnTo>
                  <a:lnTo>
                    <a:pt x="4"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6"/>
            <p:cNvSpPr/>
            <p:nvPr/>
          </p:nvSpPr>
          <p:spPr>
            <a:xfrm>
              <a:off x="1714350" y="1525775"/>
              <a:ext cx="1750" cy="975"/>
            </a:xfrm>
            <a:custGeom>
              <a:avLst/>
              <a:gdLst/>
              <a:ahLst/>
              <a:cxnLst/>
              <a:rect l="l" t="t" r="r" b="b"/>
              <a:pathLst>
                <a:path w="70" h="39" extrusionOk="0">
                  <a:moveTo>
                    <a:pt x="66" y="1"/>
                  </a:moveTo>
                  <a:lnTo>
                    <a:pt x="1" y="38"/>
                  </a:lnTo>
                  <a:lnTo>
                    <a:pt x="4"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6"/>
            <p:cNvSpPr/>
            <p:nvPr/>
          </p:nvSpPr>
          <p:spPr>
            <a:xfrm>
              <a:off x="1714475" y="1525775"/>
              <a:ext cx="1675" cy="975"/>
            </a:xfrm>
            <a:custGeom>
              <a:avLst/>
              <a:gdLst/>
              <a:ahLst/>
              <a:cxnLst/>
              <a:rect l="l" t="t" r="r" b="b"/>
              <a:pathLst>
                <a:path w="67" h="39" extrusionOk="0">
                  <a:moveTo>
                    <a:pt x="65"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6"/>
            <p:cNvSpPr/>
            <p:nvPr/>
          </p:nvSpPr>
          <p:spPr>
            <a:xfrm>
              <a:off x="1714500" y="1525775"/>
              <a:ext cx="1725" cy="975"/>
            </a:xfrm>
            <a:custGeom>
              <a:avLst/>
              <a:gdLst/>
              <a:ahLst/>
              <a:cxnLst/>
              <a:rect l="l" t="t" r="r" b="b"/>
              <a:pathLst>
                <a:path w="69" h="39" extrusionOk="0">
                  <a:moveTo>
                    <a:pt x="66" y="1"/>
                  </a:moveTo>
                  <a:lnTo>
                    <a:pt x="1" y="38"/>
                  </a:lnTo>
                  <a:lnTo>
                    <a:pt x="4"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6"/>
            <p:cNvSpPr/>
            <p:nvPr/>
          </p:nvSpPr>
          <p:spPr>
            <a:xfrm>
              <a:off x="1714575" y="1525825"/>
              <a:ext cx="1725" cy="950"/>
            </a:xfrm>
            <a:custGeom>
              <a:avLst/>
              <a:gdLst/>
              <a:ahLst/>
              <a:cxnLst/>
              <a:rect l="l" t="t" r="r" b="b"/>
              <a:pathLst>
                <a:path w="69" h="38" extrusionOk="0">
                  <a:moveTo>
                    <a:pt x="66" y="0"/>
                  </a:moveTo>
                  <a:lnTo>
                    <a:pt x="1" y="38"/>
                  </a:lnTo>
                  <a:lnTo>
                    <a:pt x="3"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6"/>
            <p:cNvSpPr/>
            <p:nvPr/>
          </p:nvSpPr>
          <p:spPr>
            <a:xfrm>
              <a:off x="1714650" y="1525825"/>
              <a:ext cx="1700" cy="950"/>
            </a:xfrm>
            <a:custGeom>
              <a:avLst/>
              <a:gdLst/>
              <a:ahLst/>
              <a:cxnLst/>
              <a:rect l="l" t="t" r="r" b="b"/>
              <a:pathLst>
                <a:path w="68" h="38" extrusionOk="0">
                  <a:moveTo>
                    <a:pt x="66"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6"/>
            <p:cNvSpPr/>
            <p:nvPr/>
          </p:nvSpPr>
          <p:spPr>
            <a:xfrm>
              <a:off x="1714725" y="1525850"/>
              <a:ext cx="1700" cy="925"/>
            </a:xfrm>
            <a:custGeom>
              <a:avLst/>
              <a:gdLst/>
              <a:ahLst/>
              <a:cxnLst/>
              <a:rect l="l" t="t" r="r" b="b"/>
              <a:pathLst>
                <a:path w="68" h="37" extrusionOk="0">
                  <a:moveTo>
                    <a:pt x="64" y="1"/>
                  </a:moveTo>
                  <a:lnTo>
                    <a:pt x="0" y="37"/>
                  </a:lnTo>
                  <a:lnTo>
                    <a:pt x="3"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6"/>
            <p:cNvSpPr/>
            <p:nvPr/>
          </p:nvSpPr>
          <p:spPr>
            <a:xfrm>
              <a:off x="1714800" y="1525850"/>
              <a:ext cx="1675" cy="1000"/>
            </a:xfrm>
            <a:custGeom>
              <a:avLst/>
              <a:gdLst/>
              <a:ahLst/>
              <a:cxnLst/>
              <a:rect l="l" t="t" r="r" b="b"/>
              <a:pathLst>
                <a:path w="67" h="40" extrusionOk="0">
                  <a:moveTo>
                    <a:pt x="64" y="1"/>
                  </a:moveTo>
                  <a:lnTo>
                    <a:pt x="0" y="38"/>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6"/>
            <p:cNvSpPr/>
            <p:nvPr/>
          </p:nvSpPr>
          <p:spPr>
            <a:xfrm>
              <a:off x="1714875" y="1525900"/>
              <a:ext cx="1675" cy="1000"/>
            </a:xfrm>
            <a:custGeom>
              <a:avLst/>
              <a:gdLst/>
              <a:ahLst/>
              <a:cxnLst/>
              <a:rect l="l" t="t" r="r" b="b"/>
              <a:pathLst>
                <a:path w="67" h="40" extrusionOk="0">
                  <a:moveTo>
                    <a:pt x="64" y="0"/>
                  </a:moveTo>
                  <a:lnTo>
                    <a:pt x="0" y="38"/>
                  </a:lnTo>
                  <a:lnTo>
                    <a:pt x="2" y="39"/>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6"/>
            <p:cNvSpPr/>
            <p:nvPr/>
          </p:nvSpPr>
          <p:spPr>
            <a:xfrm>
              <a:off x="1714950" y="1525925"/>
              <a:ext cx="1675" cy="975"/>
            </a:xfrm>
            <a:custGeom>
              <a:avLst/>
              <a:gdLst/>
              <a:ahLst/>
              <a:cxnLst/>
              <a:rect l="l" t="t" r="r" b="b"/>
              <a:pathLst>
                <a:path w="67" h="39" extrusionOk="0">
                  <a:moveTo>
                    <a:pt x="64" y="1"/>
                  </a:moveTo>
                  <a:lnTo>
                    <a:pt x="0" y="38"/>
                  </a:lnTo>
                  <a:lnTo>
                    <a:pt x="2" y="38"/>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6"/>
            <p:cNvSpPr/>
            <p:nvPr/>
          </p:nvSpPr>
          <p:spPr>
            <a:xfrm>
              <a:off x="1714975" y="1525925"/>
              <a:ext cx="1700" cy="1000"/>
            </a:xfrm>
            <a:custGeom>
              <a:avLst/>
              <a:gdLst/>
              <a:ahLst/>
              <a:cxnLst/>
              <a:rect l="l" t="t" r="r" b="b"/>
              <a:pathLst>
                <a:path w="68" h="40" extrusionOk="0">
                  <a:moveTo>
                    <a:pt x="66" y="1"/>
                  </a:moveTo>
                  <a:lnTo>
                    <a:pt x="1" y="38"/>
                  </a:lnTo>
                  <a:lnTo>
                    <a:pt x="3"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6"/>
            <p:cNvSpPr/>
            <p:nvPr/>
          </p:nvSpPr>
          <p:spPr>
            <a:xfrm>
              <a:off x="1715050" y="1526000"/>
              <a:ext cx="1700" cy="975"/>
            </a:xfrm>
            <a:custGeom>
              <a:avLst/>
              <a:gdLst/>
              <a:ahLst/>
              <a:cxnLst/>
              <a:rect l="l" t="t" r="r" b="b"/>
              <a:pathLst>
                <a:path w="68" h="39" extrusionOk="0">
                  <a:moveTo>
                    <a:pt x="64" y="0"/>
                  </a:moveTo>
                  <a:lnTo>
                    <a:pt x="0" y="38"/>
                  </a:lnTo>
                  <a:lnTo>
                    <a:pt x="2" y="38"/>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6"/>
            <p:cNvSpPr/>
            <p:nvPr/>
          </p:nvSpPr>
          <p:spPr>
            <a:xfrm>
              <a:off x="1716675" y="1537300"/>
              <a:ext cx="9575" cy="5500"/>
            </a:xfrm>
            <a:custGeom>
              <a:avLst/>
              <a:gdLst/>
              <a:ahLst/>
              <a:cxnLst/>
              <a:rect l="l" t="t" r="r" b="b"/>
              <a:pathLst>
                <a:path w="383" h="220" extrusionOk="0">
                  <a:moveTo>
                    <a:pt x="66" y="1"/>
                  </a:moveTo>
                  <a:lnTo>
                    <a:pt x="1" y="37"/>
                  </a:lnTo>
                  <a:lnTo>
                    <a:pt x="317" y="220"/>
                  </a:lnTo>
                  <a:lnTo>
                    <a:pt x="382" y="182"/>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6"/>
            <p:cNvSpPr/>
            <p:nvPr/>
          </p:nvSpPr>
          <p:spPr>
            <a:xfrm>
              <a:off x="1713425" y="1526725"/>
              <a:ext cx="3325" cy="30325"/>
            </a:xfrm>
            <a:custGeom>
              <a:avLst/>
              <a:gdLst/>
              <a:ahLst/>
              <a:cxnLst/>
              <a:rect l="l" t="t" r="r" b="b"/>
              <a:pathLst>
                <a:path w="133" h="1213" extrusionOk="0">
                  <a:moveTo>
                    <a:pt x="38" y="0"/>
                  </a:moveTo>
                  <a:cubicBezTo>
                    <a:pt x="18" y="0"/>
                    <a:pt x="3" y="17"/>
                    <a:pt x="3" y="45"/>
                  </a:cubicBezTo>
                  <a:lnTo>
                    <a:pt x="2" y="385"/>
                  </a:lnTo>
                  <a:lnTo>
                    <a:pt x="2" y="385"/>
                  </a:lnTo>
                  <a:lnTo>
                    <a:pt x="131" y="460"/>
                  </a:lnTo>
                  <a:lnTo>
                    <a:pt x="132" y="121"/>
                  </a:lnTo>
                  <a:cubicBezTo>
                    <a:pt x="129" y="74"/>
                    <a:pt x="106" y="34"/>
                    <a:pt x="67" y="9"/>
                  </a:cubicBezTo>
                  <a:cubicBezTo>
                    <a:pt x="57" y="3"/>
                    <a:pt x="47" y="0"/>
                    <a:pt x="38" y="0"/>
                  </a:cubicBezTo>
                  <a:close/>
                  <a:moveTo>
                    <a:pt x="2" y="385"/>
                  </a:moveTo>
                  <a:lnTo>
                    <a:pt x="2" y="554"/>
                  </a:lnTo>
                  <a:lnTo>
                    <a:pt x="2" y="554"/>
                  </a:lnTo>
                  <a:lnTo>
                    <a:pt x="2" y="385"/>
                  </a:lnTo>
                  <a:lnTo>
                    <a:pt x="2" y="385"/>
                  </a:lnTo>
                  <a:lnTo>
                    <a:pt x="2" y="385"/>
                  </a:lnTo>
                  <a:close/>
                  <a:moveTo>
                    <a:pt x="2" y="554"/>
                  </a:moveTo>
                  <a:lnTo>
                    <a:pt x="0" y="1139"/>
                  </a:lnTo>
                  <a:lnTo>
                    <a:pt x="129" y="1213"/>
                  </a:lnTo>
                  <a:lnTo>
                    <a:pt x="131" y="630"/>
                  </a:lnTo>
                  <a:lnTo>
                    <a:pt x="2" y="554"/>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6"/>
            <p:cNvSpPr/>
            <p:nvPr/>
          </p:nvSpPr>
          <p:spPr>
            <a:xfrm>
              <a:off x="1715075" y="1526000"/>
              <a:ext cx="1675" cy="975"/>
            </a:xfrm>
            <a:custGeom>
              <a:avLst/>
              <a:gdLst/>
              <a:ahLst/>
              <a:cxnLst/>
              <a:rect l="l" t="t" r="r" b="b"/>
              <a:pathLst>
                <a:path w="67" h="39" extrusionOk="0">
                  <a:moveTo>
                    <a:pt x="1" y="38"/>
                  </a:moveTo>
                  <a:lnTo>
                    <a:pt x="66" y="0"/>
                  </a:lnTo>
                  <a:lnTo>
                    <a:pt x="66" y="0"/>
                  </a:lnTo>
                  <a:lnTo>
                    <a:pt x="1" y="38"/>
                  </a:lnTo>
                  <a:lnTo>
                    <a:pt x="1"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6"/>
            <p:cNvSpPr/>
            <p:nvPr/>
          </p:nvSpPr>
          <p:spPr>
            <a:xfrm>
              <a:off x="1715125" y="1526025"/>
              <a:ext cx="1700" cy="1025"/>
            </a:xfrm>
            <a:custGeom>
              <a:avLst/>
              <a:gdLst/>
              <a:ahLst/>
              <a:cxnLst/>
              <a:rect l="l" t="t" r="r" b="b"/>
              <a:pathLst>
                <a:path w="68" h="41" extrusionOk="0">
                  <a:moveTo>
                    <a:pt x="66" y="1"/>
                  </a:moveTo>
                  <a:lnTo>
                    <a:pt x="0" y="37"/>
                  </a:lnTo>
                  <a:lnTo>
                    <a:pt x="3"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6"/>
            <p:cNvSpPr/>
            <p:nvPr/>
          </p:nvSpPr>
          <p:spPr>
            <a:xfrm>
              <a:off x="1715200" y="1526075"/>
              <a:ext cx="1675" cy="1000"/>
            </a:xfrm>
            <a:custGeom>
              <a:avLst/>
              <a:gdLst/>
              <a:ahLst/>
              <a:cxnLst/>
              <a:rect l="l" t="t" r="r" b="b"/>
              <a:pathLst>
                <a:path w="67" h="40" extrusionOk="0">
                  <a:moveTo>
                    <a:pt x="64" y="0"/>
                  </a:moveTo>
                  <a:lnTo>
                    <a:pt x="0" y="38"/>
                  </a:lnTo>
                  <a:lnTo>
                    <a:pt x="3"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6"/>
            <p:cNvSpPr/>
            <p:nvPr/>
          </p:nvSpPr>
          <p:spPr>
            <a:xfrm>
              <a:off x="1715275" y="1526100"/>
              <a:ext cx="1675" cy="1000"/>
            </a:xfrm>
            <a:custGeom>
              <a:avLst/>
              <a:gdLst/>
              <a:ahLst/>
              <a:cxnLst/>
              <a:rect l="l" t="t" r="r" b="b"/>
              <a:pathLst>
                <a:path w="67" h="40" extrusionOk="0">
                  <a:moveTo>
                    <a:pt x="64" y="1"/>
                  </a:moveTo>
                  <a:lnTo>
                    <a:pt x="0" y="39"/>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6"/>
            <p:cNvSpPr/>
            <p:nvPr/>
          </p:nvSpPr>
          <p:spPr>
            <a:xfrm>
              <a:off x="1715350" y="1526150"/>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6"/>
            <p:cNvSpPr/>
            <p:nvPr/>
          </p:nvSpPr>
          <p:spPr>
            <a:xfrm>
              <a:off x="1715400" y="1526225"/>
              <a:ext cx="1700" cy="1000"/>
            </a:xfrm>
            <a:custGeom>
              <a:avLst/>
              <a:gdLst/>
              <a:ahLst/>
              <a:cxnLst/>
              <a:rect l="l" t="t" r="r" b="b"/>
              <a:pathLst>
                <a:path w="68" h="40" extrusionOk="0">
                  <a:moveTo>
                    <a:pt x="65" y="0"/>
                  </a:moveTo>
                  <a:lnTo>
                    <a:pt x="1" y="38"/>
                  </a:lnTo>
                  <a:lnTo>
                    <a:pt x="4" y="39"/>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6"/>
            <p:cNvSpPr/>
            <p:nvPr/>
          </p:nvSpPr>
          <p:spPr>
            <a:xfrm>
              <a:off x="1715475" y="1526300"/>
              <a:ext cx="1700" cy="1000"/>
            </a:xfrm>
            <a:custGeom>
              <a:avLst/>
              <a:gdLst/>
              <a:ahLst/>
              <a:cxnLst/>
              <a:rect l="l" t="t" r="r" b="b"/>
              <a:pathLst>
                <a:path w="68" h="40" extrusionOk="0">
                  <a:moveTo>
                    <a:pt x="65" y="0"/>
                  </a:moveTo>
                  <a:lnTo>
                    <a:pt x="1" y="36"/>
                  </a:lnTo>
                  <a:lnTo>
                    <a:pt x="4"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6"/>
            <p:cNvSpPr/>
            <p:nvPr/>
          </p:nvSpPr>
          <p:spPr>
            <a:xfrm>
              <a:off x="1715550" y="1526325"/>
              <a:ext cx="1700" cy="1050"/>
            </a:xfrm>
            <a:custGeom>
              <a:avLst/>
              <a:gdLst/>
              <a:ahLst/>
              <a:cxnLst/>
              <a:rect l="l" t="t" r="r" b="b"/>
              <a:pathLst>
                <a:path w="68" h="42" extrusionOk="0">
                  <a:moveTo>
                    <a:pt x="65" y="1"/>
                  </a:moveTo>
                  <a:lnTo>
                    <a:pt x="1" y="38"/>
                  </a:lnTo>
                  <a:lnTo>
                    <a:pt x="4" y="41"/>
                  </a:lnTo>
                  <a:lnTo>
                    <a:pt x="67"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6"/>
            <p:cNvSpPr/>
            <p:nvPr/>
          </p:nvSpPr>
          <p:spPr>
            <a:xfrm>
              <a:off x="1715600" y="1526400"/>
              <a:ext cx="1725" cy="1050"/>
            </a:xfrm>
            <a:custGeom>
              <a:avLst/>
              <a:gdLst/>
              <a:ahLst/>
              <a:cxnLst/>
              <a:rect l="l" t="t" r="r" b="b"/>
              <a:pathLst>
                <a:path w="69" h="42" extrusionOk="0">
                  <a:moveTo>
                    <a:pt x="65" y="0"/>
                  </a:moveTo>
                  <a:lnTo>
                    <a:pt x="2" y="38"/>
                  </a:lnTo>
                  <a:lnTo>
                    <a:pt x="0" y="38"/>
                  </a:lnTo>
                  <a:lnTo>
                    <a:pt x="3" y="41"/>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6"/>
            <p:cNvSpPr/>
            <p:nvPr/>
          </p:nvSpPr>
          <p:spPr>
            <a:xfrm>
              <a:off x="1715675" y="1526475"/>
              <a:ext cx="1725" cy="1025"/>
            </a:xfrm>
            <a:custGeom>
              <a:avLst/>
              <a:gdLst/>
              <a:ahLst/>
              <a:cxnLst/>
              <a:rect l="l" t="t" r="r" b="b"/>
              <a:pathLst>
                <a:path w="69" h="41" extrusionOk="0">
                  <a:moveTo>
                    <a:pt x="65" y="0"/>
                  </a:moveTo>
                  <a:lnTo>
                    <a:pt x="0" y="38"/>
                  </a:lnTo>
                  <a:lnTo>
                    <a:pt x="3" y="41"/>
                  </a:lnTo>
                  <a:lnTo>
                    <a:pt x="68" y="3"/>
                  </a:lnTo>
                  <a:cubicBezTo>
                    <a:pt x="67" y="2"/>
                    <a:pt x="67"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6"/>
            <p:cNvSpPr/>
            <p:nvPr/>
          </p:nvSpPr>
          <p:spPr>
            <a:xfrm>
              <a:off x="1715725" y="1526550"/>
              <a:ext cx="1700" cy="1000"/>
            </a:xfrm>
            <a:custGeom>
              <a:avLst/>
              <a:gdLst/>
              <a:ahLst/>
              <a:cxnLst/>
              <a:rect l="l" t="t" r="r" b="b"/>
              <a:pathLst>
                <a:path w="68" h="40" extrusionOk="0">
                  <a:moveTo>
                    <a:pt x="66" y="0"/>
                  </a:moveTo>
                  <a:lnTo>
                    <a:pt x="1" y="38"/>
                  </a:lnTo>
                  <a:lnTo>
                    <a:pt x="4" y="39"/>
                  </a:lnTo>
                  <a:lnTo>
                    <a:pt x="68"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6"/>
            <p:cNvSpPr/>
            <p:nvPr/>
          </p:nvSpPr>
          <p:spPr>
            <a:xfrm>
              <a:off x="1715850" y="1526625"/>
              <a:ext cx="1700" cy="1025"/>
            </a:xfrm>
            <a:custGeom>
              <a:avLst/>
              <a:gdLst/>
              <a:ahLst/>
              <a:cxnLst/>
              <a:rect l="l" t="t" r="r" b="b"/>
              <a:pathLst>
                <a:path w="68" h="41" extrusionOk="0">
                  <a:moveTo>
                    <a:pt x="64" y="0"/>
                  </a:moveTo>
                  <a:lnTo>
                    <a:pt x="0" y="38"/>
                  </a:lnTo>
                  <a:lnTo>
                    <a:pt x="2"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6"/>
            <p:cNvSpPr/>
            <p:nvPr/>
          </p:nvSpPr>
          <p:spPr>
            <a:xfrm>
              <a:off x="1715875" y="1526700"/>
              <a:ext cx="1700" cy="1025"/>
            </a:xfrm>
            <a:custGeom>
              <a:avLst/>
              <a:gdLst/>
              <a:ahLst/>
              <a:cxnLst/>
              <a:rect l="l" t="t" r="r" b="b"/>
              <a:pathLst>
                <a:path w="68" h="41" extrusionOk="0">
                  <a:moveTo>
                    <a:pt x="65" y="0"/>
                  </a:moveTo>
                  <a:lnTo>
                    <a:pt x="1" y="38"/>
                  </a:lnTo>
                  <a:lnTo>
                    <a:pt x="4" y="41"/>
                  </a:lnTo>
                  <a:lnTo>
                    <a:pt x="67" y="3"/>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6"/>
            <p:cNvSpPr/>
            <p:nvPr/>
          </p:nvSpPr>
          <p:spPr>
            <a:xfrm>
              <a:off x="1715950" y="1526750"/>
              <a:ext cx="1700" cy="1050"/>
            </a:xfrm>
            <a:custGeom>
              <a:avLst/>
              <a:gdLst/>
              <a:ahLst/>
              <a:cxnLst/>
              <a:rect l="l" t="t" r="r" b="b"/>
              <a:pathLst>
                <a:path w="68" h="42" extrusionOk="0">
                  <a:moveTo>
                    <a:pt x="64" y="1"/>
                  </a:moveTo>
                  <a:lnTo>
                    <a:pt x="1" y="39"/>
                  </a:lnTo>
                  <a:lnTo>
                    <a:pt x="2" y="42"/>
                  </a:lnTo>
                  <a:lnTo>
                    <a:pt x="67"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6"/>
            <p:cNvSpPr/>
            <p:nvPr/>
          </p:nvSpPr>
          <p:spPr>
            <a:xfrm>
              <a:off x="1716000" y="1526875"/>
              <a:ext cx="1750" cy="1075"/>
            </a:xfrm>
            <a:custGeom>
              <a:avLst/>
              <a:gdLst/>
              <a:ahLst/>
              <a:cxnLst/>
              <a:rect l="l" t="t" r="r" b="b"/>
              <a:pathLst>
                <a:path w="70" h="43" extrusionOk="0">
                  <a:moveTo>
                    <a:pt x="65" y="0"/>
                  </a:moveTo>
                  <a:lnTo>
                    <a:pt x="0" y="37"/>
                  </a:lnTo>
                  <a:lnTo>
                    <a:pt x="4" y="42"/>
                  </a:lnTo>
                  <a:lnTo>
                    <a:pt x="70" y="6"/>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6"/>
            <p:cNvSpPr/>
            <p:nvPr/>
          </p:nvSpPr>
          <p:spPr>
            <a:xfrm>
              <a:off x="1716100" y="1527025"/>
              <a:ext cx="1775" cy="1150"/>
            </a:xfrm>
            <a:custGeom>
              <a:avLst/>
              <a:gdLst/>
              <a:ahLst/>
              <a:cxnLst/>
              <a:rect l="l" t="t" r="r" b="b"/>
              <a:pathLst>
                <a:path w="71" h="46" extrusionOk="0">
                  <a:moveTo>
                    <a:pt x="66" y="0"/>
                  </a:moveTo>
                  <a:lnTo>
                    <a:pt x="0" y="36"/>
                  </a:lnTo>
                  <a:cubicBezTo>
                    <a:pt x="2" y="39"/>
                    <a:pt x="5" y="42"/>
                    <a:pt x="6" y="45"/>
                  </a:cubicBezTo>
                  <a:lnTo>
                    <a:pt x="70" y="7"/>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6"/>
            <p:cNvSpPr/>
            <p:nvPr/>
          </p:nvSpPr>
          <p:spPr>
            <a:xfrm>
              <a:off x="1716250" y="1527200"/>
              <a:ext cx="1675" cy="1100"/>
            </a:xfrm>
            <a:custGeom>
              <a:avLst/>
              <a:gdLst/>
              <a:ahLst/>
              <a:cxnLst/>
              <a:rect l="l" t="t" r="r" b="b"/>
              <a:pathLst>
                <a:path w="67" h="44" extrusionOk="0">
                  <a:moveTo>
                    <a:pt x="64" y="0"/>
                  </a:moveTo>
                  <a:lnTo>
                    <a:pt x="0" y="38"/>
                  </a:lnTo>
                  <a:lnTo>
                    <a:pt x="3" y="44"/>
                  </a:lnTo>
                  <a:lnTo>
                    <a:pt x="67" y="6"/>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6"/>
            <p:cNvSpPr/>
            <p:nvPr/>
          </p:nvSpPr>
          <p:spPr>
            <a:xfrm>
              <a:off x="1716325" y="1527350"/>
              <a:ext cx="1675" cy="1075"/>
            </a:xfrm>
            <a:custGeom>
              <a:avLst/>
              <a:gdLst/>
              <a:ahLst/>
              <a:cxnLst/>
              <a:rect l="l" t="t" r="r" b="b"/>
              <a:pathLst>
                <a:path w="67" h="43" extrusionOk="0">
                  <a:moveTo>
                    <a:pt x="64" y="0"/>
                  </a:moveTo>
                  <a:lnTo>
                    <a:pt x="0" y="38"/>
                  </a:lnTo>
                  <a:cubicBezTo>
                    <a:pt x="0" y="39"/>
                    <a:pt x="2" y="41"/>
                    <a:pt x="2" y="42"/>
                  </a:cubicBezTo>
                  <a:lnTo>
                    <a:pt x="67" y="4"/>
                  </a:lnTo>
                  <a:cubicBezTo>
                    <a:pt x="65" y="3"/>
                    <a:pt x="65"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6"/>
            <p:cNvSpPr/>
            <p:nvPr/>
          </p:nvSpPr>
          <p:spPr>
            <a:xfrm>
              <a:off x="1716350" y="1527425"/>
              <a:ext cx="1700" cy="1025"/>
            </a:xfrm>
            <a:custGeom>
              <a:avLst/>
              <a:gdLst/>
              <a:ahLst/>
              <a:cxnLst/>
              <a:rect l="l" t="t" r="r" b="b"/>
              <a:pathLst>
                <a:path w="68" h="41" extrusionOk="0">
                  <a:moveTo>
                    <a:pt x="66" y="0"/>
                  </a:moveTo>
                  <a:lnTo>
                    <a:pt x="1" y="38"/>
                  </a:lnTo>
                  <a:cubicBezTo>
                    <a:pt x="2" y="39"/>
                    <a:pt x="2" y="41"/>
                    <a:pt x="2" y="41"/>
                  </a:cubicBezTo>
                  <a:lnTo>
                    <a:pt x="67" y="4"/>
                  </a:lnTo>
                  <a:cubicBezTo>
                    <a:pt x="66" y="3"/>
                    <a:pt x="66" y="1"/>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6"/>
            <p:cNvSpPr/>
            <p:nvPr/>
          </p:nvSpPr>
          <p:spPr>
            <a:xfrm>
              <a:off x="1716400" y="1527525"/>
              <a:ext cx="1675" cy="1025"/>
            </a:xfrm>
            <a:custGeom>
              <a:avLst/>
              <a:gdLst/>
              <a:ahLst/>
              <a:cxnLst/>
              <a:rect l="l" t="t" r="r" b="b"/>
              <a:pathLst>
                <a:path w="67" h="41" extrusionOk="0">
                  <a:moveTo>
                    <a:pt x="65" y="0"/>
                  </a:moveTo>
                  <a:lnTo>
                    <a:pt x="0" y="38"/>
                  </a:lnTo>
                  <a:cubicBezTo>
                    <a:pt x="2" y="38"/>
                    <a:pt x="2" y="40"/>
                    <a:pt x="2" y="41"/>
                  </a:cubicBez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6"/>
            <p:cNvSpPr/>
            <p:nvPr/>
          </p:nvSpPr>
          <p:spPr>
            <a:xfrm>
              <a:off x="1716425" y="1527600"/>
              <a:ext cx="1700" cy="1025"/>
            </a:xfrm>
            <a:custGeom>
              <a:avLst/>
              <a:gdLst/>
              <a:ahLst/>
              <a:cxnLst/>
              <a:rect l="l" t="t" r="r" b="b"/>
              <a:pathLst>
                <a:path w="68" h="41" extrusionOk="0">
                  <a:moveTo>
                    <a:pt x="66" y="0"/>
                  </a:moveTo>
                  <a:lnTo>
                    <a:pt x="1" y="38"/>
                  </a:lnTo>
                  <a:cubicBezTo>
                    <a:pt x="2" y="38"/>
                    <a:pt x="2" y="39"/>
                    <a:pt x="2" y="41"/>
                  </a:cubicBezTo>
                  <a:lnTo>
                    <a:pt x="67" y="3"/>
                  </a:lnTo>
                  <a:cubicBezTo>
                    <a:pt x="66" y="2"/>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6"/>
            <p:cNvSpPr/>
            <p:nvPr/>
          </p:nvSpPr>
          <p:spPr>
            <a:xfrm>
              <a:off x="1716450" y="1527675"/>
              <a:ext cx="1700" cy="1025"/>
            </a:xfrm>
            <a:custGeom>
              <a:avLst/>
              <a:gdLst/>
              <a:ahLst/>
              <a:cxnLst/>
              <a:rect l="l" t="t" r="r" b="b"/>
              <a:pathLst>
                <a:path w="68" h="41" extrusionOk="0">
                  <a:moveTo>
                    <a:pt x="66" y="0"/>
                  </a:moveTo>
                  <a:lnTo>
                    <a:pt x="1" y="38"/>
                  </a:lnTo>
                  <a:cubicBezTo>
                    <a:pt x="1" y="39"/>
                    <a:pt x="2" y="39"/>
                    <a:pt x="2" y="41"/>
                  </a:cubicBezTo>
                  <a:lnTo>
                    <a:pt x="68"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6"/>
            <p:cNvSpPr/>
            <p:nvPr/>
          </p:nvSpPr>
          <p:spPr>
            <a:xfrm>
              <a:off x="1716500" y="1527750"/>
              <a:ext cx="1650" cy="1025"/>
            </a:xfrm>
            <a:custGeom>
              <a:avLst/>
              <a:gdLst/>
              <a:ahLst/>
              <a:cxnLst/>
              <a:rect l="l" t="t" r="r" b="b"/>
              <a:pathLst>
                <a:path w="66" h="41" extrusionOk="0">
                  <a:moveTo>
                    <a:pt x="66" y="0"/>
                  </a:moveTo>
                  <a:lnTo>
                    <a:pt x="0" y="38"/>
                  </a:lnTo>
                  <a:lnTo>
                    <a:pt x="2"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6"/>
            <p:cNvSpPr/>
            <p:nvPr/>
          </p:nvSpPr>
          <p:spPr>
            <a:xfrm>
              <a:off x="1716525" y="1527800"/>
              <a:ext cx="1675" cy="1050"/>
            </a:xfrm>
            <a:custGeom>
              <a:avLst/>
              <a:gdLst/>
              <a:ahLst/>
              <a:cxnLst/>
              <a:rect l="l" t="t" r="r" b="b"/>
              <a:pathLst>
                <a:path w="67" h="42" extrusionOk="0">
                  <a:moveTo>
                    <a:pt x="65" y="1"/>
                  </a:moveTo>
                  <a:lnTo>
                    <a:pt x="1" y="39"/>
                  </a:lnTo>
                  <a:lnTo>
                    <a:pt x="2" y="42"/>
                  </a:lnTo>
                  <a:lnTo>
                    <a:pt x="66" y="5"/>
                  </a:lnTo>
                  <a:cubicBezTo>
                    <a:pt x="66" y="4"/>
                    <a:pt x="66"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6"/>
            <p:cNvSpPr/>
            <p:nvPr/>
          </p:nvSpPr>
          <p:spPr>
            <a:xfrm>
              <a:off x="1716575" y="1527925"/>
              <a:ext cx="1650" cy="1025"/>
            </a:xfrm>
            <a:custGeom>
              <a:avLst/>
              <a:gdLst/>
              <a:ahLst/>
              <a:cxnLst/>
              <a:rect l="l" t="t" r="r" b="b"/>
              <a:pathLst>
                <a:path w="66" h="41" extrusionOk="0">
                  <a:moveTo>
                    <a:pt x="64" y="0"/>
                  </a:moveTo>
                  <a:lnTo>
                    <a:pt x="0" y="37"/>
                  </a:lnTo>
                  <a:cubicBezTo>
                    <a:pt x="0" y="38"/>
                    <a:pt x="0" y="39"/>
                    <a:pt x="0" y="41"/>
                  </a:cubicBezTo>
                  <a:lnTo>
                    <a:pt x="66"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6"/>
            <p:cNvSpPr/>
            <p:nvPr/>
          </p:nvSpPr>
          <p:spPr>
            <a:xfrm>
              <a:off x="1716575" y="1528000"/>
              <a:ext cx="1700" cy="1025"/>
            </a:xfrm>
            <a:custGeom>
              <a:avLst/>
              <a:gdLst/>
              <a:ahLst/>
              <a:cxnLst/>
              <a:rect l="l" t="t" r="r" b="b"/>
              <a:pathLst>
                <a:path w="68" h="41" extrusionOk="0">
                  <a:moveTo>
                    <a:pt x="66" y="0"/>
                  </a:moveTo>
                  <a:lnTo>
                    <a:pt x="0" y="38"/>
                  </a:lnTo>
                  <a:cubicBezTo>
                    <a:pt x="2" y="39"/>
                    <a:pt x="2" y="39"/>
                    <a:pt x="2" y="41"/>
                  </a:cubicBezTo>
                  <a:lnTo>
                    <a:pt x="67" y="3"/>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6"/>
            <p:cNvSpPr/>
            <p:nvPr/>
          </p:nvSpPr>
          <p:spPr>
            <a:xfrm>
              <a:off x="1716600" y="1528075"/>
              <a:ext cx="1675" cy="1075"/>
            </a:xfrm>
            <a:custGeom>
              <a:avLst/>
              <a:gdLst/>
              <a:ahLst/>
              <a:cxnLst/>
              <a:rect l="l" t="t" r="r" b="b"/>
              <a:pathLst>
                <a:path w="67" h="43" extrusionOk="0">
                  <a:moveTo>
                    <a:pt x="66" y="0"/>
                  </a:moveTo>
                  <a:lnTo>
                    <a:pt x="1" y="38"/>
                  </a:lnTo>
                  <a:cubicBezTo>
                    <a:pt x="1" y="39"/>
                    <a:pt x="1" y="41"/>
                    <a:pt x="1" y="42"/>
                  </a:cubicBezTo>
                  <a:lnTo>
                    <a:pt x="66" y="4"/>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6"/>
            <p:cNvSpPr/>
            <p:nvPr/>
          </p:nvSpPr>
          <p:spPr>
            <a:xfrm>
              <a:off x="1716650" y="1528175"/>
              <a:ext cx="1650" cy="1050"/>
            </a:xfrm>
            <a:custGeom>
              <a:avLst/>
              <a:gdLst/>
              <a:ahLst/>
              <a:cxnLst/>
              <a:rect l="l" t="t" r="r" b="b"/>
              <a:pathLst>
                <a:path w="66" h="42" extrusionOk="0">
                  <a:moveTo>
                    <a:pt x="64" y="0"/>
                  </a:moveTo>
                  <a:lnTo>
                    <a:pt x="0" y="38"/>
                  </a:lnTo>
                  <a:cubicBezTo>
                    <a:pt x="0" y="38"/>
                    <a:pt x="0" y="40"/>
                    <a:pt x="0" y="41"/>
                  </a:cubicBezTo>
                  <a:lnTo>
                    <a:pt x="65" y="3"/>
                  </a:lnTo>
                  <a:cubicBezTo>
                    <a:pt x="64" y="2"/>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6"/>
            <p:cNvSpPr/>
            <p:nvPr/>
          </p:nvSpPr>
          <p:spPr>
            <a:xfrm>
              <a:off x="1716650" y="1528250"/>
              <a:ext cx="1650" cy="1025"/>
            </a:xfrm>
            <a:custGeom>
              <a:avLst/>
              <a:gdLst/>
              <a:ahLst/>
              <a:cxnLst/>
              <a:rect l="l" t="t" r="r" b="b"/>
              <a:pathLst>
                <a:path w="66" h="41" extrusionOk="0">
                  <a:moveTo>
                    <a:pt x="65" y="0"/>
                  </a:moveTo>
                  <a:lnTo>
                    <a:pt x="0" y="38"/>
                  </a:lnTo>
                  <a:cubicBezTo>
                    <a:pt x="0" y="40"/>
                    <a:pt x="0" y="41"/>
                    <a:pt x="0" y="41"/>
                  </a:cubicBezTo>
                  <a:lnTo>
                    <a:pt x="65" y="5"/>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6"/>
            <p:cNvSpPr/>
            <p:nvPr/>
          </p:nvSpPr>
          <p:spPr>
            <a:xfrm>
              <a:off x="1716675" y="1528350"/>
              <a:ext cx="1625" cy="1000"/>
            </a:xfrm>
            <a:custGeom>
              <a:avLst/>
              <a:gdLst/>
              <a:ahLst/>
              <a:cxnLst/>
              <a:rect l="l" t="t" r="r" b="b"/>
              <a:pathLst>
                <a:path w="65" h="40" extrusionOk="0">
                  <a:moveTo>
                    <a:pt x="64" y="1"/>
                  </a:moveTo>
                  <a:lnTo>
                    <a:pt x="1" y="37"/>
                  </a:lnTo>
                  <a:lnTo>
                    <a:pt x="1" y="40"/>
                  </a:lnTo>
                  <a:lnTo>
                    <a:pt x="64" y="4"/>
                  </a:lnTo>
                  <a:cubicBezTo>
                    <a:pt x="64" y="2"/>
                    <a:pt x="64" y="1"/>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6"/>
            <p:cNvSpPr/>
            <p:nvPr/>
          </p:nvSpPr>
          <p:spPr>
            <a:xfrm>
              <a:off x="1716675" y="1528425"/>
              <a:ext cx="1650" cy="1050"/>
            </a:xfrm>
            <a:custGeom>
              <a:avLst/>
              <a:gdLst/>
              <a:ahLst/>
              <a:cxnLst/>
              <a:rect l="l" t="t" r="r" b="b"/>
              <a:pathLst>
                <a:path w="66" h="42" extrusionOk="0">
                  <a:moveTo>
                    <a:pt x="66" y="1"/>
                  </a:moveTo>
                  <a:lnTo>
                    <a:pt x="1" y="38"/>
                  </a:lnTo>
                  <a:lnTo>
                    <a:pt x="1"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6"/>
            <p:cNvSpPr/>
            <p:nvPr/>
          </p:nvSpPr>
          <p:spPr>
            <a:xfrm>
              <a:off x="1716725" y="1528500"/>
              <a:ext cx="1600" cy="1050"/>
            </a:xfrm>
            <a:custGeom>
              <a:avLst/>
              <a:gdLst/>
              <a:ahLst/>
              <a:cxnLst/>
              <a:rect l="l" t="t" r="r" b="b"/>
              <a:pathLst>
                <a:path w="64" h="42" extrusionOk="0">
                  <a:moveTo>
                    <a:pt x="64" y="1"/>
                  </a:moveTo>
                  <a:lnTo>
                    <a:pt x="0" y="38"/>
                  </a:lnTo>
                  <a:lnTo>
                    <a:pt x="0" y="41"/>
                  </a:lnTo>
                  <a:lnTo>
                    <a:pt x="64"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6"/>
            <p:cNvSpPr/>
            <p:nvPr/>
          </p:nvSpPr>
          <p:spPr>
            <a:xfrm>
              <a:off x="1716725" y="1528575"/>
              <a:ext cx="1600" cy="1050"/>
            </a:xfrm>
            <a:custGeom>
              <a:avLst/>
              <a:gdLst/>
              <a:ahLst/>
              <a:cxnLst/>
              <a:rect l="l" t="t" r="r" b="b"/>
              <a:pathLst>
                <a:path w="64" h="42" extrusionOk="0">
                  <a:moveTo>
                    <a:pt x="64" y="0"/>
                  </a:moveTo>
                  <a:lnTo>
                    <a:pt x="0" y="38"/>
                  </a:lnTo>
                  <a:lnTo>
                    <a:pt x="0" y="41"/>
                  </a:lnTo>
                  <a:lnTo>
                    <a:pt x="64" y="3"/>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6"/>
            <p:cNvSpPr/>
            <p:nvPr/>
          </p:nvSpPr>
          <p:spPr>
            <a:xfrm>
              <a:off x="1716750" y="1528650"/>
              <a:ext cx="1625" cy="1025"/>
            </a:xfrm>
            <a:custGeom>
              <a:avLst/>
              <a:gdLst/>
              <a:ahLst/>
              <a:cxnLst/>
              <a:rect l="l" t="t" r="r" b="b"/>
              <a:pathLst>
                <a:path w="65" h="41" extrusionOk="0">
                  <a:moveTo>
                    <a:pt x="64" y="0"/>
                  </a:moveTo>
                  <a:lnTo>
                    <a:pt x="1" y="38"/>
                  </a:lnTo>
                  <a:cubicBezTo>
                    <a:pt x="1" y="39"/>
                    <a:pt x="1" y="41"/>
                    <a:pt x="1" y="41"/>
                  </a:cubicBezTo>
                  <a:lnTo>
                    <a:pt x="64" y="5"/>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6"/>
            <p:cNvSpPr/>
            <p:nvPr/>
          </p:nvSpPr>
          <p:spPr>
            <a:xfrm>
              <a:off x="1716750" y="1528750"/>
              <a:ext cx="1625" cy="1000"/>
            </a:xfrm>
            <a:custGeom>
              <a:avLst/>
              <a:gdLst/>
              <a:ahLst/>
              <a:cxnLst/>
              <a:rect l="l" t="t" r="r" b="b"/>
              <a:pathLst>
                <a:path w="65" h="40" extrusionOk="0">
                  <a:moveTo>
                    <a:pt x="64" y="1"/>
                  </a:moveTo>
                  <a:lnTo>
                    <a:pt x="1" y="37"/>
                  </a:lnTo>
                  <a:lnTo>
                    <a:pt x="1" y="40"/>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6"/>
            <p:cNvSpPr/>
            <p:nvPr/>
          </p:nvSpPr>
          <p:spPr>
            <a:xfrm>
              <a:off x="1724575" y="1541850"/>
              <a:ext cx="4900" cy="2850"/>
            </a:xfrm>
            <a:custGeom>
              <a:avLst/>
              <a:gdLst/>
              <a:ahLst/>
              <a:cxnLst/>
              <a:rect l="l" t="t" r="r" b="b"/>
              <a:pathLst>
                <a:path w="196" h="114" extrusionOk="0">
                  <a:moveTo>
                    <a:pt x="66" y="0"/>
                  </a:moveTo>
                  <a:lnTo>
                    <a:pt x="1" y="38"/>
                  </a:lnTo>
                  <a:lnTo>
                    <a:pt x="131" y="113"/>
                  </a:lnTo>
                  <a:lnTo>
                    <a:pt x="195" y="76"/>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6"/>
            <p:cNvSpPr/>
            <p:nvPr/>
          </p:nvSpPr>
          <p:spPr>
            <a:xfrm>
              <a:off x="1727850" y="1535250"/>
              <a:ext cx="1650" cy="9450"/>
            </a:xfrm>
            <a:custGeom>
              <a:avLst/>
              <a:gdLst/>
              <a:ahLst/>
              <a:cxnLst/>
              <a:rect l="l" t="t" r="r" b="b"/>
              <a:pathLst>
                <a:path w="66" h="378" extrusionOk="0">
                  <a:moveTo>
                    <a:pt x="66" y="0"/>
                  </a:moveTo>
                  <a:lnTo>
                    <a:pt x="0" y="38"/>
                  </a:lnTo>
                  <a:lnTo>
                    <a:pt x="0" y="377"/>
                  </a:lnTo>
                  <a:lnTo>
                    <a:pt x="64" y="340"/>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6"/>
            <p:cNvSpPr/>
            <p:nvPr/>
          </p:nvSpPr>
          <p:spPr>
            <a:xfrm>
              <a:off x="1725100" y="1532275"/>
              <a:ext cx="1750" cy="1025"/>
            </a:xfrm>
            <a:custGeom>
              <a:avLst/>
              <a:gdLst/>
              <a:ahLst/>
              <a:cxnLst/>
              <a:rect l="l" t="t" r="r" b="b"/>
              <a:pathLst>
                <a:path w="70" h="41" extrusionOk="0">
                  <a:moveTo>
                    <a:pt x="70" y="0"/>
                  </a:moveTo>
                  <a:lnTo>
                    <a:pt x="64" y="3"/>
                  </a:lnTo>
                  <a:lnTo>
                    <a:pt x="4" y="38"/>
                  </a:lnTo>
                  <a:lnTo>
                    <a:pt x="6" y="38"/>
                  </a:lnTo>
                  <a:lnTo>
                    <a:pt x="70" y="0"/>
                  </a:lnTo>
                  <a:close/>
                  <a:moveTo>
                    <a:pt x="4" y="38"/>
                  </a:moveTo>
                  <a:lnTo>
                    <a:pt x="0" y="39"/>
                  </a:lnTo>
                  <a:lnTo>
                    <a:pt x="0" y="41"/>
                  </a:lnTo>
                  <a:lnTo>
                    <a:pt x="4"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6"/>
            <p:cNvSpPr/>
            <p:nvPr/>
          </p:nvSpPr>
          <p:spPr>
            <a:xfrm>
              <a:off x="1725225" y="1532225"/>
              <a:ext cx="1750" cy="1025"/>
            </a:xfrm>
            <a:custGeom>
              <a:avLst/>
              <a:gdLst/>
              <a:ahLst/>
              <a:cxnLst/>
              <a:rect l="l" t="t" r="r" b="b"/>
              <a:pathLst>
                <a:path w="70" h="41" extrusionOk="0">
                  <a:moveTo>
                    <a:pt x="69" y="1"/>
                  </a:moveTo>
                  <a:lnTo>
                    <a:pt x="65" y="2"/>
                  </a:lnTo>
                  <a:lnTo>
                    <a:pt x="3" y="39"/>
                  </a:lnTo>
                  <a:lnTo>
                    <a:pt x="3" y="39"/>
                  </a:lnTo>
                  <a:cubicBezTo>
                    <a:pt x="4" y="39"/>
                    <a:pt x="5" y="39"/>
                    <a:pt x="5" y="39"/>
                  </a:cubicBezTo>
                  <a:lnTo>
                    <a:pt x="69" y="1"/>
                  </a:lnTo>
                  <a:close/>
                  <a:moveTo>
                    <a:pt x="3" y="39"/>
                  </a:moveTo>
                  <a:lnTo>
                    <a:pt x="3" y="39"/>
                  </a:lnTo>
                  <a:cubicBezTo>
                    <a:pt x="2" y="39"/>
                    <a:pt x="2" y="39"/>
                    <a:pt x="1" y="40"/>
                  </a:cubicBezTo>
                  <a:lnTo>
                    <a:pt x="3"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6"/>
            <p:cNvSpPr/>
            <p:nvPr/>
          </p:nvSpPr>
          <p:spPr>
            <a:xfrm>
              <a:off x="1725350" y="1532225"/>
              <a:ext cx="1725" cy="975"/>
            </a:xfrm>
            <a:custGeom>
              <a:avLst/>
              <a:gdLst/>
              <a:ahLst/>
              <a:cxnLst/>
              <a:rect l="l" t="t" r="r" b="b"/>
              <a:pathLst>
                <a:path w="69" h="39" extrusionOk="0">
                  <a:moveTo>
                    <a:pt x="64" y="1"/>
                  </a:moveTo>
                  <a:lnTo>
                    <a:pt x="0" y="39"/>
                  </a:lnTo>
                  <a:lnTo>
                    <a:pt x="5"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6"/>
            <p:cNvSpPr/>
            <p:nvPr/>
          </p:nvSpPr>
          <p:spPr>
            <a:xfrm>
              <a:off x="1725425" y="1532225"/>
              <a:ext cx="1725" cy="975"/>
            </a:xfrm>
            <a:custGeom>
              <a:avLst/>
              <a:gdLst/>
              <a:ahLst/>
              <a:cxnLst/>
              <a:rect l="l" t="t" r="r" b="b"/>
              <a:pathLst>
                <a:path w="69" h="39" extrusionOk="0">
                  <a:moveTo>
                    <a:pt x="65" y="1"/>
                  </a:moveTo>
                  <a:lnTo>
                    <a:pt x="0" y="39"/>
                  </a:lnTo>
                  <a:lnTo>
                    <a:pt x="3"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6"/>
            <p:cNvSpPr/>
            <p:nvPr/>
          </p:nvSpPr>
          <p:spPr>
            <a:xfrm>
              <a:off x="1725525" y="1532200"/>
              <a:ext cx="1700" cy="975"/>
            </a:xfrm>
            <a:custGeom>
              <a:avLst/>
              <a:gdLst/>
              <a:ahLst/>
              <a:cxnLst/>
              <a:rect l="l" t="t" r="r" b="b"/>
              <a:pathLst>
                <a:path w="68" h="39" extrusionOk="0">
                  <a:moveTo>
                    <a:pt x="64" y="0"/>
                  </a:moveTo>
                  <a:lnTo>
                    <a:pt x="1"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6"/>
            <p:cNvSpPr/>
            <p:nvPr/>
          </p:nvSpPr>
          <p:spPr>
            <a:xfrm>
              <a:off x="1725600" y="1532225"/>
              <a:ext cx="1700" cy="950"/>
            </a:xfrm>
            <a:custGeom>
              <a:avLst/>
              <a:gdLst/>
              <a:ahLst/>
              <a:cxnLst/>
              <a:rect l="l" t="t" r="r" b="b"/>
              <a:pathLst>
                <a:path w="68" h="38" extrusionOk="0">
                  <a:moveTo>
                    <a:pt x="64" y="1"/>
                  </a:moveTo>
                  <a:lnTo>
                    <a:pt x="0" y="37"/>
                  </a:lnTo>
                  <a:lnTo>
                    <a:pt x="3"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6"/>
            <p:cNvSpPr/>
            <p:nvPr/>
          </p:nvSpPr>
          <p:spPr>
            <a:xfrm>
              <a:off x="1725675" y="1532225"/>
              <a:ext cx="1700" cy="975"/>
            </a:xfrm>
            <a:custGeom>
              <a:avLst/>
              <a:gdLst/>
              <a:ahLst/>
              <a:cxnLst/>
              <a:rect l="l" t="t" r="r" b="b"/>
              <a:pathLst>
                <a:path w="68" h="39" extrusionOk="0">
                  <a:moveTo>
                    <a:pt x="64"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6"/>
            <p:cNvSpPr/>
            <p:nvPr/>
          </p:nvSpPr>
          <p:spPr>
            <a:xfrm>
              <a:off x="1725750" y="1532225"/>
              <a:ext cx="1675" cy="975"/>
            </a:xfrm>
            <a:custGeom>
              <a:avLst/>
              <a:gdLst/>
              <a:ahLst/>
              <a:cxnLst/>
              <a:rect l="l" t="t" r="r" b="b"/>
              <a:pathLst>
                <a:path w="67" h="39" extrusionOk="0">
                  <a:moveTo>
                    <a:pt x="64" y="1"/>
                  </a:moveTo>
                  <a:lnTo>
                    <a:pt x="0" y="39"/>
                  </a:lnTo>
                  <a:lnTo>
                    <a:pt x="2"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6"/>
            <p:cNvSpPr/>
            <p:nvPr/>
          </p:nvSpPr>
          <p:spPr>
            <a:xfrm>
              <a:off x="1725825" y="1532225"/>
              <a:ext cx="1675" cy="975"/>
            </a:xfrm>
            <a:custGeom>
              <a:avLst/>
              <a:gdLst/>
              <a:ahLst/>
              <a:cxnLst/>
              <a:rect l="l" t="t" r="r" b="b"/>
              <a:pathLst>
                <a:path w="67" h="39" extrusionOk="0">
                  <a:moveTo>
                    <a:pt x="64" y="1"/>
                  </a:moveTo>
                  <a:lnTo>
                    <a:pt x="0" y="39"/>
                  </a:lnTo>
                  <a:lnTo>
                    <a:pt x="2"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6"/>
            <p:cNvSpPr/>
            <p:nvPr/>
          </p:nvSpPr>
          <p:spPr>
            <a:xfrm>
              <a:off x="1725850" y="1532275"/>
              <a:ext cx="1725" cy="975"/>
            </a:xfrm>
            <a:custGeom>
              <a:avLst/>
              <a:gdLst/>
              <a:ahLst/>
              <a:cxnLst/>
              <a:rect l="l" t="t" r="r" b="b"/>
              <a:pathLst>
                <a:path w="69" h="39" extrusionOk="0">
                  <a:moveTo>
                    <a:pt x="1" y="37"/>
                  </a:moveTo>
                  <a:lnTo>
                    <a:pt x="1" y="38"/>
                  </a:lnTo>
                  <a:lnTo>
                    <a:pt x="2" y="37"/>
                  </a:lnTo>
                  <a:lnTo>
                    <a:pt x="1" y="37"/>
                  </a:lnTo>
                  <a:close/>
                  <a:moveTo>
                    <a:pt x="66" y="0"/>
                  </a:moveTo>
                  <a:lnTo>
                    <a:pt x="2" y="37"/>
                  </a:lnTo>
                  <a:lnTo>
                    <a:pt x="3"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6"/>
            <p:cNvSpPr/>
            <p:nvPr/>
          </p:nvSpPr>
          <p:spPr>
            <a:xfrm>
              <a:off x="1725925" y="1532300"/>
              <a:ext cx="1700" cy="975"/>
            </a:xfrm>
            <a:custGeom>
              <a:avLst/>
              <a:gdLst/>
              <a:ahLst/>
              <a:cxnLst/>
              <a:rect l="l" t="t" r="r" b="b"/>
              <a:pathLst>
                <a:path w="68" h="39" extrusionOk="0">
                  <a:moveTo>
                    <a:pt x="66"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6"/>
            <p:cNvSpPr/>
            <p:nvPr/>
          </p:nvSpPr>
          <p:spPr>
            <a:xfrm>
              <a:off x="1726000" y="1532350"/>
              <a:ext cx="1700" cy="950"/>
            </a:xfrm>
            <a:custGeom>
              <a:avLst/>
              <a:gdLst/>
              <a:ahLst/>
              <a:cxnLst/>
              <a:rect l="l" t="t" r="r" b="b"/>
              <a:pathLst>
                <a:path w="68" h="38" extrusionOk="0">
                  <a:moveTo>
                    <a:pt x="64" y="0"/>
                  </a:moveTo>
                  <a:lnTo>
                    <a:pt x="0" y="38"/>
                  </a:lnTo>
                  <a:lnTo>
                    <a:pt x="3" y="38"/>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6"/>
            <p:cNvSpPr/>
            <p:nvPr/>
          </p:nvSpPr>
          <p:spPr>
            <a:xfrm>
              <a:off x="1726075" y="1532350"/>
              <a:ext cx="1675" cy="950"/>
            </a:xfrm>
            <a:custGeom>
              <a:avLst/>
              <a:gdLst/>
              <a:ahLst/>
              <a:cxnLst/>
              <a:rect l="l" t="t" r="r" b="b"/>
              <a:pathLst>
                <a:path w="67" h="38" extrusionOk="0">
                  <a:moveTo>
                    <a:pt x="64" y="0"/>
                  </a:moveTo>
                  <a:lnTo>
                    <a:pt x="0" y="38"/>
                  </a:lnTo>
                  <a:lnTo>
                    <a:pt x="3" y="38"/>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6"/>
            <p:cNvSpPr/>
            <p:nvPr/>
          </p:nvSpPr>
          <p:spPr>
            <a:xfrm>
              <a:off x="1726150" y="1532375"/>
              <a:ext cx="1675" cy="1000"/>
            </a:xfrm>
            <a:custGeom>
              <a:avLst/>
              <a:gdLst/>
              <a:ahLst/>
              <a:cxnLst/>
              <a:rect l="l" t="t" r="r" b="b"/>
              <a:pathLst>
                <a:path w="67" h="40" extrusionOk="0">
                  <a:moveTo>
                    <a:pt x="64" y="1"/>
                  </a:moveTo>
                  <a:lnTo>
                    <a:pt x="0" y="38"/>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6"/>
            <p:cNvSpPr/>
            <p:nvPr/>
          </p:nvSpPr>
          <p:spPr>
            <a:xfrm>
              <a:off x="1726175" y="1532425"/>
              <a:ext cx="1700" cy="950"/>
            </a:xfrm>
            <a:custGeom>
              <a:avLst/>
              <a:gdLst/>
              <a:ahLst/>
              <a:cxnLst/>
              <a:rect l="l" t="t" r="r" b="b"/>
              <a:pathLst>
                <a:path w="68" h="38" extrusionOk="0">
                  <a:moveTo>
                    <a:pt x="66" y="0"/>
                  </a:moveTo>
                  <a:lnTo>
                    <a:pt x="1" y="38"/>
                  </a:lnTo>
                  <a:lnTo>
                    <a:pt x="4" y="38"/>
                  </a:lnTo>
                  <a:lnTo>
                    <a:pt x="67"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6"/>
            <p:cNvSpPr/>
            <p:nvPr/>
          </p:nvSpPr>
          <p:spPr>
            <a:xfrm>
              <a:off x="1727850" y="1543725"/>
              <a:ext cx="9525" cy="5500"/>
            </a:xfrm>
            <a:custGeom>
              <a:avLst/>
              <a:gdLst/>
              <a:ahLst/>
              <a:cxnLst/>
              <a:rect l="l" t="t" r="r" b="b"/>
              <a:pathLst>
                <a:path w="381" h="220" extrusionOk="0">
                  <a:moveTo>
                    <a:pt x="64" y="1"/>
                  </a:moveTo>
                  <a:lnTo>
                    <a:pt x="0" y="38"/>
                  </a:lnTo>
                  <a:lnTo>
                    <a:pt x="316" y="220"/>
                  </a:lnTo>
                  <a:lnTo>
                    <a:pt x="380" y="183"/>
                  </a:lnTo>
                  <a:lnTo>
                    <a:pt x="6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6"/>
            <p:cNvSpPr/>
            <p:nvPr/>
          </p:nvSpPr>
          <p:spPr>
            <a:xfrm>
              <a:off x="1724575" y="1533150"/>
              <a:ext cx="3325" cy="11550"/>
            </a:xfrm>
            <a:custGeom>
              <a:avLst/>
              <a:gdLst/>
              <a:ahLst/>
              <a:cxnLst/>
              <a:rect l="l" t="t" r="r" b="b"/>
              <a:pathLst>
                <a:path w="133" h="462" extrusionOk="0">
                  <a:moveTo>
                    <a:pt x="39" y="0"/>
                  </a:moveTo>
                  <a:cubicBezTo>
                    <a:pt x="17" y="0"/>
                    <a:pt x="2" y="17"/>
                    <a:pt x="1" y="47"/>
                  </a:cubicBezTo>
                  <a:lnTo>
                    <a:pt x="1" y="386"/>
                  </a:lnTo>
                  <a:lnTo>
                    <a:pt x="131" y="461"/>
                  </a:lnTo>
                  <a:lnTo>
                    <a:pt x="133" y="122"/>
                  </a:lnTo>
                  <a:cubicBezTo>
                    <a:pt x="130" y="76"/>
                    <a:pt x="105" y="35"/>
                    <a:pt x="68" y="9"/>
                  </a:cubicBezTo>
                  <a:cubicBezTo>
                    <a:pt x="57" y="3"/>
                    <a:pt x="47" y="0"/>
                    <a:pt x="39"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6"/>
            <p:cNvSpPr/>
            <p:nvPr/>
          </p:nvSpPr>
          <p:spPr>
            <a:xfrm>
              <a:off x="1726250" y="1532450"/>
              <a:ext cx="1625" cy="925"/>
            </a:xfrm>
            <a:custGeom>
              <a:avLst/>
              <a:gdLst/>
              <a:ahLst/>
              <a:cxnLst/>
              <a:rect l="l" t="t" r="r" b="b"/>
              <a:pathLst>
                <a:path w="65" h="37" extrusionOk="0">
                  <a:moveTo>
                    <a:pt x="1" y="37"/>
                  </a:moveTo>
                  <a:lnTo>
                    <a:pt x="64" y="1"/>
                  </a:lnTo>
                  <a:lnTo>
                    <a:pt x="64" y="1"/>
                  </a:lnTo>
                  <a:lnTo>
                    <a:pt x="1" y="37"/>
                  </a:lnTo>
                  <a:lnTo>
                    <a:pt x="1"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6"/>
            <p:cNvSpPr/>
            <p:nvPr/>
          </p:nvSpPr>
          <p:spPr>
            <a:xfrm>
              <a:off x="1726250" y="1532450"/>
              <a:ext cx="1700" cy="1000"/>
            </a:xfrm>
            <a:custGeom>
              <a:avLst/>
              <a:gdLst/>
              <a:ahLst/>
              <a:cxnLst/>
              <a:rect l="l" t="t" r="r" b="b"/>
              <a:pathLst>
                <a:path w="68" h="40" extrusionOk="0">
                  <a:moveTo>
                    <a:pt x="64" y="1"/>
                  </a:moveTo>
                  <a:lnTo>
                    <a:pt x="1" y="38"/>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6"/>
            <p:cNvSpPr/>
            <p:nvPr/>
          </p:nvSpPr>
          <p:spPr>
            <a:xfrm>
              <a:off x="1726325" y="1532500"/>
              <a:ext cx="1700" cy="1000"/>
            </a:xfrm>
            <a:custGeom>
              <a:avLst/>
              <a:gdLst/>
              <a:ahLst/>
              <a:cxnLst/>
              <a:rect l="l" t="t" r="r" b="b"/>
              <a:pathLst>
                <a:path w="68" h="40" extrusionOk="0">
                  <a:moveTo>
                    <a:pt x="66" y="0"/>
                  </a:moveTo>
                  <a:lnTo>
                    <a:pt x="0" y="38"/>
                  </a:lnTo>
                  <a:lnTo>
                    <a:pt x="3" y="39"/>
                  </a:lnTo>
                  <a:lnTo>
                    <a:pt x="67" y="1"/>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6"/>
            <p:cNvSpPr/>
            <p:nvPr/>
          </p:nvSpPr>
          <p:spPr>
            <a:xfrm>
              <a:off x="1726400" y="1532525"/>
              <a:ext cx="1700" cy="1050"/>
            </a:xfrm>
            <a:custGeom>
              <a:avLst/>
              <a:gdLst/>
              <a:ahLst/>
              <a:cxnLst/>
              <a:rect l="l" t="t" r="r" b="b"/>
              <a:pathLst>
                <a:path w="68" h="42"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6"/>
            <p:cNvSpPr/>
            <p:nvPr/>
          </p:nvSpPr>
          <p:spPr>
            <a:xfrm>
              <a:off x="1726475" y="1532600"/>
              <a:ext cx="1675" cy="1000"/>
            </a:xfrm>
            <a:custGeom>
              <a:avLst/>
              <a:gdLst/>
              <a:ahLst/>
              <a:cxnLst/>
              <a:rect l="l" t="t" r="r" b="b"/>
              <a:pathLst>
                <a:path w="67" h="40" extrusionOk="0">
                  <a:moveTo>
                    <a:pt x="64" y="0"/>
                  </a:moveTo>
                  <a:lnTo>
                    <a:pt x="0" y="38"/>
                  </a:lnTo>
                  <a:lnTo>
                    <a:pt x="3"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6"/>
            <p:cNvSpPr/>
            <p:nvPr/>
          </p:nvSpPr>
          <p:spPr>
            <a:xfrm>
              <a:off x="1726550" y="1532625"/>
              <a:ext cx="1675" cy="1050"/>
            </a:xfrm>
            <a:custGeom>
              <a:avLst/>
              <a:gdLst/>
              <a:ahLst/>
              <a:cxnLst/>
              <a:rect l="l" t="t" r="r" b="b"/>
              <a:pathLst>
                <a:path w="67" h="42" extrusionOk="0">
                  <a:moveTo>
                    <a:pt x="64" y="1"/>
                  </a:moveTo>
                  <a:lnTo>
                    <a:pt x="0" y="39"/>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6"/>
            <p:cNvSpPr/>
            <p:nvPr/>
          </p:nvSpPr>
          <p:spPr>
            <a:xfrm>
              <a:off x="1726625" y="1532700"/>
              <a:ext cx="1675" cy="1000"/>
            </a:xfrm>
            <a:custGeom>
              <a:avLst/>
              <a:gdLst/>
              <a:ahLst/>
              <a:cxnLst/>
              <a:rect l="l" t="t" r="r" b="b"/>
              <a:pathLst>
                <a:path w="67" h="40" extrusionOk="0">
                  <a:moveTo>
                    <a:pt x="64" y="1"/>
                  </a:moveTo>
                  <a:lnTo>
                    <a:pt x="0" y="38"/>
                  </a:lnTo>
                  <a:lnTo>
                    <a:pt x="3" y="40"/>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6"/>
            <p:cNvSpPr/>
            <p:nvPr/>
          </p:nvSpPr>
          <p:spPr>
            <a:xfrm>
              <a:off x="1726675" y="1532775"/>
              <a:ext cx="1700" cy="1050"/>
            </a:xfrm>
            <a:custGeom>
              <a:avLst/>
              <a:gdLst/>
              <a:ahLst/>
              <a:cxnLst/>
              <a:rect l="l" t="t" r="r" b="b"/>
              <a:pathLst>
                <a:path w="68" h="42" extrusionOk="0">
                  <a:moveTo>
                    <a:pt x="65" y="1"/>
                  </a:moveTo>
                  <a:lnTo>
                    <a:pt x="1" y="38"/>
                  </a:lnTo>
                  <a:lnTo>
                    <a:pt x="4" y="41"/>
                  </a:lnTo>
                  <a:lnTo>
                    <a:pt x="68"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6"/>
            <p:cNvSpPr/>
            <p:nvPr/>
          </p:nvSpPr>
          <p:spPr>
            <a:xfrm>
              <a:off x="1726750" y="1532825"/>
              <a:ext cx="1700" cy="1025"/>
            </a:xfrm>
            <a:custGeom>
              <a:avLst/>
              <a:gdLst/>
              <a:ahLst/>
              <a:cxnLst/>
              <a:rect l="l" t="t" r="r" b="b"/>
              <a:pathLst>
                <a:path w="68" h="41" extrusionOk="0">
                  <a:moveTo>
                    <a:pt x="65" y="0"/>
                  </a:moveTo>
                  <a:lnTo>
                    <a:pt x="1" y="38"/>
                  </a:lnTo>
                  <a:lnTo>
                    <a:pt x="4" y="41"/>
                  </a:lnTo>
                  <a:lnTo>
                    <a:pt x="68" y="3"/>
                  </a:lnTo>
                  <a:cubicBezTo>
                    <a:pt x="66" y="3"/>
                    <a:pt x="66"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6"/>
            <p:cNvSpPr/>
            <p:nvPr/>
          </p:nvSpPr>
          <p:spPr>
            <a:xfrm>
              <a:off x="1726825" y="1532875"/>
              <a:ext cx="1700" cy="1050"/>
            </a:xfrm>
            <a:custGeom>
              <a:avLst/>
              <a:gdLst/>
              <a:ahLst/>
              <a:cxnLst/>
              <a:rect l="l" t="t" r="r" b="b"/>
              <a:pathLst>
                <a:path w="68" h="42" extrusionOk="0">
                  <a:moveTo>
                    <a:pt x="65" y="1"/>
                  </a:moveTo>
                  <a:lnTo>
                    <a:pt x="1" y="39"/>
                  </a:lnTo>
                  <a:lnTo>
                    <a:pt x="4" y="42"/>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6"/>
            <p:cNvSpPr/>
            <p:nvPr/>
          </p:nvSpPr>
          <p:spPr>
            <a:xfrm>
              <a:off x="1726900" y="1532950"/>
              <a:ext cx="1700" cy="1050"/>
            </a:xfrm>
            <a:custGeom>
              <a:avLst/>
              <a:gdLst/>
              <a:ahLst/>
              <a:cxnLst/>
              <a:rect l="l" t="t" r="r" b="b"/>
              <a:pathLst>
                <a:path w="68" h="42" extrusionOk="0">
                  <a:moveTo>
                    <a:pt x="64" y="1"/>
                  </a:moveTo>
                  <a:lnTo>
                    <a:pt x="1" y="39"/>
                  </a:lnTo>
                  <a:lnTo>
                    <a:pt x="2"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6"/>
            <p:cNvSpPr/>
            <p:nvPr/>
          </p:nvSpPr>
          <p:spPr>
            <a:xfrm>
              <a:off x="1726950" y="1533025"/>
              <a:ext cx="1675" cy="1050"/>
            </a:xfrm>
            <a:custGeom>
              <a:avLst/>
              <a:gdLst/>
              <a:ahLst/>
              <a:cxnLst/>
              <a:rect l="l" t="t" r="r" b="b"/>
              <a:pathLst>
                <a:path w="67" h="42" extrusionOk="0">
                  <a:moveTo>
                    <a:pt x="65" y="1"/>
                  </a:moveTo>
                  <a:lnTo>
                    <a:pt x="0" y="38"/>
                  </a:lnTo>
                  <a:lnTo>
                    <a:pt x="3" y="41"/>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6"/>
            <p:cNvSpPr/>
            <p:nvPr/>
          </p:nvSpPr>
          <p:spPr>
            <a:xfrm>
              <a:off x="1727000" y="1533100"/>
              <a:ext cx="1700" cy="1050"/>
            </a:xfrm>
            <a:custGeom>
              <a:avLst/>
              <a:gdLst/>
              <a:ahLst/>
              <a:cxnLst/>
              <a:rect l="l" t="t" r="r" b="b"/>
              <a:pathLst>
                <a:path w="68" h="42" extrusionOk="0">
                  <a:moveTo>
                    <a:pt x="65" y="1"/>
                  </a:moveTo>
                  <a:lnTo>
                    <a:pt x="1" y="38"/>
                  </a:lnTo>
                  <a:lnTo>
                    <a:pt x="4" y="41"/>
                  </a:lnTo>
                  <a:lnTo>
                    <a:pt x="68" y="4"/>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6"/>
            <p:cNvSpPr/>
            <p:nvPr/>
          </p:nvSpPr>
          <p:spPr>
            <a:xfrm>
              <a:off x="1727075" y="1533175"/>
              <a:ext cx="1700" cy="1075"/>
            </a:xfrm>
            <a:custGeom>
              <a:avLst/>
              <a:gdLst/>
              <a:ahLst/>
              <a:cxnLst/>
              <a:rect l="l" t="t" r="r" b="b"/>
              <a:pathLst>
                <a:path w="68" h="43" extrusionOk="0">
                  <a:moveTo>
                    <a:pt x="65" y="1"/>
                  </a:moveTo>
                  <a:lnTo>
                    <a:pt x="1" y="38"/>
                  </a:lnTo>
                  <a:lnTo>
                    <a:pt x="4" y="43"/>
                  </a:lnTo>
                  <a:lnTo>
                    <a:pt x="68" y="5"/>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6"/>
            <p:cNvSpPr/>
            <p:nvPr/>
          </p:nvSpPr>
          <p:spPr>
            <a:xfrm>
              <a:off x="1727150" y="1533275"/>
              <a:ext cx="1725" cy="1125"/>
            </a:xfrm>
            <a:custGeom>
              <a:avLst/>
              <a:gdLst/>
              <a:ahLst/>
              <a:cxnLst/>
              <a:rect l="l" t="t" r="r" b="b"/>
              <a:pathLst>
                <a:path w="69" h="45" extrusionOk="0">
                  <a:moveTo>
                    <a:pt x="65" y="1"/>
                  </a:moveTo>
                  <a:lnTo>
                    <a:pt x="1" y="39"/>
                  </a:lnTo>
                  <a:lnTo>
                    <a:pt x="5" y="44"/>
                  </a:lnTo>
                  <a:lnTo>
                    <a:pt x="69" y="7"/>
                  </a:lnTo>
                  <a:cubicBezTo>
                    <a:pt x="67" y="4"/>
                    <a:pt x="66" y="2"/>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6"/>
            <p:cNvSpPr/>
            <p:nvPr/>
          </p:nvSpPr>
          <p:spPr>
            <a:xfrm>
              <a:off x="1727275" y="1533425"/>
              <a:ext cx="1725" cy="1150"/>
            </a:xfrm>
            <a:custGeom>
              <a:avLst/>
              <a:gdLst/>
              <a:ahLst/>
              <a:cxnLst/>
              <a:rect l="l" t="t" r="r" b="b"/>
              <a:pathLst>
                <a:path w="69" h="46" extrusionOk="0">
                  <a:moveTo>
                    <a:pt x="64" y="1"/>
                  </a:moveTo>
                  <a:lnTo>
                    <a:pt x="0" y="38"/>
                  </a:lnTo>
                  <a:cubicBezTo>
                    <a:pt x="2" y="40"/>
                    <a:pt x="3" y="43"/>
                    <a:pt x="4" y="46"/>
                  </a:cubicBezTo>
                  <a:lnTo>
                    <a:pt x="68" y="8"/>
                  </a:lnTo>
                  <a:cubicBezTo>
                    <a:pt x="67" y="5"/>
                    <a:pt x="65" y="4"/>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6"/>
            <p:cNvSpPr/>
            <p:nvPr/>
          </p:nvSpPr>
          <p:spPr>
            <a:xfrm>
              <a:off x="1727375" y="1533600"/>
              <a:ext cx="1700" cy="1125"/>
            </a:xfrm>
            <a:custGeom>
              <a:avLst/>
              <a:gdLst/>
              <a:ahLst/>
              <a:cxnLst/>
              <a:rect l="l" t="t" r="r" b="b"/>
              <a:pathLst>
                <a:path w="68" h="45" extrusionOk="0">
                  <a:moveTo>
                    <a:pt x="64" y="1"/>
                  </a:moveTo>
                  <a:lnTo>
                    <a:pt x="0" y="39"/>
                  </a:lnTo>
                  <a:lnTo>
                    <a:pt x="3" y="44"/>
                  </a:lnTo>
                  <a:lnTo>
                    <a:pt x="67" y="7"/>
                  </a:lnTo>
                  <a:cubicBezTo>
                    <a:pt x="67" y="5"/>
                    <a:pt x="66"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6"/>
            <p:cNvSpPr/>
            <p:nvPr/>
          </p:nvSpPr>
          <p:spPr>
            <a:xfrm>
              <a:off x="1727450" y="1533750"/>
              <a:ext cx="1700" cy="1050"/>
            </a:xfrm>
            <a:custGeom>
              <a:avLst/>
              <a:gdLst/>
              <a:ahLst/>
              <a:cxnLst/>
              <a:rect l="l" t="t" r="r" b="b"/>
              <a:pathLst>
                <a:path w="68" h="42" extrusionOk="0">
                  <a:moveTo>
                    <a:pt x="64" y="1"/>
                  </a:moveTo>
                  <a:lnTo>
                    <a:pt x="0" y="38"/>
                  </a:lnTo>
                  <a:lnTo>
                    <a:pt x="2" y="41"/>
                  </a:lnTo>
                  <a:lnTo>
                    <a:pt x="67" y="5"/>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6"/>
            <p:cNvSpPr/>
            <p:nvPr/>
          </p:nvSpPr>
          <p:spPr>
            <a:xfrm>
              <a:off x="1727475" y="1533875"/>
              <a:ext cx="1700" cy="1025"/>
            </a:xfrm>
            <a:custGeom>
              <a:avLst/>
              <a:gdLst/>
              <a:ahLst/>
              <a:cxnLst/>
              <a:rect l="l" t="t" r="r" b="b"/>
              <a:pathLst>
                <a:path w="68" h="41" extrusionOk="0">
                  <a:moveTo>
                    <a:pt x="66" y="0"/>
                  </a:moveTo>
                  <a:lnTo>
                    <a:pt x="1" y="38"/>
                  </a:lnTo>
                  <a:lnTo>
                    <a:pt x="4" y="41"/>
                  </a:lnTo>
                  <a:lnTo>
                    <a:pt x="68" y="3"/>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6"/>
            <p:cNvSpPr/>
            <p:nvPr/>
          </p:nvSpPr>
          <p:spPr>
            <a:xfrm>
              <a:off x="1727550" y="1533950"/>
              <a:ext cx="1650" cy="1025"/>
            </a:xfrm>
            <a:custGeom>
              <a:avLst/>
              <a:gdLst/>
              <a:ahLst/>
              <a:cxnLst/>
              <a:rect l="l" t="t" r="r" b="b"/>
              <a:pathLst>
                <a:path w="66" h="41" extrusionOk="0">
                  <a:moveTo>
                    <a:pt x="65" y="0"/>
                  </a:moveTo>
                  <a:lnTo>
                    <a:pt x="1" y="38"/>
                  </a:lnTo>
                  <a:lnTo>
                    <a:pt x="2" y="41"/>
                  </a:lnTo>
                  <a:lnTo>
                    <a:pt x="66"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6"/>
            <p:cNvSpPr/>
            <p:nvPr/>
          </p:nvSpPr>
          <p:spPr>
            <a:xfrm>
              <a:off x="1727600" y="1534000"/>
              <a:ext cx="1650" cy="1050"/>
            </a:xfrm>
            <a:custGeom>
              <a:avLst/>
              <a:gdLst/>
              <a:ahLst/>
              <a:cxnLst/>
              <a:rect l="l" t="t" r="r" b="b"/>
              <a:pathLst>
                <a:path w="66" h="42" extrusionOk="0">
                  <a:moveTo>
                    <a:pt x="64" y="1"/>
                  </a:moveTo>
                  <a:lnTo>
                    <a:pt x="0" y="39"/>
                  </a:lnTo>
                  <a:cubicBezTo>
                    <a:pt x="0" y="40"/>
                    <a:pt x="0" y="42"/>
                    <a:pt x="0" y="42"/>
                  </a:cubicBezTo>
                  <a:lnTo>
                    <a:pt x="65" y="4"/>
                  </a:lnTo>
                  <a:cubicBezTo>
                    <a:pt x="65"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6"/>
            <p:cNvSpPr/>
            <p:nvPr/>
          </p:nvSpPr>
          <p:spPr>
            <a:xfrm>
              <a:off x="1727600" y="1534075"/>
              <a:ext cx="1675" cy="1050"/>
            </a:xfrm>
            <a:custGeom>
              <a:avLst/>
              <a:gdLst/>
              <a:ahLst/>
              <a:cxnLst/>
              <a:rect l="l" t="t" r="r" b="b"/>
              <a:pathLst>
                <a:path w="67" h="42" extrusionOk="0">
                  <a:moveTo>
                    <a:pt x="65" y="1"/>
                  </a:moveTo>
                  <a:lnTo>
                    <a:pt x="2" y="39"/>
                  </a:lnTo>
                  <a:lnTo>
                    <a:pt x="0" y="39"/>
                  </a:lnTo>
                  <a:cubicBezTo>
                    <a:pt x="2" y="40"/>
                    <a:pt x="2" y="41"/>
                    <a:pt x="2" y="41"/>
                  </a:cubicBezTo>
                  <a:lnTo>
                    <a:pt x="67" y="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6"/>
            <p:cNvSpPr/>
            <p:nvPr/>
          </p:nvSpPr>
          <p:spPr>
            <a:xfrm>
              <a:off x="1727625" y="1534200"/>
              <a:ext cx="1700" cy="1025"/>
            </a:xfrm>
            <a:custGeom>
              <a:avLst/>
              <a:gdLst/>
              <a:ahLst/>
              <a:cxnLst/>
              <a:rect l="l" t="t" r="r" b="b"/>
              <a:pathLst>
                <a:path w="68" h="41" extrusionOk="0">
                  <a:moveTo>
                    <a:pt x="66" y="0"/>
                  </a:moveTo>
                  <a:lnTo>
                    <a:pt x="1" y="36"/>
                  </a:lnTo>
                  <a:cubicBezTo>
                    <a:pt x="2" y="38"/>
                    <a:pt x="2" y="39"/>
                    <a:pt x="2" y="41"/>
                  </a:cubicBezTo>
                  <a:lnTo>
                    <a:pt x="67" y="3"/>
                  </a:lnTo>
                  <a:cubicBezTo>
                    <a:pt x="66" y="2"/>
                    <a:pt x="66" y="0"/>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6"/>
            <p:cNvSpPr/>
            <p:nvPr/>
          </p:nvSpPr>
          <p:spPr>
            <a:xfrm>
              <a:off x="1727675" y="1534275"/>
              <a:ext cx="1650" cy="1025"/>
            </a:xfrm>
            <a:custGeom>
              <a:avLst/>
              <a:gdLst/>
              <a:ahLst/>
              <a:cxnLst/>
              <a:rect l="l" t="t" r="r" b="b"/>
              <a:pathLst>
                <a:path w="66" h="41" extrusionOk="0">
                  <a:moveTo>
                    <a:pt x="65" y="0"/>
                  </a:moveTo>
                  <a:lnTo>
                    <a:pt x="0" y="38"/>
                  </a:lnTo>
                  <a:lnTo>
                    <a:pt x="2" y="41"/>
                  </a:ln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6"/>
            <p:cNvSpPr/>
            <p:nvPr/>
          </p:nvSpPr>
          <p:spPr>
            <a:xfrm>
              <a:off x="1727700" y="1534325"/>
              <a:ext cx="1650" cy="1050"/>
            </a:xfrm>
            <a:custGeom>
              <a:avLst/>
              <a:gdLst/>
              <a:ahLst/>
              <a:cxnLst/>
              <a:rect l="l" t="t" r="r" b="b"/>
              <a:pathLst>
                <a:path w="66" h="42" extrusionOk="0">
                  <a:moveTo>
                    <a:pt x="64" y="1"/>
                  </a:moveTo>
                  <a:lnTo>
                    <a:pt x="1" y="39"/>
                  </a:lnTo>
                  <a:lnTo>
                    <a:pt x="2" y="42"/>
                  </a:lnTo>
                  <a:lnTo>
                    <a:pt x="66"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6"/>
            <p:cNvSpPr/>
            <p:nvPr/>
          </p:nvSpPr>
          <p:spPr>
            <a:xfrm>
              <a:off x="1727725" y="1534400"/>
              <a:ext cx="1675" cy="1075"/>
            </a:xfrm>
            <a:custGeom>
              <a:avLst/>
              <a:gdLst/>
              <a:ahLst/>
              <a:cxnLst/>
              <a:rect l="l" t="t" r="r" b="b"/>
              <a:pathLst>
                <a:path w="67" h="43" extrusionOk="0">
                  <a:moveTo>
                    <a:pt x="65" y="1"/>
                  </a:moveTo>
                  <a:lnTo>
                    <a:pt x="1" y="39"/>
                  </a:lnTo>
                  <a:lnTo>
                    <a:pt x="1" y="43"/>
                  </a:lnTo>
                  <a:lnTo>
                    <a:pt x="66" y="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6"/>
            <p:cNvSpPr/>
            <p:nvPr/>
          </p:nvSpPr>
          <p:spPr>
            <a:xfrm>
              <a:off x="1727725" y="1534525"/>
              <a:ext cx="1675" cy="1025"/>
            </a:xfrm>
            <a:custGeom>
              <a:avLst/>
              <a:gdLst/>
              <a:ahLst/>
              <a:cxnLst/>
              <a:rect l="l" t="t" r="r" b="b"/>
              <a:pathLst>
                <a:path w="67" h="41" extrusionOk="0">
                  <a:moveTo>
                    <a:pt x="66" y="0"/>
                  </a:moveTo>
                  <a:lnTo>
                    <a:pt x="1" y="38"/>
                  </a:lnTo>
                  <a:cubicBezTo>
                    <a:pt x="1" y="38"/>
                    <a:pt x="1" y="39"/>
                    <a:pt x="1" y="41"/>
                  </a:cubicBezTo>
                  <a:lnTo>
                    <a:pt x="66" y="3"/>
                  </a:lnTo>
                  <a:cubicBezTo>
                    <a:pt x="66" y="2"/>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6"/>
            <p:cNvSpPr/>
            <p:nvPr/>
          </p:nvSpPr>
          <p:spPr>
            <a:xfrm>
              <a:off x="1727775" y="1534600"/>
              <a:ext cx="1625" cy="1025"/>
            </a:xfrm>
            <a:custGeom>
              <a:avLst/>
              <a:gdLst/>
              <a:ahLst/>
              <a:cxnLst/>
              <a:rect l="l" t="t" r="r" b="b"/>
              <a:pathLst>
                <a:path w="65" h="41" extrusionOk="0">
                  <a:moveTo>
                    <a:pt x="64" y="0"/>
                  </a:moveTo>
                  <a:lnTo>
                    <a:pt x="0" y="38"/>
                  </a:lnTo>
                  <a:lnTo>
                    <a:pt x="0" y="41"/>
                  </a:lnTo>
                  <a:lnTo>
                    <a:pt x="64" y="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6"/>
            <p:cNvSpPr/>
            <p:nvPr/>
          </p:nvSpPr>
          <p:spPr>
            <a:xfrm>
              <a:off x="1727800" y="1534700"/>
              <a:ext cx="1625" cy="1050"/>
            </a:xfrm>
            <a:custGeom>
              <a:avLst/>
              <a:gdLst/>
              <a:ahLst/>
              <a:cxnLst/>
              <a:rect l="l" t="t" r="r" b="b"/>
              <a:pathLst>
                <a:path w="65" h="42" extrusionOk="0">
                  <a:moveTo>
                    <a:pt x="65" y="0"/>
                  </a:moveTo>
                  <a:lnTo>
                    <a:pt x="1" y="37"/>
                  </a:lnTo>
                  <a:lnTo>
                    <a:pt x="1" y="41"/>
                  </a:lnTo>
                  <a:lnTo>
                    <a:pt x="65"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6"/>
            <p:cNvSpPr/>
            <p:nvPr/>
          </p:nvSpPr>
          <p:spPr>
            <a:xfrm>
              <a:off x="1727800" y="1534775"/>
              <a:ext cx="1625" cy="1025"/>
            </a:xfrm>
            <a:custGeom>
              <a:avLst/>
              <a:gdLst/>
              <a:ahLst/>
              <a:cxnLst/>
              <a:rect l="l" t="t" r="r" b="b"/>
              <a:pathLst>
                <a:path w="65" h="41" extrusionOk="0">
                  <a:moveTo>
                    <a:pt x="65" y="0"/>
                  </a:moveTo>
                  <a:lnTo>
                    <a:pt x="1" y="38"/>
                  </a:lnTo>
                  <a:lnTo>
                    <a:pt x="1" y="41"/>
                  </a:ln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6"/>
            <p:cNvSpPr/>
            <p:nvPr/>
          </p:nvSpPr>
          <p:spPr>
            <a:xfrm>
              <a:off x="1727800" y="1534850"/>
              <a:ext cx="1675" cy="1025"/>
            </a:xfrm>
            <a:custGeom>
              <a:avLst/>
              <a:gdLst/>
              <a:ahLst/>
              <a:cxnLst/>
              <a:rect l="l" t="t" r="r" b="b"/>
              <a:pathLst>
                <a:path w="67" h="41" extrusionOk="0">
                  <a:moveTo>
                    <a:pt x="66" y="0"/>
                  </a:moveTo>
                  <a:lnTo>
                    <a:pt x="1" y="38"/>
                  </a:lnTo>
                  <a:lnTo>
                    <a:pt x="1"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6"/>
            <p:cNvSpPr/>
            <p:nvPr/>
          </p:nvSpPr>
          <p:spPr>
            <a:xfrm>
              <a:off x="1727850" y="1534925"/>
              <a:ext cx="1625" cy="1025"/>
            </a:xfrm>
            <a:custGeom>
              <a:avLst/>
              <a:gdLst/>
              <a:ahLst/>
              <a:cxnLst/>
              <a:rect l="l" t="t" r="r" b="b"/>
              <a:pathLst>
                <a:path w="65" h="41" extrusionOk="0">
                  <a:moveTo>
                    <a:pt x="64" y="0"/>
                  </a:moveTo>
                  <a:lnTo>
                    <a:pt x="0" y="38"/>
                  </a:lnTo>
                  <a:lnTo>
                    <a:pt x="0" y="41"/>
                  </a:lnTo>
                  <a:lnTo>
                    <a:pt x="64" y="5"/>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6"/>
            <p:cNvSpPr/>
            <p:nvPr/>
          </p:nvSpPr>
          <p:spPr>
            <a:xfrm>
              <a:off x="1727850" y="1535025"/>
              <a:ext cx="1625" cy="1050"/>
            </a:xfrm>
            <a:custGeom>
              <a:avLst/>
              <a:gdLst/>
              <a:ahLst/>
              <a:cxnLst/>
              <a:rect l="l" t="t" r="r" b="b"/>
              <a:pathLst>
                <a:path w="65" h="42" extrusionOk="0">
                  <a:moveTo>
                    <a:pt x="64" y="1"/>
                  </a:moveTo>
                  <a:lnTo>
                    <a:pt x="0" y="37"/>
                  </a:lnTo>
                  <a:lnTo>
                    <a:pt x="0" y="41"/>
                  </a:lnTo>
                  <a:lnTo>
                    <a:pt x="64"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6"/>
            <p:cNvSpPr/>
            <p:nvPr/>
          </p:nvSpPr>
          <p:spPr>
            <a:xfrm>
              <a:off x="1727850" y="1535100"/>
              <a:ext cx="1650" cy="1050"/>
            </a:xfrm>
            <a:custGeom>
              <a:avLst/>
              <a:gdLst/>
              <a:ahLst/>
              <a:cxnLst/>
              <a:rect l="l" t="t" r="r" b="b"/>
              <a:pathLst>
                <a:path w="66" h="42" extrusionOk="0">
                  <a:moveTo>
                    <a:pt x="66" y="0"/>
                  </a:moveTo>
                  <a:lnTo>
                    <a:pt x="0" y="38"/>
                  </a:lnTo>
                  <a:lnTo>
                    <a:pt x="0"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6"/>
            <p:cNvSpPr/>
            <p:nvPr/>
          </p:nvSpPr>
          <p:spPr>
            <a:xfrm>
              <a:off x="1727850" y="1535175"/>
              <a:ext cx="1650" cy="1025"/>
            </a:xfrm>
            <a:custGeom>
              <a:avLst/>
              <a:gdLst/>
              <a:ahLst/>
              <a:cxnLst/>
              <a:rect l="l" t="t" r="r" b="b"/>
              <a:pathLst>
                <a:path w="66" h="41" extrusionOk="0">
                  <a:moveTo>
                    <a:pt x="66" y="0"/>
                  </a:moveTo>
                  <a:lnTo>
                    <a:pt x="0" y="38"/>
                  </a:lnTo>
                  <a:lnTo>
                    <a:pt x="0"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6"/>
            <p:cNvSpPr/>
            <p:nvPr/>
          </p:nvSpPr>
          <p:spPr>
            <a:xfrm>
              <a:off x="1735750" y="1548300"/>
              <a:ext cx="4850" cy="2800"/>
            </a:xfrm>
            <a:custGeom>
              <a:avLst/>
              <a:gdLst/>
              <a:ahLst/>
              <a:cxnLst/>
              <a:rect l="l" t="t" r="r" b="b"/>
              <a:pathLst>
                <a:path w="194" h="112" extrusionOk="0">
                  <a:moveTo>
                    <a:pt x="64" y="0"/>
                  </a:moveTo>
                  <a:lnTo>
                    <a:pt x="0" y="37"/>
                  </a:lnTo>
                  <a:lnTo>
                    <a:pt x="129" y="112"/>
                  </a:lnTo>
                  <a:lnTo>
                    <a:pt x="193" y="7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6"/>
            <p:cNvSpPr/>
            <p:nvPr/>
          </p:nvSpPr>
          <p:spPr>
            <a:xfrm>
              <a:off x="1738975" y="1541650"/>
              <a:ext cx="1650" cy="9450"/>
            </a:xfrm>
            <a:custGeom>
              <a:avLst/>
              <a:gdLst/>
              <a:ahLst/>
              <a:cxnLst/>
              <a:rect l="l" t="t" r="r" b="b"/>
              <a:pathLst>
                <a:path w="66" h="378" extrusionOk="0">
                  <a:moveTo>
                    <a:pt x="66" y="1"/>
                  </a:moveTo>
                  <a:lnTo>
                    <a:pt x="2" y="39"/>
                  </a:lnTo>
                  <a:lnTo>
                    <a:pt x="0" y="378"/>
                  </a:lnTo>
                  <a:lnTo>
                    <a:pt x="0" y="378"/>
                  </a:lnTo>
                  <a:lnTo>
                    <a:pt x="64" y="340"/>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6"/>
            <p:cNvSpPr/>
            <p:nvPr/>
          </p:nvSpPr>
          <p:spPr>
            <a:xfrm>
              <a:off x="1736225" y="1538675"/>
              <a:ext cx="1750" cy="1050"/>
            </a:xfrm>
            <a:custGeom>
              <a:avLst/>
              <a:gdLst/>
              <a:ahLst/>
              <a:cxnLst/>
              <a:rect l="l" t="t" r="r" b="b"/>
              <a:pathLst>
                <a:path w="70" h="42" extrusionOk="0">
                  <a:moveTo>
                    <a:pt x="70" y="1"/>
                  </a:moveTo>
                  <a:lnTo>
                    <a:pt x="67" y="3"/>
                  </a:lnTo>
                  <a:lnTo>
                    <a:pt x="67" y="3"/>
                  </a:lnTo>
                  <a:cubicBezTo>
                    <a:pt x="68" y="2"/>
                    <a:pt x="69" y="2"/>
                    <a:pt x="70" y="1"/>
                  </a:cubicBezTo>
                  <a:close/>
                  <a:moveTo>
                    <a:pt x="67" y="3"/>
                  </a:moveTo>
                  <a:lnTo>
                    <a:pt x="67" y="3"/>
                  </a:lnTo>
                  <a:cubicBezTo>
                    <a:pt x="66" y="3"/>
                    <a:pt x="65" y="3"/>
                    <a:pt x="64" y="4"/>
                  </a:cubicBezTo>
                  <a:lnTo>
                    <a:pt x="3" y="40"/>
                  </a:lnTo>
                  <a:lnTo>
                    <a:pt x="3" y="40"/>
                  </a:lnTo>
                  <a:cubicBezTo>
                    <a:pt x="4" y="40"/>
                    <a:pt x="5" y="39"/>
                    <a:pt x="6" y="39"/>
                  </a:cubicBezTo>
                  <a:lnTo>
                    <a:pt x="67" y="3"/>
                  </a:lnTo>
                  <a:close/>
                  <a:moveTo>
                    <a:pt x="3" y="40"/>
                  </a:moveTo>
                  <a:lnTo>
                    <a:pt x="3" y="40"/>
                  </a:lnTo>
                  <a:cubicBezTo>
                    <a:pt x="2" y="40"/>
                    <a:pt x="1" y="41"/>
                    <a:pt x="0" y="42"/>
                  </a:cubicBezTo>
                  <a:lnTo>
                    <a:pt x="3" y="4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6"/>
            <p:cNvSpPr/>
            <p:nvPr/>
          </p:nvSpPr>
          <p:spPr>
            <a:xfrm>
              <a:off x="1736375" y="1538650"/>
              <a:ext cx="1725" cy="1000"/>
            </a:xfrm>
            <a:custGeom>
              <a:avLst/>
              <a:gdLst/>
              <a:ahLst/>
              <a:cxnLst/>
              <a:rect l="l" t="t" r="r" b="b"/>
              <a:pathLst>
                <a:path w="69" h="40" extrusionOk="0">
                  <a:moveTo>
                    <a:pt x="68" y="1"/>
                  </a:moveTo>
                  <a:lnTo>
                    <a:pt x="64" y="2"/>
                  </a:lnTo>
                  <a:lnTo>
                    <a:pt x="0" y="40"/>
                  </a:lnTo>
                  <a:lnTo>
                    <a:pt x="4"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6"/>
            <p:cNvSpPr/>
            <p:nvPr/>
          </p:nvSpPr>
          <p:spPr>
            <a:xfrm>
              <a:off x="1736475" y="1538675"/>
              <a:ext cx="1725" cy="975"/>
            </a:xfrm>
            <a:custGeom>
              <a:avLst/>
              <a:gdLst/>
              <a:ahLst/>
              <a:cxnLst/>
              <a:rect l="l" t="t" r="r" b="b"/>
              <a:pathLst>
                <a:path w="69" h="39" extrusionOk="0">
                  <a:moveTo>
                    <a:pt x="2" y="38"/>
                  </a:moveTo>
                  <a:cubicBezTo>
                    <a:pt x="2" y="38"/>
                    <a:pt x="1" y="38"/>
                    <a:pt x="0" y="39"/>
                  </a:cubicBezTo>
                  <a:lnTo>
                    <a:pt x="2" y="38"/>
                  </a:lnTo>
                  <a:close/>
                  <a:moveTo>
                    <a:pt x="64" y="1"/>
                  </a:moveTo>
                  <a:lnTo>
                    <a:pt x="2" y="38"/>
                  </a:lnTo>
                  <a:lnTo>
                    <a:pt x="2" y="38"/>
                  </a:lnTo>
                  <a:cubicBezTo>
                    <a:pt x="2" y="38"/>
                    <a:pt x="2" y="38"/>
                    <a:pt x="3" y="38"/>
                  </a:cubicBezTo>
                  <a:cubicBezTo>
                    <a:pt x="3" y="38"/>
                    <a:pt x="4" y="38"/>
                    <a:pt x="5" y="39"/>
                  </a:cubicBez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6"/>
            <p:cNvSpPr/>
            <p:nvPr/>
          </p:nvSpPr>
          <p:spPr>
            <a:xfrm>
              <a:off x="1736575" y="1538675"/>
              <a:ext cx="1700" cy="975"/>
            </a:xfrm>
            <a:custGeom>
              <a:avLst/>
              <a:gdLst/>
              <a:ahLst/>
              <a:cxnLst/>
              <a:rect l="l" t="t" r="r" b="b"/>
              <a:pathLst>
                <a:path w="68" h="39" extrusionOk="0">
                  <a:moveTo>
                    <a:pt x="65" y="1"/>
                  </a:moveTo>
                  <a:lnTo>
                    <a:pt x="3" y="37"/>
                  </a:lnTo>
                  <a:lnTo>
                    <a:pt x="4" y="37"/>
                  </a:lnTo>
                  <a:lnTo>
                    <a:pt x="67" y="1"/>
                  </a:lnTo>
                  <a:close/>
                  <a:moveTo>
                    <a:pt x="1" y="37"/>
                  </a:moveTo>
                  <a:lnTo>
                    <a:pt x="1" y="39"/>
                  </a:lnTo>
                  <a:lnTo>
                    <a:pt x="3"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6"/>
            <p:cNvSpPr/>
            <p:nvPr/>
          </p:nvSpPr>
          <p:spPr>
            <a:xfrm>
              <a:off x="1736700" y="1538650"/>
              <a:ext cx="1675" cy="975"/>
            </a:xfrm>
            <a:custGeom>
              <a:avLst/>
              <a:gdLst/>
              <a:ahLst/>
              <a:cxnLst/>
              <a:rect l="l" t="t" r="r" b="b"/>
              <a:pathLst>
                <a:path w="67"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6"/>
            <p:cNvSpPr/>
            <p:nvPr/>
          </p:nvSpPr>
          <p:spPr>
            <a:xfrm>
              <a:off x="1736725" y="1538650"/>
              <a:ext cx="1700" cy="975"/>
            </a:xfrm>
            <a:custGeom>
              <a:avLst/>
              <a:gdLst/>
              <a:ahLst/>
              <a:cxnLst/>
              <a:rect l="l" t="t" r="r" b="b"/>
              <a:pathLst>
                <a:path w="68" h="39" extrusionOk="0">
                  <a:moveTo>
                    <a:pt x="64" y="1"/>
                  </a:moveTo>
                  <a:lnTo>
                    <a:pt x="1"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6"/>
            <p:cNvSpPr/>
            <p:nvPr/>
          </p:nvSpPr>
          <p:spPr>
            <a:xfrm>
              <a:off x="1736800" y="1538675"/>
              <a:ext cx="1700" cy="975"/>
            </a:xfrm>
            <a:custGeom>
              <a:avLst/>
              <a:gdLst/>
              <a:ahLst/>
              <a:cxnLst/>
              <a:rect l="l" t="t" r="r" b="b"/>
              <a:pathLst>
                <a:path w="68" h="39" extrusionOk="0">
                  <a:moveTo>
                    <a:pt x="64"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6"/>
            <p:cNvSpPr/>
            <p:nvPr/>
          </p:nvSpPr>
          <p:spPr>
            <a:xfrm>
              <a:off x="1736875" y="1538675"/>
              <a:ext cx="1700" cy="975"/>
            </a:xfrm>
            <a:custGeom>
              <a:avLst/>
              <a:gdLst/>
              <a:ahLst/>
              <a:cxnLst/>
              <a:rect l="l" t="t" r="r" b="b"/>
              <a:pathLst>
                <a:path w="68" h="39" extrusionOk="0">
                  <a:moveTo>
                    <a:pt x="64" y="1"/>
                  </a:moveTo>
                  <a:lnTo>
                    <a:pt x="3" y="37"/>
                  </a:lnTo>
                  <a:lnTo>
                    <a:pt x="3" y="37"/>
                  </a:lnTo>
                  <a:lnTo>
                    <a:pt x="67" y="1"/>
                  </a:lnTo>
                  <a:close/>
                  <a:moveTo>
                    <a:pt x="0" y="37"/>
                  </a:moveTo>
                  <a:lnTo>
                    <a:pt x="0" y="39"/>
                  </a:lnTo>
                  <a:lnTo>
                    <a:pt x="3"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6"/>
            <p:cNvSpPr/>
            <p:nvPr/>
          </p:nvSpPr>
          <p:spPr>
            <a:xfrm>
              <a:off x="1736950" y="1538675"/>
              <a:ext cx="1675" cy="975"/>
            </a:xfrm>
            <a:custGeom>
              <a:avLst/>
              <a:gdLst/>
              <a:ahLst/>
              <a:cxnLst/>
              <a:rect l="l" t="t" r="r" b="b"/>
              <a:pathLst>
                <a:path w="67" h="39" extrusionOk="0">
                  <a:moveTo>
                    <a:pt x="64"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6"/>
            <p:cNvSpPr/>
            <p:nvPr/>
          </p:nvSpPr>
          <p:spPr>
            <a:xfrm>
              <a:off x="1737025" y="1538725"/>
              <a:ext cx="1675" cy="925"/>
            </a:xfrm>
            <a:custGeom>
              <a:avLst/>
              <a:gdLst/>
              <a:ahLst/>
              <a:cxnLst/>
              <a:rect l="l" t="t" r="r" b="b"/>
              <a:pathLst>
                <a:path w="67" h="37" extrusionOk="0">
                  <a:moveTo>
                    <a:pt x="64" y="0"/>
                  </a:moveTo>
                  <a:lnTo>
                    <a:pt x="0" y="37"/>
                  </a:lnTo>
                  <a:lnTo>
                    <a:pt x="2" y="37"/>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6"/>
            <p:cNvSpPr/>
            <p:nvPr/>
          </p:nvSpPr>
          <p:spPr>
            <a:xfrm>
              <a:off x="1737050" y="1538725"/>
              <a:ext cx="1725" cy="1000"/>
            </a:xfrm>
            <a:custGeom>
              <a:avLst/>
              <a:gdLst/>
              <a:ahLst/>
              <a:cxnLst/>
              <a:rect l="l" t="t" r="r" b="b"/>
              <a:pathLst>
                <a:path w="69" h="40" extrusionOk="0">
                  <a:moveTo>
                    <a:pt x="66" y="0"/>
                  </a:moveTo>
                  <a:lnTo>
                    <a:pt x="1" y="38"/>
                  </a:lnTo>
                  <a:lnTo>
                    <a:pt x="1" y="40"/>
                  </a:lnTo>
                  <a:lnTo>
                    <a:pt x="4" y="40"/>
                  </a:lnTo>
                  <a:lnTo>
                    <a:pt x="69"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6"/>
            <p:cNvSpPr/>
            <p:nvPr/>
          </p:nvSpPr>
          <p:spPr>
            <a:xfrm>
              <a:off x="1737125" y="1538750"/>
              <a:ext cx="1700" cy="975"/>
            </a:xfrm>
            <a:custGeom>
              <a:avLst/>
              <a:gdLst/>
              <a:ahLst/>
              <a:cxnLst/>
              <a:rect l="l" t="t" r="r" b="b"/>
              <a:pathLst>
                <a:path w="68" h="39" extrusionOk="0">
                  <a:moveTo>
                    <a:pt x="64" y="1"/>
                  </a:moveTo>
                  <a:lnTo>
                    <a:pt x="1" y="39"/>
                  </a:lnTo>
                  <a:lnTo>
                    <a:pt x="3" y="39"/>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6"/>
            <p:cNvSpPr/>
            <p:nvPr/>
          </p:nvSpPr>
          <p:spPr>
            <a:xfrm>
              <a:off x="1737200" y="1538800"/>
              <a:ext cx="1700" cy="975"/>
            </a:xfrm>
            <a:custGeom>
              <a:avLst/>
              <a:gdLst/>
              <a:ahLst/>
              <a:cxnLst/>
              <a:rect l="l" t="t" r="r" b="b"/>
              <a:pathLst>
                <a:path w="68" h="39" extrusionOk="0">
                  <a:moveTo>
                    <a:pt x="64" y="0"/>
                  </a:moveTo>
                  <a:lnTo>
                    <a:pt x="0" y="37"/>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6"/>
            <p:cNvSpPr/>
            <p:nvPr/>
          </p:nvSpPr>
          <p:spPr>
            <a:xfrm>
              <a:off x="1737275" y="1538800"/>
              <a:ext cx="1700" cy="1000"/>
            </a:xfrm>
            <a:custGeom>
              <a:avLst/>
              <a:gdLst/>
              <a:ahLst/>
              <a:cxnLst/>
              <a:rect l="l" t="t" r="r" b="b"/>
              <a:pathLst>
                <a:path w="68" h="40" extrusionOk="0">
                  <a:moveTo>
                    <a:pt x="64" y="0"/>
                  </a:moveTo>
                  <a:lnTo>
                    <a:pt x="0" y="38"/>
                  </a:lnTo>
                  <a:lnTo>
                    <a:pt x="3" y="39"/>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1737350" y="1538825"/>
              <a:ext cx="1650" cy="1000"/>
            </a:xfrm>
            <a:custGeom>
              <a:avLst/>
              <a:gdLst/>
              <a:ahLst/>
              <a:cxnLst/>
              <a:rect l="l" t="t" r="r" b="b"/>
              <a:pathLst>
                <a:path w="66" h="40" extrusionOk="0">
                  <a:moveTo>
                    <a:pt x="64" y="1"/>
                  </a:moveTo>
                  <a:lnTo>
                    <a:pt x="0" y="38"/>
                  </a:lnTo>
                  <a:lnTo>
                    <a:pt x="2" y="40"/>
                  </a:lnTo>
                  <a:lnTo>
                    <a:pt x="65"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1738975" y="1550150"/>
              <a:ext cx="9525" cy="5525"/>
            </a:xfrm>
            <a:custGeom>
              <a:avLst/>
              <a:gdLst/>
              <a:ahLst/>
              <a:cxnLst/>
              <a:rect l="l" t="t" r="r" b="b"/>
              <a:pathLst>
                <a:path w="381" h="221" extrusionOk="0">
                  <a:moveTo>
                    <a:pt x="64" y="0"/>
                  </a:moveTo>
                  <a:lnTo>
                    <a:pt x="0" y="38"/>
                  </a:lnTo>
                  <a:lnTo>
                    <a:pt x="317" y="221"/>
                  </a:lnTo>
                  <a:lnTo>
                    <a:pt x="380" y="183"/>
                  </a:ln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1735750" y="1539600"/>
              <a:ext cx="3275" cy="11500"/>
            </a:xfrm>
            <a:custGeom>
              <a:avLst/>
              <a:gdLst/>
              <a:ahLst/>
              <a:cxnLst/>
              <a:rect l="l" t="t" r="r" b="b"/>
              <a:pathLst>
                <a:path w="131" h="460" extrusionOk="0">
                  <a:moveTo>
                    <a:pt x="36" y="0"/>
                  </a:moveTo>
                  <a:cubicBezTo>
                    <a:pt x="15" y="0"/>
                    <a:pt x="1" y="17"/>
                    <a:pt x="0" y="45"/>
                  </a:cubicBezTo>
                  <a:lnTo>
                    <a:pt x="0" y="385"/>
                  </a:lnTo>
                  <a:lnTo>
                    <a:pt x="131" y="460"/>
                  </a:lnTo>
                  <a:lnTo>
                    <a:pt x="131" y="121"/>
                  </a:lnTo>
                  <a:cubicBezTo>
                    <a:pt x="128" y="76"/>
                    <a:pt x="103" y="34"/>
                    <a:pt x="66" y="9"/>
                  </a:cubicBezTo>
                  <a:cubicBezTo>
                    <a:pt x="55" y="3"/>
                    <a:pt x="45" y="0"/>
                    <a:pt x="3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a:off x="1737375" y="1538875"/>
              <a:ext cx="1625" cy="950"/>
            </a:xfrm>
            <a:custGeom>
              <a:avLst/>
              <a:gdLst/>
              <a:ahLst/>
              <a:cxnLst/>
              <a:rect l="l" t="t" r="r" b="b"/>
              <a:pathLst>
                <a:path w="65" h="38" extrusionOk="0">
                  <a:moveTo>
                    <a:pt x="1" y="38"/>
                  </a:moveTo>
                  <a:lnTo>
                    <a:pt x="64" y="0"/>
                  </a:lnTo>
                  <a:lnTo>
                    <a:pt x="64" y="0"/>
                  </a:lnTo>
                  <a:lnTo>
                    <a:pt x="1" y="38"/>
                  </a:lnTo>
                  <a:lnTo>
                    <a:pt x="1"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a:off x="1737375" y="1538875"/>
              <a:ext cx="1725" cy="1000"/>
            </a:xfrm>
            <a:custGeom>
              <a:avLst/>
              <a:gdLst/>
              <a:ahLst/>
              <a:cxnLst/>
              <a:rect l="l" t="t" r="r" b="b"/>
              <a:pathLst>
                <a:path w="69" h="40" extrusionOk="0">
                  <a:moveTo>
                    <a:pt x="66" y="0"/>
                  </a:moveTo>
                  <a:lnTo>
                    <a:pt x="1" y="38"/>
                  </a:lnTo>
                  <a:lnTo>
                    <a:pt x="4" y="39"/>
                  </a:lnTo>
                  <a:lnTo>
                    <a:pt x="69"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a:off x="1737450" y="1538950"/>
              <a:ext cx="1725" cy="1000"/>
            </a:xfrm>
            <a:custGeom>
              <a:avLst/>
              <a:gdLst/>
              <a:ahLst/>
              <a:cxnLst/>
              <a:rect l="l" t="t" r="r" b="b"/>
              <a:pathLst>
                <a:path w="69" h="40" extrusionOk="0">
                  <a:moveTo>
                    <a:pt x="66" y="0"/>
                  </a:moveTo>
                  <a:lnTo>
                    <a:pt x="1" y="36"/>
                  </a:lnTo>
                  <a:lnTo>
                    <a:pt x="3" y="39"/>
                  </a:lnTo>
                  <a:lnTo>
                    <a:pt x="69"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a:off x="1737525" y="1538975"/>
              <a:ext cx="1725" cy="1000"/>
            </a:xfrm>
            <a:custGeom>
              <a:avLst/>
              <a:gdLst/>
              <a:ahLst/>
              <a:cxnLst/>
              <a:rect l="l" t="t" r="r" b="b"/>
              <a:pathLst>
                <a:path w="69" h="40" extrusionOk="0">
                  <a:moveTo>
                    <a:pt x="66" y="1"/>
                  </a:moveTo>
                  <a:lnTo>
                    <a:pt x="0" y="38"/>
                  </a:lnTo>
                  <a:lnTo>
                    <a:pt x="3"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a:off x="1737600" y="1539025"/>
              <a:ext cx="1725" cy="1000"/>
            </a:xfrm>
            <a:custGeom>
              <a:avLst/>
              <a:gdLst/>
              <a:ahLst/>
              <a:cxnLst/>
              <a:rect l="l" t="t" r="r" b="b"/>
              <a:pathLst>
                <a:path w="69" h="40" extrusionOk="0">
                  <a:moveTo>
                    <a:pt x="66" y="0"/>
                  </a:moveTo>
                  <a:lnTo>
                    <a:pt x="0" y="38"/>
                  </a:lnTo>
                  <a:lnTo>
                    <a:pt x="3" y="39"/>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a:off x="1737675" y="1539075"/>
              <a:ext cx="1725" cy="1025"/>
            </a:xfrm>
            <a:custGeom>
              <a:avLst/>
              <a:gdLst/>
              <a:ahLst/>
              <a:cxnLst/>
              <a:rect l="l" t="t" r="r" b="b"/>
              <a:pathLst>
                <a:path w="69" h="41" extrusionOk="0">
                  <a:moveTo>
                    <a:pt x="66" y="1"/>
                  </a:moveTo>
                  <a:lnTo>
                    <a:pt x="0" y="37"/>
                  </a:lnTo>
                  <a:lnTo>
                    <a:pt x="3" y="40"/>
                  </a:lnTo>
                  <a:lnTo>
                    <a:pt x="68"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a:off x="1737750" y="1539125"/>
              <a:ext cx="1725" cy="1025"/>
            </a:xfrm>
            <a:custGeom>
              <a:avLst/>
              <a:gdLst/>
              <a:ahLst/>
              <a:cxnLst/>
              <a:rect l="l" t="t" r="r" b="b"/>
              <a:pathLst>
                <a:path w="69" h="41" extrusionOk="0">
                  <a:moveTo>
                    <a:pt x="65" y="0"/>
                  </a:moveTo>
                  <a:lnTo>
                    <a:pt x="0" y="38"/>
                  </a:lnTo>
                  <a:lnTo>
                    <a:pt x="3" y="41"/>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a:off x="1737825" y="1539200"/>
              <a:ext cx="1725" cy="1025"/>
            </a:xfrm>
            <a:custGeom>
              <a:avLst/>
              <a:gdLst/>
              <a:ahLst/>
              <a:cxnLst/>
              <a:rect l="l" t="t" r="r" b="b"/>
              <a:pathLst>
                <a:path w="69" h="41" extrusionOk="0">
                  <a:moveTo>
                    <a:pt x="65" y="0"/>
                  </a:moveTo>
                  <a:lnTo>
                    <a:pt x="0" y="38"/>
                  </a:lnTo>
                  <a:lnTo>
                    <a:pt x="3" y="41"/>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a:off x="1737875" y="1539275"/>
              <a:ext cx="1700" cy="1025"/>
            </a:xfrm>
            <a:custGeom>
              <a:avLst/>
              <a:gdLst/>
              <a:ahLst/>
              <a:cxnLst/>
              <a:rect l="l" t="t" r="r" b="b"/>
              <a:pathLst>
                <a:path w="68" h="41" extrusionOk="0">
                  <a:moveTo>
                    <a:pt x="66" y="0"/>
                  </a:moveTo>
                  <a:lnTo>
                    <a:pt x="1" y="38"/>
                  </a:lnTo>
                  <a:lnTo>
                    <a:pt x="4" y="41"/>
                  </a:lnTo>
                  <a:lnTo>
                    <a:pt x="68"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a:off x="1737950" y="1539350"/>
              <a:ext cx="1700" cy="1000"/>
            </a:xfrm>
            <a:custGeom>
              <a:avLst/>
              <a:gdLst/>
              <a:ahLst/>
              <a:cxnLst/>
              <a:rect l="l" t="t" r="r" b="b"/>
              <a:pathLst>
                <a:path w="68" h="40" extrusionOk="0">
                  <a:moveTo>
                    <a:pt x="1" y="36"/>
                  </a:moveTo>
                  <a:lnTo>
                    <a:pt x="1" y="38"/>
                  </a:lnTo>
                  <a:lnTo>
                    <a:pt x="2" y="37"/>
                  </a:lnTo>
                  <a:lnTo>
                    <a:pt x="2" y="37"/>
                  </a:lnTo>
                  <a:lnTo>
                    <a:pt x="1" y="36"/>
                  </a:lnTo>
                  <a:close/>
                  <a:moveTo>
                    <a:pt x="65" y="0"/>
                  </a:moveTo>
                  <a:lnTo>
                    <a:pt x="2" y="37"/>
                  </a:lnTo>
                  <a:lnTo>
                    <a:pt x="2" y="37"/>
                  </a:lnTo>
                  <a:lnTo>
                    <a:pt x="4" y="39"/>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a:off x="1738025" y="1539400"/>
              <a:ext cx="1700" cy="1025"/>
            </a:xfrm>
            <a:custGeom>
              <a:avLst/>
              <a:gdLst/>
              <a:ahLst/>
              <a:cxnLst/>
              <a:rect l="l" t="t" r="r" b="b"/>
              <a:pathLst>
                <a:path w="68" h="41" extrusionOk="0">
                  <a:moveTo>
                    <a:pt x="65" y="1"/>
                  </a:moveTo>
                  <a:lnTo>
                    <a:pt x="1" y="37"/>
                  </a:lnTo>
                  <a:lnTo>
                    <a:pt x="4" y="40"/>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1738100" y="1539450"/>
              <a:ext cx="1700" cy="1050"/>
            </a:xfrm>
            <a:custGeom>
              <a:avLst/>
              <a:gdLst/>
              <a:ahLst/>
              <a:cxnLst/>
              <a:rect l="l" t="t" r="r" b="b"/>
              <a:pathLst>
                <a:path w="68" h="42" extrusionOk="0">
                  <a:moveTo>
                    <a:pt x="64" y="0"/>
                  </a:moveTo>
                  <a:lnTo>
                    <a:pt x="1" y="38"/>
                  </a:lnTo>
                  <a:lnTo>
                    <a:pt x="2"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1738150" y="1539525"/>
              <a:ext cx="1675" cy="1075"/>
            </a:xfrm>
            <a:custGeom>
              <a:avLst/>
              <a:gdLst/>
              <a:ahLst/>
              <a:cxnLst/>
              <a:rect l="l" t="t" r="r" b="b"/>
              <a:pathLst>
                <a:path w="67" h="43" extrusionOk="0">
                  <a:moveTo>
                    <a:pt x="65" y="0"/>
                  </a:moveTo>
                  <a:lnTo>
                    <a:pt x="0" y="38"/>
                  </a:lnTo>
                  <a:cubicBezTo>
                    <a:pt x="2" y="39"/>
                    <a:pt x="2" y="41"/>
                    <a:pt x="3" y="42"/>
                  </a:cubicBezTo>
                  <a:lnTo>
                    <a:pt x="67" y="5"/>
                  </a:lnTo>
                  <a:cubicBezTo>
                    <a:pt x="67" y="3"/>
                    <a:pt x="65" y="2"/>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1738225" y="1539625"/>
              <a:ext cx="1725" cy="1050"/>
            </a:xfrm>
            <a:custGeom>
              <a:avLst/>
              <a:gdLst/>
              <a:ahLst/>
              <a:cxnLst/>
              <a:rect l="l" t="t" r="r" b="b"/>
              <a:pathLst>
                <a:path w="69" h="42" extrusionOk="0">
                  <a:moveTo>
                    <a:pt x="1" y="37"/>
                  </a:moveTo>
                  <a:lnTo>
                    <a:pt x="0" y="38"/>
                  </a:lnTo>
                  <a:lnTo>
                    <a:pt x="2" y="37"/>
                  </a:lnTo>
                  <a:lnTo>
                    <a:pt x="1" y="37"/>
                  </a:lnTo>
                  <a:close/>
                  <a:moveTo>
                    <a:pt x="65" y="1"/>
                  </a:moveTo>
                  <a:lnTo>
                    <a:pt x="2" y="37"/>
                  </a:lnTo>
                  <a:lnTo>
                    <a:pt x="4" y="41"/>
                  </a:lnTo>
                  <a:lnTo>
                    <a:pt x="68" y="4"/>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1738275" y="1539700"/>
              <a:ext cx="1750" cy="1125"/>
            </a:xfrm>
            <a:custGeom>
              <a:avLst/>
              <a:gdLst/>
              <a:ahLst/>
              <a:cxnLst/>
              <a:rect l="l" t="t" r="r" b="b"/>
              <a:pathLst>
                <a:path w="70" h="45" extrusionOk="0">
                  <a:moveTo>
                    <a:pt x="65" y="1"/>
                  </a:moveTo>
                  <a:lnTo>
                    <a:pt x="1" y="38"/>
                  </a:lnTo>
                  <a:lnTo>
                    <a:pt x="5" y="44"/>
                  </a:lnTo>
                  <a:lnTo>
                    <a:pt x="69" y="6"/>
                  </a:lnTo>
                  <a:cubicBezTo>
                    <a:pt x="68" y="5"/>
                    <a:pt x="66" y="3"/>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1738400" y="1539850"/>
              <a:ext cx="1750" cy="1150"/>
            </a:xfrm>
            <a:custGeom>
              <a:avLst/>
              <a:gdLst/>
              <a:ahLst/>
              <a:cxnLst/>
              <a:rect l="l" t="t" r="r" b="b"/>
              <a:pathLst>
                <a:path w="70" h="46" extrusionOk="0">
                  <a:moveTo>
                    <a:pt x="64" y="0"/>
                  </a:moveTo>
                  <a:lnTo>
                    <a:pt x="0" y="38"/>
                  </a:lnTo>
                  <a:lnTo>
                    <a:pt x="5" y="45"/>
                  </a:lnTo>
                  <a:lnTo>
                    <a:pt x="70" y="9"/>
                  </a:lnTo>
                  <a:cubicBezTo>
                    <a:pt x="67" y="6"/>
                    <a:pt x="66" y="3"/>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1738500" y="1540025"/>
              <a:ext cx="1725" cy="1125"/>
            </a:xfrm>
            <a:custGeom>
              <a:avLst/>
              <a:gdLst/>
              <a:ahLst/>
              <a:cxnLst/>
              <a:rect l="l" t="t" r="r" b="b"/>
              <a:pathLst>
                <a:path w="69" h="45" extrusionOk="0">
                  <a:moveTo>
                    <a:pt x="66" y="1"/>
                  </a:moveTo>
                  <a:lnTo>
                    <a:pt x="1" y="38"/>
                  </a:lnTo>
                  <a:cubicBezTo>
                    <a:pt x="2" y="40"/>
                    <a:pt x="4" y="43"/>
                    <a:pt x="4" y="44"/>
                  </a:cubicBezTo>
                  <a:lnTo>
                    <a:pt x="69" y="6"/>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1738575" y="1540175"/>
              <a:ext cx="1700" cy="1075"/>
            </a:xfrm>
            <a:custGeom>
              <a:avLst/>
              <a:gdLst/>
              <a:ahLst/>
              <a:cxnLst/>
              <a:rect l="l" t="t" r="r" b="b"/>
              <a:pathLst>
                <a:path w="68" h="43" extrusionOk="0">
                  <a:moveTo>
                    <a:pt x="66" y="0"/>
                  </a:moveTo>
                  <a:lnTo>
                    <a:pt x="1" y="38"/>
                  </a:lnTo>
                  <a:cubicBezTo>
                    <a:pt x="2" y="40"/>
                    <a:pt x="2" y="41"/>
                    <a:pt x="3" y="42"/>
                  </a:cubicBezTo>
                  <a:lnTo>
                    <a:pt x="67" y="5"/>
                  </a:lnTo>
                  <a:cubicBezTo>
                    <a:pt x="67" y="3"/>
                    <a:pt x="66" y="2"/>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1738650" y="1540275"/>
              <a:ext cx="1650" cy="1050"/>
            </a:xfrm>
            <a:custGeom>
              <a:avLst/>
              <a:gdLst/>
              <a:ahLst/>
              <a:cxnLst/>
              <a:rect l="l" t="t" r="r" b="b"/>
              <a:pathLst>
                <a:path w="66" h="42" extrusionOk="0">
                  <a:moveTo>
                    <a:pt x="64" y="1"/>
                  </a:moveTo>
                  <a:lnTo>
                    <a:pt x="0" y="38"/>
                  </a:lnTo>
                  <a:lnTo>
                    <a:pt x="2" y="41"/>
                  </a:lnTo>
                  <a:lnTo>
                    <a:pt x="66"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1738675" y="1540350"/>
              <a:ext cx="1675" cy="1050"/>
            </a:xfrm>
            <a:custGeom>
              <a:avLst/>
              <a:gdLst/>
              <a:ahLst/>
              <a:cxnLst/>
              <a:rect l="l" t="t" r="r" b="b"/>
              <a:pathLst>
                <a:path w="67" h="42" extrusionOk="0">
                  <a:moveTo>
                    <a:pt x="65" y="1"/>
                  </a:moveTo>
                  <a:lnTo>
                    <a:pt x="1" y="38"/>
                  </a:lnTo>
                  <a:cubicBezTo>
                    <a:pt x="1" y="40"/>
                    <a:pt x="2" y="41"/>
                    <a:pt x="2" y="41"/>
                  </a:cubicBezTo>
                  <a:lnTo>
                    <a:pt x="66" y="5"/>
                  </a:lnTo>
                  <a:cubicBezTo>
                    <a:pt x="66" y="4"/>
                    <a:pt x="66"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738725" y="1540475"/>
              <a:ext cx="1650" cy="1025"/>
            </a:xfrm>
            <a:custGeom>
              <a:avLst/>
              <a:gdLst/>
              <a:ahLst/>
              <a:cxnLst/>
              <a:rect l="l" t="t" r="r" b="b"/>
              <a:pathLst>
                <a:path w="66" h="41" extrusionOk="0">
                  <a:moveTo>
                    <a:pt x="64" y="0"/>
                  </a:moveTo>
                  <a:lnTo>
                    <a:pt x="0" y="38"/>
                  </a:lnTo>
                  <a:lnTo>
                    <a:pt x="2" y="41"/>
                  </a:lnTo>
                  <a:lnTo>
                    <a:pt x="66"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738750" y="1540525"/>
              <a:ext cx="1675" cy="1050"/>
            </a:xfrm>
            <a:custGeom>
              <a:avLst/>
              <a:gdLst/>
              <a:ahLst/>
              <a:cxnLst/>
              <a:rect l="l" t="t" r="r" b="b"/>
              <a:pathLst>
                <a:path w="67" h="42" extrusionOk="0">
                  <a:moveTo>
                    <a:pt x="65" y="1"/>
                  </a:moveTo>
                  <a:lnTo>
                    <a:pt x="1" y="39"/>
                  </a:lnTo>
                  <a:lnTo>
                    <a:pt x="2" y="42"/>
                  </a:lnTo>
                  <a:lnTo>
                    <a:pt x="66" y="4"/>
                  </a:lnTo>
                  <a:cubicBezTo>
                    <a:pt x="65" y="2"/>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6"/>
            <p:cNvSpPr/>
            <p:nvPr/>
          </p:nvSpPr>
          <p:spPr>
            <a:xfrm>
              <a:off x="1738800" y="1540600"/>
              <a:ext cx="1650" cy="1050"/>
            </a:xfrm>
            <a:custGeom>
              <a:avLst/>
              <a:gdLst/>
              <a:ahLst/>
              <a:cxnLst/>
              <a:rect l="l" t="t" r="r" b="b"/>
              <a:pathLst>
                <a:path w="66" h="42" extrusionOk="0">
                  <a:moveTo>
                    <a:pt x="64" y="1"/>
                  </a:moveTo>
                  <a:lnTo>
                    <a:pt x="0" y="39"/>
                  </a:lnTo>
                  <a:lnTo>
                    <a:pt x="0" y="41"/>
                  </a:lnTo>
                  <a:lnTo>
                    <a:pt x="65" y="4"/>
                  </a:lnTo>
                  <a:cubicBezTo>
                    <a:pt x="65"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1738800" y="1540675"/>
              <a:ext cx="1675" cy="1050"/>
            </a:xfrm>
            <a:custGeom>
              <a:avLst/>
              <a:gdLst/>
              <a:ahLst/>
              <a:cxnLst/>
              <a:rect l="l" t="t" r="r" b="b"/>
              <a:pathLst>
                <a:path w="67" h="42" extrusionOk="0">
                  <a:moveTo>
                    <a:pt x="65" y="1"/>
                  </a:moveTo>
                  <a:lnTo>
                    <a:pt x="0" y="38"/>
                  </a:lnTo>
                  <a:cubicBezTo>
                    <a:pt x="2" y="40"/>
                    <a:pt x="2" y="40"/>
                    <a:pt x="2" y="41"/>
                  </a:cubicBezTo>
                  <a:lnTo>
                    <a:pt x="67" y="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1738825" y="1540800"/>
              <a:ext cx="1650" cy="1025"/>
            </a:xfrm>
            <a:custGeom>
              <a:avLst/>
              <a:gdLst/>
              <a:ahLst/>
              <a:cxnLst/>
              <a:rect l="l" t="t" r="r" b="b"/>
              <a:pathLst>
                <a:path w="66" h="41" extrusionOk="0">
                  <a:moveTo>
                    <a:pt x="66" y="0"/>
                  </a:moveTo>
                  <a:lnTo>
                    <a:pt x="1" y="36"/>
                  </a:lnTo>
                  <a:lnTo>
                    <a:pt x="2"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1738875" y="1540850"/>
              <a:ext cx="1650" cy="1050"/>
            </a:xfrm>
            <a:custGeom>
              <a:avLst/>
              <a:gdLst/>
              <a:ahLst/>
              <a:cxnLst/>
              <a:rect l="l" t="t" r="r" b="b"/>
              <a:pathLst>
                <a:path w="66" h="42" extrusionOk="0">
                  <a:moveTo>
                    <a:pt x="64" y="1"/>
                  </a:moveTo>
                  <a:lnTo>
                    <a:pt x="0" y="39"/>
                  </a:lnTo>
                  <a:lnTo>
                    <a:pt x="2" y="39"/>
                  </a:lnTo>
                  <a:lnTo>
                    <a:pt x="2" y="42"/>
                  </a:lnTo>
                  <a:lnTo>
                    <a:pt x="65" y="4"/>
                  </a:lnTo>
                  <a:cubicBezTo>
                    <a:pt x="65" y="2"/>
                    <a:pt x="65"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1738875" y="1540925"/>
              <a:ext cx="1650" cy="1050"/>
            </a:xfrm>
            <a:custGeom>
              <a:avLst/>
              <a:gdLst/>
              <a:ahLst/>
              <a:cxnLst/>
              <a:rect l="l" t="t" r="r" b="b"/>
              <a:pathLst>
                <a:path w="66" h="42" extrusionOk="0">
                  <a:moveTo>
                    <a:pt x="65" y="1"/>
                  </a:moveTo>
                  <a:lnTo>
                    <a:pt x="2" y="39"/>
                  </a:lnTo>
                  <a:lnTo>
                    <a:pt x="0" y="39"/>
                  </a:lnTo>
                  <a:cubicBezTo>
                    <a:pt x="0" y="40"/>
                    <a:pt x="0" y="41"/>
                    <a:pt x="2" y="41"/>
                  </a:cubicBezTo>
                  <a:lnTo>
                    <a:pt x="65" y="5"/>
                  </a:lnTo>
                  <a:cubicBezTo>
                    <a:pt x="65" y="4"/>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1738900" y="1541050"/>
              <a:ext cx="1650" cy="1025"/>
            </a:xfrm>
            <a:custGeom>
              <a:avLst/>
              <a:gdLst/>
              <a:ahLst/>
              <a:cxnLst/>
              <a:rect l="l" t="t" r="r" b="b"/>
              <a:pathLst>
                <a:path w="66" h="41" extrusionOk="0">
                  <a:moveTo>
                    <a:pt x="66" y="0"/>
                  </a:moveTo>
                  <a:lnTo>
                    <a:pt x="1" y="36"/>
                  </a:lnTo>
                  <a:lnTo>
                    <a:pt x="2" y="36"/>
                  </a:lnTo>
                  <a:lnTo>
                    <a:pt x="2" y="41"/>
                  </a:lnTo>
                  <a:lnTo>
                    <a:pt x="66" y="3"/>
                  </a:lnTo>
                  <a:cubicBezTo>
                    <a:pt x="66" y="2"/>
                    <a:pt x="66" y="0"/>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1738950" y="1541125"/>
              <a:ext cx="1600" cy="1025"/>
            </a:xfrm>
            <a:custGeom>
              <a:avLst/>
              <a:gdLst/>
              <a:ahLst/>
              <a:cxnLst/>
              <a:rect l="l" t="t" r="r" b="b"/>
              <a:pathLst>
                <a:path w="64" h="41" extrusionOk="0">
                  <a:moveTo>
                    <a:pt x="64" y="0"/>
                  </a:moveTo>
                  <a:lnTo>
                    <a:pt x="0" y="38"/>
                  </a:lnTo>
                  <a:lnTo>
                    <a:pt x="0" y="41"/>
                  </a:lnTo>
                  <a:lnTo>
                    <a:pt x="64" y="3"/>
                  </a:lnTo>
                  <a:cubicBezTo>
                    <a:pt x="64" y="2"/>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1738950" y="1541200"/>
              <a:ext cx="1650" cy="1025"/>
            </a:xfrm>
            <a:custGeom>
              <a:avLst/>
              <a:gdLst/>
              <a:ahLst/>
              <a:cxnLst/>
              <a:rect l="l" t="t" r="r" b="b"/>
              <a:pathLst>
                <a:path w="66" h="41" extrusionOk="0">
                  <a:moveTo>
                    <a:pt x="65" y="0"/>
                  </a:moveTo>
                  <a:lnTo>
                    <a:pt x="0" y="38"/>
                  </a:lnTo>
                  <a:cubicBezTo>
                    <a:pt x="0" y="39"/>
                    <a:pt x="0" y="41"/>
                    <a:pt x="0" y="41"/>
                  </a:cubicBez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1738975" y="1541250"/>
              <a:ext cx="1625" cy="1050"/>
            </a:xfrm>
            <a:custGeom>
              <a:avLst/>
              <a:gdLst/>
              <a:ahLst/>
              <a:cxnLst/>
              <a:rect l="l" t="t" r="r" b="b"/>
              <a:pathLst>
                <a:path w="65" h="42" extrusionOk="0">
                  <a:moveTo>
                    <a:pt x="64" y="1"/>
                  </a:moveTo>
                  <a:lnTo>
                    <a:pt x="0" y="39"/>
                  </a:lnTo>
                  <a:lnTo>
                    <a:pt x="0" y="42"/>
                  </a:lnTo>
                  <a:lnTo>
                    <a:pt x="64" y="5"/>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1738975" y="1541375"/>
              <a:ext cx="1625" cy="1025"/>
            </a:xfrm>
            <a:custGeom>
              <a:avLst/>
              <a:gdLst/>
              <a:ahLst/>
              <a:cxnLst/>
              <a:rect l="l" t="t" r="r" b="b"/>
              <a:pathLst>
                <a:path w="65" h="41" extrusionOk="0">
                  <a:moveTo>
                    <a:pt x="64" y="0"/>
                  </a:moveTo>
                  <a:lnTo>
                    <a:pt x="0" y="38"/>
                  </a:lnTo>
                  <a:lnTo>
                    <a:pt x="0" y="41"/>
                  </a:lnTo>
                  <a:lnTo>
                    <a:pt x="64" y="3"/>
                  </a:lnTo>
                  <a:cubicBezTo>
                    <a:pt x="64" y="2"/>
                    <a:pt x="64"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1738975" y="1541450"/>
              <a:ext cx="1650" cy="1025"/>
            </a:xfrm>
            <a:custGeom>
              <a:avLst/>
              <a:gdLst/>
              <a:ahLst/>
              <a:cxnLst/>
              <a:rect l="l" t="t" r="r" b="b"/>
              <a:pathLst>
                <a:path w="66" h="41" extrusionOk="0">
                  <a:moveTo>
                    <a:pt x="66" y="0"/>
                  </a:moveTo>
                  <a:lnTo>
                    <a:pt x="0" y="38"/>
                  </a:lnTo>
                  <a:cubicBezTo>
                    <a:pt x="0" y="38"/>
                    <a:pt x="0" y="39"/>
                    <a:pt x="0" y="41"/>
                  </a:cubicBez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1738975" y="1541525"/>
              <a:ext cx="1650" cy="1025"/>
            </a:xfrm>
            <a:custGeom>
              <a:avLst/>
              <a:gdLst/>
              <a:ahLst/>
              <a:cxnLst/>
              <a:rect l="l" t="t" r="r" b="b"/>
              <a:pathLst>
                <a:path w="66" h="41" extrusionOk="0">
                  <a:moveTo>
                    <a:pt x="66" y="0"/>
                  </a:moveTo>
                  <a:lnTo>
                    <a:pt x="0" y="38"/>
                  </a:lnTo>
                  <a:cubicBezTo>
                    <a:pt x="0" y="39"/>
                    <a:pt x="0" y="39"/>
                    <a:pt x="0" y="41"/>
                  </a:cubicBezTo>
                  <a:lnTo>
                    <a:pt x="66" y="3"/>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1739000" y="1541575"/>
              <a:ext cx="1625" cy="1050"/>
            </a:xfrm>
            <a:custGeom>
              <a:avLst/>
              <a:gdLst/>
              <a:ahLst/>
              <a:cxnLst/>
              <a:rect l="l" t="t" r="r" b="b"/>
              <a:pathLst>
                <a:path w="65" h="42" extrusionOk="0">
                  <a:moveTo>
                    <a:pt x="65" y="1"/>
                  </a:moveTo>
                  <a:lnTo>
                    <a:pt x="1" y="39"/>
                  </a:lnTo>
                  <a:lnTo>
                    <a:pt x="1" y="42"/>
                  </a:ln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1746875" y="1554700"/>
              <a:ext cx="4875" cy="2875"/>
            </a:xfrm>
            <a:custGeom>
              <a:avLst/>
              <a:gdLst/>
              <a:ahLst/>
              <a:cxnLst/>
              <a:rect l="l" t="t" r="r" b="b"/>
              <a:pathLst>
                <a:path w="195" h="115" extrusionOk="0">
                  <a:moveTo>
                    <a:pt x="64" y="1"/>
                  </a:moveTo>
                  <a:lnTo>
                    <a:pt x="1" y="39"/>
                  </a:lnTo>
                  <a:lnTo>
                    <a:pt x="130" y="114"/>
                  </a:lnTo>
                  <a:lnTo>
                    <a:pt x="195" y="76"/>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1750100" y="1548125"/>
              <a:ext cx="1650" cy="9450"/>
            </a:xfrm>
            <a:custGeom>
              <a:avLst/>
              <a:gdLst/>
              <a:ahLst/>
              <a:cxnLst/>
              <a:rect l="l" t="t" r="r" b="b"/>
              <a:pathLst>
                <a:path w="66" h="378" extrusionOk="0">
                  <a:moveTo>
                    <a:pt x="66" y="0"/>
                  </a:moveTo>
                  <a:lnTo>
                    <a:pt x="2" y="38"/>
                  </a:lnTo>
                  <a:lnTo>
                    <a:pt x="1" y="377"/>
                  </a:lnTo>
                  <a:lnTo>
                    <a:pt x="66" y="339"/>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1747375" y="1545150"/>
              <a:ext cx="1775" cy="1000"/>
            </a:xfrm>
            <a:custGeom>
              <a:avLst/>
              <a:gdLst/>
              <a:ahLst/>
              <a:cxnLst/>
              <a:rect l="l" t="t" r="r" b="b"/>
              <a:pathLst>
                <a:path w="71" h="40" extrusionOk="0">
                  <a:moveTo>
                    <a:pt x="71" y="0"/>
                  </a:moveTo>
                  <a:cubicBezTo>
                    <a:pt x="68" y="0"/>
                    <a:pt x="66" y="2"/>
                    <a:pt x="65" y="2"/>
                  </a:cubicBezTo>
                  <a:lnTo>
                    <a:pt x="15" y="31"/>
                  </a:lnTo>
                  <a:lnTo>
                    <a:pt x="15" y="31"/>
                  </a:lnTo>
                  <a:lnTo>
                    <a:pt x="71" y="0"/>
                  </a:lnTo>
                  <a:close/>
                  <a:moveTo>
                    <a:pt x="15" y="31"/>
                  </a:moveTo>
                  <a:lnTo>
                    <a:pt x="5" y="36"/>
                  </a:lnTo>
                  <a:cubicBezTo>
                    <a:pt x="5" y="37"/>
                    <a:pt x="5" y="37"/>
                    <a:pt x="4" y="37"/>
                  </a:cubicBezTo>
                  <a:lnTo>
                    <a:pt x="4" y="37"/>
                  </a:lnTo>
                  <a:lnTo>
                    <a:pt x="15" y="31"/>
                  </a:lnTo>
                  <a:close/>
                  <a:moveTo>
                    <a:pt x="4" y="37"/>
                  </a:moveTo>
                  <a:lnTo>
                    <a:pt x="1" y="39"/>
                  </a:lnTo>
                  <a:cubicBezTo>
                    <a:pt x="2" y="39"/>
                    <a:pt x="3" y="38"/>
                    <a:pt x="4" y="37"/>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1747500" y="1545100"/>
              <a:ext cx="1750" cy="975"/>
            </a:xfrm>
            <a:custGeom>
              <a:avLst/>
              <a:gdLst/>
              <a:ahLst/>
              <a:cxnLst/>
              <a:rect l="l" t="t" r="r" b="b"/>
              <a:pathLst>
                <a:path w="70" h="39" extrusionOk="0">
                  <a:moveTo>
                    <a:pt x="70" y="1"/>
                  </a:moveTo>
                  <a:lnTo>
                    <a:pt x="66" y="2"/>
                  </a:lnTo>
                  <a:lnTo>
                    <a:pt x="0" y="38"/>
                  </a:lnTo>
                  <a:lnTo>
                    <a:pt x="5" y="38"/>
                  </a:lnTo>
                  <a:lnTo>
                    <a:pt x="7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1747600" y="1545100"/>
              <a:ext cx="1725" cy="975"/>
            </a:xfrm>
            <a:custGeom>
              <a:avLst/>
              <a:gdLst/>
              <a:ahLst/>
              <a:cxnLst/>
              <a:rect l="l" t="t" r="r" b="b"/>
              <a:pathLst>
                <a:path w="69" h="39" extrusionOk="0">
                  <a:moveTo>
                    <a:pt x="66" y="1"/>
                  </a:moveTo>
                  <a:lnTo>
                    <a:pt x="1" y="38"/>
                  </a:lnTo>
                  <a:lnTo>
                    <a:pt x="5"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1747700" y="1545100"/>
              <a:ext cx="1750" cy="925"/>
            </a:xfrm>
            <a:custGeom>
              <a:avLst/>
              <a:gdLst/>
              <a:ahLst/>
              <a:cxnLst/>
              <a:rect l="l" t="t" r="r" b="b"/>
              <a:pathLst>
                <a:path w="70" h="37" extrusionOk="0">
                  <a:moveTo>
                    <a:pt x="65" y="1"/>
                  </a:moveTo>
                  <a:lnTo>
                    <a:pt x="1" y="37"/>
                  </a:lnTo>
                  <a:lnTo>
                    <a:pt x="4" y="37"/>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1747775" y="1545075"/>
              <a:ext cx="1750" cy="950"/>
            </a:xfrm>
            <a:custGeom>
              <a:avLst/>
              <a:gdLst/>
              <a:ahLst/>
              <a:cxnLst/>
              <a:rect l="l" t="t" r="r" b="b"/>
              <a:pathLst>
                <a:path w="70" h="38" extrusionOk="0">
                  <a:moveTo>
                    <a:pt x="66" y="0"/>
                  </a:moveTo>
                  <a:lnTo>
                    <a:pt x="1" y="38"/>
                  </a:lnTo>
                  <a:lnTo>
                    <a:pt x="4"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1747850" y="1545100"/>
              <a:ext cx="1725" cy="925"/>
            </a:xfrm>
            <a:custGeom>
              <a:avLst/>
              <a:gdLst/>
              <a:ahLst/>
              <a:cxnLst/>
              <a:rect l="l" t="t" r="r" b="b"/>
              <a:pathLst>
                <a:path w="69" h="37" extrusionOk="0">
                  <a:moveTo>
                    <a:pt x="66" y="1"/>
                  </a:moveTo>
                  <a:lnTo>
                    <a:pt x="1" y="37"/>
                  </a:lnTo>
                  <a:lnTo>
                    <a:pt x="4" y="37"/>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1747925" y="1545100"/>
              <a:ext cx="1725" cy="975"/>
            </a:xfrm>
            <a:custGeom>
              <a:avLst/>
              <a:gdLst/>
              <a:ahLst/>
              <a:cxnLst/>
              <a:rect l="l" t="t" r="r" b="b"/>
              <a:pathLst>
                <a:path w="69" h="39" extrusionOk="0">
                  <a:moveTo>
                    <a:pt x="66" y="1"/>
                  </a:moveTo>
                  <a:lnTo>
                    <a:pt x="3" y="37"/>
                  </a:lnTo>
                  <a:lnTo>
                    <a:pt x="4" y="37"/>
                  </a:lnTo>
                  <a:lnTo>
                    <a:pt x="69" y="1"/>
                  </a:lnTo>
                  <a:close/>
                  <a:moveTo>
                    <a:pt x="1" y="37"/>
                  </a:moveTo>
                  <a:lnTo>
                    <a:pt x="1" y="38"/>
                  </a:lnTo>
                  <a:lnTo>
                    <a:pt x="3"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1748000" y="1545100"/>
              <a:ext cx="1700" cy="975"/>
            </a:xfrm>
            <a:custGeom>
              <a:avLst/>
              <a:gdLst/>
              <a:ahLst/>
              <a:cxnLst/>
              <a:rect l="l" t="t" r="r" b="b"/>
              <a:pathLst>
                <a:path w="68" h="39" extrusionOk="0">
                  <a:moveTo>
                    <a:pt x="66" y="1"/>
                  </a:moveTo>
                  <a:lnTo>
                    <a:pt x="1"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1748075" y="1545100"/>
              <a:ext cx="1700" cy="975"/>
            </a:xfrm>
            <a:custGeom>
              <a:avLst/>
              <a:gdLst/>
              <a:ahLst/>
              <a:cxnLst/>
              <a:rect l="l" t="t" r="r" b="b"/>
              <a:pathLst>
                <a:path w="68"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1748150" y="1545150"/>
              <a:ext cx="1700" cy="950"/>
            </a:xfrm>
            <a:custGeom>
              <a:avLst/>
              <a:gdLst/>
              <a:ahLst/>
              <a:cxnLst/>
              <a:rect l="l" t="t" r="r" b="b"/>
              <a:pathLst>
                <a:path w="68" h="38" extrusionOk="0">
                  <a:moveTo>
                    <a:pt x="0" y="36"/>
                  </a:moveTo>
                  <a:lnTo>
                    <a:pt x="0" y="38"/>
                  </a:lnTo>
                  <a:lnTo>
                    <a:pt x="2" y="37"/>
                  </a:lnTo>
                  <a:lnTo>
                    <a:pt x="2" y="37"/>
                  </a:lnTo>
                  <a:lnTo>
                    <a:pt x="0" y="36"/>
                  </a:lnTo>
                  <a:close/>
                  <a:moveTo>
                    <a:pt x="64" y="0"/>
                  </a:moveTo>
                  <a:lnTo>
                    <a:pt x="2" y="37"/>
                  </a:lnTo>
                  <a:lnTo>
                    <a:pt x="2" y="37"/>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1748225" y="1545175"/>
              <a:ext cx="1675" cy="975"/>
            </a:xfrm>
            <a:custGeom>
              <a:avLst/>
              <a:gdLst/>
              <a:ahLst/>
              <a:cxnLst/>
              <a:rect l="l" t="t" r="r" b="b"/>
              <a:pathLst>
                <a:path w="67" h="39" extrusionOk="0">
                  <a:moveTo>
                    <a:pt x="64" y="1"/>
                  </a:moveTo>
                  <a:lnTo>
                    <a:pt x="0" y="37"/>
                  </a:lnTo>
                  <a:lnTo>
                    <a:pt x="2"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1748250" y="1545175"/>
              <a:ext cx="1725" cy="1000"/>
            </a:xfrm>
            <a:custGeom>
              <a:avLst/>
              <a:gdLst/>
              <a:ahLst/>
              <a:cxnLst/>
              <a:rect l="l" t="t" r="r" b="b"/>
              <a:pathLst>
                <a:path w="69" h="40" extrusionOk="0">
                  <a:moveTo>
                    <a:pt x="66" y="1"/>
                  </a:moveTo>
                  <a:lnTo>
                    <a:pt x="1" y="38"/>
                  </a:lnTo>
                  <a:cubicBezTo>
                    <a:pt x="2" y="38"/>
                    <a:pt x="4" y="38"/>
                    <a:pt x="4" y="40"/>
                  </a:cubicBez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1748325" y="1545225"/>
              <a:ext cx="1700" cy="1000"/>
            </a:xfrm>
            <a:custGeom>
              <a:avLst/>
              <a:gdLst/>
              <a:ahLst/>
              <a:cxnLst/>
              <a:rect l="l" t="t" r="r" b="b"/>
              <a:pathLst>
                <a:path w="68" h="40" extrusionOk="0">
                  <a:moveTo>
                    <a:pt x="66" y="0"/>
                  </a:moveTo>
                  <a:lnTo>
                    <a:pt x="1" y="38"/>
                  </a:lnTo>
                  <a:lnTo>
                    <a:pt x="4" y="39"/>
                  </a:lnTo>
                  <a:lnTo>
                    <a:pt x="67" y="1"/>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748400" y="1545250"/>
              <a:ext cx="1700" cy="1000"/>
            </a:xfrm>
            <a:custGeom>
              <a:avLst/>
              <a:gdLst/>
              <a:ahLst/>
              <a:cxnLst/>
              <a:rect l="l" t="t" r="r" b="b"/>
              <a:pathLst>
                <a:path w="68" h="40" extrusionOk="0">
                  <a:moveTo>
                    <a:pt x="64" y="0"/>
                  </a:moveTo>
                  <a:lnTo>
                    <a:pt x="1" y="38"/>
                  </a:lnTo>
                  <a:lnTo>
                    <a:pt x="3"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1748475" y="1545275"/>
              <a:ext cx="1650" cy="975"/>
            </a:xfrm>
            <a:custGeom>
              <a:avLst/>
              <a:gdLst/>
              <a:ahLst/>
              <a:cxnLst/>
              <a:rect l="l" t="t" r="r" b="b"/>
              <a:pathLst>
                <a:path w="66" h="39" extrusionOk="0">
                  <a:moveTo>
                    <a:pt x="64" y="1"/>
                  </a:moveTo>
                  <a:lnTo>
                    <a:pt x="0" y="39"/>
                  </a:lnTo>
                  <a:lnTo>
                    <a:pt x="2" y="39"/>
                  </a:lnTo>
                  <a:lnTo>
                    <a:pt x="66"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1750100" y="1556600"/>
              <a:ext cx="9525" cy="5500"/>
            </a:xfrm>
            <a:custGeom>
              <a:avLst/>
              <a:gdLst/>
              <a:ahLst/>
              <a:cxnLst/>
              <a:rect l="l" t="t" r="r" b="b"/>
              <a:pathLst>
                <a:path w="381" h="220" extrusionOk="0">
                  <a:moveTo>
                    <a:pt x="66" y="0"/>
                  </a:moveTo>
                  <a:lnTo>
                    <a:pt x="1" y="38"/>
                  </a:lnTo>
                  <a:lnTo>
                    <a:pt x="317" y="219"/>
                  </a:lnTo>
                  <a:lnTo>
                    <a:pt x="381" y="183"/>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1746875" y="1546025"/>
              <a:ext cx="3300" cy="11500"/>
            </a:xfrm>
            <a:custGeom>
              <a:avLst/>
              <a:gdLst/>
              <a:ahLst/>
              <a:cxnLst/>
              <a:rect l="l" t="t" r="r" b="b"/>
              <a:pathLst>
                <a:path w="132" h="460" extrusionOk="0">
                  <a:moveTo>
                    <a:pt x="38" y="0"/>
                  </a:moveTo>
                  <a:cubicBezTo>
                    <a:pt x="17" y="0"/>
                    <a:pt x="2" y="17"/>
                    <a:pt x="2" y="46"/>
                  </a:cubicBezTo>
                  <a:lnTo>
                    <a:pt x="1" y="386"/>
                  </a:lnTo>
                  <a:lnTo>
                    <a:pt x="131" y="460"/>
                  </a:lnTo>
                  <a:lnTo>
                    <a:pt x="131" y="120"/>
                  </a:lnTo>
                  <a:cubicBezTo>
                    <a:pt x="128" y="75"/>
                    <a:pt x="105" y="33"/>
                    <a:pt x="66" y="9"/>
                  </a:cubicBezTo>
                  <a:cubicBezTo>
                    <a:pt x="56" y="3"/>
                    <a:pt x="47" y="0"/>
                    <a:pt x="3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1748500" y="1545325"/>
              <a:ext cx="1675" cy="925"/>
            </a:xfrm>
            <a:custGeom>
              <a:avLst/>
              <a:gdLst/>
              <a:ahLst/>
              <a:cxnLst/>
              <a:rect l="l" t="t" r="r" b="b"/>
              <a:pathLst>
                <a:path w="67" h="37" extrusionOk="0">
                  <a:moveTo>
                    <a:pt x="1" y="37"/>
                  </a:moveTo>
                  <a:lnTo>
                    <a:pt x="66" y="0"/>
                  </a:lnTo>
                  <a:lnTo>
                    <a:pt x="66" y="0"/>
                  </a:lnTo>
                  <a:lnTo>
                    <a:pt x="1" y="37"/>
                  </a:lnTo>
                  <a:lnTo>
                    <a:pt x="1"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1748550" y="1545325"/>
              <a:ext cx="1700" cy="1000"/>
            </a:xfrm>
            <a:custGeom>
              <a:avLst/>
              <a:gdLst/>
              <a:ahLst/>
              <a:cxnLst/>
              <a:rect l="l" t="t" r="r" b="b"/>
              <a:pathLst>
                <a:path w="68" h="40" extrusionOk="0">
                  <a:moveTo>
                    <a:pt x="64" y="0"/>
                  </a:moveTo>
                  <a:lnTo>
                    <a:pt x="0" y="38"/>
                  </a:lnTo>
                  <a:lnTo>
                    <a:pt x="3"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1748625" y="1545350"/>
              <a:ext cx="1675" cy="1000"/>
            </a:xfrm>
            <a:custGeom>
              <a:avLst/>
              <a:gdLst/>
              <a:ahLst/>
              <a:cxnLst/>
              <a:rect l="l" t="t" r="r" b="b"/>
              <a:pathLst>
                <a:path w="67" h="40" extrusionOk="0">
                  <a:moveTo>
                    <a:pt x="64" y="1"/>
                  </a:moveTo>
                  <a:lnTo>
                    <a:pt x="0" y="39"/>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1748700" y="1545400"/>
              <a:ext cx="1675" cy="1000"/>
            </a:xfrm>
            <a:custGeom>
              <a:avLst/>
              <a:gdLst/>
              <a:ahLst/>
              <a:cxnLst/>
              <a:rect l="l" t="t" r="r" b="b"/>
              <a:pathLst>
                <a:path w="67" h="40" extrusionOk="0">
                  <a:moveTo>
                    <a:pt x="64" y="0"/>
                  </a:moveTo>
                  <a:lnTo>
                    <a:pt x="0" y="38"/>
                  </a:lnTo>
                  <a:lnTo>
                    <a:pt x="2" y="39"/>
                  </a:lnTo>
                  <a:lnTo>
                    <a:pt x="67" y="3"/>
                  </a:lnTo>
                  <a:cubicBezTo>
                    <a:pt x="65" y="2"/>
                    <a:pt x="64"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1748725" y="1545475"/>
              <a:ext cx="1725" cy="1025"/>
            </a:xfrm>
            <a:custGeom>
              <a:avLst/>
              <a:gdLst/>
              <a:ahLst/>
              <a:cxnLst/>
              <a:rect l="l" t="t" r="r" b="b"/>
              <a:pathLst>
                <a:path w="69" h="41" extrusionOk="0">
                  <a:moveTo>
                    <a:pt x="66" y="0"/>
                  </a:moveTo>
                  <a:lnTo>
                    <a:pt x="1" y="38"/>
                  </a:lnTo>
                  <a:cubicBezTo>
                    <a:pt x="2" y="38"/>
                    <a:pt x="3" y="39"/>
                    <a:pt x="3" y="41"/>
                  </a:cubicBez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1748800" y="1545500"/>
              <a:ext cx="1725" cy="1000"/>
            </a:xfrm>
            <a:custGeom>
              <a:avLst/>
              <a:gdLst/>
              <a:ahLst/>
              <a:cxnLst/>
              <a:rect l="l" t="t" r="r" b="b"/>
              <a:pathLst>
                <a:path w="69" h="40" extrusionOk="0">
                  <a:moveTo>
                    <a:pt x="66" y="1"/>
                  </a:moveTo>
                  <a:lnTo>
                    <a:pt x="0" y="38"/>
                  </a:lnTo>
                  <a:lnTo>
                    <a:pt x="3" y="40"/>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1748900" y="1545575"/>
              <a:ext cx="1700" cy="1000"/>
            </a:xfrm>
            <a:custGeom>
              <a:avLst/>
              <a:gdLst/>
              <a:ahLst/>
              <a:cxnLst/>
              <a:rect l="l" t="t" r="r" b="b"/>
              <a:pathLst>
                <a:path w="68" h="40" extrusionOk="0">
                  <a:moveTo>
                    <a:pt x="65" y="1"/>
                  </a:moveTo>
                  <a:lnTo>
                    <a:pt x="1" y="37"/>
                  </a:lnTo>
                  <a:cubicBezTo>
                    <a:pt x="2" y="38"/>
                    <a:pt x="2" y="40"/>
                    <a:pt x="4" y="40"/>
                  </a:cubicBez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1748950" y="1545600"/>
              <a:ext cx="1725" cy="1050"/>
            </a:xfrm>
            <a:custGeom>
              <a:avLst/>
              <a:gdLst/>
              <a:ahLst/>
              <a:cxnLst/>
              <a:rect l="l" t="t" r="r" b="b"/>
              <a:pathLst>
                <a:path w="69" h="42" extrusionOk="0">
                  <a:moveTo>
                    <a:pt x="66" y="1"/>
                  </a:moveTo>
                  <a:lnTo>
                    <a:pt x="0" y="39"/>
                  </a:lnTo>
                  <a:lnTo>
                    <a:pt x="3" y="42"/>
                  </a:lnTo>
                  <a:lnTo>
                    <a:pt x="68"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1749025" y="1545675"/>
              <a:ext cx="1725" cy="1050"/>
            </a:xfrm>
            <a:custGeom>
              <a:avLst/>
              <a:gdLst/>
              <a:ahLst/>
              <a:cxnLst/>
              <a:rect l="l" t="t" r="r" b="b"/>
              <a:pathLst>
                <a:path w="69" h="42" extrusionOk="0">
                  <a:moveTo>
                    <a:pt x="65" y="1"/>
                  </a:moveTo>
                  <a:lnTo>
                    <a:pt x="0" y="39"/>
                  </a:lnTo>
                  <a:lnTo>
                    <a:pt x="3" y="41"/>
                  </a:lnTo>
                  <a:lnTo>
                    <a:pt x="68"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1749100" y="1545750"/>
              <a:ext cx="1675" cy="1050"/>
            </a:xfrm>
            <a:custGeom>
              <a:avLst/>
              <a:gdLst/>
              <a:ahLst/>
              <a:cxnLst/>
              <a:rect l="l" t="t" r="r" b="b"/>
              <a:pathLst>
                <a:path w="67" h="42" extrusionOk="0">
                  <a:moveTo>
                    <a:pt x="65" y="1"/>
                  </a:moveTo>
                  <a:lnTo>
                    <a:pt x="0" y="38"/>
                  </a:lnTo>
                  <a:lnTo>
                    <a:pt x="3" y="41"/>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1749150" y="1545825"/>
              <a:ext cx="1700" cy="1050"/>
            </a:xfrm>
            <a:custGeom>
              <a:avLst/>
              <a:gdLst/>
              <a:ahLst/>
              <a:cxnLst/>
              <a:rect l="l" t="t" r="r" b="b"/>
              <a:pathLst>
                <a:path w="68" h="42" extrusionOk="0">
                  <a:moveTo>
                    <a:pt x="65" y="1"/>
                  </a:moveTo>
                  <a:lnTo>
                    <a:pt x="1" y="38"/>
                  </a:lnTo>
                  <a:lnTo>
                    <a:pt x="4" y="41"/>
                  </a:lnTo>
                  <a:lnTo>
                    <a:pt x="68"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1749225" y="1545900"/>
              <a:ext cx="1700" cy="1050"/>
            </a:xfrm>
            <a:custGeom>
              <a:avLst/>
              <a:gdLst/>
              <a:ahLst/>
              <a:cxnLst/>
              <a:rect l="l" t="t" r="r" b="b"/>
              <a:pathLst>
                <a:path w="68" h="42" extrusionOk="0">
                  <a:moveTo>
                    <a:pt x="65" y="1"/>
                  </a:moveTo>
                  <a:lnTo>
                    <a:pt x="1" y="38"/>
                  </a:lnTo>
                  <a:lnTo>
                    <a:pt x="2" y="41"/>
                  </a:lnTo>
                  <a:lnTo>
                    <a:pt x="68"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1749300" y="1545975"/>
              <a:ext cx="1700" cy="1050"/>
            </a:xfrm>
            <a:custGeom>
              <a:avLst/>
              <a:gdLst/>
              <a:ahLst/>
              <a:cxnLst/>
              <a:rect l="l" t="t" r="r" b="b"/>
              <a:pathLst>
                <a:path w="68" h="42" extrusionOk="0">
                  <a:moveTo>
                    <a:pt x="65" y="0"/>
                  </a:moveTo>
                  <a:lnTo>
                    <a:pt x="1" y="38"/>
                  </a:lnTo>
                  <a:lnTo>
                    <a:pt x="2" y="41"/>
                  </a:lnTo>
                  <a:lnTo>
                    <a:pt x="67" y="3"/>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1749375" y="1546050"/>
              <a:ext cx="1700" cy="1025"/>
            </a:xfrm>
            <a:custGeom>
              <a:avLst/>
              <a:gdLst/>
              <a:ahLst/>
              <a:cxnLst/>
              <a:rect l="l" t="t" r="r" b="b"/>
              <a:pathLst>
                <a:path w="68" h="41" extrusionOk="0">
                  <a:moveTo>
                    <a:pt x="64" y="0"/>
                  </a:moveTo>
                  <a:lnTo>
                    <a:pt x="1" y="38"/>
                  </a:lnTo>
                  <a:cubicBezTo>
                    <a:pt x="1" y="40"/>
                    <a:pt x="2" y="40"/>
                    <a:pt x="4" y="41"/>
                  </a:cubicBezTo>
                  <a:lnTo>
                    <a:pt x="67" y="5"/>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1749425" y="1546150"/>
              <a:ext cx="1725" cy="1125"/>
            </a:xfrm>
            <a:custGeom>
              <a:avLst/>
              <a:gdLst/>
              <a:ahLst/>
              <a:cxnLst/>
              <a:rect l="l" t="t" r="r" b="b"/>
              <a:pathLst>
                <a:path w="69" h="45" extrusionOk="0">
                  <a:moveTo>
                    <a:pt x="65" y="1"/>
                  </a:moveTo>
                  <a:lnTo>
                    <a:pt x="0" y="37"/>
                  </a:lnTo>
                  <a:lnTo>
                    <a:pt x="4" y="44"/>
                  </a:lnTo>
                  <a:lnTo>
                    <a:pt x="68" y="7"/>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749525" y="1546300"/>
              <a:ext cx="1775" cy="1150"/>
            </a:xfrm>
            <a:custGeom>
              <a:avLst/>
              <a:gdLst/>
              <a:ahLst/>
              <a:cxnLst/>
              <a:rect l="l" t="t" r="r" b="b"/>
              <a:pathLst>
                <a:path w="71" h="46" extrusionOk="0">
                  <a:moveTo>
                    <a:pt x="64" y="1"/>
                  </a:moveTo>
                  <a:lnTo>
                    <a:pt x="1" y="38"/>
                  </a:lnTo>
                  <a:cubicBezTo>
                    <a:pt x="1" y="38"/>
                    <a:pt x="1" y="37"/>
                    <a:pt x="0" y="37"/>
                  </a:cubicBezTo>
                  <a:lnTo>
                    <a:pt x="0" y="38"/>
                  </a:lnTo>
                  <a:lnTo>
                    <a:pt x="1" y="38"/>
                  </a:lnTo>
                  <a:lnTo>
                    <a:pt x="1" y="38"/>
                  </a:lnTo>
                  <a:cubicBezTo>
                    <a:pt x="2" y="40"/>
                    <a:pt x="4" y="43"/>
                    <a:pt x="5" y="45"/>
                  </a:cubicBezTo>
                  <a:lnTo>
                    <a:pt x="70" y="8"/>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749625" y="1546475"/>
              <a:ext cx="1725" cy="1125"/>
            </a:xfrm>
            <a:custGeom>
              <a:avLst/>
              <a:gdLst/>
              <a:ahLst/>
              <a:cxnLst/>
              <a:rect l="l" t="t" r="r" b="b"/>
              <a:pathLst>
                <a:path w="69" h="45" extrusionOk="0">
                  <a:moveTo>
                    <a:pt x="66" y="1"/>
                  </a:moveTo>
                  <a:lnTo>
                    <a:pt x="1" y="38"/>
                  </a:lnTo>
                  <a:cubicBezTo>
                    <a:pt x="2" y="40"/>
                    <a:pt x="4" y="41"/>
                    <a:pt x="5" y="44"/>
                  </a:cubicBezTo>
                  <a:lnTo>
                    <a:pt x="69" y="7"/>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749750" y="1546625"/>
              <a:ext cx="1650" cy="1050"/>
            </a:xfrm>
            <a:custGeom>
              <a:avLst/>
              <a:gdLst/>
              <a:ahLst/>
              <a:cxnLst/>
              <a:rect l="l" t="t" r="r" b="b"/>
              <a:pathLst>
                <a:path w="66" h="42" extrusionOk="0">
                  <a:moveTo>
                    <a:pt x="64" y="1"/>
                  </a:moveTo>
                  <a:lnTo>
                    <a:pt x="0" y="38"/>
                  </a:lnTo>
                  <a:cubicBezTo>
                    <a:pt x="0" y="40"/>
                    <a:pt x="2" y="41"/>
                    <a:pt x="2" y="41"/>
                  </a:cubicBezTo>
                  <a:lnTo>
                    <a:pt x="65" y="5"/>
                  </a:lnTo>
                  <a:cubicBezTo>
                    <a:pt x="65" y="3"/>
                    <a:pt x="64"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749775" y="1546700"/>
              <a:ext cx="1650" cy="1075"/>
            </a:xfrm>
            <a:custGeom>
              <a:avLst/>
              <a:gdLst/>
              <a:ahLst/>
              <a:cxnLst/>
              <a:rect l="l" t="t" r="r" b="b"/>
              <a:pathLst>
                <a:path w="66" h="43" extrusionOk="0">
                  <a:moveTo>
                    <a:pt x="64" y="0"/>
                  </a:moveTo>
                  <a:lnTo>
                    <a:pt x="1" y="38"/>
                  </a:lnTo>
                  <a:lnTo>
                    <a:pt x="2" y="43"/>
                  </a:lnTo>
                  <a:lnTo>
                    <a:pt x="66" y="5"/>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1749825" y="1546800"/>
              <a:ext cx="1650" cy="1050"/>
            </a:xfrm>
            <a:custGeom>
              <a:avLst/>
              <a:gdLst/>
              <a:ahLst/>
              <a:cxnLst/>
              <a:rect l="l" t="t" r="r" b="b"/>
              <a:pathLst>
                <a:path w="66" h="42" extrusionOk="0">
                  <a:moveTo>
                    <a:pt x="64" y="1"/>
                  </a:moveTo>
                  <a:lnTo>
                    <a:pt x="0" y="39"/>
                  </a:lnTo>
                  <a:cubicBezTo>
                    <a:pt x="0" y="39"/>
                    <a:pt x="2" y="40"/>
                    <a:pt x="2" y="41"/>
                  </a:cubicBezTo>
                  <a:lnTo>
                    <a:pt x="65"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1749850" y="1546875"/>
              <a:ext cx="1650" cy="1050"/>
            </a:xfrm>
            <a:custGeom>
              <a:avLst/>
              <a:gdLst/>
              <a:ahLst/>
              <a:cxnLst/>
              <a:rect l="l" t="t" r="r" b="b"/>
              <a:pathLst>
                <a:path w="66" h="42" extrusionOk="0">
                  <a:moveTo>
                    <a:pt x="64" y="1"/>
                  </a:moveTo>
                  <a:lnTo>
                    <a:pt x="1" y="38"/>
                  </a:lnTo>
                  <a:cubicBezTo>
                    <a:pt x="1" y="40"/>
                    <a:pt x="2" y="40"/>
                    <a:pt x="2" y="41"/>
                  </a:cubicBezTo>
                  <a:lnTo>
                    <a:pt x="66"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1749875" y="1546950"/>
              <a:ext cx="1675" cy="1050"/>
            </a:xfrm>
            <a:custGeom>
              <a:avLst/>
              <a:gdLst/>
              <a:ahLst/>
              <a:cxnLst/>
              <a:rect l="l" t="t" r="r" b="b"/>
              <a:pathLst>
                <a:path w="67" h="42" extrusionOk="0">
                  <a:moveTo>
                    <a:pt x="65" y="1"/>
                  </a:moveTo>
                  <a:lnTo>
                    <a:pt x="1" y="38"/>
                  </a:lnTo>
                  <a:cubicBezTo>
                    <a:pt x="2" y="40"/>
                    <a:pt x="2" y="41"/>
                    <a:pt x="2" y="41"/>
                  </a:cubicBezTo>
                  <a:lnTo>
                    <a:pt x="66" y="4"/>
                  </a:lnTo>
                  <a:cubicBezTo>
                    <a:pt x="65" y="4"/>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1749925" y="1547025"/>
              <a:ext cx="1650" cy="1050"/>
            </a:xfrm>
            <a:custGeom>
              <a:avLst/>
              <a:gdLst/>
              <a:ahLst/>
              <a:cxnLst/>
              <a:rect l="l" t="t" r="r" b="b"/>
              <a:pathLst>
                <a:path w="66" h="42" extrusionOk="0">
                  <a:moveTo>
                    <a:pt x="64" y="1"/>
                  </a:moveTo>
                  <a:lnTo>
                    <a:pt x="0" y="38"/>
                  </a:lnTo>
                  <a:lnTo>
                    <a:pt x="2" y="41"/>
                  </a:lnTo>
                  <a:lnTo>
                    <a:pt x="66" y="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1749950" y="1547125"/>
              <a:ext cx="1675" cy="1050"/>
            </a:xfrm>
            <a:custGeom>
              <a:avLst/>
              <a:gdLst/>
              <a:ahLst/>
              <a:cxnLst/>
              <a:rect l="l" t="t" r="r" b="b"/>
              <a:pathLst>
                <a:path w="67" h="42" extrusionOk="0">
                  <a:moveTo>
                    <a:pt x="65" y="1"/>
                  </a:moveTo>
                  <a:lnTo>
                    <a:pt x="1" y="37"/>
                  </a:lnTo>
                  <a:lnTo>
                    <a:pt x="1" y="41"/>
                  </a:lnTo>
                  <a:lnTo>
                    <a:pt x="66"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1749950" y="1547200"/>
              <a:ext cx="1700" cy="1050"/>
            </a:xfrm>
            <a:custGeom>
              <a:avLst/>
              <a:gdLst/>
              <a:ahLst/>
              <a:cxnLst/>
              <a:rect l="l" t="t" r="r" b="b"/>
              <a:pathLst>
                <a:path w="68" h="42" extrusionOk="0">
                  <a:moveTo>
                    <a:pt x="66" y="1"/>
                  </a:moveTo>
                  <a:lnTo>
                    <a:pt x="1" y="38"/>
                  </a:lnTo>
                  <a:lnTo>
                    <a:pt x="2" y="41"/>
                  </a:lnTo>
                  <a:lnTo>
                    <a:pt x="68"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1750000" y="1547275"/>
              <a:ext cx="1650" cy="1050"/>
            </a:xfrm>
            <a:custGeom>
              <a:avLst/>
              <a:gdLst/>
              <a:ahLst/>
              <a:cxnLst/>
              <a:rect l="l" t="t" r="r" b="b"/>
              <a:pathLst>
                <a:path w="66" h="42" extrusionOk="0">
                  <a:moveTo>
                    <a:pt x="66" y="1"/>
                  </a:moveTo>
                  <a:lnTo>
                    <a:pt x="0" y="38"/>
                  </a:lnTo>
                  <a:lnTo>
                    <a:pt x="2" y="41"/>
                  </a:lnTo>
                  <a:lnTo>
                    <a:pt x="66" y="5"/>
                  </a:lnTo>
                  <a:cubicBezTo>
                    <a:pt x="66"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1750025" y="1547400"/>
              <a:ext cx="1675" cy="1025"/>
            </a:xfrm>
            <a:custGeom>
              <a:avLst/>
              <a:gdLst/>
              <a:ahLst/>
              <a:cxnLst/>
              <a:rect l="l" t="t" r="r" b="b"/>
              <a:pathLst>
                <a:path w="67" h="41" extrusionOk="0">
                  <a:moveTo>
                    <a:pt x="65" y="0"/>
                  </a:moveTo>
                  <a:lnTo>
                    <a:pt x="1" y="36"/>
                  </a:lnTo>
                  <a:cubicBezTo>
                    <a:pt x="1" y="38"/>
                    <a:pt x="1" y="39"/>
                    <a:pt x="2" y="41"/>
                  </a:cubicBezTo>
                  <a:lnTo>
                    <a:pt x="66" y="3"/>
                  </a:lnTo>
                  <a:cubicBezTo>
                    <a:pt x="66" y="1"/>
                    <a:pt x="66"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1750075" y="1547450"/>
              <a:ext cx="1625" cy="1050"/>
            </a:xfrm>
            <a:custGeom>
              <a:avLst/>
              <a:gdLst/>
              <a:ahLst/>
              <a:cxnLst/>
              <a:rect l="l" t="t" r="r" b="b"/>
              <a:pathLst>
                <a:path w="65" h="42" extrusionOk="0">
                  <a:moveTo>
                    <a:pt x="64" y="1"/>
                  </a:moveTo>
                  <a:lnTo>
                    <a:pt x="0" y="39"/>
                  </a:lnTo>
                  <a:lnTo>
                    <a:pt x="0" y="42"/>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1750075" y="1547525"/>
              <a:ext cx="1625" cy="1050"/>
            </a:xfrm>
            <a:custGeom>
              <a:avLst/>
              <a:gdLst/>
              <a:ahLst/>
              <a:cxnLst/>
              <a:rect l="l" t="t" r="r" b="b"/>
              <a:pathLst>
                <a:path w="65" h="42" extrusionOk="0">
                  <a:moveTo>
                    <a:pt x="64" y="1"/>
                  </a:moveTo>
                  <a:lnTo>
                    <a:pt x="0" y="39"/>
                  </a:lnTo>
                  <a:cubicBezTo>
                    <a:pt x="0" y="40"/>
                    <a:pt x="0" y="41"/>
                    <a:pt x="0" y="41"/>
                  </a:cubicBezTo>
                  <a:lnTo>
                    <a:pt x="64" y="5"/>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1750100" y="1547650"/>
              <a:ext cx="1625" cy="1025"/>
            </a:xfrm>
            <a:custGeom>
              <a:avLst/>
              <a:gdLst/>
              <a:ahLst/>
              <a:cxnLst/>
              <a:rect l="l" t="t" r="r" b="b"/>
              <a:pathLst>
                <a:path w="65" h="41" extrusionOk="0">
                  <a:moveTo>
                    <a:pt x="64" y="0"/>
                  </a:moveTo>
                  <a:lnTo>
                    <a:pt x="1" y="36"/>
                  </a:lnTo>
                  <a:lnTo>
                    <a:pt x="1"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1750100" y="1547725"/>
              <a:ext cx="1625" cy="1025"/>
            </a:xfrm>
            <a:custGeom>
              <a:avLst/>
              <a:gdLst/>
              <a:ahLst/>
              <a:cxnLst/>
              <a:rect l="l" t="t" r="r" b="b"/>
              <a:pathLst>
                <a:path w="65" h="41" extrusionOk="0">
                  <a:moveTo>
                    <a:pt x="64" y="0"/>
                  </a:moveTo>
                  <a:lnTo>
                    <a:pt x="1" y="38"/>
                  </a:lnTo>
                  <a:lnTo>
                    <a:pt x="1"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750100" y="1547775"/>
              <a:ext cx="1650" cy="1050"/>
            </a:xfrm>
            <a:custGeom>
              <a:avLst/>
              <a:gdLst/>
              <a:ahLst/>
              <a:cxnLst/>
              <a:rect l="l" t="t" r="r" b="b"/>
              <a:pathLst>
                <a:path w="66" h="42" extrusionOk="0">
                  <a:moveTo>
                    <a:pt x="66" y="1"/>
                  </a:moveTo>
                  <a:lnTo>
                    <a:pt x="1" y="39"/>
                  </a:lnTo>
                  <a:cubicBezTo>
                    <a:pt x="1" y="40"/>
                    <a:pt x="1" y="40"/>
                    <a:pt x="1" y="42"/>
                  </a:cubicBez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1750150" y="1547850"/>
              <a:ext cx="1600" cy="1050"/>
            </a:xfrm>
            <a:custGeom>
              <a:avLst/>
              <a:gdLst/>
              <a:ahLst/>
              <a:cxnLst/>
              <a:rect l="l" t="t" r="r" b="b"/>
              <a:pathLst>
                <a:path w="64" h="42" extrusionOk="0">
                  <a:moveTo>
                    <a:pt x="64" y="1"/>
                  </a:moveTo>
                  <a:lnTo>
                    <a:pt x="0" y="39"/>
                  </a:lnTo>
                  <a:lnTo>
                    <a:pt x="0" y="41"/>
                  </a:lnTo>
                  <a:lnTo>
                    <a:pt x="64" y="4"/>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1750150" y="1547975"/>
              <a:ext cx="1600" cy="1025"/>
            </a:xfrm>
            <a:custGeom>
              <a:avLst/>
              <a:gdLst/>
              <a:ahLst/>
              <a:cxnLst/>
              <a:rect l="l" t="t" r="r" b="b"/>
              <a:pathLst>
                <a:path w="64" h="41" extrusionOk="0">
                  <a:moveTo>
                    <a:pt x="64" y="0"/>
                  </a:moveTo>
                  <a:lnTo>
                    <a:pt x="0" y="36"/>
                  </a:lnTo>
                  <a:lnTo>
                    <a:pt x="0" y="41"/>
                  </a:lnTo>
                  <a:lnTo>
                    <a:pt x="64" y="3"/>
                  </a:lnTo>
                  <a:cubicBezTo>
                    <a:pt x="64" y="2"/>
                    <a:pt x="64"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1750150" y="1548050"/>
              <a:ext cx="1600" cy="1000"/>
            </a:xfrm>
            <a:custGeom>
              <a:avLst/>
              <a:gdLst/>
              <a:ahLst/>
              <a:cxnLst/>
              <a:rect l="l" t="t" r="r" b="b"/>
              <a:pathLst>
                <a:path w="64" h="40" extrusionOk="0">
                  <a:moveTo>
                    <a:pt x="64" y="0"/>
                  </a:moveTo>
                  <a:lnTo>
                    <a:pt x="0" y="38"/>
                  </a:lnTo>
                  <a:lnTo>
                    <a:pt x="0" y="39"/>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1758000" y="1561175"/>
              <a:ext cx="4900" cy="2800"/>
            </a:xfrm>
            <a:custGeom>
              <a:avLst/>
              <a:gdLst/>
              <a:ahLst/>
              <a:cxnLst/>
              <a:rect l="l" t="t" r="r" b="b"/>
              <a:pathLst>
                <a:path w="196" h="112" extrusionOk="0">
                  <a:moveTo>
                    <a:pt x="65" y="0"/>
                  </a:moveTo>
                  <a:lnTo>
                    <a:pt x="1" y="36"/>
                  </a:lnTo>
                  <a:lnTo>
                    <a:pt x="130" y="112"/>
                  </a:lnTo>
                  <a:lnTo>
                    <a:pt x="195"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1761225" y="1554525"/>
              <a:ext cx="1700" cy="9450"/>
            </a:xfrm>
            <a:custGeom>
              <a:avLst/>
              <a:gdLst/>
              <a:ahLst/>
              <a:cxnLst/>
              <a:rect l="l" t="t" r="r" b="b"/>
              <a:pathLst>
                <a:path w="68" h="378" extrusionOk="0">
                  <a:moveTo>
                    <a:pt x="68" y="1"/>
                  </a:moveTo>
                  <a:lnTo>
                    <a:pt x="2" y="38"/>
                  </a:lnTo>
                  <a:lnTo>
                    <a:pt x="1" y="378"/>
                  </a:lnTo>
                  <a:lnTo>
                    <a:pt x="66" y="340"/>
                  </a:lnTo>
                  <a:lnTo>
                    <a:pt x="6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1758525" y="1551550"/>
              <a:ext cx="1750" cy="1050"/>
            </a:xfrm>
            <a:custGeom>
              <a:avLst/>
              <a:gdLst/>
              <a:ahLst/>
              <a:cxnLst/>
              <a:rect l="l" t="t" r="r" b="b"/>
              <a:pathLst>
                <a:path w="70" h="42" extrusionOk="0">
                  <a:moveTo>
                    <a:pt x="70" y="1"/>
                  </a:moveTo>
                  <a:cubicBezTo>
                    <a:pt x="67" y="2"/>
                    <a:pt x="65" y="2"/>
                    <a:pt x="64" y="4"/>
                  </a:cubicBezTo>
                  <a:lnTo>
                    <a:pt x="30" y="24"/>
                  </a:lnTo>
                  <a:lnTo>
                    <a:pt x="30" y="24"/>
                  </a:lnTo>
                  <a:lnTo>
                    <a:pt x="70" y="1"/>
                  </a:lnTo>
                  <a:close/>
                  <a:moveTo>
                    <a:pt x="30" y="24"/>
                  </a:moveTo>
                  <a:lnTo>
                    <a:pt x="4" y="38"/>
                  </a:lnTo>
                  <a:cubicBezTo>
                    <a:pt x="3" y="38"/>
                    <a:pt x="2" y="40"/>
                    <a:pt x="0" y="41"/>
                  </a:cubicBezTo>
                  <a:lnTo>
                    <a:pt x="30" y="24"/>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1758625" y="1551525"/>
              <a:ext cx="1775" cy="1000"/>
            </a:xfrm>
            <a:custGeom>
              <a:avLst/>
              <a:gdLst/>
              <a:ahLst/>
              <a:cxnLst/>
              <a:rect l="l" t="t" r="r" b="b"/>
              <a:pathLst>
                <a:path w="71" h="40" extrusionOk="0">
                  <a:moveTo>
                    <a:pt x="70" y="0"/>
                  </a:moveTo>
                  <a:lnTo>
                    <a:pt x="66" y="2"/>
                  </a:lnTo>
                  <a:lnTo>
                    <a:pt x="0" y="39"/>
                  </a:lnTo>
                  <a:lnTo>
                    <a:pt x="6" y="38"/>
                  </a:lnTo>
                  <a:lnTo>
                    <a:pt x="7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1758775" y="1551525"/>
              <a:ext cx="1675" cy="975"/>
            </a:xfrm>
            <a:custGeom>
              <a:avLst/>
              <a:gdLst/>
              <a:ahLst/>
              <a:cxnLst/>
              <a:rect l="l" t="t" r="r" b="b"/>
              <a:pathLst>
                <a:path w="67" h="39" extrusionOk="0">
                  <a:moveTo>
                    <a:pt x="64"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1758850" y="1551525"/>
              <a:ext cx="1725" cy="975"/>
            </a:xfrm>
            <a:custGeom>
              <a:avLst/>
              <a:gdLst/>
              <a:ahLst/>
              <a:cxnLst/>
              <a:rect l="l" t="t" r="r" b="b"/>
              <a:pathLst>
                <a:path w="69" h="39" extrusionOk="0">
                  <a:moveTo>
                    <a:pt x="64" y="0"/>
                  </a:moveTo>
                  <a:lnTo>
                    <a:pt x="0" y="38"/>
                  </a:lnTo>
                  <a:lnTo>
                    <a:pt x="3"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1758925" y="1551525"/>
              <a:ext cx="1725" cy="975"/>
            </a:xfrm>
            <a:custGeom>
              <a:avLst/>
              <a:gdLst/>
              <a:ahLst/>
              <a:cxnLst/>
              <a:rect l="l" t="t" r="r" b="b"/>
              <a:pathLst>
                <a:path w="69" h="39" extrusionOk="0">
                  <a:moveTo>
                    <a:pt x="65" y="0"/>
                  </a:moveTo>
                  <a:lnTo>
                    <a:pt x="3" y="37"/>
                  </a:lnTo>
                  <a:lnTo>
                    <a:pt x="4" y="37"/>
                  </a:lnTo>
                  <a:lnTo>
                    <a:pt x="68" y="0"/>
                  </a:lnTo>
                  <a:close/>
                  <a:moveTo>
                    <a:pt x="0" y="37"/>
                  </a:moveTo>
                  <a:lnTo>
                    <a:pt x="0" y="38"/>
                  </a:lnTo>
                  <a:lnTo>
                    <a:pt x="3"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1759025" y="1551525"/>
              <a:ext cx="1700" cy="975"/>
            </a:xfrm>
            <a:custGeom>
              <a:avLst/>
              <a:gdLst/>
              <a:ahLst/>
              <a:cxnLst/>
              <a:rect l="l" t="t" r="r" b="b"/>
              <a:pathLst>
                <a:path w="68" h="39" extrusionOk="0">
                  <a:moveTo>
                    <a:pt x="64"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1759100" y="1551525"/>
              <a:ext cx="1675" cy="975"/>
            </a:xfrm>
            <a:custGeom>
              <a:avLst/>
              <a:gdLst/>
              <a:ahLst/>
              <a:cxnLst/>
              <a:rect l="l" t="t" r="r" b="b"/>
              <a:pathLst>
                <a:path w="67" h="39" extrusionOk="0">
                  <a:moveTo>
                    <a:pt x="64" y="0"/>
                  </a:moveTo>
                  <a:lnTo>
                    <a:pt x="0" y="38"/>
                  </a:lnTo>
                  <a:lnTo>
                    <a:pt x="2"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1759125" y="1551525"/>
              <a:ext cx="1725" cy="975"/>
            </a:xfrm>
            <a:custGeom>
              <a:avLst/>
              <a:gdLst/>
              <a:ahLst/>
              <a:cxnLst/>
              <a:rect l="l" t="t" r="r" b="b"/>
              <a:pathLst>
                <a:path w="69" h="39" extrusionOk="0">
                  <a:moveTo>
                    <a:pt x="66" y="0"/>
                  </a:moveTo>
                  <a:lnTo>
                    <a:pt x="1" y="38"/>
                  </a:lnTo>
                  <a:lnTo>
                    <a:pt x="4"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1759200" y="1551550"/>
              <a:ext cx="1725" cy="975"/>
            </a:xfrm>
            <a:custGeom>
              <a:avLst/>
              <a:gdLst/>
              <a:ahLst/>
              <a:cxnLst/>
              <a:rect l="l" t="t" r="r" b="b"/>
              <a:pathLst>
                <a:path w="69" h="39" extrusionOk="0">
                  <a:moveTo>
                    <a:pt x="66" y="1"/>
                  </a:moveTo>
                  <a:lnTo>
                    <a:pt x="1" y="38"/>
                  </a:lnTo>
                  <a:lnTo>
                    <a:pt x="4"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1759275" y="1551550"/>
              <a:ext cx="1700" cy="975"/>
            </a:xfrm>
            <a:custGeom>
              <a:avLst/>
              <a:gdLst/>
              <a:ahLst/>
              <a:cxnLst/>
              <a:rect l="l" t="t" r="r" b="b"/>
              <a:pathLst>
                <a:path w="68" h="39" extrusionOk="0">
                  <a:moveTo>
                    <a:pt x="66" y="1"/>
                  </a:moveTo>
                  <a:lnTo>
                    <a:pt x="1"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1759350" y="1551600"/>
              <a:ext cx="1700" cy="950"/>
            </a:xfrm>
            <a:custGeom>
              <a:avLst/>
              <a:gdLst/>
              <a:ahLst/>
              <a:cxnLst/>
              <a:rect l="l" t="t" r="r" b="b"/>
              <a:pathLst>
                <a:path w="68" h="38" extrusionOk="0">
                  <a:moveTo>
                    <a:pt x="64" y="0"/>
                  </a:moveTo>
                  <a:lnTo>
                    <a:pt x="0" y="38"/>
                  </a:lnTo>
                  <a:lnTo>
                    <a:pt x="2" y="38"/>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1759425" y="1551625"/>
              <a:ext cx="1700" cy="975"/>
            </a:xfrm>
            <a:custGeom>
              <a:avLst/>
              <a:gdLst/>
              <a:ahLst/>
              <a:cxnLst/>
              <a:rect l="l" t="t" r="r" b="b"/>
              <a:pathLst>
                <a:path w="68" h="39" extrusionOk="0">
                  <a:moveTo>
                    <a:pt x="64" y="1"/>
                  </a:moveTo>
                  <a:lnTo>
                    <a:pt x="0" y="37"/>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1759500" y="1551625"/>
              <a:ext cx="1675" cy="1000"/>
            </a:xfrm>
            <a:custGeom>
              <a:avLst/>
              <a:gdLst/>
              <a:ahLst/>
              <a:cxnLst/>
              <a:rect l="l" t="t" r="r" b="b"/>
              <a:pathLst>
                <a:path w="67" h="40" extrusionOk="0">
                  <a:moveTo>
                    <a:pt x="64" y="1"/>
                  </a:moveTo>
                  <a:lnTo>
                    <a:pt x="0" y="38"/>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1759525" y="1551675"/>
              <a:ext cx="1725" cy="1000"/>
            </a:xfrm>
            <a:custGeom>
              <a:avLst/>
              <a:gdLst/>
              <a:ahLst/>
              <a:cxnLst/>
              <a:rect l="l" t="t" r="r" b="b"/>
              <a:pathLst>
                <a:path w="69" h="40" extrusionOk="0">
                  <a:moveTo>
                    <a:pt x="66" y="0"/>
                  </a:moveTo>
                  <a:lnTo>
                    <a:pt x="1" y="38"/>
                  </a:lnTo>
                  <a:lnTo>
                    <a:pt x="4" y="39"/>
                  </a:lnTo>
                  <a:lnTo>
                    <a:pt x="69"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1759600" y="1551700"/>
              <a:ext cx="1700" cy="1000"/>
            </a:xfrm>
            <a:custGeom>
              <a:avLst/>
              <a:gdLst/>
              <a:ahLst/>
              <a:cxnLst/>
              <a:rect l="l" t="t" r="r" b="b"/>
              <a:pathLst>
                <a:path w="68" h="40" extrusionOk="0">
                  <a:moveTo>
                    <a:pt x="66" y="1"/>
                  </a:moveTo>
                  <a:lnTo>
                    <a:pt x="1" y="38"/>
                  </a:lnTo>
                  <a:lnTo>
                    <a:pt x="3"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1761225" y="1563000"/>
              <a:ext cx="9575" cy="5550"/>
            </a:xfrm>
            <a:custGeom>
              <a:avLst/>
              <a:gdLst/>
              <a:ahLst/>
              <a:cxnLst/>
              <a:rect l="l" t="t" r="r" b="b"/>
              <a:pathLst>
                <a:path w="383" h="222" extrusionOk="0">
                  <a:moveTo>
                    <a:pt x="66" y="1"/>
                  </a:moveTo>
                  <a:lnTo>
                    <a:pt x="1" y="39"/>
                  </a:lnTo>
                  <a:lnTo>
                    <a:pt x="317" y="221"/>
                  </a:lnTo>
                  <a:lnTo>
                    <a:pt x="382" y="184"/>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1759675" y="1551750"/>
              <a:ext cx="1625" cy="950"/>
            </a:xfrm>
            <a:custGeom>
              <a:avLst/>
              <a:gdLst/>
              <a:ahLst/>
              <a:cxnLst/>
              <a:rect l="l" t="t" r="r" b="b"/>
              <a:pathLst>
                <a:path w="65" h="38" extrusionOk="0">
                  <a:moveTo>
                    <a:pt x="0" y="38"/>
                  </a:moveTo>
                  <a:lnTo>
                    <a:pt x="64" y="0"/>
                  </a:lnTo>
                  <a:lnTo>
                    <a:pt x="64" y="0"/>
                  </a:lnTo>
                  <a:lnTo>
                    <a:pt x="0" y="38"/>
                  </a:lnTo>
                  <a:lnTo>
                    <a:pt x="0"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1759675" y="1551750"/>
              <a:ext cx="1700" cy="1000"/>
            </a:xfrm>
            <a:custGeom>
              <a:avLst/>
              <a:gdLst/>
              <a:ahLst/>
              <a:cxnLst/>
              <a:rect l="l" t="t" r="r" b="b"/>
              <a:pathLst>
                <a:path w="68" h="40" extrusionOk="0">
                  <a:moveTo>
                    <a:pt x="64" y="0"/>
                  </a:moveTo>
                  <a:lnTo>
                    <a:pt x="0" y="38"/>
                  </a:lnTo>
                  <a:lnTo>
                    <a:pt x="3" y="39"/>
                  </a:lnTo>
                  <a:lnTo>
                    <a:pt x="67" y="1"/>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1759750" y="1551775"/>
              <a:ext cx="1700" cy="1000"/>
            </a:xfrm>
            <a:custGeom>
              <a:avLst/>
              <a:gdLst/>
              <a:ahLst/>
              <a:cxnLst/>
              <a:rect l="l" t="t" r="r" b="b"/>
              <a:pathLst>
                <a:path w="68" h="40" extrusionOk="0">
                  <a:moveTo>
                    <a:pt x="64" y="0"/>
                  </a:moveTo>
                  <a:lnTo>
                    <a:pt x="0" y="38"/>
                  </a:lnTo>
                  <a:lnTo>
                    <a:pt x="3" y="40"/>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1759825" y="1551800"/>
              <a:ext cx="1675" cy="1025"/>
            </a:xfrm>
            <a:custGeom>
              <a:avLst/>
              <a:gdLst/>
              <a:ahLst/>
              <a:cxnLst/>
              <a:rect l="l" t="t" r="r" b="b"/>
              <a:pathLst>
                <a:path w="67" h="41" extrusionOk="0">
                  <a:moveTo>
                    <a:pt x="64" y="1"/>
                  </a:moveTo>
                  <a:lnTo>
                    <a:pt x="0" y="39"/>
                  </a:lnTo>
                  <a:lnTo>
                    <a:pt x="3" y="40"/>
                  </a:lnTo>
                  <a:lnTo>
                    <a:pt x="67" y="4"/>
                  </a:lnTo>
                  <a:cubicBezTo>
                    <a:pt x="67" y="2"/>
                    <a:pt x="66"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1759900" y="1551875"/>
              <a:ext cx="1675" cy="1000"/>
            </a:xfrm>
            <a:custGeom>
              <a:avLst/>
              <a:gdLst/>
              <a:ahLst/>
              <a:cxnLst/>
              <a:rect l="l" t="t" r="r" b="b"/>
              <a:pathLst>
                <a:path w="67" h="40" extrusionOk="0">
                  <a:moveTo>
                    <a:pt x="64" y="1"/>
                  </a:moveTo>
                  <a:lnTo>
                    <a:pt x="0" y="39"/>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1759975" y="1551950"/>
              <a:ext cx="1675" cy="1000"/>
            </a:xfrm>
            <a:custGeom>
              <a:avLst/>
              <a:gdLst/>
              <a:ahLst/>
              <a:cxnLst/>
              <a:rect l="l" t="t" r="r" b="b"/>
              <a:pathLst>
                <a:path w="67" h="40" extrusionOk="0">
                  <a:moveTo>
                    <a:pt x="64" y="1"/>
                  </a:moveTo>
                  <a:lnTo>
                    <a:pt x="0" y="37"/>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1760025" y="1552000"/>
              <a:ext cx="1700" cy="1025"/>
            </a:xfrm>
            <a:custGeom>
              <a:avLst/>
              <a:gdLst/>
              <a:ahLst/>
              <a:cxnLst/>
              <a:rect l="l" t="t" r="r" b="b"/>
              <a:pathLst>
                <a:path w="68" h="41" extrusionOk="0">
                  <a:moveTo>
                    <a:pt x="65" y="0"/>
                  </a:moveTo>
                  <a:lnTo>
                    <a:pt x="1" y="38"/>
                  </a:lnTo>
                  <a:cubicBezTo>
                    <a:pt x="1" y="38"/>
                    <a:pt x="2" y="39"/>
                    <a:pt x="4" y="41"/>
                  </a:cubicBez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1760100" y="1552075"/>
              <a:ext cx="1700" cy="1000"/>
            </a:xfrm>
            <a:custGeom>
              <a:avLst/>
              <a:gdLst/>
              <a:ahLst/>
              <a:cxnLst/>
              <a:rect l="l" t="t" r="r" b="b"/>
              <a:pathLst>
                <a:path w="68" h="40" extrusionOk="0">
                  <a:moveTo>
                    <a:pt x="65" y="0"/>
                  </a:moveTo>
                  <a:lnTo>
                    <a:pt x="1" y="38"/>
                  </a:lnTo>
                  <a:lnTo>
                    <a:pt x="4" y="39"/>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1760175" y="1552125"/>
              <a:ext cx="1700" cy="1025"/>
            </a:xfrm>
            <a:custGeom>
              <a:avLst/>
              <a:gdLst/>
              <a:ahLst/>
              <a:cxnLst/>
              <a:rect l="l" t="t" r="r" b="b"/>
              <a:pathLst>
                <a:path w="68" h="41" extrusionOk="0">
                  <a:moveTo>
                    <a:pt x="65" y="1"/>
                  </a:moveTo>
                  <a:lnTo>
                    <a:pt x="1" y="37"/>
                  </a:lnTo>
                  <a:lnTo>
                    <a:pt x="4" y="40"/>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1760250" y="1552200"/>
              <a:ext cx="1700" cy="1025"/>
            </a:xfrm>
            <a:custGeom>
              <a:avLst/>
              <a:gdLst/>
              <a:ahLst/>
              <a:cxnLst/>
              <a:rect l="l" t="t" r="r" b="b"/>
              <a:pathLst>
                <a:path w="68" h="41" extrusionOk="0">
                  <a:moveTo>
                    <a:pt x="64" y="1"/>
                  </a:moveTo>
                  <a:lnTo>
                    <a:pt x="1" y="37"/>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1760300" y="1552275"/>
              <a:ext cx="1725" cy="1050"/>
            </a:xfrm>
            <a:custGeom>
              <a:avLst/>
              <a:gdLst/>
              <a:ahLst/>
              <a:cxnLst/>
              <a:rect l="l" t="t" r="r" b="b"/>
              <a:pathLst>
                <a:path w="69" h="42" extrusionOk="0">
                  <a:moveTo>
                    <a:pt x="65" y="1"/>
                  </a:moveTo>
                  <a:lnTo>
                    <a:pt x="0" y="38"/>
                  </a:lnTo>
                  <a:cubicBezTo>
                    <a:pt x="2" y="38"/>
                    <a:pt x="3" y="40"/>
                    <a:pt x="3" y="41"/>
                  </a:cubicBezTo>
                  <a:lnTo>
                    <a:pt x="68"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1760375" y="1552325"/>
              <a:ext cx="1675" cy="1025"/>
            </a:xfrm>
            <a:custGeom>
              <a:avLst/>
              <a:gdLst/>
              <a:ahLst/>
              <a:cxnLst/>
              <a:rect l="l" t="t" r="r" b="b"/>
              <a:pathLst>
                <a:path w="67" h="41" extrusionOk="0">
                  <a:moveTo>
                    <a:pt x="65" y="0"/>
                  </a:moveTo>
                  <a:lnTo>
                    <a:pt x="0" y="38"/>
                  </a:lnTo>
                  <a:lnTo>
                    <a:pt x="3" y="41"/>
                  </a:ln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1760425" y="1552400"/>
              <a:ext cx="1700" cy="1025"/>
            </a:xfrm>
            <a:custGeom>
              <a:avLst/>
              <a:gdLst/>
              <a:ahLst/>
              <a:cxnLst/>
              <a:rect l="l" t="t" r="r" b="b"/>
              <a:pathLst>
                <a:path w="68" h="41" extrusionOk="0">
                  <a:moveTo>
                    <a:pt x="65" y="0"/>
                  </a:moveTo>
                  <a:lnTo>
                    <a:pt x="1" y="38"/>
                  </a:lnTo>
                  <a:lnTo>
                    <a:pt x="4" y="41"/>
                  </a:lnTo>
                  <a:lnTo>
                    <a:pt x="68" y="4"/>
                  </a:lnTo>
                  <a:cubicBezTo>
                    <a:pt x="66" y="3"/>
                    <a:pt x="66" y="2"/>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1760500" y="1552500"/>
              <a:ext cx="1700" cy="1050"/>
            </a:xfrm>
            <a:custGeom>
              <a:avLst/>
              <a:gdLst/>
              <a:ahLst/>
              <a:cxnLst/>
              <a:rect l="l" t="t" r="r" b="b"/>
              <a:pathLst>
                <a:path w="68" h="42" extrusionOk="0">
                  <a:moveTo>
                    <a:pt x="65" y="0"/>
                  </a:moveTo>
                  <a:lnTo>
                    <a:pt x="1" y="37"/>
                  </a:lnTo>
                  <a:lnTo>
                    <a:pt x="4" y="41"/>
                  </a:lnTo>
                  <a:lnTo>
                    <a:pt x="68" y="3"/>
                  </a:lnTo>
                  <a:cubicBezTo>
                    <a:pt x="66" y="2"/>
                    <a:pt x="66"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6"/>
            <p:cNvSpPr/>
            <p:nvPr/>
          </p:nvSpPr>
          <p:spPr>
            <a:xfrm>
              <a:off x="1760575" y="1552575"/>
              <a:ext cx="1725" cy="1100"/>
            </a:xfrm>
            <a:custGeom>
              <a:avLst/>
              <a:gdLst/>
              <a:ahLst/>
              <a:cxnLst/>
              <a:rect l="l" t="t" r="r" b="b"/>
              <a:pathLst>
                <a:path w="69" h="44" extrusionOk="0">
                  <a:moveTo>
                    <a:pt x="65" y="0"/>
                  </a:moveTo>
                  <a:lnTo>
                    <a:pt x="1" y="38"/>
                  </a:lnTo>
                  <a:lnTo>
                    <a:pt x="4" y="44"/>
                  </a:lnTo>
                  <a:lnTo>
                    <a:pt x="69" y="6"/>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6"/>
            <p:cNvSpPr/>
            <p:nvPr/>
          </p:nvSpPr>
          <p:spPr>
            <a:xfrm>
              <a:off x="1760650" y="1552725"/>
              <a:ext cx="1775" cy="1150"/>
            </a:xfrm>
            <a:custGeom>
              <a:avLst/>
              <a:gdLst/>
              <a:ahLst/>
              <a:cxnLst/>
              <a:rect l="l" t="t" r="r" b="b"/>
              <a:pathLst>
                <a:path w="71" h="46" extrusionOk="0">
                  <a:moveTo>
                    <a:pt x="66" y="0"/>
                  </a:moveTo>
                  <a:lnTo>
                    <a:pt x="1" y="38"/>
                  </a:lnTo>
                  <a:cubicBezTo>
                    <a:pt x="2" y="41"/>
                    <a:pt x="5" y="42"/>
                    <a:pt x="6" y="45"/>
                  </a:cubicBezTo>
                  <a:lnTo>
                    <a:pt x="70" y="9"/>
                  </a:lnTo>
                  <a:cubicBezTo>
                    <a:pt x="69" y="6"/>
                    <a:pt x="67" y="3"/>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1760800" y="1552900"/>
              <a:ext cx="1700" cy="1100"/>
            </a:xfrm>
            <a:custGeom>
              <a:avLst/>
              <a:gdLst/>
              <a:ahLst/>
              <a:cxnLst/>
              <a:rect l="l" t="t" r="r" b="b"/>
              <a:pathLst>
                <a:path w="68" h="44" extrusionOk="0">
                  <a:moveTo>
                    <a:pt x="64" y="0"/>
                  </a:moveTo>
                  <a:lnTo>
                    <a:pt x="0" y="38"/>
                  </a:lnTo>
                  <a:lnTo>
                    <a:pt x="3" y="44"/>
                  </a:lnTo>
                  <a:lnTo>
                    <a:pt x="67" y="6"/>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1760875" y="1553050"/>
              <a:ext cx="1700" cy="1075"/>
            </a:xfrm>
            <a:custGeom>
              <a:avLst/>
              <a:gdLst/>
              <a:ahLst/>
              <a:cxnLst/>
              <a:rect l="l" t="t" r="r" b="b"/>
              <a:pathLst>
                <a:path w="68" h="43" extrusionOk="0">
                  <a:moveTo>
                    <a:pt x="64" y="0"/>
                  </a:moveTo>
                  <a:lnTo>
                    <a:pt x="0" y="38"/>
                  </a:lnTo>
                  <a:cubicBezTo>
                    <a:pt x="0" y="39"/>
                    <a:pt x="2" y="41"/>
                    <a:pt x="2" y="42"/>
                  </a:cubicBezTo>
                  <a:lnTo>
                    <a:pt x="67" y="5"/>
                  </a:lnTo>
                  <a:cubicBezTo>
                    <a:pt x="66" y="3"/>
                    <a:pt x="66"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1760900" y="1553150"/>
              <a:ext cx="1700" cy="1050"/>
            </a:xfrm>
            <a:custGeom>
              <a:avLst/>
              <a:gdLst/>
              <a:ahLst/>
              <a:cxnLst/>
              <a:rect l="l" t="t" r="r" b="b"/>
              <a:pathLst>
                <a:path w="68" h="42" extrusionOk="0">
                  <a:moveTo>
                    <a:pt x="66" y="1"/>
                  </a:moveTo>
                  <a:lnTo>
                    <a:pt x="1" y="38"/>
                  </a:lnTo>
                  <a:lnTo>
                    <a:pt x="2" y="41"/>
                  </a:lnTo>
                  <a:lnTo>
                    <a:pt x="67" y="3"/>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1760950" y="1553225"/>
              <a:ext cx="1675" cy="1050"/>
            </a:xfrm>
            <a:custGeom>
              <a:avLst/>
              <a:gdLst/>
              <a:ahLst/>
              <a:cxnLst/>
              <a:rect l="l" t="t" r="r" b="b"/>
              <a:pathLst>
                <a:path w="67" h="42" extrusionOk="0">
                  <a:moveTo>
                    <a:pt x="65" y="0"/>
                  </a:moveTo>
                  <a:lnTo>
                    <a:pt x="0" y="38"/>
                  </a:lnTo>
                  <a:cubicBezTo>
                    <a:pt x="2" y="40"/>
                    <a:pt x="2" y="41"/>
                    <a:pt x="2" y="41"/>
                  </a:cubicBezTo>
                  <a:lnTo>
                    <a:pt x="67" y="5"/>
                  </a:lnTo>
                  <a:cubicBezTo>
                    <a:pt x="65" y="3"/>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1760975" y="1553325"/>
              <a:ext cx="1700" cy="1000"/>
            </a:xfrm>
            <a:custGeom>
              <a:avLst/>
              <a:gdLst/>
              <a:ahLst/>
              <a:cxnLst/>
              <a:rect l="l" t="t" r="r" b="b"/>
              <a:pathLst>
                <a:path w="68" h="40" extrusionOk="0">
                  <a:moveTo>
                    <a:pt x="66" y="1"/>
                  </a:moveTo>
                  <a:lnTo>
                    <a:pt x="1" y="37"/>
                  </a:lnTo>
                  <a:cubicBezTo>
                    <a:pt x="2" y="39"/>
                    <a:pt x="2" y="40"/>
                    <a:pt x="2" y="40"/>
                  </a:cubicBezTo>
                  <a:lnTo>
                    <a:pt x="67" y="4"/>
                  </a:lnTo>
                  <a:cubicBezTo>
                    <a:pt x="66" y="2"/>
                    <a:pt x="66" y="1"/>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1761025" y="1553400"/>
              <a:ext cx="1675" cy="1050"/>
            </a:xfrm>
            <a:custGeom>
              <a:avLst/>
              <a:gdLst/>
              <a:ahLst/>
              <a:cxnLst/>
              <a:rect l="l" t="t" r="r" b="b"/>
              <a:pathLst>
                <a:path w="67" h="42" extrusionOk="0">
                  <a:moveTo>
                    <a:pt x="65" y="1"/>
                  </a:moveTo>
                  <a:lnTo>
                    <a:pt x="0" y="37"/>
                  </a:lnTo>
                  <a:lnTo>
                    <a:pt x="2" y="41"/>
                  </a:lnTo>
                  <a:lnTo>
                    <a:pt x="67" y="4"/>
                  </a:lnTo>
                  <a:cubicBezTo>
                    <a:pt x="65" y="2"/>
                    <a:pt x="65"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1761050" y="1553475"/>
              <a:ext cx="1650" cy="1050"/>
            </a:xfrm>
            <a:custGeom>
              <a:avLst/>
              <a:gdLst/>
              <a:ahLst/>
              <a:cxnLst/>
              <a:rect l="l" t="t" r="r" b="b"/>
              <a:pathLst>
                <a:path w="66" h="42" extrusionOk="0">
                  <a:moveTo>
                    <a:pt x="66" y="1"/>
                  </a:moveTo>
                  <a:lnTo>
                    <a:pt x="1" y="38"/>
                  </a:lnTo>
                  <a:cubicBezTo>
                    <a:pt x="1" y="38"/>
                    <a:pt x="2" y="40"/>
                    <a:pt x="2" y="41"/>
                  </a:cubicBez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1761100" y="1553550"/>
              <a:ext cx="1650" cy="1050"/>
            </a:xfrm>
            <a:custGeom>
              <a:avLst/>
              <a:gdLst/>
              <a:ahLst/>
              <a:cxnLst/>
              <a:rect l="l" t="t" r="r" b="b"/>
              <a:pathLst>
                <a:path w="66" h="42" extrusionOk="0">
                  <a:moveTo>
                    <a:pt x="64" y="1"/>
                  </a:moveTo>
                  <a:lnTo>
                    <a:pt x="0" y="38"/>
                  </a:lnTo>
                  <a:lnTo>
                    <a:pt x="1" y="41"/>
                  </a:lnTo>
                  <a:lnTo>
                    <a:pt x="65"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1761125" y="1553625"/>
              <a:ext cx="1650" cy="1050"/>
            </a:xfrm>
            <a:custGeom>
              <a:avLst/>
              <a:gdLst/>
              <a:ahLst/>
              <a:cxnLst/>
              <a:rect l="l" t="t" r="r" b="b"/>
              <a:pathLst>
                <a:path w="66" h="42" extrusionOk="0">
                  <a:moveTo>
                    <a:pt x="64" y="0"/>
                  </a:moveTo>
                  <a:lnTo>
                    <a:pt x="0" y="38"/>
                  </a:lnTo>
                  <a:lnTo>
                    <a:pt x="2" y="41"/>
                  </a:lnTo>
                  <a:lnTo>
                    <a:pt x="66" y="5"/>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6"/>
            <p:cNvSpPr/>
            <p:nvPr/>
          </p:nvSpPr>
          <p:spPr>
            <a:xfrm>
              <a:off x="1761150" y="1553725"/>
              <a:ext cx="1675" cy="1050"/>
            </a:xfrm>
            <a:custGeom>
              <a:avLst/>
              <a:gdLst/>
              <a:ahLst/>
              <a:cxnLst/>
              <a:rect l="l" t="t" r="r" b="b"/>
              <a:pathLst>
                <a:path w="67" h="42" extrusionOk="0">
                  <a:moveTo>
                    <a:pt x="65" y="1"/>
                  </a:moveTo>
                  <a:lnTo>
                    <a:pt x="1" y="37"/>
                  </a:lnTo>
                  <a:cubicBezTo>
                    <a:pt x="1" y="38"/>
                    <a:pt x="1" y="40"/>
                    <a:pt x="1" y="41"/>
                  </a:cubicBezTo>
                  <a:lnTo>
                    <a:pt x="66"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6"/>
            <p:cNvSpPr/>
            <p:nvPr/>
          </p:nvSpPr>
          <p:spPr>
            <a:xfrm>
              <a:off x="1761150" y="1553800"/>
              <a:ext cx="1675" cy="1050"/>
            </a:xfrm>
            <a:custGeom>
              <a:avLst/>
              <a:gdLst/>
              <a:ahLst/>
              <a:cxnLst/>
              <a:rect l="l" t="t" r="r" b="b"/>
              <a:pathLst>
                <a:path w="67" h="42" extrusionOk="0">
                  <a:moveTo>
                    <a:pt x="66" y="1"/>
                  </a:moveTo>
                  <a:lnTo>
                    <a:pt x="1" y="38"/>
                  </a:lnTo>
                  <a:lnTo>
                    <a:pt x="1"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6"/>
            <p:cNvSpPr/>
            <p:nvPr/>
          </p:nvSpPr>
          <p:spPr>
            <a:xfrm>
              <a:off x="1761150" y="1553875"/>
              <a:ext cx="1675" cy="1075"/>
            </a:xfrm>
            <a:custGeom>
              <a:avLst/>
              <a:gdLst/>
              <a:ahLst/>
              <a:cxnLst/>
              <a:rect l="l" t="t" r="r" b="b"/>
              <a:pathLst>
                <a:path w="67" h="43" extrusionOk="0">
                  <a:moveTo>
                    <a:pt x="66" y="1"/>
                  </a:moveTo>
                  <a:lnTo>
                    <a:pt x="2" y="38"/>
                  </a:lnTo>
                  <a:lnTo>
                    <a:pt x="1" y="38"/>
                  </a:lnTo>
                  <a:cubicBezTo>
                    <a:pt x="2" y="40"/>
                    <a:pt x="2" y="41"/>
                    <a:pt x="2" y="43"/>
                  </a:cubicBezTo>
                  <a:lnTo>
                    <a:pt x="66" y="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6"/>
            <p:cNvSpPr/>
            <p:nvPr/>
          </p:nvSpPr>
          <p:spPr>
            <a:xfrm>
              <a:off x="1761200" y="1553975"/>
              <a:ext cx="1650" cy="1050"/>
            </a:xfrm>
            <a:custGeom>
              <a:avLst/>
              <a:gdLst/>
              <a:ahLst/>
              <a:cxnLst/>
              <a:rect l="l" t="t" r="r" b="b"/>
              <a:pathLst>
                <a:path w="66" h="42" extrusionOk="0">
                  <a:moveTo>
                    <a:pt x="66" y="1"/>
                  </a:moveTo>
                  <a:lnTo>
                    <a:pt x="0" y="39"/>
                  </a:lnTo>
                  <a:cubicBezTo>
                    <a:pt x="0" y="39"/>
                    <a:pt x="0" y="40"/>
                    <a:pt x="0" y="42"/>
                  </a:cubicBezTo>
                  <a:lnTo>
                    <a:pt x="66" y="4"/>
                  </a:lnTo>
                  <a:cubicBezTo>
                    <a:pt x="66" y="2"/>
                    <a:pt x="66" y="1"/>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6"/>
            <p:cNvSpPr/>
            <p:nvPr/>
          </p:nvSpPr>
          <p:spPr>
            <a:xfrm>
              <a:off x="1761225" y="1554100"/>
              <a:ext cx="1625" cy="1025"/>
            </a:xfrm>
            <a:custGeom>
              <a:avLst/>
              <a:gdLst/>
              <a:ahLst/>
              <a:cxnLst/>
              <a:rect l="l" t="t" r="r" b="b"/>
              <a:pathLst>
                <a:path w="65" h="41" extrusionOk="0">
                  <a:moveTo>
                    <a:pt x="65" y="0"/>
                  </a:moveTo>
                  <a:lnTo>
                    <a:pt x="1" y="38"/>
                  </a:lnTo>
                  <a:lnTo>
                    <a:pt x="1" y="41"/>
                  </a:ln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6"/>
            <p:cNvSpPr/>
            <p:nvPr/>
          </p:nvSpPr>
          <p:spPr>
            <a:xfrm>
              <a:off x="1761225" y="1554125"/>
              <a:ext cx="1675" cy="1050"/>
            </a:xfrm>
            <a:custGeom>
              <a:avLst/>
              <a:gdLst/>
              <a:ahLst/>
              <a:cxnLst/>
              <a:rect l="l" t="t" r="r" b="b"/>
              <a:pathLst>
                <a:path w="67" h="42" extrusionOk="0">
                  <a:moveTo>
                    <a:pt x="66" y="1"/>
                  </a:moveTo>
                  <a:lnTo>
                    <a:pt x="1" y="38"/>
                  </a:lnTo>
                  <a:lnTo>
                    <a:pt x="1" y="41"/>
                  </a:lnTo>
                  <a:lnTo>
                    <a:pt x="66" y="4"/>
                  </a:lnTo>
                  <a:cubicBezTo>
                    <a:pt x="66"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6"/>
            <p:cNvSpPr/>
            <p:nvPr/>
          </p:nvSpPr>
          <p:spPr>
            <a:xfrm>
              <a:off x="1761275" y="1554200"/>
              <a:ext cx="1625" cy="1050"/>
            </a:xfrm>
            <a:custGeom>
              <a:avLst/>
              <a:gdLst/>
              <a:ahLst/>
              <a:cxnLst/>
              <a:rect l="l" t="t" r="r" b="b"/>
              <a:pathLst>
                <a:path w="65" h="42" extrusionOk="0">
                  <a:moveTo>
                    <a:pt x="64" y="1"/>
                  </a:moveTo>
                  <a:lnTo>
                    <a:pt x="0" y="38"/>
                  </a:lnTo>
                  <a:cubicBezTo>
                    <a:pt x="0" y="40"/>
                    <a:pt x="0" y="41"/>
                    <a:pt x="0" y="41"/>
                  </a:cubicBezTo>
                  <a:lnTo>
                    <a:pt x="64" y="5"/>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6"/>
            <p:cNvSpPr/>
            <p:nvPr/>
          </p:nvSpPr>
          <p:spPr>
            <a:xfrm>
              <a:off x="1761275" y="1554300"/>
              <a:ext cx="1625" cy="1050"/>
            </a:xfrm>
            <a:custGeom>
              <a:avLst/>
              <a:gdLst/>
              <a:ahLst/>
              <a:cxnLst/>
              <a:rect l="l" t="t" r="r" b="b"/>
              <a:pathLst>
                <a:path w="65" h="42" extrusionOk="0">
                  <a:moveTo>
                    <a:pt x="64" y="1"/>
                  </a:moveTo>
                  <a:lnTo>
                    <a:pt x="0" y="39"/>
                  </a:lnTo>
                  <a:lnTo>
                    <a:pt x="0" y="42"/>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6"/>
            <p:cNvSpPr/>
            <p:nvPr/>
          </p:nvSpPr>
          <p:spPr>
            <a:xfrm>
              <a:off x="1761275" y="1554375"/>
              <a:ext cx="1625" cy="1050"/>
            </a:xfrm>
            <a:custGeom>
              <a:avLst/>
              <a:gdLst/>
              <a:ahLst/>
              <a:cxnLst/>
              <a:rect l="l" t="t" r="r" b="b"/>
              <a:pathLst>
                <a:path w="65" h="42" extrusionOk="0">
                  <a:moveTo>
                    <a:pt x="64" y="1"/>
                  </a:moveTo>
                  <a:lnTo>
                    <a:pt x="0" y="39"/>
                  </a:lnTo>
                  <a:lnTo>
                    <a:pt x="0" y="41"/>
                  </a:lnTo>
                  <a:lnTo>
                    <a:pt x="64" y="4"/>
                  </a:lnTo>
                  <a:cubicBezTo>
                    <a:pt x="64" y="2"/>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6"/>
            <p:cNvSpPr/>
            <p:nvPr/>
          </p:nvSpPr>
          <p:spPr>
            <a:xfrm>
              <a:off x="1761275" y="1554450"/>
              <a:ext cx="1650" cy="1050"/>
            </a:xfrm>
            <a:custGeom>
              <a:avLst/>
              <a:gdLst/>
              <a:ahLst/>
              <a:cxnLst/>
              <a:rect l="l" t="t" r="r" b="b"/>
              <a:pathLst>
                <a:path w="66" h="42" extrusionOk="0">
                  <a:moveTo>
                    <a:pt x="66" y="1"/>
                  </a:moveTo>
                  <a:lnTo>
                    <a:pt x="0" y="38"/>
                  </a:lnTo>
                  <a:cubicBezTo>
                    <a:pt x="0" y="40"/>
                    <a:pt x="0" y="40"/>
                    <a:pt x="0" y="41"/>
                  </a:cubicBez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6"/>
            <p:cNvSpPr/>
            <p:nvPr/>
          </p:nvSpPr>
          <p:spPr>
            <a:xfrm>
              <a:off x="1758000" y="1552450"/>
              <a:ext cx="3300" cy="11525"/>
            </a:xfrm>
            <a:custGeom>
              <a:avLst/>
              <a:gdLst/>
              <a:ahLst/>
              <a:cxnLst/>
              <a:rect l="l" t="t" r="r" b="b"/>
              <a:pathLst>
                <a:path w="132" h="461" extrusionOk="0">
                  <a:moveTo>
                    <a:pt x="38" y="0"/>
                  </a:moveTo>
                  <a:cubicBezTo>
                    <a:pt x="17" y="0"/>
                    <a:pt x="2" y="17"/>
                    <a:pt x="2" y="46"/>
                  </a:cubicBezTo>
                  <a:lnTo>
                    <a:pt x="1" y="385"/>
                  </a:lnTo>
                  <a:lnTo>
                    <a:pt x="130" y="461"/>
                  </a:lnTo>
                  <a:lnTo>
                    <a:pt x="131" y="121"/>
                  </a:lnTo>
                  <a:cubicBezTo>
                    <a:pt x="128" y="76"/>
                    <a:pt x="105" y="34"/>
                    <a:pt x="67" y="10"/>
                  </a:cubicBezTo>
                  <a:cubicBezTo>
                    <a:pt x="57" y="3"/>
                    <a:pt x="47" y="0"/>
                    <a:pt x="3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6"/>
            <p:cNvSpPr/>
            <p:nvPr/>
          </p:nvSpPr>
          <p:spPr>
            <a:xfrm>
              <a:off x="1769125" y="1567575"/>
              <a:ext cx="4900" cy="2825"/>
            </a:xfrm>
            <a:custGeom>
              <a:avLst/>
              <a:gdLst/>
              <a:ahLst/>
              <a:cxnLst/>
              <a:rect l="l" t="t" r="r" b="b"/>
              <a:pathLst>
                <a:path w="196" h="113" extrusionOk="0">
                  <a:moveTo>
                    <a:pt x="66" y="1"/>
                  </a:moveTo>
                  <a:lnTo>
                    <a:pt x="1" y="38"/>
                  </a:lnTo>
                  <a:lnTo>
                    <a:pt x="131" y="112"/>
                  </a:lnTo>
                  <a:lnTo>
                    <a:pt x="195" y="76"/>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6"/>
            <p:cNvSpPr/>
            <p:nvPr/>
          </p:nvSpPr>
          <p:spPr>
            <a:xfrm>
              <a:off x="1772400" y="1560975"/>
              <a:ext cx="1650" cy="9425"/>
            </a:xfrm>
            <a:custGeom>
              <a:avLst/>
              <a:gdLst/>
              <a:ahLst/>
              <a:cxnLst/>
              <a:rect l="l" t="t" r="r" b="b"/>
              <a:pathLst>
                <a:path w="66" h="377" extrusionOk="0">
                  <a:moveTo>
                    <a:pt x="66" y="1"/>
                  </a:moveTo>
                  <a:lnTo>
                    <a:pt x="0" y="37"/>
                  </a:lnTo>
                  <a:lnTo>
                    <a:pt x="0" y="376"/>
                  </a:lnTo>
                  <a:lnTo>
                    <a:pt x="64" y="340"/>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6"/>
            <p:cNvSpPr/>
            <p:nvPr/>
          </p:nvSpPr>
          <p:spPr>
            <a:xfrm>
              <a:off x="1769650" y="1558000"/>
              <a:ext cx="1750" cy="1025"/>
            </a:xfrm>
            <a:custGeom>
              <a:avLst/>
              <a:gdLst/>
              <a:ahLst/>
              <a:cxnLst/>
              <a:rect l="l" t="t" r="r" b="b"/>
              <a:pathLst>
                <a:path w="70" h="41" extrusionOk="0">
                  <a:moveTo>
                    <a:pt x="70" y="1"/>
                  </a:moveTo>
                  <a:lnTo>
                    <a:pt x="66" y="2"/>
                  </a:lnTo>
                  <a:lnTo>
                    <a:pt x="0" y="40"/>
                  </a:lnTo>
                  <a:lnTo>
                    <a:pt x="6" y="37"/>
                  </a:lnTo>
                  <a:lnTo>
                    <a:pt x="7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6"/>
            <p:cNvSpPr/>
            <p:nvPr/>
          </p:nvSpPr>
          <p:spPr>
            <a:xfrm>
              <a:off x="1769800" y="1557975"/>
              <a:ext cx="1725" cy="975"/>
            </a:xfrm>
            <a:custGeom>
              <a:avLst/>
              <a:gdLst/>
              <a:ahLst/>
              <a:cxnLst/>
              <a:rect l="l" t="t" r="r" b="b"/>
              <a:pathLst>
                <a:path w="69" h="39" extrusionOk="0">
                  <a:moveTo>
                    <a:pt x="68" y="0"/>
                  </a:moveTo>
                  <a:lnTo>
                    <a:pt x="64" y="2"/>
                  </a:lnTo>
                  <a:lnTo>
                    <a:pt x="0" y="38"/>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6"/>
            <p:cNvSpPr/>
            <p:nvPr/>
          </p:nvSpPr>
          <p:spPr>
            <a:xfrm>
              <a:off x="1769900" y="1557975"/>
              <a:ext cx="1725" cy="975"/>
            </a:xfrm>
            <a:custGeom>
              <a:avLst/>
              <a:gdLst/>
              <a:ahLst/>
              <a:cxnLst/>
              <a:rect l="l" t="t" r="r" b="b"/>
              <a:pathLst>
                <a:path w="69" h="39" extrusionOk="0">
                  <a:moveTo>
                    <a:pt x="2" y="37"/>
                  </a:moveTo>
                  <a:lnTo>
                    <a:pt x="2" y="37"/>
                  </a:lnTo>
                  <a:cubicBezTo>
                    <a:pt x="2" y="37"/>
                    <a:pt x="1" y="37"/>
                    <a:pt x="0" y="38"/>
                  </a:cubicBezTo>
                  <a:lnTo>
                    <a:pt x="2" y="37"/>
                  </a:lnTo>
                  <a:close/>
                  <a:moveTo>
                    <a:pt x="64" y="0"/>
                  </a:moveTo>
                  <a:lnTo>
                    <a:pt x="2" y="37"/>
                  </a:lnTo>
                  <a:lnTo>
                    <a:pt x="2" y="37"/>
                  </a:lnTo>
                  <a:cubicBezTo>
                    <a:pt x="2" y="37"/>
                    <a:pt x="2" y="37"/>
                    <a:pt x="2" y="37"/>
                  </a:cubicBezTo>
                  <a:cubicBezTo>
                    <a:pt x="3" y="37"/>
                    <a:pt x="3" y="37"/>
                    <a:pt x="3" y="38"/>
                  </a:cubicBez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6"/>
            <p:cNvSpPr/>
            <p:nvPr/>
          </p:nvSpPr>
          <p:spPr>
            <a:xfrm>
              <a:off x="1769975" y="1557925"/>
              <a:ext cx="1725" cy="975"/>
            </a:xfrm>
            <a:custGeom>
              <a:avLst/>
              <a:gdLst/>
              <a:ahLst/>
              <a:cxnLst/>
              <a:rect l="l" t="t" r="r" b="b"/>
              <a:pathLst>
                <a:path w="69" h="39" extrusionOk="0">
                  <a:moveTo>
                    <a:pt x="66" y="1"/>
                  </a:moveTo>
                  <a:lnTo>
                    <a:pt x="0" y="39"/>
                  </a:lnTo>
                  <a:lnTo>
                    <a:pt x="5"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6"/>
            <p:cNvSpPr/>
            <p:nvPr/>
          </p:nvSpPr>
          <p:spPr>
            <a:xfrm>
              <a:off x="1770075" y="1557925"/>
              <a:ext cx="1700" cy="975"/>
            </a:xfrm>
            <a:custGeom>
              <a:avLst/>
              <a:gdLst/>
              <a:ahLst/>
              <a:cxnLst/>
              <a:rect l="l" t="t" r="r" b="b"/>
              <a:pathLst>
                <a:path w="68" h="39" extrusionOk="0">
                  <a:moveTo>
                    <a:pt x="64" y="1"/>
                  </a:moveTo>
                  <a:lnTo>
                    <a:pt x="1" y="39"/>
                  </a:lnTo>
                  <a:lnTo>
                    <a:pt x="4"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6"/>
            <p:cNvSpPr/>
            <p:nvPr/>
          </p:nvSpPr>
          <p:spPr>
            <a:xfrm>
              <a:off x="1770150" y="1557925"/>
              <a:ext cx="1700" cy="975"/>
            </a:xfrm>
            <a:custGeom>
              <a:avLst/>
              <a:gdLst/>
              <a:ahLst/>
              <a:cxnLst/>
              <a:rect l="l" t="t" r="r" b="b"/>
              <a:pathLst>
                <a:path w="68" h="39" extrusionOk="0">
                  <a:moveTo>
                    <a:pt x="64" y="1"/>
                  </a:moveTo>
                  <a:lnTo>
                    <a:pt x="1"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6"/>
            <p:cNvSpPr/>
            <p:nvPr/>
          </p:nvSpPr>
          <p:spPr>
            <a:xfrm>
              <a:off x="1770225" y="1557925"/>
              <a:ext cx="1700" cy="975"/>
            </a:xfrm>
            <a:custGeom>
              <a:avLst/>
              <a:gdLst/>
              <a:ahLst/>
              <a:cxnLst/>
              <a:rect l="l" t="t" r="r" b="b"/>
              <a:pathLst>
                <a:path w="68" h="39" extrusionOk="0">
                  <a:moveTo>
                    <a:pt x="64"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6"/>
            <p:cNvSpPr/>
            <p:nvPr/>
          </p:nvSpPr>
          <p:spPr>
            <a:xfrm>
              <a:off x="1770300" y="1557975"/>
              <a:ext cx="1700" cy="975"/>
            </a:xfrm>
            <a:custGeom>
              <a:avLst/>
              <a:gdLst/>
              <a:ahLst/>
              <a:cxnLst/>
              <a:rect l="l" t="t" r="r" b="b"/>
              <a:pathLst>
                <a:path w="68" h="39" extrusionOk="0">
                  <a:moveTo>
                    <a:pt x="64"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6"/>
            <p:cNvSpPr/>
            <p:nvPr/>
          </p:nvSpPr>
          <p:spPr>
            <a:xfrm>
              <a:off x="1770375" y="1557975"/>
              <a:ext cx="1675" cy="975"/>
            </a:xfrm>
            <a:custGeom>
              <a:avLst/>
              <a:gdLst/>
              <a:ahLst/>
              <a:cxnLst/>
              <a:rect l="l" t="t" r="r" b="b"/>
              <a:pathLst>
                <a:path w="67" h="39" extrusionOk="0">
                  <a:moveTo>
                    <a:pt x="64" y="0"/>
                  </a:moveTo>
                  <a:lnTo>
                    <a:pt x="0" y="38"/>
                  </a:lnTo>
                  <a:lnTo>
                    <a:pt x="2"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6"/>
            <p:cNvSpPr/>
            <p:nvPr/>
          </p:nvSpPr>
          <p:spPr>
            <a:xfrm>
              <a:off x="1770400" y="1558000"/>
              <a:ext cx="1725" cy="975"/>
            </a:xfrm>
            <a:custGeom>
              <a:avLst/>
              <a:gdLst/>
              <a:ahLst/>
              <a:cxnLst/>
              <a:rect l="l" t="t" r="r" b="b"/>
              <a:pathLst>
                <a:path w="69" h="39" extrusionOk="0">
                  <a:moveTo>
                    <a:pt x="1" y="37"/>
                  </a:moveTo>
                  <a:lnTo>
                    <a:pt x="1" y="39"/>
                  </a:lnTo>
                  <a:lnTo>
                    <a:pt x="2" y="38"/>
                  </a:lnTo>
                  <a:lnTo>
                    <a:pt x="2" y="38"/>
                  </a:lnTo>
                  <a:lnTo>
                    <a:pt x="1" y="37"/>
                  </a:lnTo>
                  <a:close/>
                  <a:moveTo>
                    <a:pt x="66" y="1"/>
                  </a:moveTo>
                  <a:lnTo>
                    <a:pt x="2" y="38"/>
                  </a:lnTo>
                  <a:lnTo>
                    <a:pt x="2" y="38"/>
                  </a:lnTo>
                  <a:lnTo>
                    <a:pt x="4"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6"/>
            <p:cNvSpPr/>
            <p:nvPr/>
          </p:nvSpPr>
          <p:spPr>
            <a:xfrm>
              <a:off x="1770475" y="1558000"/>
              <a:ext cx="1700" cy="1025"/>
            </a:xfrm>
            <a:custGeom>
              <a:avLst/>
              <a:gdLst/>
              <a:ahLst/>
              <a:cxnLst/>
              <a:rect l="l" t="t" r="r" b="b"/>
              <a:pathLst>
                <a:path w="68" h="41" extrusionOk="0">
                  <a:moveTo>
                    <a:pt x="66" y="1"/>
                  </a:moveTo>
                  <a:lnTo>
                    <a:pt x="1" y="39"/>
                  </a:lnTo>
                  <a:lnTo>
                    <a:pt x="1" y="40"/>
                  </a:lnTo>
                  <a:lnTo>
                    <a:pt x="4"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6"/>
            <p:cNvSpPr/>
            <p:nvPr/>
          </p:nvSpPr>
          <p:spPr>
            <a:xfrm>
              <a:off x="1770550" y="1558050"/>
              <a:ext cx="1700" cy="975"/>
            </a:xfrm>
            <a:custGeom>
              <a:avLst/>
              <a:gdLst/>
              <a:ahLst/>
              <a:cxnLst/>
              <a:rect l="l" t="t" r="r" b="b"/>
              <a:pathLst>
                <a:path w="68" h="39" extrusionOk="0">
                  <a:moveTo>
                    <a:pt x="64" y="0"/>
                  </a:moveTo>
                  <a:lnTo>
                    <a:pt x="1" y="38"/>
                  </a:lnTo>
                  <a:lnTo>
                    <a:pt x="3" y="38"/>
                  </a:lnTo>
                  <a:lnTo>
                    <a:pt x="67" y="2"/>
                  </a:lnTo>
                  <a:cubicBezTo>
                    <a:pt x="67" y="0"/>
                    <a:pt x="66"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6"/>
            <p:cNvSpPr/>
            <p:nvPr/>
          </p:nvSpPr>
          <p:spPr>
            <a:xfrm>
              <a:off x="1770625" y="1558075"/>
              <a:ext cx="1700" cy="975"/>
            </a:xfrm>
            <a:custGeom>
              <a:avLst/>
              <a:gdLst/>
              <a:ahLst/>
              <a:cxnLst/>
              <a:rect l="l" t="t" r="r" b="b"/>
              <a:pathLst>
                <a:path w="68" h="39" extrusionOk="0">
                  <a:moveTo>
                    <a:pt x="64" y="1"/>
                  </a:moveTo>
                  <a:lnTo>
                    <a:pt x="0" y="38"/>
                  </a:lnTo>
                  <a:lnTo>
                    <a:pt x="3" y="38"/>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6"/>
            <p:cNvSpPr/>
            <p:nvPr/>
          </p:nvSpPr>
          <p:spPr>
            <a:xfrm>
              <a:off x="1770650" y="1558075"/>
              <a:ext cx="1700" cy="1000"/>
            </a:xfrm>
            <a:custGeom>
              <a:avLst/>
              <a:gdLst/>
              <a:ahLst/>
              <a:cxnLst/>
              <a:rect l="l" t="t" r="r" b="b"/>
              <a:pathLst>
                <a:path w="68" h="40" extrusionOk="0">
                  <a:moveTo>
                    <a:pt x="66" y="1"/>
                  </a:moveTo>
                  <a:lnTo>
                    <a:pt x="1" y="38"/>
                  </a:lnTo>
                  <a:lnTo>
                    <a:pt x="4" y="40"/>
                  </a:lnTo>
                  <a:lnTo>
                    <a:pt x="68"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6"/>
            <p:cNvSpPr/>
            <p:nvPr/>
          </p:nvSpPr>
          <p:spPr>
            <a:xfrm>
              <a:off x="1770725" y="1558150"/>
              <a:ext cx="1700" cy="975"/>
            </a:xfrm>
            <a:custGeom>
              <a:avLst/>
              <a:gdLst/>
              <a:ahLst/>
              <a:cxnLst/>
              <a:rect l="l" t="t" r="r" b="b"/>
              <a:pathLst>
                <a:path w="68" h="39" extrusionOk="0">
                  <a:moveTo>
                    <a:pt x="66" y="1"/>
                  </a:moveTo>
                  <a:lnTo>
                    <a:pt x="1" y="37"/>
                  </a:lnTo>
                  <a:lnTo>
                    <a:pt x="4"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6"/>
            <p:cNvSpPr/>
            <p:nvPr/>
          </p:nvSpPr>
          <p:spPr>
            <a:xfrm>
              <a:off x="1772400" y="1569475"/>
              <a:ext cx="9525" cy="5500"/>
            </a:xfrm>
            <a:custGeom>
              <a:avLst/>
              <a:gdLst/>
              <a:ahLst/>
              <a:cxnLst/>
              <a:rect l="l" t="t" r="r" b="b"/>
              <a:pathLst>
                <a:path w="381" h="220" extrusionOk="0">
                  <a:moveTo>
                    <a:pt x="64" y="0"/>
                  </a:moveTo>
                  <a:lnTo>
                    <a:pt x="0" y="36"/>
                  </a:lnTo>
                  <a:lnTo>
                    <a:pt x="317" y="219"/>
                  </a:lnTo>
                  <a:lnTo>
                    <a:pt x="380" y="181"/>
                  </a:ln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6"/>
            <p:cNvSpPr/>
            <p:nvPr/>
          </p:nvSpPr>
          <p:spPr>
            <a:xfrm>
              <a:off x="1770800" y="1558150"/>
              <a:ext cx="1625" cy="975"/>
            </a:xfrm>
            <a:custGeom>
              <a:avLst/>
              <a:gdLst/>
              <a:ahLst/>
              <a:cxnLst/>
              <a:rect l="l" t="t" r="r" b="b"/>
              <a:pathLst>
                <a:path w="65" h="39" extrusionOk="0">
                  <a:moveTo>
                    <a:pt x="1" y="38"/>
                  </a:moveTo>
                  <a:lnTo>
                    <a:pt x="64" y="1"/>
                  </a:lnTo>
                  <a:lnTo>
                    <a:pt x="64" y="1"/>
                  </a:lnTo>
                  <a:lnTo>
                    <a:pt x="1" y="38"/>
                  </a:lnTo>
                  <a:lnTo>
                    <a:pt x="1"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6"/>
            <p:cNvSpPr/>
            <p:nvPr/>
          </p:nvSpPr>
          <p:spPr>
            <a:xfrm>
              <a:off x="1770800" y="1558150"/>
              <a:ext cx="1725" cy="1000"/>
            </a:xfrm>
            <a:custGeom>
              <a:avLst/>
              <a:gdLst/>
              <a:ahLst/>
              <a:cxnLst/>
              <a:rect l="l" t="t" r="r" b="b"/>
              <a:pathLst>
                <a:path w="69" h="40" extrusionOk="0">
                  <a:moveTo>
                    <a:pt x="66" y="1"/>
                  </a:moveTo>
                  <a:lnTo>
                    <a:pt x="1" y="38"/>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6"/>
            <p:cNvSpPr/>
            <p:nvPr/>
          </p:nvSpPr>
          <p:spPr>
            <a:xfrm>
              <a:off x="1770875" y="1558225"/>
              <a:ext cx="1700" cy="1000"/>
            </a:xfrm>
            <a:custGeom>
              <a:avLst/>
              <a:gdLst/>
              <a:ahLst/>
              <a:cxnLst/>
              <a:rect l="l" t="t" r="r" b="b"/>
              <a:pathLst>
                <a:path w="68" h="40" extrusionOk="0">
                  <a:moveTo>
                    <a:pt x="66" y="1"/>
                  </a:moveTo>
                  <a:lnTo>
                    <a:pt x="1" y="38"/>
                  </a:lnTo>
                  <a:lnTo>
                    <a:pt x="3"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6"/>
            <p:cNvSpPr/>
            <p:nvPr/>
          </p:nvSpPr>
          <p:spPr>
            <a:xfrm>
              <a:off x="1770950" y="1558275"/>
              <a:ext cx="1700" cy="1000"/>
            </a:xfrm>
            <a:custGeom>
              <a:avLst/>
              <a:gdLst/>
              <a:ahLst/>
              <a:cxnLst/>
              <a:rect l="l" t="t" r="r" b="b"/>
              <a:pathLst>
                <a:path w="68" h="40" extrusionOk="0">
                  <a:moveTo>
                    <a:pt x="64" y="0"/>
                  </a:moveTo>
                  <a:lnTo>
                    <a:pt x="0" y="38"/>
                  </a:lnTo>
                  <a:lnTo>
                    <a:pt x="3" y="39"/>
                  </a:lnTo>
                  <a:lnTo>
                    <a:pt x="67" y="1"/>
                  </a:lnTo>
                  <a:cubicBezTo>
                    <a:pt x="67" y="1"/>
                    <a:pt x="66"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6"/>
            <p:cNvSpPr/>
            <p:nvPr/>
          </p:nvSpPr>
          <p:spPr>
            <a:xfrm>
              <a:off x="1771025" y="1558300"/>
              <a:ext cx="1700" cy="1050"/>
            </a:xfrm>
            <a:custGeom>
              <a:avLst/>
              <a:gdLst/>
              <a:ahLst/>
              <a:cxnLst/>
              <a:rect l="l" t="t" r="r" b="b"/>
              <a:pathLst>
                <a:path w="68" h="42"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6"/>
            <p:cNvSpPr/>
            <p:nvPr/>
          </p:nvSpPr>
          <p:spPr>
            <a:xfrm>
              <a:off x="1771125" y="1558375"/>
              <a:ext cx="1700" cy="1000"/>
            </a:xfrm>
            <a:custGeom>
              <a:avLst/>
              <a:gdLst/>
              <a:ahLst/>
              <a:cxnLst/>
              <a:rect l="l" t="t" r="r" b="b"/>
              <a:pathLst>
                <a:path w="68" h="40" extrusionOk="0">
                  <a:moveTo>
                    <a:pt x="65" y="0"/>
                  </a:moveTo>
                  <a:lnTo>
                    <a:pt x="1" y="38"/>
                  </a:lnTo>
                  <a:lnTo>
                    <a:pt x="2" y="40"/>
                  </a:ln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6"/>
            <p:cNvSpPr/>
            <p:nvPr/>
          </p:nvSpPr>
          <p:spPr>
            <a:xfrm>
              <a:off x="1771175" y="1558450"/>
              <a:ext cx="1675" cy="1000"/>
            </a:xfrm>
            <a:custGeom>
              <a:avLst/>
              <a:gdLst/>
              <a:ahLst/>
              <a:cxnLst/>
              <a:rect l="l" t="t" r="r" b="b"/>
              <a:pathLst>
                <a:path w="67" h="40" extrusionOk="0">
                  <a:moveTo>
                    <a:pt x="64" y="0"/>
                  </a:moveTo>
                  <a:lnTo>
                    <a:pt x="0" y="37"/>
                  </a:lnTo>
                  <a:lnTo>
                    <a:pt x="3" y="39"/>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6"/>
            <p:cNvSpPr/>
            <p:nvPr/>
          </p:nvSpPr>
          <p:spPr>
            <a:xfrm>
              <a:off x="1771250" y="1558475"/>
              <a:ext cx="1675" cy="1050"/>
            </a:xfrm>
            <a:custGeom>
              <a:avLst/>
              <a:gdLst/>
              <a:ahLst/>
              <a:cxnLst/>
              <a:rect l="l" t="t" r="r" b="b"/>
              <a:pathLst>
                <a:path w="67" h="42" extrusionOk="0">
                  <a:moveTo>
                    <a:pt x="64" y="1"/>
                  </a:moveTo>
                  <a:lnTo>
                    <a:pt x="0" y="38"/>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6"/>
            <p:cNvSpPr/>
            <p:nvPr/>
          </p:nvSpPr>
          <p:spPr>
            <a:xfrm>
              <a:off x="1771300" y="1558550"/>
              <a:ext cx="1700" cy="1050"/>
            </a:xfrm>
            <a:custGeom>
              <a:avLst/>
              <a:gdLst/>
              <a:ahLst/>
              <a:cxnLst/>
              <a:rect l="l" t="t" r="r" b="b"/>
              <a:pathLst>
                <a:path w="68" h="42" extrusionOk="0">
                  <a:moveTo>
                    <a:pt x="65" y="1"/>
                  </a:moveTo>
                  <a:lnTo>
                    <a:pt x="1" y="38"/>
                  </a:lnTo>
                  <a:lnTo>
                    <a:pt x="4" y="41"/>
                  </a:lnTo>
                  <a:lnTo>
                    <a:pt x="68" y="4"/>
                  </a:lnTo>
                  <a:cubicBezTo>
                    <a:pt x="68" y="2"/>
                    <a:pt x="66"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6"/>
            <p:cNvSpPr/>
            <p:nvPr/>
          </p:nvSpPr>
          <p:spPr>
            <a:xfrm>
              <a:off x="1771375" y="1558625"/>
              <a:ext cx="1700" cy="1000"/>
            </a:xfrm>
            <a:custGeom>
              <a:avLst/>
              <a:gdLst/>
              <a:ahLst/>
              <a:cxnLst/>
              <a:rect l="l" t="t" r="r" b="b"/>
              <a:pathLst>
                <a:path w="68" h="40" extrusionOk="0">
                  <a:moveTo>
                    <a:pt x="1" y="37"/>
                  </a:moveTo>
                  <a:lnTo>
                    <a:pt x="1" y="38"/>
                  </a:lnTo>
                  <a:lnTo>
                    <a:pt x="2" y="38"/>
                  </a:lnTo>
                  <a:lnTo>
                    <a:pt x="2" y="38"/>
                  </a:lnTo>
                  <a:lnTo>
                    <a:pt x="1" y="37"/>
                  </a:lnTo>
                  <a:close/>
                  <a:moveTo>
                    <a:pt x="65" y="1"/>
                  </a:moveTo>
                  <a:lnTo>
                    <a:pt x="2" y="38"/>
                  </a:lnTo>
                  <a:lnTo>
                    <a:pt x="2" y="38"/>
                  </a:lnTo>
                  <a:lnTo>
                    <a:pt x="4" y="40"/>
                  </a:lnTo>
                  <a:lnTo>
                    <a:pt x="68"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6"/>
            <p:cNvSpPr/>
            <p:nvPr/>
          </p:nvSpPr>
          <p:spPr>
            <a:xfrm>
              <a:off x="1771450" y="1558700"/>
              <a:ext cx="1700" cy="1050"/>
            </a:xfrm>
            <a:custGeom>
              <a:avLst/>
              <a:gdLst/>
              <a:ahLst/>
              <a:cxnLst/>
              <a:rect l="l" t="t" r="r" b="b"/>
              <a:pathLst>
                <a:path w="68" h="42" extrusionOk="0">
                  <a:moveTo>
                    <a:pt x="65" y="0"/>
                  </a:moveTo>
                  <a:lnTo>
                    <a:pt x="1" y="38"/>
                  </a:lnTo>
                  <a:lnTo>
                    <a:pt x="2" y="41"/>
                  </a:ln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6"/>
            <p:cNvSpPr/>
            <p:nvPr/>
          </p:nvSpPr>
          <p:spPr>
            <a:xfrm>
              <a:off x="1771500" y="1558775"/>
              <a:ext cx="1725" cy="1025"/>
            </a:xfrm>
            <a:custGeom>
              <a:avLst/>
              <a:gdLst/>
              <a:ahLst/>
              <a:cxnLst/>
              <a:rect l="l" t="t" r="r" b="b"/>
              <a:pathLst>
                <a:path w="69" h="41" extrusionOk="0">
                  <a:moveTo>
                    <a:pt x="65" y="0"/>
                  </a:moveTo>
                  <a:lnTo>
                    <a:pt x="0" y="38"/>
                  </a:lnTo>
                  <a:cubicBezTo>
                    <a:pt x="2" y="38"/>
                    <a:pt x="3" y="39"/>
                    <a:pt x="3" y="41"/>
                  </a:cubicBez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6"/>
            <p:cNvSpPr/>
            <p:nvPr/>
          </p:nvSpPr>
          <p:spPr>
            <a:xfrm>
              <a:off x="1771575" y="1558850"/>
              <a:ext cx="1675" cy="1025"/>
            </a:xfrm>
            <a:custGeom>
              <a:avLst/>
              <a:gdLst/>
              <a:ahLst/>
              <a:cxnLst/>
              <a:rect l="l" t="t" r="r" b="b"/>
              <a:pathLst>
                <a:path w="67" h="41" extrusionOk="0">
                  <a:moveTo>
                    <a:pt x="64" y="0"/>
                  </a:moveTo>
                  <a:lnTo>
                    <a:pt x="0" y="38"/>
                  </a:lnTo>
                  <a:lnTo>
                    <a:pt x="3" y="41"/>
                  </a:lnTo>
                  <a:lnTo>
                    <a:pt x="67" y="3"/>
                  </a:lnTo>
                  <a:cubicBezTo>
                    <a:pt x="65" y="2"/>
                    <a:pt x="65"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6"/>
            <p:cNvSpPr/>
            <p:nvPr/>
          </p:nvSpPr>
          <p:spPr>
            <a:xfrm>
              <a:off x="1771650" y="1558925"/>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6"/>
            <p:cNvSpPr/>
            <p:nvPr/>
          </p:nvSpPr>
          <p:spPr>
            <a:xfrm>
              <a:off x="1771700" y="1559000"/>
              <a:ext cx="1750" cy="1100"/>
            </a:xfrm>
            <a:custGeom>
              <a:avLst/>
              <a:gdLst/>
              <a:ahLst/>
              <a:cxnLst/>
              <a:rect l="l" t="t" r="r" b="b"/>
              <a:pathLst>
                <a:path w="70" h="44" extrusionOk="0">
                  <a:moveTo>
                    <a:pt x="65" y="0"/>
                  </a:moveTo>
                  <a:lnTo>
                    <a:pt x="1" y="38"/>
                  </a:lnTo>
                  <a:cubicBezTo>
                    <a:pt x="2" y="41"/>
                    <a:pt x="4" y="42"/>
                    <a:pt x="5" y="44"/>
                  </a:cubicBezTo>
                  <a:lnTo>
                    <a:pt x="69" y="7"/>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6"/>
            <p:cNvSpPr/>
            <p:nvPr/>
          </p:nvSpPr>
          <p:spPr>
            <a:xfrm>
              <a:off x="1771825" y="1559175"/>
              <a:ext cx="1725" cy="1150"/>
            </a:xfrm>
            <a:custGeom>
              <a:avLst/>
              <a:gdLst/>
              <a:ahLst/>
              <a:cxnLst/>
              <a:rect l="l" t="t" r="r" b="b"/>
              <a:pathLst>
                <a:path w="69" h="46" extrusionOk="0">
                  <a:moveTo>
                    <a:pt x="64" y="0"/>
                  </a:moveTo>
                  <a:lnTo>
                    <a:pt x="0" y="37"/>
                  </a:lnTo>
                  <a:cubicBezTo>
                    <a:pt x="2" y="39"/>
                    <a:pt x="3" y="42"/>
                    <a:pt x="5" y="45"/>
                  </a:cubicBezTo>
                  <a:lnTo>
                    <a:pt x="68" y="8"/>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6"/>
            <p:cNvSpPr/>
            <p:nvPr/>
          </p:nvSpPr>
          <p:spPr>
            <a:xfrm>
              <a:off x="1771925" y="1559350"/>
              <a:ext cx="1725" cy="1125"/>
            </a:xfrm>
            <a:custGeom>
              <a:avLst/>
              <a:gdLst/>
              <a:ahLst/>
              <a:cxnLst/>
              <a:rect l="l" t="t" r="r" b="b"/>
              <a:pathLst>
                <a:path w="69" h="45" extrusionOk="0">
                  <a:moveTo>
                    <a:pt x="64" y="1"/>
                  </a:moveTo>
                  <a:lnTo>
                    <a:pt x="1" y="38"/>
                  </a:lnTo>
                  <a:cubicBezTo>
                    <a:pt x="2" y="40"/>
                    <a:pt x="2" y="41"/>
                    <a:pt x="4" y="44"/>
                  </a:cubicBezTo>
                  <a:lnTo>
                    <a:pt x="69" y="6"/>
                  </a:lnTo>
                  <a:cubicBezTo>
                    <a:pt x="67" y="3"/>
                    <a:pt x="66"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6"/>
            <p:cNvSpPr/>
            <p:nvPr/>
          </p:nvSpPr>
          <p:spPr>
            <a:xfrm>
              <a:off x="1772025" y="1559500"/>
              <a:ext cx="1675" cy="1025"/>
            </a:xfrm>
            <a:custGeom>
              <a:avLst/>
              <a:gdLst/>
              <a:ahLst/>
              <a:cxnLst/>
              <a:rect l="l" t="t" r="r" b="b"/>
              <a:pathLst>
                <a:path w="67" h="41" extrusionOk="0">
                  <a:moveTo>
                    <a:pt x="65" y="0"/>
                  </a:moveTo>
                  <a:lnTo>
                    <a:pt x="1" y="38"/>
                  </a:lnTo>
                  <a:cubicBezTo>
                    <a:pt x="1" y="38"/>
                    <a:pt x="1" y="39"/>
                    <a:pt x="2" y="41"/>
                  </a:cubicBezTo>
                  <a:lnTo>
                    <a:pt x="66" y="3"/>
                  </a:lnTo>
                  <a:cubicBezTo>
                    <a:pt x="66" y="2"/>
                    <a:pt x="65" y="2"/>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6"/>
            <p:cNvSpPr/>
            <p:nvPr/>
          </p:nvSpPr>
          <p:spPr>
            <a:xfrm>
              <a:off x="1772075" y="1559575"/>
              <a:ext cx="1650" cy="1075"/>
            </a:xfrm>
            <a:custGeom>
              <a:avLst/>
              <a:gdLst/>
              <a:ahLst/>
              <a:cxnLst/>
              <a:rect l="l" t="t" r="r" b="b"/>
              <a:pathLst>
                <a:path w="66" h="43" extrusionOk="0">
                  <a:moveTo>
                    <a:pt x="64" y="0"/>
                  </a:moveTo>
                  <a:lnTo>
                    <a:pt x="0" y="38"/>
                  </a:lnTo>
                  <a:lnTo>
                    <a:pt x="2" y="42"/>
                  </a:lnTo>
                  <a:lnTo>
                    <a:pt x="66" y="5"/>
                  </a:lnTo>
                  <a:cubicBezTo>
                    <a:pt x="66" y="3"/>
                    <a:pt x="64"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6"/>
            <p:cNvSpPr/>
            <p:nvPr/>
          </p:nvSpPr>
          <p:spPr>
            <a:xfrm>
              <a:off x="1772100" y="1559675"/>
              <a:ext cx="1675" cy="1050"/>
            </a:xfrm>
            <a:custGeom>
              <a:avLst/>
              <a:gdLst/>
              <a:ahLst/>
              <a:cxnLst/>
              <a:rect l="l" t="t" r="r" b="b"/>
              <a:pathLst>
                <a:path w="67" h="42" extrusionOk="0">
                  <a:moveTo>
                    <a:pt x="65" y="1"/>
                  </a:moveTo>
                  <a:lnTo>
                    <a:pt x="1" y="38"/>
                  </a:lnTo>
                  <a:cubicBezTo>
                    <a:pt x="1" y="38"/>
                    <a:pt x="1" y="40"/>
                    <a:pt x="2" y="41"/>
                  </a:cubicBezTo>
                  <a:lnTo>
                    <a:pt x="66"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6"/>
            <p:cNvSpPr/>
            <p:nvPr/>
          </p:nvSpPr>
          <p:spPr>
            <a:xfrm>
              <a:off x="1772150" y="1559750"/>
              <a:ext cx="1650" cy="1050"/>
            </a:xfrm>
            <a:custGeom>
              <a:avLst/>
              <a:gdLst/>
              <a:ahLst/>
              <a:cxnLst/>
              <a:rect l="l" t="t" r="r" b="b"/>
              <a:pathLst>
                <a:path w="66" h="42" extrusionOk="0">
                  <a:moveTo>
                    <a:pt x="64" y="0"/>
                  </a:moveTo>
                  <a:lnTo>
                    <a:pt x="0" y="38"/>
                  </a:lnTo>
                  <a:lnTo>
                    <a:pt x="2" y="41"/>
                  </a:lnTo>
                  <a:lnTo>
                    <a:pt x="66"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6"/>
            <p:cNvSpPr/>
            <p:nvPr/>
          </p:nvSpPr>
          <p:spPr>
            <a:xfrm>
              <a:off x="1772175" y="1559825"/>
              <a:ext cx="1675" cy="1025"/>
            </a:xfrm>
            <a:custGeom>
              <a:avLst/>
              <a:gdLst/>
              <a:ahLst/>
              <a:cxnLst/>
              <a:rect l="l" t="t" r="r" b="b"/>
              <a:pathLst>
                <a:path w="67" h="41" extrusionOk="0">
                  <a:moveTo>
                    <a:pt x="65" y="0"/>
                  </a:moveTo>
                  <a:lnTo>
                    <a:pt x="1" y="38"/>
                  </a:lnTo>
                  <a:lnTo>
                    <a:pt x="1" y="41"/>
                  </a:lnTo>
                  <a:lnTo>
                    <a:pt x="66" y="3"/>
                  </a:lnTo>
                  <a:cubicBezTo>
                    <a:pt x="65" y="3"/>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6"/>
            <p:cNvSpPr/>
            <p:nvPr/>
          </p:nvSpPr>
          <p:spPr>
            <a:xfrm>
              <a:off x="1772175" y="1559900"/>
              <a:ext cx="1700" cy="1025"/>
            </a:xfrm>
            <a:custGeom>
              <a:avLst/>
              <a:gdLst/>
              <a:ahLst/>
              <a:cxnLst/>
              <a:rect l="l" t="t" r="r" b="b"/>
              <a:pathLst>
                <a:path w="68" h="41" extrusionOk="0">
                  <a:moveTo>
                    <a:pt x="66" y="0"/>
                  </a:moveTo>
                  <a:lnTo>
                    <a:pt x="1" y="38"/>
                  </a:lnTo>
                  <a:cubicBezTo>
                    <a:pt x="2" y="39"/>
                    <a:pt x="2" y="39"/>
                    <a:pt x="2" y="41"/>
                  </a:cubicBezTo>
                  <a:lnTo>
                    <a:pt x="67"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6"/>
            <p:cNvSpPr/>
            <p:nvPr/>
          </p:nvSpPr>
          <p:spPr>
            <a:xfrm>
              <a:off x="1772225" y="1560000"/>
              <a:ext cx="1650" cy="1050"/>
            </a:xfrm>
            <a:custGeom>
              <a:avLst/>
              <a:gdLst/>
              <a:ahLst/>
              <a:cxnLst/>
              <a:rect l="l" t="t" r="r" b="b"/>
              <a:pathLst>
                <a:path w="66" h="42" extrusionOk="0">
                  <a:moveTo>
                    <a:pt x="65" y="1"/>
                  </a:moveTo>
                  <a:lnTo>
                    <a:pt x="0" y="37"/>
                  </a:lnTo>
                  <a:lnTo>
                    <a:pt x="0" y="38"/>
                  </a:lnTo>
                  <a:lnTo>
                    <a:pt x="2" y="41"/>
                  </a:lnTo>
                  <a:lnTo>
                    <a:pt x="65" y="4"/>
                  </a:lnTo>
                  <a:cubicBezTo>
                    <a:pt x="65" y="4"/>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6"/>
            <p:cNvSpPr/>
            <p:nvPr/>
          </p:nvSpPr>
          <p:spPr>
            <a:xfrm>
              <a:off x="1772250" y="1560075"/>
              <a:ext cx="1650" cy="1050"/>
            </a:xfrm>
            <a:custGeom>
              <a:avLst/>
              <a:gdLst/>
              <a:ahLst/>
              <a:cxnLst/>
              <a:rect l="l" t="t" r="r" b="b"/>
              <a:pathLst>
                <a:path w="66" h="42" extrusionOk="0">
                  <a:moveTo>
                    <a:pt x="66" y="1"/>
                  </a:moveTo>
                  <a:lnTo>
                    <a:pt x="1" y="37"/>
                  </a:lnTo>
                  <a:lnTo>
                    <a:pt x="2" y="41"/>
                  </a:lnTo>
                  <a:lnTo>
                    <a:pt x="66" y="3"/>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6"/>
            <p:cNvSpPr/>
            <p:nvPr/>
          </p:nvSpPr>
          <p:spPr>
            <a:xfrm>
              <a:off x="1772300" y="1560150"/>
              <a:ext cx="1650" cy="1050"/>
            </a:xfrm>
            <a:custGeom>
              <a:avLst/>
              <a:gdLst/>
              <a:ahLst/>
              <a:cxnLst/>
              <a:rect l="l" t="t" r="r" b="b"/>
              <a:pathLst>
                <a:path w="66" h="42" extrusionOk="0">
                  <a:moveTo>
                    <a:pt x="64" y="0"/>
                  </a:moveTo>
                  <a:lnTo>
                    <a:pt x="0" y="38"/>
                  </a:lnTo>
                  <a:lnTo>
                    <a:pt x="2" y="41"/>
                  </a:lnTo>
                  <a:lnTo>
                    <a:pt x="65" y="3"/>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6"/>
            <p:cNvSpPr/>
            <p:nvPr/>
          </p:nvSpPr>
          <p:spPr>
            <a:xfrm>
              <a:off x="1772300" y="1560225"/>
              <a:ext cx="1650" cy="1075"/>
            </a:xfrm>
            <a:custGeom>
              <a:avLst/>
              <a:gdLst/>
              <a:ahLst/>
              <a:cxnLst/>
              <a:rect l="l" t="t" r="r" b="b"/>
              <a:pathLst>
                <a:path w="66" h="43" extrusionOk="0">
                  <a:moveTo>
                    <a:pt x="65" y="0"/>
                  </a:moveTo>
                  <a:lnTo>
                    <a:pt x="2" y="38"/>
                  </a:lnTo>
                  <a:lnTo>
                    <a:pt x="0" y="38"/>
                  </a:lnTo>
                  <a:cubicBezTo>
                    <a:pt x="2" y="39"/>
                    <a:pt x="2" y="41"/>
                    <a:pt x="2" y="42"/>
                  </a:cubicBezTo>
                  <a:lnTo>
                    <a:pt x="65" y="5"/>
                  </a:lnTo>
                  <a:cubicBezTo>
                    <a:pt x="65" y="3"/>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6"/>
            <p:cNvSpPr/>
            <p:nvPr/>
          </p:nvSpPr>
          <p:spPr>
            <a:xfrm>
              <a:off x="1772325" y="1560325"/>
              <a:ext cx="1650" cy="1050"/>
            </a:xfrm>
            <a:custGeom>
              <a:avLst/>
              <a:gdLst/>
              <a:ahLst/>
              <a:cxnLst/>
              <a:rect l="l" t="t" r="r" b="b"/>
              <a:pathLst>
                <a:path w="66" h="42" extrusionOk="0">
                  <a:moveTo>
                    <a:pt x="66" y="1"/>
                  </a:moveTo>
                  <a:lnTo>
                    <a:pt x="1" y="38"/>
                  </a:lnTo>
                  <a:lnTo>
                    <a:pt x="2" y="38"/>
                  </a:lnTo>
                  <a:lnTo>
                    <a:pt x="2" y="41"/>
                  </a:lnTo>
                  <a:lnTo>
                    <a:pt x="66" y="4"/>
                  </a:lnTo>
                  <a:cubicBezTo>
                    <a:pt x="66" y="2"/>
                    <a:pt x="66" y="1"/>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6"/>
            <p:cNvSpPr/>
            <p:nvPr/>
          </p:nvSpPr>
          <p:spPr>
            <a:xfrm>
              <a:off x="1772375" y="1560450"/>
              <a:ext cx="1600" cy="1025"/>
            </a:xfrm>
            <a:custGeom>
              <a:avLst/>
              <a:gdLst/>
              <a:ahLst/>
              <a:cxnLst/>
              <a:rect l="l" t="t" r="r" b="b"/>
              <a:pathLst>
                <a:path w="64" h="41" extrusionOk="0">
                  <a:moveTo>
                    <a:pt x="64" y="0"/>
                  </a:moveTo>
                  <a:lnTo>
                    <a:pt x="0" y="38"/>
                  </a:lnTo>
                  <a:cubicBezTo>
                    <a:pt x="0" y="38"/>
                    <a:pt x="0" y="39"/>
                    <a:pt x="0" y="41"/>
                  </a:cubicBez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6"/>
            <p:cNvSpPr/>
            <p:nvPr/>
          </p:nvSpPr>
          <p:spPr>
            <a:xfrm>
              <a:off x="1772375" y="1560500"/>
              <a:ext cx="1650" cy="1025"/>
            </a:xfrm>
            <a:custGeom>
              <a:avLst/>
              <a:gdLst/>
              <a:ahLst/>
              <a:cxnLst/>
              <a:rect l="l" t="t" r="r" b="b"/>
              <a:pathLst>
                <a:path w="66" h="41" extrusionOk="0">
                  <a:moveTo>
                    <a:pt x="65" y="1"/>
                  </a:moveTo>
                  <a:cubicBezTo>
                    <a:pt x="65" y="1"/>
                    <a:pt x="64" y="1"/>
                    <a:pt x="64" y="2"/>
                  </a:cubicBezTo>
                  <a:lnTo>
                    <a:pt x="64" y="2"/>
                  </a:lnTo>
                  <a:lnTo>
                    <a:pt x="65" y="1"/>
                  </a:lnTo>
                  <a:close/>
                  <a:moveTo>
                    <a:pt x="64" y="2"/>
                  </a:moveTo>
                  <a:lnTo>
                    <a:pt x="0" y="37"/>
                  </a:lnTo>
                  <a:lnTo>
                    <a:pt x="0" y="40"/>
                  </a:lnTo>
                  <a:lnTo>
                    <a:pt x="65" y="4"/>
                  </a:lnTo>
                  <a:cubicBezTo>
                    <a:pt x="64" y="3"/>
                    <a:pt x="64" y="2"/>
                    <a:pt x="64" y="2"/>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6"/>
            <p:cNvSpPr/>
            <p:nvPr/>
          </p:nvSpPr>
          <p:spPr>
            <a:xfrm>
              <a:off x="1772400" y="1560575"/>
              <a:ext cx="1625" cy="1050"/>
            </a:xfrm>
            <a:custGeom>
              <a:avLst/>
              <a:gdLst/>
              <a:ahLst/>
              <a:cxnLst/>
              <a:rect l="l" t="t" r="r" b="b"/>
              <a:pathLst>
                <a:path w="65" h="42" extrusionOk="0">
                  <a:moveTo>
                    <a:pt x="64" y="1"/>
                  </a:moveTo>
                  <a:lnTo>
                    <a:pt x="0" y="39"/>
                  </a:lnTo>
                  <a:lnTo>
                    <a:pt x="0" y="41"/>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6"/>
            <p:cNvSpPr/>
            <p:nvPr/>
          </p:nvSpPr>
          <p:spPr>
            <a:xfrm>
              <a:off x="1772400" y="1560650"/>
              <a:ext cx="1625" cy="1050"/>
            </a:xfrm>
            <a:custGeom>
              <a:avLst/>
              <a:gdLst/>
              <a:ahLst/>
              <a:cxnLst/>
              <a:rect l="l" t="t" r="r" b="b"/>
              <a:pathLst>
                <a:path w="65" h="42" extrusionOk="0">
                  <a:moveTo>
                    <a:pt x="64" y="1"/>
                  </a:moveTo>
                  <a:lnTo>
                    <a:pt x="0" y="38"/>
                  </a:lnTo>
                  <a:lnTo>
                    <a:pt x="0" y="41"/>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6"/>
            <p:cNvSpPr/>
            <p:nvPr/>
          </p:nvSpPr>
          <p:spPr>
            <a:xfrm>
              <a:off x="1772400" y="1560725"/>
              <a:ext cx="1650" cy="1050"/>
            </a:xfrm>
            <a:custGeom>
              <a:avLst/>
              <a:gdLst/>
              <a:ahLst/>
              <a:cxnLst/>
              <a:rect l="l" t="t" r="r" b="b"/>
              <a:pathLst>
                <a:path w="66" h="42" extrusionOk="0">
                  <a:moveTo>
                    <a:pt x="66" y="1"/>
                  </a:moveTo>
                  <a:lnTo>
                    <a:pt x="0" y="38"/>
                  </a:lnTo>
                  <a:lnTo>
                    <a:pt x="0"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6"/>
            <p:cNvSpPr/>
            <p:nvPr/>
          </p:nvSpPr>
          <p:spPr>
            <a:xfrm>
              <a:off x="1772400" y="1560800"/>
              <a:ext cx="1650" cy="1050"/>
            </a:xfrm>
            <a:custGeom>
              <a:avLst/>
              <a:gdLst/>
              <a:ahLst/>
              <a:cxnLst/>
              <a:rect l="l" t="t" r="r" b="b"/>
              <a:pathLst>
                <a:path w="66" h="42" extrusionOk="0">
                  <a:moveTo>
                    <a:pt x="66" y="1"/>
                  </a:moveTo>
                  <a:lnTo>
                    <a:pt x="0" y="38"/>
                  </a:lnTo>
                  <a:lnTo>
                    <a:pt x="0" y="41"/>
                  </a:lnTo>
                  <a:lnTo>
                    <a:pt x="66" y="5"/>
                  </a:lnTo>
                  <a:cubicBezTo>
                    <a:pt x="66" y="3"/>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6"/>
            <p:cNvSpPr/>
            <p:nvPr/>
          </p:nvSpPr>
          <p:spPr>
            <a:xfrm>
              <a:off x="1772400" y="1560875"/>
              <a:ext cx="1650" cy="1050"/>
            </a:xfrm>
            <a:custGeom>
              <a:avLst/>
              <a:gdLst/>
              <a:ahLst/>
              <a:cxnLst/>
              <a:rect l="l" t="t" r="r" b="b"/>
              <a:pathLst>
                <a:path w="66" h="42" extrusionOk="0">
                  <a:moveTo>
                    <a:pt x="66" y="0"/>
                  </a:moveTo>
                  <a:lnTo>
                    <a:pt x="0" y="38"/>
                  </a:lnTo>
                  <a:lnTo>
                    <a:pt x="0"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6"/>
            <p:cNvSpPr/>
            <p:nvPr/>
          </p:nvSpPr>
          <p:spPr>
            <a:xfrm>
              <a:off x="1769175" y="1558875"/>
              <a:ext cx="3250" cy="11525"/>
            </a:xfrm>
            <a:custGeom>
              <a:avLst/>
              <a:gdLst/>
              <a:ahLst/>
              <a:cxnLst/>
              <a:rect l="l" t="t" r="r" b="b"/>
              <a:pathLst>
                <a:path w="130" h="461" extrusionOk="0">
                  <a:moveTo>
                    <a:pt x="36" y="1"/>
                  </a:moveTo>
                  <a:cubicBezTo>
                    <a:pt x="15" y="1"/>
                    <a:pt x="0" y="17"/>
                    <a:pt x="0" y="47"/>
                  </a:cubicBezTo>
                  <a:lnTo>
                    <a:pt x="0" y="386"/>
                  </a:lnTo>
                  <a:lnTo>
                    <a:pt x="129" y="460"/>
                  </a:lnTo>
                  <a:lnTo>
                    <a:pt x="129" y="121"/>
                  </a:lnTo>
                  <a:cubicBezTo>
                    <a:pt x="128" y="76"/>
                    <a:pt x="103" y="34"/>
                    <a:pt x="66" y="9"/>
                  </a:cubicBezTo>
                  <a:cubicBezTo>
                    <a:pt x="55" y="3"/>
                    <a:pt x="45" y="1"/>
                    <a:pt x="3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6"/>
            <p:cNvSpPr/>
            <p:nvPr/>
          </p:nvSpPr>
          <p:spPr>
            <a:xfrm>
              <a:off x="1780300" y="1574000"/>
              <a:ext cx="4850" cy="2850"/>
            </a:xfrm>
            <a:custGeom>
              <a:avLst/>
              <a:gdLst/>
              <a:ahLst/>
              <a:cxnLst/>
              <a:rect l="l" t="t" r="r" b="b"/>
              <a:pathLst>
                <a:path w="194" h="114" extrusionOk="0">
                  <a:moveTo>
                    <a:pt x="64" y="0"/>
                  </a:moveTo>
                  <a:lnTo>
                    <a:pt x="1" y="38"/>
                  </a:lnTo>
                  <a:lnTo>
                    <a:pt x="130" y="113"/>
                  </a:lnTo>
                  <a:lnTo>
                    <a:pt x="193" y="76"/>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6"/>
            <p:cNvSpPr/>
            <p:nvPr/>
          </p:nvSpPr>
          <p:spPr>
            <a:xfrm>
              <a:off x="1783525" y="1567400"/>
              <a:ext cx="1650" cy="9450"/>
            </a:xfrm>
            <a:custGeom>
              <a:avLst/>
              <a:gdLst/>
              <a:ahLst/>
              <a:cxnLst/>
              <a:rect l="l" t="t" r="r" b="b"/>
              <a:pathLst>
                <a:path w="66" h="378" extrusionOk="0">
                  <a:moveTo>
                    <a:pt x="66" y="0"/>
                  </a:moveTo>
                  <a:lnTo>
                    <a:pt x="2" y="38"/>
                  </a:lnTo>
                  <a:lnTo>
                    <a:pt x="1" y="377"/>
                  </a:lnTo>
                  <a:lnTo>
                    <a:pt x="64" y="340"/>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6"/>
            <p:cNvSpPr/>
            <p:nvPr/>
          </p:nvSpPr>
          <p:spPr>
            <a:xfrm>
              <a:off x="1780775" y="1564450"/>
              <a:ext cx="1775" cy="1025"/>
            </a:xfrm>
            <a:custGeom>
              <a:avLst/>
              <a:gdLst/>
              <a:ahLst/>
              <a:cxnLst/>
              <a:rect l="l" t="t" r="r" b="b"/>
              <a:pathLst>
                <a:path w="71" h="41" extrusionOk="0">
                  <a:moveTo>
                    <a:pt x="70" y="1"/>
                  </a:moveTo>
                  <a:cubicBezTo>
                    <a:pt x="69" y="1"/>
                    <a:pt x="67" y="2"/>
                    <a:pt x="66" y="2"/>
                  </a:cubicBezTo>
                  <a:lnTo>
                    <a:pt x="2" y="39"/>
                  </a:lnTo>
                  <a:lnTo>
                    <a:pt x="2" y="39"/>
                  </a:lnTo>
                  <a:cubicBezTo>
                    <a:pt x="4" y="39"/>
                    <a:pt x="5" y="38"/>
                    <a:pt x="6" y="37"/>
                  </a:cubicBezTo>
                  <a:lnTo>
                    <a:pt x="70" y="1"/>
                  </a:lnTo>
                  <a:close/>
                  <a:moveTo>
                    <a:pt x="2" y="39"/>
                  </a:moveTo>
                  <a:cubicBezTo>
                    <a:pt x="2" y="39"/>
                    <a:pt x="1" y="40"/>
                    <a:pt x="0" y="40"/>
                  </a:cubicBezTo>
                  <a:lnTo>
                    <a:pt x="2"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6"/>
            <p:cNvSpPr/>
            <p:nvPr/>
          </p:nvSpPr>
          <p:spPr>
            <a:xfrm>
              <a:off x="1780925" y="1564400"/>
              <a:ext cx="1725" cy="1000"/>
            </a:xfrm>
            <a:custGeom>
              <a:avLst/>
              <a:gdLst/>
              <a:ahLst/>
              <a:cxnLst/>
              <a:rect l="l" t="t" r="r" b="b"/>
              <a:pathLst>
                <a:path w="69" h="40" extrusionOk="0">
                  <a:moveTo>
                    <a:pt x="68" y="0"/>
                  </a:moveTo>
                  <a:lnTo>
                    <a:pt x="64" y="2"/>
                  </a:lnTo>
                  <a:lnTo>
                    <a:pt x="2" y="38"/>
                  </a:lnTo>
                  <a:lnTo>
                    <a:pt x="2" y="38"/>
                  </a:lnTo>
                  <a:cubicBezTo>
                    <a:pt x="3" y="38"/>
                    <a:pt x="4" y="38"/>
                    <a:pt x="5" y="38"/>
                  </a:cubicBezTo>
                  <a:lnTo>
                    <a:pt x="68" y="0"/>
                  </a:lnTo>
                  <a:close/>
                  <a:moveTo>
                    <a:pt x="2" y="38"/>
                  </a:moveTo>
                  <a:lnTo>
                    <a:pt x="2" y="38"/>
                  </a:lnTo>
                  <a:cubicBezTo>
                    <a:pt x="2" y="38"/>
                    <a:pt x="1" y="39"/>
                    <a:pt x="0" y="39"/>
                  </a:cubicBezTo>
                  <a:lnTo>
                    <a:pt x="2"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6"/>
            <p:cNvSpPr/>
            <p:nvPr/>
          </p:nvSpPr>
          <p:spPr>
            <a:xfrm>
              <a:off x="1781025" y="1564400"/>
              <a:ext cx="1725" cy="950"/>
            </a:xfrm>
            <a:custGeom>
              <a:avLst/>
              <a:gdLst/>
              <a:ahLst/>
              <a:cxnLst/>
              <a:rect l="l" t="t" r="r" b="b"/>
              <a:pathLst>
                <a:path w="69" h="38" extrusionOk="0">
                  <a:moveTo>
                    <a:pt x="64" y="0"/>
                  </a:moveTo>
                  <a:lnTo>
                    <a:pt x="1" y="38"/>
                  </a:lnTo>
                  <a:lnTo>
                    <a:pt x="5"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6"/>
            <p:cNvSpPr/>
            <p:nvPr/>
          </p:nvSpPr>
          <p:spPr>
            <a:xfrm>
              <a:off x="1781125" y="1564400"/>
              <a:ext cx="1700" cy="925"/>
            </a:xfrm>
            <a:custGeom>
              <a:avLst/>
              <a:gdLst/>
              <a:ahLst/>
              <a:cxnLst/>
              <a:rect l="l" t="t" r="r" b="b"/>
              <a:pathLst>
                <a:path w="68" h="37" extrusionOk="0">
                  <a:moveTo>
                    <a:pt x="65" y="0"/>
                  </a:moveTo>
                  <a:lnTo>
                    <a:pt x="1" y="36"/>
                  </a:lnTo>
                  <a:lnTo>
                    <a:pt x="4" y="36"/>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6"/>
            <p:cNvSpPr/>
            <p:nvPr/>
          </p:nvSpPr>
          <p:spPr>
            <a:xfrm>
              <a:off x="1781200" y="1564400"/>
              <a:ext cx="1700" cy="925"/>
            </a:xfrm>
            <a:custGeom>
              <a:avLst/>
              <a:gdLst/>
              <a:ahLst/>
              <a:cxnLst/>
              <a:rect l="l" t="t" r="r" b="b"/>
              <a:pathLst>
                <a:path w="68" h="37" extrusionOk="0">
                  <a:moveTo>
                    <a:pt x="65" y="0"/>
                  </a:moveTo>
                  <a:lnTo>
                    <a:pt x="1" y="36"/>
                  </a:lnTo>
                  <a:lnTo>
                    <a:pt x="4" y="36"/>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6"/>
            <p:cNvSpPr/>
            <p:nvPr/>
          </p:nvSpPr>
          <p:spPr>
            <a:xfrm>
              <a:off x="1781275" y="1564400"/>
              <a:ext cx="1700" cy="925"/>
            </a:xfrm>
            <a:custGeom>
              <a:avLst/>
              <a:gdLst/>
              <a:ahLst/>
              <a:cxnLst/>
              <a:rect l="l" t="t" r="r" b="b"/>
              <a:pathLst>
                <a:path w="68" h="37" extrusionOk="0">
                  <a:moveTo>
                    <a:pt x="65" y="0"/>
                  </a:moveTo>
                  <a:lnTo>
                    <a:pt x="1" y="36"/>
                  </a:lnTo>
                  <a:lnTo>
                    <a:pt x="4" y="36"/>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6"/>
            <p:cNvSpPr/>
            <p:nvPr/>
          </p:nvSpPr>
          <p:spPr>
            <a:xfrm>
              <a:off x="1781350" y="1564400"/>
              <a:ext cx="1700" cy="950"/>
            </a:xfrm>
            <a:custGeom>
              <a:avLst/>
              <a:gdLst/>
              <a:ahLst/>
              <a:cxnLst/>
              <a:rect l="l" t="t" r="r" b="b"/>
              <a:pathLst>
                <a:path w="68" h="38" extrusionOk="0">
                  <a:moveTo>
                    <a:pt x="64" y="0"/>
                  </a:moveTo>
                  <a:lnTo>
                    <a:pt x="1" y="38"/>
                  </a:lnTo>
                  <a:lnTo>
                    <a:pt x="4"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6"/>
            <p:cNvSpPr/>
            <p:nvPr/>
          </p:nvSpPr>
          <p:spPr>
            <a:xfrm>
              <a:off x="1781425" y="1564400"/>
              <a:ext cx="1700" cy="950"/>
            </a:xfrm>
            <a:custGeom>
              <a:avLst/>
              <a:gdLst/>
              <a:ahLst/>
              <a:cxnLst/>
              <a:rect l="l" t="t" r="r" b="b"/>
              <a:pathLst>
                <a:path w="68" h="38" extrusionOk="0">
                  <a:moveTo>
                    <a:pt x="64" y="0"/>
                  </a:moveTo>
                  <a:lnTo>
                    <a:pt x="1"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6"/>
            <p:cNvSpPr/>
            <p:nvPr/>
          </p:nvSpPr>
          <p:spPr>
            <a:xfrm>
              <a:off x="1781500" y="1564425"/>
              <a:ext cx="1700" cy="925"/>
            </a:xfrm>
            <a:custGeom>
              <a:avLst/>
              <a:gdLst/>
              <a:ahLst/>
              <a:cxnLst/>
              <a:rect l="l" t="t" r="r" b="b"/>
              <a:pathLst>
                <a:path w="68" h="37" extrusionOk="0">
                  <a:moveTo>
                    <a:pt x="64" y="1"/>
                  </a:moveTo>
                  <a:lnTo>
                    <a:pt x="0" y="37"/>
                  </a:lnTo>
                  <a:lnTo>
                    <a:pt x="3"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6"/>
            <p:cNvSpPr/>
            <p:nvPr/>
          </p:nvSpPr>
          <p:spPr>
            <a:xfrm>
              <a:off x="1781575" y="1564425"/>
              <a:ext cx="1700" cy="975"/>
            </a:xfrm>
            <a:custGeom>
              <a:avLst/>
              <a:gdLst/>
              <a:ahLst/>
              <a:cxnLst/>
              <a:rect l="l" t="t" r="r" b="b"/>
              <a:pathLst>
                <a:path w="68" h="39" extrusionOk="0">
                  <a:moveTo>
                    <a:pt x="0" y="37"/>
                  </a:moveTo>
                  <a:lnTo>
                    <a:pt x="0" y="38"/>
                  </a:lnTo>
                  <a:lnTo>
                    <a:pt x="1" y="38"/>
                  </a:lnTo>
                  <a:lnTo>
                    <a:pt x="1" y="38"/>
                  </a:lnTo>
                  <a:lnTo>
                    <a:pt x="0" y="37"/>
                  </a:lnTo>
                  <a:close/>
                  <a:moveTo>
                    <a:pt x="64" y="1"/>
                  </a:moveTo>
                  <a:lnTo>
                    <a:pt x="1" y="38"/>
                  </a:lnTo>
                  <a:lnTo>
                    <a:pt x="1" y="38"/>
                  </a:lnTo>
                  <a:lnTo>
                    <a:pt x="2"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6"/>
            <p:cNvSpPr/>
            <p:nvPr/>
          </p:nvSpPr>
          <p:spPr>
            <a:xfrm>
              <a:off x="1781600" y="1564450"/>
              <a:ext cx="1725" cy="975"/>
            </a:xfrm>
            <a:custGeom>
              <a:avLst/>
              <a:gdLst/>
              <a:ahLst/>
              <a:cxnLst/>
              <a:rect l="l" t="t" r="r" b="b"/>
              <a:pathLst>
                <a:path w="69" h="39" extrusionOk="0">
                  <a:moveTo>
                    <a:pt x="66" y="1"/>
                  </a:moveTo>
                  <a:lnTo>
                    <a:pt x="1" y="39"/>
                  </a:lnTo>
                  <a:lnTo>
                    <a:pt x="4"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6"/>
            <p:cNvSpPr/>
            <p:nvPr/>
          </p:nvSpPr>
          <p:spPr>
            <a:xfrm>
              <a:off x="1781675" y="1564450"/>
              <a:ext cx="1725" cy="1025"/>
            </a:xfrm>
            <a:custGeom>
              <a:avLst/>
              <a:gdLst/>
              <a:ahLst/>
              <a:cxnLst/>
              <a:rect l="l" t="t" r="r" b="b"/>
              <a:pathLst>
                <a:path w="69" h="41" extrusionOk="0">
                  <a:moveTo>
                    <a:pt x="66" y="1"/>
                  </a:moveTo>
                  <a:lnTo>
                    <a:pt x="1" y="39"/>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6"/>
            <p:cNvSpPr/>
            <p:nvPr/>
          </p:nvSpPr>
          <p:spPr>
            <a:xfrm>
              <a:off x="1781750" y="1564500"/>
              <a:ext cx="1700" cy="1000"/>
            </a:xfrm>
            <a:custGeom>
              <a:avLst/>
              <a:gdLst/>
              <a:ahLst/>
              <a:cxnLst/>
              <a:rect l="l" t="t" r="r" b="b"/>
              <a:pathLst>
                <a:path w="68" h="40" extrusionOk="0">
                  <a:moveTo>
                    <a:pt x="66" y="0"/>
                  </a:moveTo>
                  <a:lnTo>
                    <a:pt x="1" y="38"/>
                  </a:lnTo>
                  <a:lnTo>
                    <a:pt x="3" y="40"/>
                  </a:lnTo>
                  <a:lnTo>
                    <a:pt x="67"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6"/>
            <p:cNvSpPr/>
            <p:nvPr/>
          </p:nvSpPr>
          <p:spPr>
            <a:xfrm>
              <a:off x="1781825" y="1564525"/>
              <a:ext cx="1700" cy="1025"/>
            </a:xfrm>
            <a:custGeom>
              <a:avLst/>
              <a:gdLst/>
              <a:ahLst/>
              <a:cxnLst/>
              <a:rect l="l" t="t" r="r" b="b"/>
              <a:pathLst>
                <a:path w="68" h="41" extrusionOk="0">
                  <a:moveTo>
                    <a:pt x="64" y="1"/>
                  </a:moveTo>
                  <a:lnTo>
                    <a:pt x="0" y="39"/>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6"/>
            <p:cNvSpPr/>
            <p:nvPr/>
          </p:nvSpPr>
          <p:spPr>
            <a:xfrm>
              <a:off x="1781900" y="1564575"/>
              <a:ext cx="1700" cy="975"/>
            </a:xfrm>
            <a:custGeom>
              <a:avLst/>
              <a:gdLst/>
              <a:ahLst/>
              <a:cxnLst/>
              <a:rect l="l" t="t" r="r" b="b"/>
              <a:pathLst>
                <a:path w="68" h="39" extrusionOk="0">
                  <a:moveTo>
                    <a:pt x="64" y="0"/>
                  </a:moveTo>
                  <a:lnTo>
                    <a:pt x="0" y="38"/>
                  </a:lnTo>
                  <a:lnTo>
                    <a:pt x="2" y="38"/>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6"/>
            <p:cNvSpPr/>
            <p:nvPr/>
          </p:nvSpPr>
          <p:spPr>
            <a:xfrm>
              <a:off x="1783525" y="1575875"/>
              <a:ext cx="9525" cy="5550"/>
            </a:xfrm>
            <a:custGeom>
              <a:avLst/>
              <a:gdLst/>
              <a:ahLst/>
              <a:cxnLst/>
              <a:rect l="l" t="t" r="r" b="b"/>
              <a:pathLst>
                <a:path w="381" h="222" extrusionOk="0">
                  <a:moveTo>
                    <a:pt x="64" y="1"/>
                  </a:moveTo>
                  <a:lnTo>
                    <a:pt x="1" y="38"/>
                  </a:lnTo>
                  <a:lnTo>
                    <a:pt x="317" y="221"/>
                  </a:lnTo>
                  <a:lnTo>
                    <a:pt x="381" y="183"/>
                  </a:lnTo>
                  <a:lnTo>
                    <a:pt x="6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6"/>
            <p:cNvSpPr/>
            <p:nvPr/>
          </p:nvSpPr>
          <p:spPr>
            <a:xfrm>
              <a:off x="1781925" y="1564600"/>
              <a:ext cx="1675" cy="950"/>
            </a:xfrm>
            <a:custGeom>
              <a:avLst/>
              <a:gdLst/>
              <a:ahLst/>
              <a:cxnLst/>
              <a:rect l="l" t="t" r="r" b="b"/>
              <a:pathLst>
                <a:path w="67" h="38" extrusionOk="0">
                  <a:moveTo>
                    <a:pt x="1" y="37"/>
                  </a:moveTo>
                  <a:lnTo>
                    <a:pt x="66" y="1"/>
                  </a:lnTo>
                  <a:lnTo>
                    <a:pt x="66" y="1"/>
                  </a:lnTo>
                  <a:lnTo>
                    <a:pt x="1" y="37"/>
                  </a:lnTo>
                  <a:lnTo>
                    <a:pt x="1"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6"/>
            <p:cNvSpPr/>
            <p:nvPr/>
          </p:nvSpPr>
          <p:spPr>
            <a:xfrm>
              <a:off x="1781975" y="1564600"/>
              <a:ext cx="1675" cy="1000"/>
            </a:xfrm>
            <a:custGeom>
              <a:avLst/>
              <a:gdLst/>
              <a:ahLst/>
              <a:cxnLst/>
              <a:rect l="l" t="t" r="r" b="b"/>
              <a:pathLst>
                <a:path w="67" h="40" extrusionOk="0">
                  <a:moveTo>
                    <a:pt x="64" y="1"/>
                  </a:moveTo>
                  <a:lnTo>
                    <a:pt x="0" y="38"/>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6"/>
            <p:cNvSpPr/>
            <p:nvPr/>
          </p:nvSpPr>
          <p:spPr>
            <a:xfrm>
              <a:off x="1782000" y="1564650"/>
              <a:ext cx="1725" cy="1000"/>
            </a:xfrm>
            <a:custGeom>
              <a:avLst/>
              <a:gdLst/>
              <a:ahLst/>
              <a:cxnLst/>
              <a:rect l="l" t="t" r="r" b="b"/>
              <a:pathLst>
                <a:path w="69" h="40" extrusionOk="0">
                  <a:moveTo>
                    <a:pt x="66" y="0"/>
                  </a:moveTo>
                  <a:lnTo>
                    <a:pt x="1" y="38"/>
                  </a:lnTo>
                  <a:lnTo>
                    <a:pt x="4" y="39"/>
                  </a:lnTo>
                  <a:lnTo>
                    <a:pt x="69" y="2"/>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6"/>
            <p:cNvSpPr/>
            <p:nvPr/>
          </p:nvSpPr>
          <p:spPr>
            <a:xfrm>
              <a:off x="1782075" y="1564675"/>
              <a:ext cx="1725" cy="1050"/>
            </a:xfrm>
            <a:custGeom>
              <a:avLst/>
              <a:gdLst/>
              <a:ahLst/>
              <a:cxnLst/>
              <a:rect l="l" t="t" r="r" b="b"/>
              <a:pathLst>
                <a:path w="69" h="42" extrusionOk="0">
                  <a:moveTo>
                    <a:pt x="66" y="1"/>
                  </a:moveTo>
                  <a:lnTo>
                    <a:pt x="1" y="38"/>
                  </a:lnTo>
                  <a:lnTo>
                    <a:pt x="4" y="41"/>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6"/>
            <p:cNvSpPr/>
            <p:nvPr/>
          </p:nvSpPr>
          <p:spPr>
            <a:xfrm>
              <a:off x="1782150" y="1564750"/>
              <a:ext cx="1725" cy="1000"/>
            </a:xfrm>
            <a:custGeom>
              <a:avLst/>
              <a:gdLst/>
              <a:ahLst/>
              <a:cxnLst/>
              <a:rect l="l" t="t" r="r" b="b"/>
              <a:pathLst>
                <a:path w="69" h="40" extrusionOk="0">
                  <a:moveTo>
                    <a:pt x="66" y="1"/>
                  </a:moveTo>
                  <a:lnTo>
                    <a:pt x="1" y="38"/>
                  </a:lnTo>
                  <a:lnTo>
                    <a:pt x="3"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6"/>
            <p:cNvSpPr/>
            <p:nvPr/>
          </p:nvSpPr>
          <p:spPr>
            <a:xfrm>
              <a:off x="1782225" y="1564800"/>
              <a:ext cx="1725" cy="1025"/>
            </a:xfrm>
            <a:custGeom>
              <a:avLst/>
              <a:gdLst/>
              <a:ahLst/>
              <a:cxnLst/>
              <a:rect l="l" t="t" r="r" b="b"/>
              <a:pathLst>
                <a:path w="69" h="41" extrusionOk="0">
                  <a:moveTo>
                    <a:pt x="66" y="0"/>
                  </a:moveTo>
                  <a:lnTo>
                    <a:pt x="0" y="38"/>
                  </a:lnTo>
                  <a:lnTo>
                    <a:pt x="3"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6"/>
            <p:cNvSpPr/>
            <p:nvPr/>
          </p:nvSpPr>
          <p:spPr>
            <a:xfrm>
              <a:off x="1782300" y="1564850"/>
              <a:ext cx="1725" cy="1025"/>
            </a:xfrm>
            <a:custGeom>
              <a:avLst/>
              <a:gdLst/>
              <a:ahLst/>
              <a:cxnLst/>
              <a:rect l="l" t="t" r="r" b="b"/>
              <a:pathLst>
                <a:path w="69" h="41" extrusionOk="0">
                  <a:moveTo>
                    <a:pt x="66" y="1"/>
                  </a:moveTo>
                  <a:lnTo>
                    <a:pt x="0" y="39"/>
                  </a:lnTo>
                  <a:lnTo>
                    <a:pt x="3" y="40"/>
                  </a:lnTo>
                  <a:lnTo>
                    <a:pt x="68"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6"/>
            <p:cNvSpPr/>
            <p:nvPr/>
          </p:nvSpPr>
          <p:spPr>
            <a:xfrm>
              <a:off x="1782375" y="1564925"/>
              <a:ext cx="1725" cy="1000"/>
            </a:xfrm>
            <a:custGeom>
              <a:avLst/>
              <a:gdLst/>
              <a:ahLst/>
              <a:cxnLst/>
              <a:rect l="l" t="t" r="r" b="b"/>
              <a:pathLst>
                <a:path w="69" h="40" extrusionOk="0">
                  <a:moveTo>
                    <a:pt x="65" y="1"/>
                  </a:moveTo>
                  <a:lnTo>
                    <a:pt x="0" y="37"/>
                  </a:lnTo>
                  <a:lnTo>
                    <a:pt x="3"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6"/>
            <p:cNvSpPr/>
            <p:nvPr/>
          </p:nvSpPr>
          <p:spPr>
            <a:xfrm>
              <a:off x="1782450" y="1564975"/>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6"/>
            <p:cNvSpPr/>
            <p:nvPr/>
          </p:nvSpPr>
          <p:spPr>
            <a:xfrm>
              <a:off x="1782525" y="1565050"/>
              <a:ext cx="1675" cy="1025"/>
            </a:xfrm>
            <a:custGeom>
              <a:avLst/>
              <a:gdLst/>
              <a:ahLst/>
              <a:cxnLst/>
              <a:rect l="l" t="t" r="r" b="b"/>
              <a:pathLst>
                <a:path w="67" h="41" extrusionOk="0">
                  <a:moveTo>
                    <a:pt x="64" y="0"/>
                  </a:moveTo>
                  <a:lnTo>
                    <a:pt x="0" y="38"/>
                  </a:lnTo>
                  <a:cubicBezTo>
                    <a:pt x="1" y="39"/>
                    <a:pt x="3" y="39"/>
                    <a:pt x="3" y="41"/>
                  </a:cubicBez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6"/>
            <p:cNvSpPr/>
            <p:nvPr/>
          </p:nvSpPr>
          <p:spPr>
            <a:xfrm>
              <a:off x="1782575" y="1565125"/>
              <a:ext cx="1700" cy="1025"/>
            </a:xfrm>
            <a:custGeom>
              <a:avLst/>
              <a:gdLst/>
              <a:ahLst/>
              <a:cxnLst/>
              <a:rect l="l" t="t" r="r" b="b"/>
              <a:pathLst>
                <a:path w="68" h="41" extrusionOk="0">
                  <a:moveTo>
                    <a:pt x="65" y="0"/>
                  </a:moveTo>
                  <a:lnTo>
                    <a:pt x="1" y="38"/>
                  </a:lnTo>
                  <a:lnTo>
                    <a:pt x="4" y="41"/>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6"/>
            <p:cNvSpPr/>
            <p:nvPr/>
          </p:nvSpPr>
          <p:spPr>
            <a:xfrm>
              <a:off x="1782650" y="1565175"/>
              <a:ext cx="1700" cy="1050"/>
            </a:xfrm>
            <a:custGeom>
              <a:avLst/>
              <a:gdLst/>
              <a:ahLst/>
              <a:cxnLst/>
              <a:rect l="l" t="t" r="r" b="b"/>
              <a:pathLst>
                <a:path w="68" h="42" extrusionOk="0">
                  <a:moveTo>
                    <a:pt x="65" y="1"/>
                  </a:moveTo>
                  <a:lnTo>
                    <a:pt x="1" y="39"/>
                  </a:lnTo>
                  <a:cubicBezTo>
                    <a:pt x="1" y="40"/>
                    <a:pt x="2" y="40"/>
                    <a:pt x="2" y="42"/>
                  </a:cubicBezTo>
                  <a:lnTo>
                    <a:pt x="68"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6"/>
            <p:cNvSpPr/>
            <p:nvPr/>
          </p:nvSpPr>
          <p:spPr>
            <a:xfrm>
              <a:off x="1782700" y="1565250"/>
              <a:ext cx="1675" cy="1050"/>
            </a:xfrm>
            <a:custGeom>
              <a:avLst/>
              <a:gdLst/>
              <a:ahLst/>
              <a:cxnLst/>
              <a:rect l="l" t="t" r="r" b="b"/>
              <a:pathLst>
                <a:path w="67" h="42" extrusionOk="0">
                  <a:moveTo>
                    <a:pt x="66" y="1"/>
                  </a:moveTo>
                  <a:lnTo>
                    <a:pt x="0" y="39"/>
                  </a:lnTo>
                  <a:lnTo>
                    <a:pt x="3" y="41"/>
                  </a:lnTo>
                  <a:lnTo>
                    <a:pt x="67" y="4"/>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6"/>
            <p:cNvSpPr/>
            <p:nvPr/>
          </p:nvSpPr>
          <p:spPr>
            <a:xfrm>
              <a:off x="1782775" y="1565325"/>
              <a:ext cx="1675" cy="1075"/>
            </a:xfrm>
            <a:custGeom>
              <a:avLst/>
              <a:gdLst/>
              <a:ahLst/>
              <a:cxnLst/>
              <a:rect l="l" t="t" r="r" b="b"/>
              <a:pathLst>
                <a:path w="67" h="43" extrusionOk="0">
                  <a:moveTo>
                    <a:pt x="64" y="1"/>
                  </a:moveTo>
                  <a:lnTo>
                    <a:pt x="0" y="38"/>
                  </a:lnTo>
                  <a:lnTo>
                    <a:pt x="3" y="43"/>
                  </a:lnTo>
                  <a:lnTo>
                    <a:pt x="67" y="5"/>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6"/>
            <p:cNvSpPr/>
            <p:nvPr/>
          </p:nvSpPr>
          <p:spPr>
            <a:xfrm>
              <a:off x="1782850" y="1565450"/>
              <a:ext cx="1725" cy="1100"/>
            </a:xfrm>
            <a:custGeom>
              <a:avLst/>
              <a:gdLst/>
              <a:ahLst/>
              <a:cxnLst/>
              <a:rect l="l" t="t" r="r" b="b"/>
              <a:pathLst>
                <a:path w="69" h="44" extrusionOk="0">
                  <a:moveTo>
                    <a:pt x="64" y="0"/>
                  </a:moveTo>
                  <a:lnTo>
                    <a:pt x="0" y="38"/>
                  </a:lnTo>
                  <a:lnTo>
                    <a:pt x="4" y="44"/>
                  </a:lnTo>
                  <a:lnTo>
                    <a:pt x="68" y="6"/>
                  </a:lnTo>
                  <a:cubicBezTo>
                    <a:pt x="67" y="4"/>
                    <a:pt x="65"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6"/>
            <p:cNvSpPr/>
            <p:nvPr/>
          </p:nvSpPr>
          <p:spPr>
            <a:xfrm>
              <a:off x="1782950" y="1565575"/>
              <a:ext cx="1775" cy="1150"/>
            </a:xfrm>
            <a:custGeom>
              <a:avLst/>
              <a:gdLst/>
              <a:ahLst/>
              <a:cxnLst/>
              <a:rect l="l" t="t" r="r" b="b"/>
              <a:pathLst>
                <a:path w="71" h="46" extrusionOk="0">
                  <a:moveTo>
                    <a:pt x="64" y="1"/>
                  </a:moveTo>
                  <a:lnTo>
                    <a:pt x="0" y="39"/>
                  </a:lnTo>
                  <a:cubicBezTo>
                    <a:pt x="2" y="40"/>
                    <a:pt x="3" y="43"/>
                    <a:pt x="5" y="46"/>
                  </a:cubicBezTo>
                  <a:lnTo>
                    <a:pt x="70" y="8"/>
                  </a:lnTo>
                  <a:cubicBezTo>
                    <a:pt x="69" y="5"/>
                    <a:pt x="66" y="4"/>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6"/>
            <p:cNvSpPr/>
            <p:nvPr/>
          </p:nvSpPr>
          <p:spPr>
            <a:xfrm>
              <a:off x="1783050" y="1565775"/>
              <a:ext cx="1725" cy="1100"/>
            </a:xfrm>
            <a:custGeom>
              <a:avLst/>
              <a:gdLst/>
              <a:ahLst/>
              <a:cxnLst/>
              <a:rect l="l" t="t" r="r" b="b"/>
              <a:pathLst>
                <a:path w="69" h="44" extrusionOk="0">
                  <a:moveTo>
                    <a:pt x="66" y="0"/>
                  </a:moveTo>
                  <a:lnTo>
                    <a:pt x="1" y="38"/>
                  </a:lnTo>
                  <a:lnTo>
                    <a:pt x="4" y="44"/>
                  </a:lnTo>
                  <a:lnTo>
                    <a:pt x="69" y="6"/>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6"/>
            <p:cNvSpPr/>
            <p:nvPr/>
          </p:nvSpPr>
          <p:spPr>
            <a:xfrm>
              <a:off x="1783125" y="1565900"/>
              <a:ext cx="1700" cy="1100"/>
            </a:xfrm>
            <a:custGeom>
              <a:avLst/>
              <a:gdLst/>
              <a:ahLst/>
              <a:cxnLst/>
              <a:rect l="l" t="t" r="r" b="b"/>
              <a:pathLst>
                <a:path w="68" h="44" extrusionOk="0">
                  <a:moveTo>
                    <a:pt x="66" y="1"/>
                  </a:moveTo>
                  <a:lnTo>
                    <a:pt x="1" y="39"/>
                  </a:lnTo>
                  <a:cubicBezTo>
                    <a:pt x="2" y="40"/>
                    <a:pt x="2" y="42"/>
                    <a:pt x="4" y="43"/>
                  </a:cubicBezTo>
                  <a:lnTo>
                    <a:pt x="67" y="5"/>
                  </a:lnTo>
                  <a:cubicBezTo>
                    <a:pt x="67" y="4"/>
                    <a:pt x="66" y="2"/>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6"/>
            <p:cNvSpPr/>
            <p:nvPr/>
          </p:nvSpPr>
          <p:spPr>
            <a:xfrm>
              <a:off x="1783200" y="1566025"/>
              <a:ext cx="1650" cy="1025"/>
            </a:xfrm>
            <a:custGeom>
              <a:avLst/>
              <a:gdLst/>
              <a:ahLst/>
              <a:cxnLst/>
              <a:rect l="l" t="t" r="r" b="b"/>
              <a:pathLst>
                <a:path w="66" h="41" extrusionOk="0">
                  <a:moveTo>
                    <a:pt x="64" y="0"/>
                  </a:moveTo>
                  <a:lnTo>
                    <a:pt x="1" y="38"/>
                  </a:lnTo>
                  <a:lnTo>
                    <a:pt x="2" y="41"/>
                  </a:lnTo>
                  <a:lnTo>
                    <a:pt x="66" y="3"/>
                  </a:lnTo>
                  <a:lnTo>
                    <a:pt x="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6"/>
            <p:cNvSpPr/>
            <p:nvPr/>
          </p:nvSpPr>
          <p:spPr>
            <a:xfrm>
              <a:off x="1783250" y="1566100"/>
              <a:ext cx="1650" cy="1025"/>
            </a:xfrm>
            <a:custGeom>
              <a:avLst/>
              <a:gdLst/>
              <a:ahLst/>
              <a:cxnLst/>
              <a:rect l="l" t="t" r="r" b="b"/>
              <a:pathLst>
                <a:path w="66" h="41" extrusionOk="0">
                  <a:moveTo>
                    <a:pt x="64" y="0"/>
                  </a:moveTo>
                  <a:lnTo>
                    <a:pt x="0" y="38"/>
                  </a:lnTo>
                  <a:lnTo>
                    <a:pt x="1" y="41"/>
                  </a:lnTo>
                  <a:lnTo>
                    <a:pt x="65"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6"/>
            <p:cNvSpPr/>
            <p:nvPr/>
          </p:nvSpPr>
          <p:spPr>
            <a:xfrm>
              <a:off x="1783275" y="1566175"/>
              <a:ext cx="1650" cy="1025"/>
            </a:xfrm>
            <a:custGeom>
              <a:avLst/>
              <a:gdLst/>
              <a:ahLst/>
              <a:cxnLst/>
              <a:rect l="l" t="t" r="r" b="b"/>
              <a:pathLst>
                <a:path w="66" h="41" extrusionOk="0">
                  <a:moveTo>
                    <a:pt x="64" y="0"/>
                  </a:moveTo>
                  <a:lnTo>
                    <a:pt x="0" y="38"/>
                  </a:lnTo>
                  <a:cubicBezTo>
                    <a:pt x="0" y="39"/>
                    <a:pt x="2" y="41"/>
                    <a:pt x="2" y="41"/>
                  </a:cubicBezTo>
                  <a:lnTo>
                    <a:pt x="66" y="3"/>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6"/>
            <p:cNvSpPr/>
            <p:nvPr/>
          </p:nvSpPr>
          <p:spPr>
            <a:xfrm>
              <a:off x="1783300" y="1566250"/>
              <a:ext cx="1675" cy="1025"/>
            </a:xfrm>
            <a:custGeom>
              <a:avLst/>
              <a:gdLst/>
              <a:ahLst/>
              <a:cxnLst/>
              <a:rect l="l" t="t" r="r" b="b"/>
              <a:pathLst>
                <a:path w="67" h="41" extrusionOk="0">
                  <a:moveTo>
                    <a:pt x="65" y="0"/>
                  </a:moveTo>
                  <a:lnTo>
                    <a:pt x="1" y="38"/>
                  </a:lnTo>
                  <a:cubicBezTo>
                    <a:pt x="1" y="39"/>
                    <a:pt x="2" y="39"/>
                    <a:pt x="2" y="41"/>
                  </a:cubicBezTo>
                  <a:lnTo>
                    <a:pt x="66" y="4"/>
                  </a:lnTo>
                  <a:cubicBezTo>
                    <a:pt x="66" y="3"/>
                    <a:pt x="65" y="1"/>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6"/>
            <p:cNvSpPr/>
            <p:nvPr/>
          </p:nvSpPr>
          <p:spPr>
            <a:xfrm>
              <a:off x="1783350" y="1566300"/>
              <a:ext cx="1650" cy="1050"/>
            </a:xfrm>
            <a:custGeom>
              <a:avLst/>
              <a:gdLst/>
              <a:ahLst/>
              <a:cxnLst/>
              <a:rect l="l" t="t" r="r" b="b"/>
              <a:pathLst>
                <a:path w="66" h="42" extrusionOk="0">
                  <a:moveTo>
                    <a:pt x="64" y="1"/>
                  </a:moveTo>
                  <a:lnTo>
                    <a:pt x="0" y="39"/>
                  </a:lnTo>
                  <a:lnTo>
                    <a:pt x="2" y="42"/>
                  </a:lnTo>
                  <a:lnTo>
                    <a:pt x="66" y="4"/>
                  </a:lnTo>
                  <a:cubicBezTo>
                    <a:pt x="66" y="4"/>
                    <a:pt x="66"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6"/>
            <p:cNvSpPr/>
            <p:nvPr/>
          </p:nvSpPr>
          <p:spPr>
            <a:xfrm>
              <a:off x="1783350" y="1566425"/>
              <a:ext cx="1650" cy="1025"/>
            </a:xfrm>
            <a:custGeom>
              <a:avLst/>
              <a:gdLst/>
              <a:ahLst/>
              <a:cxnLst/>
              <a:rect l="l" t="t" r="r" b="b"/>
              <a:pathLst>
                <a:path w="66" h="41" extrusionOk="0">
                  <a:moveTo>
                    <a:pt x="64" y="0"/>
                  </a:moveTo>
                  <a:lnTo>
                    <a:pt x="0" y="38"/>
                  </a:lnTo>
                  <a:lnTo>
                    <a:pt x="2" y="41"/>
                  </a:lnTo>
                  <a:lnTo>
                    <a:pt x="66"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6"/>
            <p:cNvSpPr/>
            <p:nvPr/>
          </p:nvSpPr>
          <p:spPr>
            <a:xfrm>
              <a:off x="1783375" y="1566500"/>
              <a:ext cx="1675" cy="1025"/>
            </a:xfrm>
            <a:custGeom>
              <a:avLst/>
              <a:gdLst/>
              <a:ahLst/>
              <a:cxnLst/>
              <a:rect l="l" t="t" r="r" b="b"/>
              <a:pathLst>
                <a:path w="67" h="41" extrusionOk="0">
                  <a:moveTo>
                    <a:pt x="66" y="0"/>
                  </a:moveTo>
                  <a:lnTo>
                    <a:pt x="1" y="38"/>
                  </a:lnTo>
                  <a:lnTo>
                    <a:pt x="2"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6"/>
            <p:cNvSpPr/>
            <p:nvPr/>
          </p:nvSpPr>
          <p:spPr>
            <a:xfrm>
              <a:off x="1783425" y="1566575"/>
              <a:ext cx="1650" cy="1075"/>
            </a:xfrm>
            <a:custGeom>
              <a:avLst/>
              <a:gdLst/>
              <a:ahLst/>
              <a:cxnLst/>
              <a:rect l="l" t="t" r="r" b="b"/>
              <a:pathLst>
                <a:path w="66" h="43" extrusionOk="0">
                  <a:moveTo>
                    <a:pt x="64" y="0"/>
                  </a:moveTo>
                  <a:lnTo>
                    <a:pt x="0" y="38"/>
                  </a:lnTo>
                  <a:lnTo>
                    <a:pt x="2" y="42"/>
                  </a:lnTo>
                  <a:lnTo>
                    <a:pt x="66" y="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6"/>
            <p:cNvSpPr/>
            <p:nvPr/>
          </p:nvSpPr>
          <p:spPr>
            <a:xfrm>
              <a:off x="1783450" y="1566675"/>
              <a:ext cx="1650" cy="1050"/>
            </a:xfrm>
            <a:custGeom>
              <a:avLst/>
              <a:gdLst/>
              <a:ahLst/>
              <a:cxnLst/>
              <a:rect l="l" t="t" r="r" b="b"/>
              <a:pathLst>
                <a:path w="66" h="42" extrusionOk="0">
                  <a:moveTo>
                    <a:pt x="65" y="0"/>
                  </a:moveTo>
                  <a:lnTo>
                    <a:pt x="1" y="38"/>
                  </a:lnTo>
                  <a:cubicBezTo>
                    <a:pt x="1" y="38"/>
                    <a:pt x="1" y="40"/>
                    <a:pt x="1" y="41"/>
                  </a:cubicBezTo>
                  <a:lnTo>
                    <a:pt x="66" y="3"/>
                  </a:lnTo>
                  <a:cubicBezTo>
                    <a:pt x="65" y="2"/>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6"/>
            <p:cNvSpPr/>
            <p:nvPr/>
          </p:nvSpPr>
          <p:spPr>
            <a:xfrm>
              <a:off x="1783450" y="1566775"/>
              <a:ext cx="1650" cy="1050"/>
            </a:xfrm>
            <a:custGeom>
              <a:avLst/>
              <a:gdLst/>
              <a:ahLst/>
              <a:cxnLst/>
              <a:rect l="l" t="t" r="r" b="b"/>
              <a:pathLst>
                <a:path w="66" h="42" extrusionOk="0">
                  <a:moveTo>
                    <a:pt x="66" y="1"/>
                  </a:moveTo>
                  <a:lnTo>
                    <a:pt x="1" y="38"/>
                  </a:lnTo>
                  <a:cubicBezTo>
                    <a:pt x="1" y="38"/>
                    <a:pt x="1" y="40"/>
                    <a:pt x="1" y="41"/>
                  </a:cubicBez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6"/>
            <p:cNvSpPr/>
            <p:nvPr/>
          </p:nvSpPr>
          <p:spPr>
            <a:xfrm>
              <a:off x="1783500" y="1566850"/>
              <a:ext cx="1600" cy="1050"/>
            </a:xfrm>
            <a:custGeom>
              <a:avLst/>
              <a:gdLst/>
              <a:ahLst/>
              <a:cxnLst/>
              <a:rect l="l" t="t" r="r" b="b"/>
              <a:pathLst>
                <a:path w="64" h="42" extrusionOk="0">
                  <a:moveTo>
                    <a:pt x="64" y="1"/>
                  </a:moveTo>
                  <a:lnTo>
                    <a:pt x="0" y="37"/>
                  </a:lnTo>
                  <a:cubicBezTo>
                    <a:pt x="0" y="38"/>
                    <a:pt x="0" y="40"/>
                    <a:pt x="0" y="41"/>
                  </a:cubicBez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6"/>
            <p:cNvSpPr/>
            <p:nvPr/>
          </p:nvSpPr>
          <p:spPr>
            <a:xfrm>
              <a:off x="1783500" y="1566925"/>
              <a:ext cx="1650" cy="1050"/>
            </a:xfrm>
            <a:custGeom>
              <a:avLst/>
              <a:gdLst/>
              <a:ahLst/>
              <a:cxnLst/>
              <a:rect l="l" t="t" r="r" b="b"/>
              <a:pathLst>
                <a:path w="66" h="42" extrusionOk="0">
                  <a:moveTo>
                    <a:pt x="65" y="1"/>
                  </a:moveTo>
                  <a:lnTo>
                    <a:pt x="0" y="38"/>
                  </a:lnTo>
                  <a:cubicBezTo>
                    <a:pt x="0" y="38"/>
                    <a:pt x="0" y="40"/>
                    <a:pt x="0" y="41"/>
                  </a:cubicBezTo>
                  <a:lnTo>
                    <a:pt x="65"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6"/>
            <p:cNvSpPr/>
            <p:nvPr/>
          </p:nvSpPr>
          <p:spPr>
            <a:xfrm>
              <a:off x="1783525" y="1567000"/>
              <a:ext cx="1625" cy="1050"/>
            </a:xfrm>
            <a:custGeom>
              <a:avLst/>
              <a:gdLst/>
              <a:ahLst/>
              <a:cxnLst/>
              <a:rect l="l" t="t" r="r" b="b"/>
              <a:pathLst>
                <a:path w="65" h="42" extrusionOk="0">
                  <a:moveTo>
                    <a:pt x="64" y="0"/>
                  </a:moveTo>
                  <a:lnTo>
                    <a:pt x="1" y="38"/>
                  </a:lnTo>
                  <a:cubicBezTo>
                    <a:pt x="1" y="40"/>
                    <a:pt x="1" y="40"/>
                    <a:pt x="1" y="41"/>
                  </a:cubicBez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6"/>
            <p:cNvSpPr/>
            <p:nvPr/>
          </p:nvSpPr>
          <p:spPr>
            <a:xfrm>
              <a:off x="1783525" y="1567075"/>
              <a:ext cx="1650" cy="1025"/>
            </a:xfrm>
            <a:custGeom>
              <a:avLst/>
              <a:gdLst/>
              <a:ahLst/>
              <a:cxnLst/>
              <a:rect l="l" t="t" r="r" b="b"/>
              <a:pathLst>
                <a:path w="66" h="41" extrusionOk="0">
                  <a:moveTo>
                    <a:pt x="66" y="0"/>
                  </a:moveTo>
                  <a:lnTo>
                    <a:pt x="1" y="38"/>
                  </a:lnTo>
                  <a:cubicBezTo>
                    <a:pt x="1" y="40"/>
                    <a:pt x="1" y="41"/>
                    <a:pt x="1" y="41"/>
                  </a:cubicBezTo>
                  <a:lnTo>
                    <a:pt x="66" y="5"/>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6"/>
            <p:cNvSpPr/>
            <p:nvPr/>
          </p:nvSpPr>
          <p:spPr>
            <a:xfrm>
              <a:off x="1783525" y="1567150"/>
              <a:ext cx="1650" cy="1025"/>
            </a:xfrm>
            <a:custGeom>
              <a:avLst/>
              <a:gdLst/>
              <a:ahLst/>
              <a:cxnLst/>
              <a:rect l="l" t="t" r="r" b="b"/>
              <a:pathLst>
                <a:path w="66" h="41" extrusionOk="0">
                  <a:moveTo>
                    <a:pt x="66" y="0"/>
                  </a:moveTo>
                  <a:lnTo>
                    <a:pt x="1" y="38"/>
                  </a:lnTo>
                  <a:lnTo>
                    <a:pt x="1" y="41"/>
                  </a:lnTo>
                  <a:lnTo>
                    <a:pt x="66" y="5"/>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6"/>
            <p:cNvSpPr/>
            <p:nvPr/>
          </p:nvSpPr>
          <p:spPr>
            <a:xfrm>
              <a:off x="1783575" y="1567250"/>
              <a:ext cx="1600" cy="1050"/>
            </a:xfrm>
            <a:custGeom>
              <a:avLst/>
              <a:gdLst/>
              <a:ahLst/>
              <a:cxnLst/>
              <a:rect l="l" t="t" r="r" b="b"/>
              <a:pathLst>
                <a:path w="64" h="42" extrusionOk="0">
                  <a:moveTo>
                    <a:pt x="64" y="1"/>
                  </a:moveTo>
                  <a:lnTo>
                    <a:pt x="0" y="37"/>
                  </a:lnTo>
                  <a:lnTo>
                    <a:pt x="0" y="38"/>
                  </a:lnTo>
                  <a:lnTo>
                    <a:pt x="0" y="41"/>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6"/>
            <p:cNvSpPr/>
            <p:nvPr/>
          </p:nvSpPr>
          <p:spPr>
            <a:xfrm>
              <a:off x="1783575" y="1567325"/>
              <a:ext cx="1600" cy="1050"/>
            </a:xfrm>
            <a:custGeom>
              <a:avLst/>
              <a:gdLst/>
              <a:ahLst/>
              <a:cxnLst/>
              <a:rect l="l" t="t" r="r" b="b"/>
              <a:pathLst>
                <a:path w="64" h="42" extrusionOk="0">
                  <a:moveTo>
                    <a:pt x="64" y="1"/>
                  </a:moveTo>
                  <a:lnTo>
                    <a:pt x="0" y="38"/>
                  </a:lnTo>
                  <a:lnTo>
                    <a:pt x="0" y="41"/>
                  </a:lnTo>
                  <a:lnTo>
                    <a:pt x="64"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6"/>
            <p:cNvSpPr/>
            <p:nvPr/>
          </p:nvSpPr>
          <p:spPr>
            <a:xfrm>
              <a:off x="1780300" y="1565300"/>
              <a:ext cx="3300" cy="11550"/>
            </a:xfrm>
            <a:custGeom>
              <a:avLst/>
              <a:gdLst/>
              <a:ahLst/>
              <a:cxnLst/>
              <a:rect l="l" t="t" r="r" b="b"/>
              <a:pathLst>
                <a:path w="132" h="462" extrusionOk="0">
                  <a:moveTo>
                    <a:pt x="37" y="1"/>
                  </a:moveTo>
                  <a:cubicBezTo>
                    <a:pt x="16" y="1"/>
                    <a:pt x="1" y="18"/>
                    <a:pt x="2" y="47"/>
                  </a:cubicBezTo>
                  <a:lnTo>
                    <a:pt x="1" y="386"/>
                  </a:lnTo>
                  <a:lnTo>
                    <a:pt x="131" y="461"/>
                  </a:lnTo>
                  <a:lnTo>
                    <a:pt x="131" y="122"/>
                  </a:lnTo>
                  <a:cubicBezTo>
                    <a:pt x="128" y="76"/>
                    <a:pt x="104" y="35"/>
                    <a:pt x="66" y="9"/>
                  </a:cubicBezTo>
                  <a:cubicBezTo>
                    <a:pt x="56" y="3"/>
                    <a:pt x="46" y="1"/>
                    <a:pt x="3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6"/>
            <p:cNvSpPr/>
            <p:nvPr/>
          </p:nvSpPr>
          <p:spPr>
            <a:xfrm>
              <a:off x="1791425" y="1580450"/>
              <a:ext cx="4900" cy="2825"/>
            </a:xfrm>
            <a:custGeom>
              <a:avLst/>
              <a:gdLst/>
              <a:ahLst/>
              <a:cxnLst/>
              <a:rect l="l" t="t" r="r" b="b"/>
              <a:pathLst>
                <a:path w="196" h="113" extrusionOk="0">
                  <a:moveTo>
                    <a:pt x="65" y="0"/>
                  </a:moveTo>
                  <a:lnTo>
                    <a:pt x="1" y="38"/>
                  </a:lnTo>
                  <a:lnTo>
                    <a:pt x="130" y="112"/>
                  </a:lnTo>
                  <a:lnTo>
                    <a:pt x="195"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6"/>
            <p:cNvSpPr/>
            <p:nvPr/>
          </p:nvSpPr>
          <p:spPr>
            <a:xfrm>
              <a:off x="1802550" y="1591100"/>
              <a:ext cx="4825" cy="2825"/>
            </a:xfrm>
            <a:custGeom>
              <a:avLst/>
              <a:gdLst/>
              <a:ahLst/>
              <a:cxnLst/>
              <a:rect l="l" t="t" r="r" b="b"/>
              <a:pathLst>
                <a:path w="193" h="113" extrusionOk="0">
                  <a:moveTo>
                    <a:pt x="65" y="1"/>
                  </a:moveTo>
                  <a:lnTo>
                    <a:pt x="1" y="38"/>
                  </a:lnTo>
                  <a:lnTo>
                    <a:pt x="129" y="112"/>
                  </a:lnTo>
                  <a:lnTo>
                    <a:pt x="192" y="7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6"/>
            <p:cNvSpPr/>
            <p:nvPr/>
          </p:nvSpPr>
          <p:spPr>
            <a:xfrm>
              <a:off x="1794650" y="1573825"/>
              <a:ext cx="1675" cy="9450"/>
            </a:xfrm>
            <a:custGeom>
              <a:avLst/>
              <a:gdLst/>
              <a:ahLst/>
              <a:cxnLst/>
              <a:rect l="l" t="t" r="r" b="b"/>
              <a:pathLst>
                <a:path w="67" h="378" extrusionOk="0">
                  <a:moveTo>
                    <a:pt x="66" y="0"/>
                  </a:moveTo>
                  <a:lnTo>
                    <a:pt x="2" y="38"/>
                  </a:lnTo>
                  <a:lnTo>
                    <a:pt x="1" y="377"/>
                  </a:lnTo>
                  <a:lnTo>
                    <a:pt x="66" y="339"/>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6"/>
            <p:cNvSpPr/>
            <p:nvPr/>
          </p:nvSpPr>
          <p:spPr>
            <a:xfrm>
              <a:off x="1794650" y="1582300"/>
              <a:ext cx="9575" cy="5525"/>
            </a:xfrm>
            <a:custGeom>
              <a:avLst/>
              <a:gdLst/>
              <a:ahLst/>
              <a:cxnLst/>
              <a:rect l="l" t="t" r="r" b="b"/>
              <a:pathLst>
                <a:path w="383" h="221" extrusionOk="0">
                  <a:moveTo>
                    <a:pt x="66" y="0"/>
                  </a:moveTo>
                  <a:lnTo>
                    <a:pt x="1" y="38"/>
                  </a:lnTo>
                  <a:lnTo>
                    <a:pt x="317" y="221"/>
                  </a:lnTo>
                  <a:lnTo>
                    <a:pt x="382" y="183"/>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6"/>
            <p:cNvSpPr/>
            <p:nvPr/>
          </p:nvSpPr>
          <p:spPr>
            <a:xfrm>
              <a:off x="1791425" y="1571750"/>
              <a:ext cx="3300" cy="11525"/>
            </a:xfrm>
            <a:custGeom>
              <a:avLst/>
              <a:gdLst/>
              <a:ahLst/>
              <a:cxnLst/>
              <a:rect l="l" t="t" r="r" b="b"/>
              <a:pathLst>
                <a:path w="132" h="461" extrusionOk="0">
                  <a:moveTo>
                    <a:pt x="37" y="0"/>
                  </a:moveTo>
                  <a:cubicBezTo>
                    <a:pt x="17" y="0"/>
                    <a:pt x="2" y="17"/>
                    <a:pt x="2" y="45"/>
                  </a:cubicBezTo>
                  <a:lnTo>
                    <a:pt x="1" y="385"/>
                  </a:lnTo>
                  <a:lnTo>
                    <a:pt x="130" y="460"/>
                  </a:lnTo>
                  <a:lnTo>
                    <a:pt x="131" y="121"/>
                  </a:lnTo>
                  <a:cubicBezTo>
                    <a:pt x="128" y="76"/>
                    <a:pt x="105" y="34"/>
                    <a:pt x="66" y="9"/>
                  </a:cubicBezTo>
                  <a:cubicBezTo>
                    <a:pt x="56" y="3"/>
                    <a:pt x="46" y="0"/>
                    <a:pt x="37"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6"/>
            <p:cNvSpPr/>
            <p:nvPr/>
          </p:nvSpPr>
          <p:spPr>
            <a:xfrm>
              <a:off x="1713950" y="1525800"/>
              <a:ext cx="4375" cy="4000"/>
            </a:xfrm>
            <a:custGeom>
              <a:avLst/>
              <a:gdLst/>
              <a:ahLst/>
              <a:cxnLst/>
              <a:rect l="l" t="t" r="r" b="b"/>
              <a:pathLst>
                <a:path w="175" h="160" extrusionOk="0">
                  <a:moveTo>
                    <a:pt x="83" y="1"/>
                  </a:moveTo>
                  <a:cubicBezTo>
                    <a:pt x="77" y="1"/>
                    <a:pt x="70" y="2"/>
                    <a:pt x="65" y="4"/>
                  </a:cubicBezTo>
                  <a:lnTo>
                    <a:pt x="1" y="42"/>
                  </a:lnTo>
                  <a:cubicBezTo>
                    <a:pt x="7" y="39"/>
                    <a:pt x="13" y="38"/>
                    <a:pt x="19" y="38"/>
                  </a:cubicBezTo>
                  <a:cubicBezTo>
                    <a:pt x="28" y="38"/>
                    <a:pt x="38" y="41"/>
                    <a:pt x="46" y="46"/>
                  </a:cubicBezTo>
                  <a:cubicBezTo>
                    <a:pt x="85" y="71"/>
                    <a:pt x="108" y="113"/>
                    <a:pt x="111" y="159"/>
                  </a:cubicBezTo>
                  <a:lnTo>
                    <a:pt x="175" y="122"/>
                  </a:lnTo>
                  <a:cubicBezTo>
                    <a:pt x="173" y="75"/>
                    <a:pt x="149" y="35"/>
                    <a:pt x="111" y="10"/>
                  </a:cubicBezTo>
                  <a:cubicBezTo>
                    <a:pt x="103" y="4"/>
                    <a:pt x="93" y="1"/>
                    <a:pt x="83"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6"/>
            <p:cNvSpPr/>
            <p:nvPr/>
          </p:nvSpPr>
          <p:spPr>
            <a:xfrm>
              <a:off x="1725100" y="1532225"/>
              <a:ext cx="4400" cy="3975"/>
            </a:xfrm>
            <a:custGeom>
              <a:avLst/>
              <a:gdLst/>
              <a:ahLst/>
              <a:cxnLst/>
              <a:rect l="l" t="t" r="r" b="b"/>
              <a:pathLst>
                <a:path w="176" h="159" extrusionOk="0">
                  <a:moveTo>
                    <a:pt x="84" y="1"/>
                  </a:moveTo>
                  <a:cubicBezTo>
                    <a:pt x="77" y="1"/>
                    <a:pt x="71" y="2"/>
                    <a:pt x="64" y="5"/>
                  </a:cubicBezTo>
                  <a:lnTo>
                    <a:pt x="0" y="41"/>
                  </a:lnTo>
                  <a:cubicBezTo>
                    <a:pt x="6" y="39"/>
                    <a:pt x="12" y="38"/>
                    <a:pt x="18" y="38"/>
                  </a:cubicBezTo>
                  <a:cubicBezTo>
                    <a:pt x="28" y="38"/>
                    <a:pt x="38" y="41"/>
                    <a:pt x="47" y="47"/>
                  </a:cubicBezTo>
                  <a:cubicBezTo>
                    <a:pt x="84" y="72"/>
                    <a:pt x="109" y="113"/>
                    <a:pt x="110" y="159"/>
                  </a:cubicBezTo>
                  <a:lnTo>
                    <a:pt x="176" y="121"/>
                  </a:lnTo>
                  <a:cubicBezTo>
                    <a:pt x="173" y="75"/>
                    <a:pt x="148" y="34"/>
                    <a:pt x="110" y="10"/>
                  </a:cubicBezTo>
                  <a:cubicBezTo>
                    <a:pt x="103" y="4"/>
                    <a:pt x="94" y="1"/>
                    <a:pt x="8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6"/>
            <p:cNvSpPr/>
            <p:nvPr/>
          </p:nvSpPr>
          <p:spPr>
            <a:xfrm>
              <a:off x="1736225" y="1538650"/>
              <a:ext cx="4400" cy="3975"/>
            </a:xfrm>
            <a:custGeom>
              <a:avLst/>
              <a:gdLst/>
              <a:ahLst/>
              <a:cxnLst/>
              <a:rect l="l" t="t" r="r" b="b"/>
              <a:pathLst>
                <a:path w="176" h="159" extrusionOk="0">
                  <a:moveTo>
                    <a:pt x="85" y="0"/>
                  </a:moveTo>
                  <a:cubicBezTo>
                    <a:pt x="78" y="0"/>
                    <a:pt x="72" y="2"/>
                    <a:pt x="66" y="5"/>
                  </a:cubicBezTo>
                  <a:lnTo>
                    <a:pt x="0" y="43"/>
                  </a:lnTo>
                  <a:cubicBezTo>
                    <a:pt x="7" y="40"/>
                    <a:pt x="14" y="38"/>
                    <a:pt x="21" y="38"/>
                  </a:cubicBezTo>
                  <a:cubicBezTo>
                    <a:pt x="30" y="38"/>
                    <a:pt x="39" y="41"/>
                    <a:pt x="47" y="47"/>
                  </a:cubicBezTo>
                  <a:cubicBezTo>
                    <a:pt x="84" y="72"/>
                    <a:pt x="109" y="114"/>
                    <a:pt x="112" y="159"/>
                  </a:cubicBezTo>
                  <a:lnTo>
                    <a:pt x="176" y="121"/>
                  </a:lnTo>
                  <a:cubicBezTo>
                    <a:pt x="173" y="76"/>
                    <a:pt x="150" y="34"/>
                    <a:pt x="110" y="9"/>
                  </a:cubicBezTo>
                  <a:cubicBezTo>
                    <a:pt x="103" y="3"/>
                    <a:pt x="94" y="0"/>
                    <a:pt x="8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6"/>
            <p:cNvSpPr/>
            <p:nvPr/>
          </p:nvSpPr>
          <p:spPr>
            <a:xfrm>
              <a:off x="1747375" y="1545100"/>
              <a:ext cx="4375" cy="3950"/>
            </a:xfrm>
            <a:custGeom>
              <a:avLst/>
              <a:gdLst/>
              <a:ahLst/>
              <a:cxnLst/>
              <a:rect l="l" t="t" r="r" b="b"/>
              <a:pathLst>
                <a:path w="175" h="158" extrusionOk="0">
                  <a:moveTo>
                    <a:pt x="82" y="0"/>
                  </a:moveTo>
                  <a:cubicBezTo>
                    <a:pt x="76" y="0"/>
                    <a:pt x="70" y="1"/>
                    <a:pt x="65" y="4"/>
                  </a:cubicBezTo>
                  <a:lnTo>
                    <a:pt x="1" y="41"/>
                  </a:lnTo>
                  <a:cubicBezTo>
                    <a:pt x="7" y="38"/>
                    <a:pt x="13" y="37"/>
                    <a:pt x="19" y="37"/>
                  </a:cubicBezTo>
                  <a:cubicBezTo>
                    <a:pt x="28" y="37"/>
                    <a:pt x="38" y="40"/>
                    <a:pt x="46" y="46"/>
                  </a:cubicBezTo>
                  <a:cubicBezTo>
                    <a:pt x="85" y="70"/>
                    <a:pt x="108" y="112"/>
                    <a:pt x="111" y="157"/>
                  </a:cubicBezTo>
                  <a:lnTo>
                    <a:pt x="175" y="121"/>
                  </a:lnTo>
                  <a:cubicBezTo>
                    <a:pt x="172" y="75"/>
                    <a:pt x="149" y="34"/>
                    <a:pt x="111" y="9"/>
                  </a:cubicBezTo>
                  <a:cubicBezTo>
                    <a:pt x="102" y="3"/>
                    <a:pt x="92" y="0"/>
                    <a:pt x="82"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6"/>
            <p:cNvSpPr/>
            <p:nvPr/>
          </p:nvSpPr>
          <p:spPr>
            <a:xfrm>
              <a:off x="1758525" y="1551525"/>
              <a:ext cx="4400" cy="3975"/>
            </a:xfrm>
            <a:custGeom>
              <a:avLst/>
              <a:gdLst/>
              <a:ahLst/>
              <a:cxnLst/>
              <a:rect l="l" t="t" r="r" b="b"/>
              <a:pathLst>
                <a:path w="176" h="159" extrusionOk="0">
                  <a:moveTo>
                    <a:pt x="84" y="0"/>
                  </a:moveTo>
                  <a:cubicBezTo>
                    <a:pt x="77" y="0"/>
                    <a:pt x="71" y="2"/>
                    <a:pt x="64" y="5"/>
                  </a:cubicBezTo>
                  <a:lnTo>
                    <a:pt x="0" y="42"/>
                  </a:lnTo>
                  <a:cubicBezTo>
                    <a:pt x="6" y="39"/>
                    <a:pt x="13" y="38"/>
                    <a:pt x="19" y="38"/>
                  </a:cubicBezTo>
                  <a:cubicBezTo>
                    <a:pt x="29" y="38"/>
                    <a:pt x="38" y="41"/>
                    <a:pt x="46" y="47"/>
                  </a:cubicBezTo>
                  <a:cubicBezTo>
                    <a:pt x="84" y="71"/>
                    <a:pt x="107" y="113"/>
                    <a:pt x="110" y="158"/>
                  </a:cubicBezTo>
                  <a:lnTo>
                    <a:pt x="176" y="121"/>
                  </a:lnTo>
                  <a:cubicBezTo>
                    <a:pt x="173" y="76"/>
                    <a:pt x="148" y="34"/>
                    <a:pt x="110" y="9"/>
                  </a:cubicBezTo>
                  <a:cubicBezTo>
                    <a:pt x="103" y="3"/>
                    <a:pt x="94" y="0"/>
                    <a:pt x="84"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6"/>
            <p:cNvSpPr/>
            <p:nvPr/>
          </p:nvSpPr>
          <p:spPr>
            <a:xfrm>
              <a:off x="1769650" y="1557950"/>
              <a:ext cx="4400" cy="3975"/>
            </a:xfrm>
            <a:custGeom>
              <a:avLst/>
              <a:gdLst/>
              <a:ahLst/>
              <a:cxnLst/>
              <a:rect l="l" t="t" r="r" b="b"/>
              <a:pathLst>
                <a:path w="176" h="159" extrusionOk="0">
                  <a:moveTo>
                    <a:pt x="83" y="0"/>
                  </a:moveTo>
                  <a:cubicBezTo>
                    <a:pt x="77" y="0"/>
                    <a:pt x="71" y="2"/>
                    <a:pt x="66" y="4"/>
                  </a:cubicBezTo>
                  <a:lnTo>
                    <a:pt x="0" y="42"/>
                  </a:lnTo>
                  <a:cubicBezTo>
                    <a:pt x="6" y="39"/>
                    <a:pt x="13" y="37"/>
                    <a:pt x="20" y="37"/>
                  </a:cubicBezTo>
                  <a:cubicBezTo>
                    <a:pt x="29" y="37"/>
                    <a:pt x="39" y="40"/>
                    <a:pt x="47" y="46"/>
                  </a:cubicBezTo>
                  <a:cubicBezTo>
                    <a:pt x="84" y="71"/>
                    <a:pt x="109" y="113"/>
                    <a:pt x="110" y="158"/>
                  </a:cubicBezTo>
                  <a:lnTo>
                    <a:pt x="176" y="122"/>
                  </a:lnTo>
                  <a:cubicBezTo>
                    <a:pt x="173" y="75"/>
                    <a:pt x="150" y="33"/>
                    <a:pt x="110" y="9"/>
                  </a:cubicBezTo>
                  <a:cubicBezTo>
                    <a:pt x="102" y="3"/>
                    <a:pt x="93" y="0"/>
                    <a:pt x="8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6"/>
            <p:cNvSpPr/>
            <p:nvPr/>
          </p:nvSpPr>
          <p:spPr>
            <a:xfrm>
              <a:off x="1780775" y="1564375"/>
              <a:ext cx="4400" cy="4000"/>
            </a:xfrm>
            <a:custGeom>
              <a:avLst/>
              <a:gdLst/>
              <a:ahLst/>
              <a:cxnLst/>
              <a:rect l="l" t="t" r="r" b="b"/>
              <a:pathLst>
                <a:path w="176" h="160" extrusionOk="0">
                  <a:moveTo>
                    <a:pt x="85" y="1"/>
                  </a:moveTo>
                  <a:cubicBezTo>
                    <a:pt x="78" y="1"/>
                    <a:pt x="72" y="2"/>
                    <a:pt x="66" y="5"/>
                  </a:cubicBezTo>
                  <a:lnTo>
                    <a:pt x="0" y="42"/>
                  </a:lnTo>
                  <a:cubicBezTo>
                    <a:pt x="7" y="39"/>
                    <a:pt x="13" y="38"/>
                    <a:pt x="20" y="38"/>
                  </a:cubicBezTo>
                  <a:cubicBezTo>
                    <a:pt x="30" y="38"/>
                    <a:pt x="39" y="41"/>
                    <a:pt x="47" y="46"/>
                  </a:cubicBezTo>
                  <a:cubicBezTo>
                    <a:pt x="85" y="72"/>
                    <a:pt x="109" y="113"/>
                    <a:pt x="112" y="159"/>
                  </a:cubicBezTo>
                  <a:lnTo>
                    <a:pt x="176" y="121"/>
                  </a:lnTo>
                  <a:cubicBezTo>
                    <a:pt x="173" y="76"/>
                    <a:pt x="150" y="34"/>
                    <a:pt x="112" y="10"/>
                  </a:cubicBezTo>
                  <a:cubicBezTo>
                    <a:pt x="104" y="4"/>
                    <a:pt x="94" y="1"/>
                    <a:pt x="85"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6"/>
            <p:cNvSpPr/>
            <p:nvPr/>
          </p:nvSpPr>
          <p:spPr>
            <a:xfrm>
              <a:off x="1792075" y="1570925"/>
              <a:ext cx="4250" cy="3825"/>
            </a:xfrm>
            <a:custGeom>
              <a:avLst/>
              <a:gdLst/>
              <a:ahLst/>
              <a:cxnLst/>
              <a:rect l="l" t="t" r="r" b="b"/>
              <a:pathLst>
                <a:path w="170" h="153" extrusionOk="0">
                  <a:moveTo>
                    <a:pt x="75" y="0"/>
                  </a:moveTo>
                  <a:lnTo>
                    <a:pt x="70" y="2"/>
                  </a:lnTo>
                  <a:cubicBezTo>
                    <a:pt x="69" y="2"/>
                    <a:pt x="68" y="3"/>
                    <a:pt x="66" y="4"/>
                  </a:cubicBezTo>
                  <a:lnTo>
                    <a:pt x="1" y="41"/>
                  </a:lnTo>
                  <a:cubicBezTo>
                    <a:pt x="4" y="39"/>
                    <a:pt x="8" y="38"/>
                    <a:pt x="11" y="38"/>
                  </a:cubicBezTo>
                  <a:cubicBezTo>
                    <a:pt x="12" y="37"/>
                    <a:pt x="14" y="37"/>
                    <a:pt x="16" y="37"/>
                  </a:cubicBezTo>
                  <a:cubicBezTo>
                    <a:pt x="18" y="37"/>
                    <a:pt x="20" y="37"/>
                    <a:pt x="21" y="38"/>
                  </a:cubicBezTo>
                  <a:cubicBezTo>
                    <a:pt x="25" y="38"/>
                    <a:pt x="30" y="39"/>
                    <a:pt x="34" y="41"/>
                  </a:cubicBezTo>
                  <a:cubicBezTo>
                    <a:pt x="39" y="42"/>
                    <a:pt x="43" y="44"/>
                    <a:pt x="46" y="47"/>
                  </a:cubicBezTo>
                  <a:cubicBezTo>
                    <a:pt x="52" y="49"/>
                    <a:pt x="56" y="52"/>
                    <a:pt x="59" y="55"/>
                  </a:cubicBezTo>
                  <a:cubicBezTo>
                    <a:pt x="57" y="55"/>
                    <a:pt x="62" y="58"/>
                    <a:pt x="66" y="62"/>
                  </a:cubicBezTo>
                  <a:cubicBezTo>
                    <a:pt x="73" y="70"/>
                    <a:pt x="81" y="80"/>
                    <a:pt x="86" y="90"/>
                  </a:cubicBezTo>
                  <a:cubicBezTo>
                    <a:pt x="89" y="94"/>
                    <a:pt x="92" y="99"/>
                    <a:pt x="94" y="105"/>
                  </a:cubicBezTo>
                  <a:cubicBezTo>
                    <a:pt x="97" y="109"/>
                    <a:pt x="98" y="115"/>
                    <a:pt x="99" y="120"/>
                  </a:cubicBezTo>
                  <a:cubicBezTo>
                    <a:pt x="101" y="125"/>
                    <a:pt x="102" y="131"/>
                    <a:pt x="104" y="136"/>
                  </a:cubicBezTo>
                  <a:cubicBezTo>
                    <a:pt x="104" y="141"/>
                    <a:pt x="105" y="147"/>
                    <a:pt x="105" y="152"/>
                  </a:cubicBezTo>
                  <a:lnTo>
                    <a:pt x="169" y="115"/>
                  </a:lnTo>
                  <a:lnTo>
                    <a:pt x="169" y="112"/>
                  </a:lnTo>
                  <a:cubicBezTo>
                    <a:pt x="169" y="110"/>
                    <a:pt x="169" y="109"/>
                    <a:pt x="169" y="109"/>
                  </a:cubicBezTo>
                  <a:cubicBezTo>
                    <a:pt x="169" y="107"/>
                    <a:pt x="169" y="106"/>
                    <a:pt x="169" y="106"/>
                  </a:cubicBezTo>
                  <a:lnTo>
                    <a:pt x="169" y="102"/>
                  </a:lnTo>
                  <a:lnTo>
                    <a:pt x="169" y="99"/>
                  </a:lnTo>
                  <a:lnTo>
                    <a:pt x="169" y="96"/>
                  </a:lnTo>
                  <a:lnTo>
                    <a:pt x="169" y="93"/>
                  </a:lnTo>
                  <a:lnTo>
                    <a:pt x="169" y="89"/>
                  </a:lnTo>
                  <a:cubicBezTo>
                    <a:pt x="169" y="87"/>
                    <a:pt x="169" y="87"/>
                    <a:pt x="168" y="86"/>
                  </a:cubicBezTo>
                  <a:lnTo>
                    <a:pt x="168" y="83"/>
                  </a:lnTo>
                  <a:lnTo>
                    <a:pt x="168" y="80"/>
                  </a:lnTo>
                  <a:cubicBezTo>
                    <a:pt x="166" y="78"/>
                    <a:pt x="166" y="77"/>
                    <a:pt x="166" y="77"/>
                  </a:cubicBezTo>
                  <a:lnTo>
                    <a:pt x="165" y="73"/>
                  </a:lnTo>
                  <a:cubicBezTo>
                    <a:pt x="165" y="73"/>
                    <a:pt x="163" y="71"/>
                    <a:pt x="163" y="70"/>
                  </a:cubicBezTo>
                  <a:lnTo>
                    <a:pt x="162" y="68"/>
                  </a:lnTo>
                  <a:lnTo>
                    <a:pt x="160" y="64"/>
                  </a:lnTo>
                  <a:lnTo>
                    <a:pt x="159" y="61"/>
                  </a:lnTo>
                  <a:lnTo>
                    <a:pt x="157" y="57"/>
                  </a:lnTo>
                  <a:lnTo>
                    <a:pt x="155" y="52"/>
                  </a:lnTo>
                  <a:cubicBezTo>
                    <a:pt x="153" y="49"/>
                    <a:pt x="152" y="47"/>
                    <a:pt x="150" y="45"/>
                  </a:cubicBezTo>
                  <a:lnTo>
                    <a:pt x="146" y="39"/>
                  </a:lnTo>
                  <a:lnTo>
                    <a:pt x="143" y="35"/>
                  </a:lnTo>
                  <a:lnTo>
                    <a:pt x="140" y="32"/>
                  </a:lnTo>
                  <a:cubicBezTo>
                    <a:pt x="140" y="31"/>
                    <a:pt x="139" y="29"/>
                    <a:pt x="139" y="29"/>
                  </a:cubicBezTo>
                  <a:lnTo>
                    <a:pt x="136" y="26"/>
                  </a:lnTo>
                  <a:lnTo>
                    <a:pt x="134" y="25"/>
                  </a:lnTo>
                  <a:cubicBezTo>
                    <a:pt x="133" y="23"/>
                    <a:pt x="131" y="22"/>
                    <a:pt x="131" y="22"/>
                  </a:cubicBezTo>
                  <a:lnTo>
                    <a:pt x="128" y="19"/>
                  </a:lnTo>
                  <a:lnTo>
                    <a:pt x="126" y="16"/>
                  </a:lnTo>
                  <a:cubicBezTo>
                    <a:pt x="124" y="16"/>
                    <a:pt x="124" y="15"/>
                    <a:pt x="124" y="15"/>
                  </a:cubicBezTo>
                  <a:lnTo>
                    <a:pt x="123" y="13"/>
                  </a:lnTo>
                  <a:lnTo>
                    <a:pt x="120" y="12"/>
                  </a:lnTo>
                  <a:lnTo>
                    <a:pt x="117" y="10"/>
                  </a:lnTo>
                  <a:lnTo>
                    <a:pt x="114" y="7"/>
                  </a:lnTo>
                  <a:lnTo>
                    <a:pt x="111" y="6"/>
                  </a:lnTo>
                  <a:lnTo>
                    <a:pt x="110" y="4"/>
                  </a:lnTo>
                  <a:lnTo>
                    <a:pt x="107" y="3"/>
                  </a:lnTo>
                  <a:lnTo>
                    <a:pt x="104" y="3"/>
                  </a:lnTo>
                  <a:lnTo>
                    <a:pt x="101" y="2"/>
                  </a:lnTo>
                  <a:lnTo>
                    <a:pt x="9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6"/>
            <p:cNvSpPr/>
            <p:nvPr/>
          </p:nvSpPr>
          <p:spPr>
            <a:xfrm>
              <a:off x="1805750" y="1588725"/>
              <a:ext cx="1650" cy="5200"/>
            </a:xfrm>
            <a:custGeom>
              <a:avLst/>
              <a:gdLst/>
              <a:ahLst/>
              <a:cxnLst/>
              <a:rect l="l" t="t" r="r" b="b"/>
              <a:pathLst>
                <a:path w="66" h="208" extrusionOk="0">
                  <a:moveTo>
                    <a:pt x="66" y="0"/>
                  </a:moveTo>
                  <a:lnTo>
                    <a:pt x="1" y="38"/>
                  </a:lnTo>
                  <a:lnTo>
                    <a:pt x="1" y="207"/>
                  </a:lnTo>
                  <a:lnTo>
                    <a:pt x="64" y="170"/>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6"/>
            <p:cNvSpPr/>
            <p:nvPr/>
          </p:nvSpPr>
          <p:spPr>
            <a:xfrm>
              <a:off x="1713450" y="1536375"/>
              <a:ext cx="92325" cy="57550"/>
            </a:xfrm>
            <a:custGeom>
              <a:avLst/>
              <a:gdLst/>
              <a:ahLst/>
              <a:cxnLst/>
              <a:rect l="l" t="t" r="r" b="b"/>
              <a:pathLst>
                <a:path w="3693" h="2302" extrusionOk="0">
                  <a:moveTo>
                    <a:pt x="1" y="0"/>
                  </a:moveTo>
                  <a:lnTo>
                    <a:pt x="1" y="170"/>
                  </a:lnTo>
                  <a:lnTo>
                    <a:pt x="130" y="244"/>
                  </a:lnTo>
                  <a:lnTo>
                    <a:pt x="446" y="427"/>
                  </a:lnTo>
                  <a:lnTo>
                    <a:pt x="575" y="502"/>
                  </a:lnTo>
                  <a:lnTo>
                    <a:pt x="891" y="685"/>
                  </a:lnTo>
                  <a:lnTo>
                    <a:pt x="1021" y="759"/>
                  </a:lnTo>
                  <a:lnTo>
                    <a:pt x="1338" y="941"/>
                  </a:lnTo>
                  <a:lnTo>
                    <a:pt x="1467" y="1017"/>
                  </a:lnTo>
                  <a:lnTo>
                    <a:pt x="1783" y="1198"/>
                  </a:lnTo>
                  <a:lnTo>
                    <a:pt x="1912" y="1273"/>
                  </a:lnTo>
                  <a:lnTo>
                    <a:pt x="2228" y="1456"/>
                  </a:lnTo>
                  <a:lnTo>
                    <a:pt x="2357" y="1530"/>
                  </a:lnTo>
                  <a:lnTo>
                    <a:pt x="2673" y="1713"/>
                  </a:lnTo>
                  <a:lnTo>
                    <a:pt x="2804" y="1788"/>
                  </a:lnTo>
                  <a:lnTo>
                    <a:pt x="3120" y="1971"/>
                  </a:lnTo>
                  <a:lnTo>
                    <a:pt x="3249" y="2045"/>
                  </a:lnTo>
                  <a:lnTo>
                    <a:pt x="3565" y="2227"/>
                  </a:lnTo>
                  <a:lnTo>
                    <a:pt x="3693" y="2301"/>
                  </a:lnTo>
                  <a:lnTo>
                    <a:pt x="3693" y="2132"/>
                  </a:lnTo>
                  <a:lnTo>
                    <a:pt x="3565" y="2058"/>
                  </a:lnTo>
                  <a:lnTo>
                    <a:pt x="3249" y="1875"/>
                  </a:lnTo>
                  <a:lnTo>
                    <a:pt x="3120" y="1801"/>
                  </a:lnTo>
                  <a:lnTo>
                    <a:pt x="2804" y="1618"/>
                  </a:lnTo>
                  <a:lnTo>
                    <a:pt x="2675" y="1543"/>
                  </a:lnTo>
                  <a:lnTo>
                    <a:pt x="2358" y="1360"/>
                  </a:lnTo>
                  <a:lnTo>
                    <a:pt x="2228" y="1286"/>
                  </a:lnTo>
                  <a:lnTo>
                    <a:pt x="1912" y="1104"/>
                  </a:lnTo>
                  <a:lnTo>
                    <a:pt x="1783" y="1028"/>
                  </a:lnTo>
                  <a:lnTo>
                    <a:pt x="1467" y="847"/>
                  </a:lnTo>
                  <a:lnTo>
                    <a:pt x="1338" y="772"/>
                  </a:lnTo>
                  <a:lnTo>
                    <a:pt x="1021" y="589"/>
                  </a:lnTo>
                  <a:lnTo>
                    <a:pt x="892" y="514"/>
                  </a:lnTo>
                  <a:lnTo>
                    <a:pt x="576" y="332"/>
                  </a:lnTo>
                  <a:lnTo>
                    <a:pt x="446" y="257"/>
                  </a:lnTo>
                  <a:lnTo>
                    <a:pt x="130" y="74"/>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6"/>
            <p:cNvSpPr/>
            <p:nvPr/>
          </p:nvSpPr>
          <p:spPr>
            <a:xfrm>
              <a:off x="1802550" y="1586875"/>
              <a:ext cx="4850" cy="2800"/>
            </a:xfrm>
            <a:custGeom>
              <a:avLst/>
              <a:gdLst/>
              <a:ahLst/>
              <a:cxnLst/>
              <a:rect l="l" t="t" r="r" b="b"/>
              <a:pathLst>
                <a:path w="194" h="112" extrusionOk="0">
                  <a:moveTo>
                    <a:pt x="66" y="0"/>
                  </a:moveTo>
                  <a:lnTo>
                    <a:pt x="1" y="38"/>
                  </a:lnTo>
                  <a:lnTo>
                    <a:pt x="129" y="112"/>
                  </a:lnTo>
                  <a:lnTo>
                    <a:pt x="194" y="74"/>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6"/>
            <p:cNvSpPr/>
            <p:nvPr/>
          </p:nvSpPr>
          <p:spPr>
            <a:xfrm>
              <a:off x="1805750" y="1580275"/>
              <a:ext cx="1725" cy="28250"/>
            </a:xfrm>
            <a:custGeom>
              <a:avLst/>
              <a:gdLst/>
              <a:ahLst/>
              <a:cxnLst/>
              <a:rect l="l" t="t" r="r" b="b"/>
              <a:pathLst>
                <a:path w="69" h="1130" extrusionOk="0">
                  <a:moveTo>
                    <a:pt x="69" y="0"/>
                  </a:moveTo>
                  <a:lnTo>
                    <a:pt x="3" y="38"/>
                  </a:lnTo>
                  <a:lnTo>
                    <a:pt x="1" y="1130"/>
                  </a:lnTo>
                  <a:lnTo>
                    <a:pt x="64" y="1092"/>
                  </a:lnTo>
                  <a:lnTo>
                    <a:pt x="6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6"/>
            <p:cNvSpPr/>
            <p:nvPr/>
          </p:nvSpPr>
          <p:spPr>
            <a:xfrm>
              <a:off x="1803250" y="1577375"/>
              <a:ext cx="4200" cy="3825"/>
            </a:xfrm>
            <a:custGeom>
              <a:avLst/>
              <a:gdLst/>
              <a:ahLst/>
              <a:cxnLst/>
              <a:rect l="l" t="t" r="r" b="b"/>
              <a:pathLst>
                <a:path w="168" h="153" extrusionOk="0">
                  <a:moveTo>
                    <a:pt x="5" y="40"/>
                  </a:moveTo>
                  <a:cubicBezTo>
                    <a:pt x="3" y="40"/>
                    <a:pt x="2" y="41"/>
                    <a:pt x="0" y="42"/>
                  </a:cubicBezTo>
                  <a:lnTo>
                    <a:pt x="5" y="40"/>
                  </a:lnTo>
                  <a:close/>
                  <a:moveTo>
                    <a:pt x="74" y="0"/>
                  </a:moveTo>
                  <a:lnTo>
                    <a:pt x="70" y="2"/>
                  </a:lnTo>
                  <a:cubicBezTo>
                    <a:pt x="69" y="3"/>
                    <a:pt x="66" y="3"/>
                    <a:pt x="64" y="5"/>
                  </a:cubicBezTo>
                  <a:lnTo>
                    <a:pt x="5" y="40"/>
                  </a:lnTo>
                  <a:lnTo>
                    <a:pt x="5" y="40"/>
                  </a:lnTo>
                  <a:cubicBezTo>
                    <a:pt x="8" y="38"/>
                    <a:pt x="12" y="37"/>
                    <a:pt x="15" y="37"/>
                  </a:cubicBezTo>
                  <a:cubicBezTo>
                    <a:pt x="17" y="37"/>
                    <a:pt x="19" y="38"/>
                    <a:pt x="21" y="38"/>
                  </a:cubicBezTo>
                  <a:cubicBezTo>
                    <a:pt x="25" y="38"/>
                    <a:pt x="29" y="39"/>
                    <a:pt x="32" y="41"/>
                  </a:cubicBezTo>
                  <a:cubicBezTo>
                    <a:pt x="37" y="42"/>
                    <a:pt x="43" y="44"/>
                    <a:pt x="45" y="47"/>
                  </a:cubicBezTo>
                  <a:cubicBezTo>
                    <a:pt x="50" y="50"/>
                    <a:pt x="54" y="52"/>
                    <a:pt x="58" y="55"/>
                  </a:cubicBezTo>
                  <a:cubicBezTo>
                    <a:pt x="61" y="57"/>
                    <a:pt x="63" y="60"/>
                    <a:pt x="64" y="61"/>
                  </a:cubicBezTo>
                  <a:cubicBezTo>
                    <a:pt x="69" y="65"/>
                    <a:pt x="72" y="70"/>
                    <a:pt x="74" y="76"/>
                  </a:cubicBezTo>
                  <a:cubicBezTo>
                    <a:pt x="79" y="80"/>
                    <a:pt x="82" y="84"/>
                    <a:pt x="85" y="89"/>
                  </a:cubicBezTo>
                  <a:cubicBezTo>
                    <a:pt x="87" y="94"/>
                    <a:pt x="90" y="99"/>
                    <a:pt x="92" y="105"/>
                  </a:cubicBezTo>
                  <a:cubicBezTo>
                    <a:pt x="95" y="109"/>
                    <a:pt x="96" y="115"/>
                    <a:pt x="98" y="121"/>
                  </a:cubicBezTo>
                  <a:cubicBezTo>
                    <a:pt x="99" y="126"/>
                    <a:pt x="101" y="131"/>
                    <a:pt x="102" y="137"/>
                  </a:cubicBezTo>
                  <a:cubicBezTo>
                    <a:pt x="102" y="141"/>
                    <a:pt x="103" y="147"/>
                    <a:pt x="103" y="152"/>
                  </a:cubicBezTo>
                  <a:lnTo>
                    <a:pt x="167" y="115"/>
                  </a:lnTo>
                  <a:lnTo>
                    <a:pt x="167" y="112"/>
                  </a:lnTo>
                  <a:lnTo>
                    <a:pt x="167" y="109"/>
                  </a:lnTo>
                  <a:lnTo>
                    <a:pt x="167" y="106"/>
                  </a:lnTo>
                  <a:cubicBezTo>
                    <a:pt x="167" y="105"/>
                    <a:pt x="167" y="103"/>
                    <a:pt x="167" y="102"/>
                  </a:cubicBezTo>
                  <a:lnTo>
                    <a:pt x="167" y="99"/>
                  </a:lnTo>
                  <a:lnTo>
                    <a:pt x="167" y="96"/>
                  </a:lnTo>
                  <a:cubicBezTo>
                    <a:pt x="167" y="94"/>
                    <a:pt x="167" y="93"/>
                    <a:pt x="167" y="93"/>
                  </a:cubicBezTo>
                  <a:lnTo>
                    <a:pt x="167" y="89"/>
                  </a:lnTo>
                  <a:cubicBezTo>
                    <a:pt x="167" y="87"/>
                    <a:pt x="167" y="87"/>
                    <a:pt x="166" y="86"/>
                  </a:cubicBezTo>
                  <a:cubicBezTo>
                    <a:pt x="166" y="84"/>
                    <a:pt x="166" y="84"/>
                    <a:pt x="166" y="83"/>
                  </a:cubicBezTo>
                  <a:cubicBezTo>
                    <a:pt x="166" y="81"/>
                    <a:pt x="166" y="81"/>
                    <a:pt x="164" y="80"/>
                  </a:cubicBezTo>
                  <a:lnTo>
                    <a:pt x="164" y="77"/>
                  </a:lnTo>
                  <a:lnTo>
                    <a:pt x="163" y="73"/>
                  </a:lnTo>
                  <a:lnTo>
                    <a:pt x="161" y="70"/>
                  </a:lnTo>
                  <a:cubicBezTo>
                    <a:pt x="161" y="70"/>
                    <a:pt x="161" y="68"/>
                    <a:pt x="160" y="68"/>
                  </a:cubicBezTo>
                  <a:cubicBezTo>
                    <a:pt x="160" y="67"/>
                    <a:pt x="160" y="65"/>
                    <a:pt x="159" y="64"/>
                  </a:cubicBezTo>
                  <a:lnTo>
                    <a:pt x="157" y="61"/>
                  </a:lnTo>
                  <a:cubicBezTo>
                    <a:pt x="157" y="60"/>
                    <a:pt x="156" y="58"/>
                    <a:pt x="156" y="57"/>
                  </a:cubicBezTo>
                  <a:lnTo>
                    <a:pt x="153" y="54"/>
                  </a:lnTo>
                  <a:lnTo>
                    <a:pt x="153" y="52"/>
                  </a:lnTo>
                  <a:cubicBezTo>
                    <a:pt x="151" y="50"/>
                    <a:pt x="150" y="47"/>
                    <a:pt x="148" y="45"/>
                  </a:cubicBezTo>
                  <a:lnTo>
                    <a:pt x="144" y="39"/>
                  </a:lnTo>
                  <a:lnTo>
                    <a:pt x="141" y="35"/>
                  </a:lnTo>
                  <a:cubicBezTo>
                    <a:pt x="141" y="35"/>
                    <a:pt x="140" y="34"/>
                    <a:pt x="140" y="32"/>
                  </a:cubicBezTo>
                  <a:lnTo>
                    <a:pt x="137" y="29"/>
                  </a:lnTo>
                  <a:lnTo>
                    <a:pt x="134" y="26"/>
                  </a:lnTo>
                  <a:lnTo>
                    <a:pt x="132" y="25"/>
                  </a:lnTo>
                  <a:cubicBezTo>
                    <a:pt x="131" y="23"/>
                    <a:pt x="130" y="22"/>
                    <a:pt x="130" y="22"/>
                  </a:cubicBezTo>
                  <a:lnTo>
                    <a:pt x="127" y="19"/>
                  </a:lnTo>
                  <a:lnTo>
                    <a:pt x="124" y="16"/>
                  </a:lnTo>
                  <a:lnTo>
                    <a:pt x="122" y="15"/>
                  </a:lnTo>
                  <a:lnTo>
                    <a:pt x="121" y="15"/>
                  </a:lnTo>
                  <a:lnTo>
                    <a:pt x="118" y="12"/>
                  </a:lnTo>
                  <a:lnTo>
                    <a:pt x="115" y="10"/>
                  </a:lnTo>
                  <a:lnTo>
                    <a:pt x="112" y="9"/>
                  </a:lnTo>
                  <a:lnTo>
                    <a:pt x="111" y="6"/>
                  </a:lnTo>
                  <a:lnTo>
                    <a:pt x="108" y="6"/>
                  </a:lnTo>
                  <a:lnTo>
                    <a:pt x="105" y="5"/>
                  </a:lnTo>
                  <a:lnTo>
                    <a:pt x="102" y="3"/>
                  </a:lnTo>
                  <a:lnTo>
                    <a:pt x="101" y="2"/>
                  </a:lnTo>
                  <a:lnTo>
                    <a:pt x="9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6"/>
            <p:cNvSpPr/>
            <p:nvPr/>
          </p:nvSpPr>
          <p:spPr>
            <a:xfrm>
              <a:off x="1802525" y="1578175"/>
              <a:ext cx="3325" cy="30350"/>
            </a:xfrm>
            <a:custGeom>
              <a:avLst/>
              <a:gdLst/>
              <a:ahLst/>
              <a:cxnLst/>
              <a:rect l="l" t="t" r="r" b="b"/>
              <a:pathLst>
                <a:path w="133" h="1214" extrusionOk="0">
                  <a:moveTo>
                    <a:pt x="40" y="0"/>
                  </a:moveTo>
                  <a:cubicBezTo>
                    <a:pt x="18" y="0"/>
                    <a:pt x="3" y="17"/>
                    <a:pt x="3" y="47"/>
                  </a:cubicBezTo>
                  <a:lnTo>
                    <a:pt x="2" y="386"/>
                  </a:lnTo>
                  <a:lnTo>
                    <a:pt x="128" y="460"/>
                  </a:lnTo>
                  <a:lnTo>
                    <a:pt x="128" y="629"/>
                  </a:lnTo>
                  <a:lnTo>
                    <a:pt x="2" y="555"/>
                  </a:lnTo>
                  <a:lnTo>
                    <a:pt x="0" y="1138"/>
                  </a:lnTo>
                  <a:lnTo>
                    <a:pt x="130" y="1214"/>
                  </a:lnTo>
                  <a:lnTo>
                    <a:pt x="132" y="120"/>
                  </a:lnTo>
                  <a:cubicBezTo>
                    <a:pt x="131" y="76"/>
                    <a:pt x="106" y="33"/>
                    <a:pt x="69" y="9"/>
                  </a:cubicBezTo>
                  <a:cubicBezTo>
                    <a:pt x="58" y="3"/>
                    <a:pt x="49" y="0"/>
                    <a:pt x="4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6"/>
            <p:cNvSpPr/>
            <p:nvPr/>
          </p:nvSpPr>
          <p:spPr>
            <a:xfrm>
              <a:off x="1605575" y="1551950"/>
              <a:ext cx="150125" cy="86950"/>
            </a:xfrm>
            <a:custGeom>
              <a:avLst/>
              <a:gdLst/>
              <a:ahLst/>
              <a:cxnLst/>
              <a:rect l="l" t="t" r="r" b="b"/>
              <a:pathLst>
                <a:path w="6005" h="3478" extrusionOk="0">
                  <a:moveTo>
                    <a:pt x="3070" y="1"/>
                  </a:moveTo>
                  <a:lnTo>
                    <a:pt x="0" y="1784"/>
                  </a:lnTo>
                  <a:lnTo>
                    <a:pt x="2935" y="3478"/>
                  </a:lnTo>
                  <a:lnTo>
                    <a:pt x="6005" y="1694"/>
                  </a:lnTo>
                  <a:lnTo>
                    <a:pt x="307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6"/>
            <p:cNvSpPr/>
            <p:nvPr/>
          </p:nvSpPr>
          <p:spPr>
            <a:xfrm>
              <a:off x="1678950" y="1594300"/>
              <a:ext cx="76750" cy="45075"/>
            </a:xfrm>
            <a:custGeom>
              <a:avLst/>
              <a:gdLst/>
              <a:ahLst/>
              <a:cxnLst/>
              <a:rect l="l" t="t" r="r" b="b"/>
              <a:pathLst>
                <a:path w="3070" h="1803" extrusionOk="0">
                  <a:moveTo>
                    <a:pt x="3070" y="0"/>
                  </a:moveTo>
                  <a:lnTo>
                    <a:pt x="0" y="1784"/>
                  </a:lnTo>
                  <a:lnTo>
                    <a:pt x="0" y="1803"/>
                  </a:lnTo>
                  <a:lnTo>
                    <a:pt x="3070" y="19"/>
                  </a:lnTo>
                  <a:lnTo>
                    <a:pt x="307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6"/>
            <p:cNvSpPr/>
            <p:nvPr/>
          </p:nvSpPr>
          <p:spPr>
            <a:xfrm>
              <a:off x="1605575" y="1596550"/>
              <a:ext cx="73400" cy="42825"/>
            </a:xfrm>
            <a:custGeom>
              <a:avLst/>
              <a:gdLst/>
              <a:ahLst/>
              <a:cxnLst/>
              <a:rect l="l" t="t" r="r" b="b"/>
              <a:pathLst>
                <a:path w="2936" h="1713" extrusionOk="0">
                  <a:moveTo>
                    <a:pt x="0" y="0"/>
                  </a:moveTo>
                  <a:lnTo>
                    <a:pt x="0" y="18"/>
                  </a:lnTo>
                  <a:lnTo>
                    <a:pt x="2935" y="1713"/>
                  </a:lnTo>
                  <a:lnTo>
                    <a:pt x="2935" y="1694"/>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6"/>
            <p:cNvSpPr/>
            <p:nvPr/>
          </p:nvSpPr>
          <p:spPr>
            <a:xfrm>
              <a:off x="1605575" y="1596550"/>
              <a:ext cx="73400" cy="42825"/>
            </a:xfrm>
            <a:custGeom>
              <a:avLst/>
              <a:gdLst/>
              <a:ahLst/>
              <a:cxnLst/>
              <a:rect l="l" t="t" r="r" b="b"/>
              <a:pathLst>
                <a:path w="2936" h="1713" extrusionOk="0">
                  <a:moveTo>
                    <a:pt x="0" y="0"/>
                  </a:moveTo>
                  <a:lnTo>
                    <a:pt x="0" y="18"/>
                  </a:lnTo>
                  <a:lnTo>
                    <a:pt x="2935" y="1713"/>
                  </a:lnTo>
                  <a:lnTo>
                    <a:pt x="2935" y="1694"/>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6"/>
            <p:cNvSpPr/>
            <p:nvPr/>
          </p:nvSpPr>
          <p:spPr>
            <a:xfrm>
              <a:off x="1678950" y="1594725"/>
              <a:ext cx="76750" cy="45100"/>
            </a:xfrm>
            <a:custGeom>
              <a:avLst/>
              <a:gdLst/>
              <a:ahLst/>
              <a:cxnLst/>
              <a:rect l="l" t="t" r="r" b="b"/>
              <a:pathLst>
                <a:path w="3070" h="1804" extrusionOk="0">
                  <a:moveTo>
                    <a:pt x="3070" y="1"/>
                  </a:moveTo>
                  <a:lnTo>
                    <a:pt x="0" y="1784"/>
                  </a:lnTo>
                  <a:lnTo>
                    <a:pt x="0" y="1803"/>
                  </a:lnTo>
                  <a:lnTo>
                    <a:pt x="3070" y="20"/>
                  </a:lnTo>
                  <a:lnTo>
                    <a:pt x="307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6"/>
            <p:cNvSpPr/>
            <p:nvPr/>
          </p:nvSpPr>
          <p:spPr>
            <a:xfrm>
              <a:off x="1605575" y="1596975"/>
              <a:ext cx="73400" cy="42850"/>
            </a:xfrm>
            <a:custGeom>
              <a:avLst/>
              <a:gdLst/>
              <a:ahLst/>
              <a:cxnLst/>
              <a:rect l="l" t="t" r="r" b="b"/>
              <a:pathLst>
                <a:path w="2936" h="1714" extrusionOk="0">
                  <a:moveTo>
                    <a:pt x="0" y="1"/>
                  </a:moveTo>
                  <a:lnTo>
                    <a:pt x="0" y="20"/>
                  </a:lnTo>
                  <a:lnTo>
                    <a:pt x="2935" y="1713"/>
                  </a:lnTo>
                  <a:lnTo>
                    <a:pt x="2935" y="1694"/>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6"/>
            <p:cNvSpPr/>
            <p:nvPr/>
          </p:nvSpPr>
          <p:spPr>
            <a:xfrm>
              <a:off x="1678950" y="1595200"/>
              <a:ext cx="76750" cy="45050"/>
            </a:xfrm>
            <a:custGeom>
              <a:avLst/>
              <a:gdLst/>
              <a:ahLst/>
              <a:cxnLst/>
              <a:rect l="l" t="t" r="r" b="b"/>
              <a:pathLst>
                <a:path w="3070" h="1802" extrusionOk="0">
                  <a:moveTo>
                    <a:pt x="3070" y="1"/>
                  </a:moveTo>
                  <a:lnTo>
                    <a:pt x="0" y="1783"/>
                  </a:lnTo>
                  <a:lnTo>
                    <a:pt x="0" y="1802"/>
                  </a:lnTo>
                  <a:lnTo>
                    <a:pt x="3070" y="18"/>
                  </a:lnTo>
                  <a:lnTo>
                    <a:pt x="307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6"/>
            <p:cNvSpPr/>
            <p:nvPr/>
          </p:nvSpPr>
          <p:spPr>
            <a:xfrm>
              <a:off x="1605575" y="1597425"/>
              <a:ext cx="73400" cy="42825"/>
            </a:xfrm>
            <a:custGeom>
              <a:avLst/>
              <a:gdLst/>
              <a:ahLst/>
              <a:cxnLst/>
              <a:rect l="l" t="t" r="r" b="b"/>
              <a:pathLst>
                <a:path w="2936" h="1713" extrusionOk="0">
                  <a:moveTo>
                    <a:pt x="0" y="0"/>
                  </a:moveTo>
                  <a:lnTo>
                    <a:pt x="0" y="19"/>
                  </a:lnTo>
                  <a:lnTo>
                    <a:pt x="2935" y="1713"/>
                  </a:lnTo>
                  <a:lnTo>
                    <a:pt x="2935" y="1694"/>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6"/>
            <p:cNvSpPr/>
            <p:nvPr/>
          </p:nvSpPr>
          <p:spPr>
            <a:xfrm>
              <a:off x="1799250" y="1594975"/>
              <a:ext cx="3275" cy="1875"/>
            </a:xfrm>
            <a:custGeom>
              <a:avLst/>
              <a:gdLst/>
              <a:ahLst/>
              <a:cxnLst/>
              <a:rect l="l" t="t" r="r" b="b"/>
              <a:pathLst>
                <a:path w="131" h="75" extrusionOk="0">
                  <a:moveTo>
                    <a:pt x="66" y="1"/>
                  </a:moveTo>
                  <a:lnTo>
                    <a:pt x="1" y="37"/>
                  </a:lnTo>
                  <a:lnTo>
                    <a:pt x="65" y="75"/>
                  </a:lnTo>
                  <a:lnTo>
                    <a:pt x="130" y="37"/>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6"/>
            <p:cNvSpPr/>
            <p:nvPr/>
          </p:nvSpPr>
          <p:spPr>
            <a:xfrm>
              <a:off x="1799250" y="1595900"/>
              <a:ext cx="1700" cy="15575"/>
            </a:xfrm>
            <a:custGeom>
              <a:avLst/>
              <a:gdLst/>
              <a:ahLst/>
              <a:cxnLst/>
              <a:rect l="l" t="t" r="r" b="b"/>
              <a:pathLst>
                <a:path w="68" h="623" extrusionOk="0">
                  <a:moveTo>
                    <a:pt x="1" y="0"/>
                  </a:moveTo>
                  <a:lnTo>
                    <a:pt x="2" y="585"/>
                  </a:lnTo>
                  <a:lnTo>
                    <a:pt x="68" y="622"/>
                  </a:lnTo>
                  <a:lnTo>
                    <a:pt x="65"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6"/>
            <p:cNvSpPr/>
            <p:nvPr/>
          </p:nvSpPr>
          <p:spPr>
            <a:xfrm>
              <a:off x="1800850" y="1590750"/>
              <a:ext cx="1675" cy="5175"/>
            </a:xfrm>
            <a:custGeom>
              <a:avLst/>
              <a:gdLst/>
              <a:ahLst/>
              <a:cxnLst/>
              <a:rect l="l" t="t" r="r" b="b"/>
              <a:pathLst>
                <a:path w="67" h="207" extrusionOk="0">
                  <a:moveTo>
                    <a:pt x="1" y="0"/>
                  </a:moveTo>
                  <a:lnTo>
                    <a:pt x="2" y="170"/>
                  </a:lnTo>
                  <a:lnTo>
                    <a:pt x="66" y="206"/>
                  </a:lnTo>
                  <a:lnTo>
                    <a:pt x="66" y="37"/>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6"/>
            <p:cNvSpPr/>
            <p:nvPr/>
          </p:nvSpPr>
          <p:spPr>
            <a:xfrm>
              <a:off x="1799250" y="1590750"/>
              <a:ext cx="3275" cy="1875"/>
            </a:xfrm>
            <a:custGeom>
              <a:avLst/>
              <a:gdLst/>
              <a:ahLst/>
              <a:cxnLst/>
              <a:rect l="l" t="t" r="r" b="b"/>
              <a:pathLst>
                <a:path w="131" h="75" extrusionOk="0">
                  <a:moveTo>
                    <a:pt x="65" y="0"/>
                  </a:moveTo>
                  <a:lnTo>
                    <a:pt x="1" y="37"/>
                  </a:lnTo>
                  <a:lnTo>
                    <a:pt x="65" y="74"/>
                  </a:lnTo>
                  <a:lnTo>
                    <a:pt x="130" y="37"/>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6"/>
            <p:cNvSpPr/>
            <p:nvPr/>
          </p:nvSpPr>
          <p:spPr>
            <a:xfrm>
              <a:off x="1788125" y="1602350"/>
              <a:ext cx="1675" cy="15525"/>
            </a:xfrm>
            <a:custGeom>
              <a:avLst/>
              <a:gdLst/>
              <a:ahLst/>
              <a:cxnLst/>
              <a:rect l="l" t="t" r="r" b="b"/>
              <a:pathLst>
                <a:path w="67" h="621" extrusionOk="0">
                  <a:moveTo>
                    <a:pt x="1" y="0"/>
                  </a:moveTo>
                  <a:lnTo>
                    <a:pt x="2" y="583"/>
                  </a:lnTo>
                  <a:lnTo>
                    <a:pt x="66" y="621"/>
                  </a:lnTo>
                  <a:lnTo>
                    <a:pt x="65"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6"/>
            <p:cNvSpPr/>
            <p:nvPr/>
          </p:nvSpPr>
          <p:spPr>
            <a:xfrm>
              <a:off x="1789725" y="1601400"/>
              <a:ext cx="3325" cy="16475"/>
            </a:xfrm>
            <a:custGeom>
              <a:avLst/>
              <a:gdLst/>
              <a:ahLst/>
              <a:cxnLst/>
              <a:rect l="l" t="t" r="r" b="b"/>
              <a:pathLst>
                <a:path w="133" h="659" extrusionOk="0">
                  <a:moveTo>
                    <a:pt x="131" y="1"/>
                  </a:moveTo>
                  <a:lnTo>
                    <a:pt x="1" y="76"/>
                  </a:lnTo>
                  <a:lnTo>
                    <a:pt x="2" y="659"/>
                  </a:lnTo>
                  <a:lnTo>
                    <a:pt x="133" y="584"/>
                  </a:lnTo>
                  <a:lnTo>
                    <a:pt x="13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6"/>
            <p:cNvSpPr/>
            <p:nvPr/>
          </p:nvSpPr>
          <p:spPr>
            <a:xfrm>
              <a:off x="1788125" y="1600450"/>
              <a:ext cx="4900" cy="2875"/>
            </a:xfrm>
            <a:custGeom>
              <a:avLst/>
              <a:gdLst/>
              <a:ahLst/>
              <a:cxnLst/>
              <a:rect l="l" t="t" r="r" b="b"/>
              <a:pathLst>
                <a:path w="196" h="115" extrusionOk="0">
                  <a:moveTo>
                    <a:pt x="130" y="1"/>
                  </a:moveTo>
                  <a:lnTo>
                    <a:pt x="1" y="76"/>
                  </a:lnTo>
                  <a:lnTo>
                    <a:pt x="65" y="114"/>
                  </a:lnTo>
                  <a:lnTo>
                    <a:pt x="195" y="39"/>
                  </a:lnTo>
                  <a:lnTo>
                    <a:pt x="13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6"/>
            <p:cNvSpPr/>
            <p:nvPr/>
          </p:nvSpPr>
          <p:spPr>
            <a:xfrm>
              <a:off x="1799225" y="1583175"/>
              <a:ext cx="1650" cy="9450"/>
            </a:xfrm>
            <a:custGeom>
              <a:avLst/>
              <a:gdLst/>
              <a:ahLst/>
              <a:cxnLst/>
              <a:rect l="l" t="t" r="r" b="b"/>
              <a:pathLst>
                <a:path w="66" h="378" extrusionOk="0">
                  <a:moveTo>
                    <a:pt x="1" y="0"/>
                  </a:moveTo>
                  <a:lnTo>
                    <a:pt x="2" y="340"/>
                  </a:lnTo>
                  <a:lnTo>
                    <a:pt x="66" y="377"/>
                  </a:lnTo>
                  <a:lnTo>
                    <a:pt x="64"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6"/>
            <p:cNvSpPr/>
            <p:nvPr/>
          </p:nvSpPr>
          <p:spPr>
            <a:xfrm>
              <a:off x="1800850" y="1580150"/>
              <a:ext cx="2775" cy="1200"/>
            </a:xfrm>
            <a:custGeom>
              <a:avLst/>
              <a:gdLst/>
              <a:ahLst/>
              <a:cxnLst/>
              <a:rect l="l" t="t" r="r" b="b"/>
              <a:pathLst>
                <a:path w="111" h="48" extrusionOk="0">
                  <a:moveTo>
                    <a:pt x="27" y="1"/>
                  </a:moveTo>
                  <a:cubicBezTo>
                    <a:pt x="17" y="1"/>
                    <a:pt x="8" y="4"/>
                    <a:pt x="1" y="10"/>
                  </a:cubicBezTo>
                  <a:lnTo>
                    <a:pt x="65" y="47"/>
                  </a:lnTo>
                  <a:cubicBezTo>
                    <a:pt x="72" y="41"/>
                    <a:pt x="81" y="38"/>
                    <a:pt x="91" y="38"/>
                  </a:cubicBezTo>
                  <a:cubicBezTo>
                    <a:pt x="97" y="38"/>
                    <a:pt x="104" y="40"/>
                    <a:pt x="111" y="43"/>
                  </a:cubicBezTo>
                  <a:lnTo>
                    <a:pt x="46" y="5"/>
                  </a:lnTo>
                  <a:cubicBezTo>
                    <a:pt x="40" y="2"/>
                    <a:pt x="33" y="1"/>
                    <a:pt x="2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6"/>
            <p:cNvSpPr/>
            <p:nvPr/>
          </p:nvSpPr>
          <p:spPr>
            <a:xfrm>
              <a:off x="1800850" y="1580275"/>
              <a:ext cx="1850" cy="1075"/>
            </a:xfrm>
            <a:custGeom>
              <a:avLst/>
              <a:gdLst/>
              <a:ahLst/>
              <a:cxnLst/>
              <a:rect l="l" t="t" r="r" b="b"/>
              <a:pathLst>
                <a:path w="74" h="43" extrusionOk="0">
                  <a:moveTo>
                    <a:pt x="9" y="0"/>
                  </a:moveTo>
                  <a:cubicBezTo>
                    <a:pt x="7" y="0"/>
                    <a:pt x="2" y="2"/>
                    <a:pt x="1" y="5"/>
                  </a:cubicBezTo>
                  <a:lnTo>
                    <a:pt x="65" y="42"/>
                  </a:lnTo>
                  <a:cubicBezTo>
                    <a:pt x="67" y="39"/>
                    <a:pt x="70" y="38"/>
                    <a:pt x="73" y="36"/>
                  </a:cubicBezTo>
                  <a:lnTo>
                    <a:pt x="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6"/>
            <p:cNvSpPr/>
            <p:nvPr/>
          </p:nvSpPr>
          <p:spPr>
            <a:xfrm>
              <a:off x="1801075" y="1580200"/>
              <a:ext cx="1825" cy="1025"/>
            </a:xfrm>
            <a:custGeom>
              <a:avLst/>
              <a:gdLst/>
              <a:ahLst/>
              <a:cxnLst/>
              <a:rect l="l" t="t" r="r" b="b"/>
              <a:pathLst>
                <a:path w="73" h="41" extrusionOk="0">
                  <a:moveTo>
                    <a:pt x="8" y="0"/>
                  </a:moveTo>
                  <a:cubicBezTo>
                    <a:pt x="5" y="2"/>
                    <a:pt x="2" y="2"/>
                    <a:pt x="0" y="3"/>
                  </a:cubicBezTo>
                  <a:lnTo>
                    <a:pt x="64" y="41"/>
                  </a:lnTo>
                  <a:lnTo>
                    <a:pt x="73" y="38"/>
                  </a:lnTo>
                  <a:lnTo>
                    <a:pt x="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6"/>
            <p:cNvSpPr/>
            <p:nvPr/>
          </p:nvSpPr>
          <p:spPr>
            <a:xfrm>
              <a:off x="1801250" y="1580150"/>
              <a:ext cx="1775" cy="1025"/>
            </a:xfrm>
            <a:custGeom>
              <a:avLst/>
              <a:gdLst/>
              <a:ahLst/>
              <a:cxnLst/>
              <a:rect l="l" t="t" r="r" b="b"/>
              <a:pathLst>
                <a:path w="71" h="41" extrusionOk="0">
                  <a:moveTo>
                    <a:pt x="7" y="1"/>
                  </a:moveTo>
                  <a:lnTo>
                    <a:pt x="1" y="2"/>
                  </a:lnTo>
                  <a:lnTo>
                    <a:pt x="66" y="40"/>
                  </a:lnTo>
                  <a:cubicBezTo>
                    <a:pt x="67" y="40"/>
                    <a:pt x="69" y="39"/>
                    <a:pt x="70" y="39"/>
                  </a:cubicBez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6"/>
            <p:cNvSpPr/>
            <p:nvPr/>
          </p:nvSpPr>
          <p:spPr>
            <a:xfrm>
              <a:off x="1801400" y="1580150"/>
              <a:ext cx="1775" cy="975"/>
            </a:xfrm>
            <a:custGeom>
              <a:avLst/>
              <a:gdLst/>
              <a:ahLst/>
              <a:cxnLst/>
              <a:rect l="l" t="t" r="r" b="b"/>
              <a:pathLst>
                <a:path w="71" h="39" extrusionOk="0">
                  <a:moveTo>
                    <a:pt x="1" y="1"/>
                  </a:moveTo>
                  <a:lnTo>
                    <a:pt x="64" y="39"/>
                  </a:lnTo>
                  <a:lnTo>
                    <a:pt x="70"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6"/>
            <p:cNvSpPr/>
            <p:nvPr/>
          </p:nvSpPr>
          <p:spPr>
            <a:xfrm>
              <a:off x="1801500" y="1580150"/>
              <a:ext cx="1775" cy="975"/>
            </a:xfrm>
            <a:custGeom>
              <a:avLst/>
              <a:gdLst/>
              <a:ahLst/>
              <a:cxnLst/>
              <a:rect l="l" t="t" r="r" b="b"/>
              <a:pathLst>
                <a:path w="71" h="39" extrusionOk="0">
                  <a:moveTo>
                    <a:pt x="1" y="1"/>
                  </a:moveTo>
                  <a:lnTo>
                    <a:pt x="66" y="39"/>
                  </a:lnTo>
                  <a:lnTo>
                    <a:pt x="70"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6"/>
            <p:cNvSpPr/>
            <p:nvPr/>
          </p:nvSpPr>
          <p:spPr>
            <a:xfrm>
              <a:off x="1801625" y="1580150"/>
              <a:ext cx="1725" cy="975"/>
            </a:xfrm>
            <a:custGeom>
              <a:avLst/>
              <a:gdLst/>
              <a:ahLst/>
              <a:cxnLst/>
              <a:rect l="l" t="t" r="r" b="b"/>
              <a:pathLst>
                <a:path w="69" h="39" extrusionOk="0">
                  <a:moveTo>
                    <a:pt x="0" y="1"/>
                  </a:moveTo>
                  <a:lnTo>
                    <a:pt x="65" y="39"/>
                  </a:lnTo>
                  <a:lnTo>
                    <a:pt x="68"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6"/>
            <p:cNvSpPr/>
            <p:nvPr/>
          </p:nvSpPr>
          <p:spPr>
            <a:xfrm>
              <a:off x="1801725" y="1580150"/>
              <a:ext cx="1725" cy="975"/>
            </a:xfrm>
            <a:custGeom>
              <a:avLst/>
              <a:gdLst/>
              <a:ahLst/>
              <a:cxnLst/>
              <a:rect l="l" t="t" r="r" b="b"/>
              <a:pathLst>
                <a:path w="69" h="39" extrusionOk="0">
                  <a:moveTo>
                    <a:pt x="1" y="1"/>
                  </a:moveTo>
                  <a:lnTo>
                    <a:pt x="64" y="39"/>
                  </a:lnTo>
                  <a:lnTo>
                    <a:pt x="69"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6"/>
            <p:cNvSpPr/>
            <p:nvPr/>
          </p:nvSpPr>
          <p:spPr>
            <a:xfrm>
              <a:off x="1801825" y="1580200"/>
              <a:ext cx="1700" cy="1000"/>
            </a:xfrm>
            <a:custGeom>
              <a:avLst/>
              <a:gdLst/>
              <a:ahLst/>
              <a:cxnLst/>
              <a:rect l="l" t="t" r="r" b="b"/>
              <a:pathLst>
                <a:path w="68" h="40" extrusionOk="0">
                  <a:moveTo>
                    <a:pt x="1" y="0"/>
                  </a:moveTo>
                  <a:lnTo>
                    <a:pt x="65" y="38"/>
                  </a:lnTo>
                  <a:lnTo>
                    <a:pt x="68" y="39"/>
                  </a:lnTo>
                  <a:lnTo>
                    <a:pt x="4" y="2"/>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6"/>
            <p:cNvSpPr/>
            <p:nvPr/>
          </p:nvSpPr>
          <p:spPr>
            <a:xfrm>
              <a:off x="1801900" y="1580225"/>
              <a:ext cx="1725" cy="1000"/>
            </a:xfrm>
            <a:custGeom>
              <a:avLst/>
              <a:gdLst/>
              <a:ahLst/>
              <a:cxnLst/>
              <a:rect l="l" t="t" r="r" b="b"/>
              <a:pathLst>
                <a:path w="69" h="40" extrusionOk="0">
                  <a:moveTo>
                    <a:pt x="1" y="1"/>
                  </a:moveTo>
                  <a:lnTo>
                    <a:pt x="65" y="38"/>
                  </a:lnTo>
                  <a:cubicBezTo>
                    <a:pt x="65" y="38"/>
                    <a:pt x="66" y="38"/>
                    <a:pt x="67" y="39"/>
                  </a:cubicBezTo>
                  <a:lnTo>
                    <a:pt x="67" y="39"/>
                  </a:lnTo>
                  <a:lnTo>
                    <a:pt x="4" y="2"/>
                  </a:lnTo>
                  <a:lnTo>
                    <a:pt x="1" y="1"/>
                  </a:lnTo>
                  <a:close/>
                  <a:moveTo>
                    <a:pt x="67" y="39"/>
                  </a:moveTo>
                  <a:lnTo>
                    <a:pt x="69" y="40"/>
                  </a:lnTo>
                  <a:cubicBezTo>
                    <a:pt x="68" y="39"/>
                    <a:pt x="67" y="39"/>
                    <a:pt x="67" y="39"/>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6"/>
            <p:cNvSpPr/>
            <p:nvPr/>
          </p:nvSpPr>
          <p:spPr>
            <a:xfrm>
              <a:off x="1801975" y="1580275"/>
              <a:ext cx="1650" cy="950"/>
            </a:xfrm>
            <a:custGeom>
              <a:avLst/>
              <a:gdLst/>
              <a:ahLst/>
              <a:cxnLst/>
              <a:rect l="l" t="t" r="r" b="b"/>
              <a:pathLst>
                <a:path w="66" h="38" extrusionOk="0">
                  <a:moveTo>
                    <a:pt x="66" y="38"/>
                  </a:moveTo>
                  <a:lnTo>
                    <a:pt x="1" y="0"/>
                  </a:lnTo>
                  <a:lnTo>
                    <a:pt x="1" y="0"/>
                  </a:lnTo>
                  <a:lnTo>
                    <a:pt x="66" y="38"/>
                  </a:lnTo>
                  <a:lnTo>
                    <a:pt x="66" y="3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6"/>
            <p:cNvSpPr/>
            <p:nvPr/>
          </p:nvSpPr>
          <p:spPr>
            <a:xfrm>
              <a:off x="1791350" y="1591650"/>
              <a:ext cx="9525" cy="5525"/>
            </a:xfrm>
            <a:custGeom>
              <a:avLst/>
              <a:gdLst/>
              <a:ahLst/>
              <a:cxnLst/>
              <a:rect l="l" t="t" r="r" b="b"/>
              <a:pathLst>
                <a:path w="381" h="221" extrusionOk="0">
                  <a:moveTo>
                    <a:pt x="317" y="1"/>
                  </a:moveTo>
                  <a:lnTo>
                    <a:pt x="1" y="183"/>
                  </a:lnTo>
                  <a:lnTo>
                    <a:pt x="65" y="221"/>
                  </a:lnTo>
                  <a:lnTo>
                    <a:pt x="381" y="38"/>
                  </a:lnTo>
                  <a:lnTo>
                    <a:pt x="3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6"/>
            <p:cNvSpPr/>
            <p:nvPr/>
          </p:nvSpPr>
          <p:spPr>
            <a:xfrm>
              <a:off x="1799225" y="1580375"/>
              <a:ext cx="3250" cy="3750"/>
            </a:xfrm>
            <a:custGeom>
              <a:avLst/>
              <a:gdLst/>
              <a:ahLst/>
              <a:cxnLst/>
              <a:rect l="l" t="t" r="r" b="b"/>
              <a:pathLst>
                <a:path w="130" h="150" extrusionOk="0">
                  <a:moveTo>
                    <a:pt x="66" y="1"/>
                  </a:moveTo>
                  <a:cubicBezTo>
                    <a:pt x="27" y="25"/>
                    <a:pt x="3" y="67"/>
                    <a:pt x="1" y="112"/>
                  </a:cubicBezTo>
                  <a:lnTo>
                    <a:pt x="64" y="150"/>
                  </a:lnTo>
                  <a:cubicBezTo>
                    <a:pt x="67" y="105"/>
                    <a:pt x="92" y="63"/>
                    <a:pt x="130" y="38"/>
                  </a:cubicBez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6"/>
            <p:cNvSpPr/>
            <p:nvPr/>
          </p:nvSpPr>
          <p:spPr>
            <a:xfrm>
              <a:off x="1799225" y="1582875"/>
              <a:ext cx="1650" cy="1250"/>
            </a:xfrm>
            <a:custGeom>
              <a:avLst/>
              <a:gdLst/>
              <a:ahLst/>
              <a:cxnLst/>
              <a:rect l="l" t="t" r="r" b="b"/>
              <a:pathLst>
                <a:path w="66" h="50" extrusionOk="0">
                  <a:moveTo>
                    <a:pt x="1" y="1"/>
                  </a:moveTo>
                  <a:cubicBezTo>
                    <a:pt x="1" y="5"/>
                    <a:pt x="1" y="8"/>
                    <a:pt x="1" y="12"/>
                  </a:cubicBezTo>
                  <a:lnTo>
                    <a:pt x="64" y="50"/>
                  </a:lnTo>
                  <a:lnTo>
                    <a:pt x="66" y="50"/>
                  </a:lnTo>
                  <a:cubicBezTo>
                    <a:pt x="64" y="46"/>
                    <a:pt x="64" y="41"/>
                    <a:pt x="66" y="37"/>
                  </a:cubicBez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6"/>
            <p:cNvSpPr/>
            <p:nvPr/>
          </p:nvSpPr>
          <p:spPr>
            <a:xfrm>
              <a:off x="1799250" y="1582625"/>
              <a:ext cx="1675" cy="1175"/>
            </a:xfrm>
            <a:custGeom>
              <a:avLst/>
              <a:gdLst/>
              <a:ahLst/>
              <a:cxnLst/>
              <a:rect l="l" t="t" r="r" b="b"/>
              <a:pathLst>
                <a:path w="67" h="47" extrusionOk="0">
                  <a:moveTo>
                    <a:pt x="2" y="0"/>
                  </a:moveTo>
                  <a:lnTo>
                    <a:pt x="1" y="11"/>
                  </a:lnTo>
                  <a:lnTo>
                    <a:pt x="65" y="47"/>
                  </a:lnTo>
                  <a:cubicBezTo>
                    <a:pt x="65" y="44"/>
                    <a:pt x="66" y="41"/>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6"/>
            <p:cNvSpPr/>
            <p:nvPr/>
          </p:nvSpPr>
          <p:spPr>
            <a:xfrm>
              <a:off x="1799300" y="1582450"/>
              <a:ext cx="1650" cy="1150"/>
            </a:xfrm>
            <a:custGeom>
              <a:avLst/>
              <a:gdLst/>
              <a:ahLst/>
              <a:cxnLst/>
              <a:rect l="l" t="t" r="r" b="b"/>
              <a:pathLst>
                <a:path w="66" h="46" extrusionOk="0">
                  <a:moveTo>
                    <a:pt x="2" y="0"/>
                  </a:moveTo>
                  <a:cubicBezTo>
                    <a:pt x="0" y="3"/>
                    <a:pt x="0" y="6"/>
                    <a:pt x="0" y="7"/>
                  </a:cubicBezTo>
                  <a:lnTo>
                    <a:pt x="64" y="45"/>
                  </a:lnTo>
                  <a:cubicBezTo>
                    <a:pt x="64" y="42"/>
                    <a:pt x="66" y="41"/>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6"/>
            <p:cNvSpPr/>
            <p:nvPr/>
          </p:nvSpPr>
          <p:spPr>
            <a:xfrm>
              <a:off x="1799325" y="1582300"/>
              <a:ext cx="1700" cy="1100"/>
            </a:xfrm>
            <a:custGeom>
              <a:avLst/>
              <a:gdLst/>
              <a:ahLst/>
              <a:cxnLst/>
              <a:rect l="l" t="t" r="r" b="b"/>
              <a:pathLst>
                <a:path w="68" h="44" extrusionOk="0">
                  <a:moveTo>
                    <a:pt x="2" y="0"/>
                  </a:moveTo>
                  <a:cubicBezTo>
                    <a:pt x="2" y="2"/>
                    <a:pt x="1" y="5"/>
                    <a:pt x="1" y="6"/>
                  </a:cubicBezTo>
                  <a:lnTo>
                    <a:pt x="65" y="44"/>
                  </a:lnTo>
                  <a:cubicBezTo>
                    <a:pt x="66" y="42"/>
                    <a:pt x="68" y="40"/>
                    <a:pt x="68"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6"/>
            <p:cNvSpPr/>
            <p:nvPr/>
          </p:nvSpPr>
          <p:spPr>
            <a:xfrm>
              <a:off x="1799375" y="1582125"/>
              <a:ext cx="1700" cy="1100"/>
            </a:xfrm>
            <a:custGeom>
              <a:avLst/>
              <a:gdLst/>
              <a:ahLst/>
              <a:cxnLst/>
              <a:rect l="l" t="t" r="r" b="b"/>
              <a:pathLst>
                <a:path w="68" h="44" extrusionOk="0">
                  <a:moveTo>
                    <a:pt x="3" y="0"/>
                  </a:moveTo>
                  <a:lnTo>
                    <a:pt x="0" y="7"/>
                  </a:lnTo>
                  <a:lnTo>
                    <a:pt x="66" y="44"/>
                  </a:lnTo>
                  <a:cubicBezTo>
                    <a:pt x="66" y="42"/>
                    <a:pt x="67" y="41"/>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6"/>
            <p:cNvSpPr/>
            <p:nvPr/>
          </p:nvSpPr>
          <p:spPr>
            <a:xfrm>
              <a:off x="1799450" y="1581975"/>
              <a:ext cx="1675" cy="1100"/>
            </a:xfrm>
            <a:custGeom>
              <a:avLst/>
              <a:gdLst/>
              <a:ahLst/>
              <a:cxnLst/>
              <a:rect l="l" t="t" r="r" b="b"/>
              <a:pathLst>
                <a:path w="67" h="44" extrusionOk="0">
                  <a:moveTo>
                    <a:pt x="2" y="0"/>
                  </a:moveTo>
                  <a:cubicBezTo>
                    <a:pt x="2" y="3"/>
                    <a:pt x="0" y="5"/>
                    <a:pt x="0" y="8"/>
                  </a:cubicBezTo>
                  <a:lnTo>
                    <a:pt x="64" y="44"/>
                  </a:lnTo>
                  <a:cubicBezTo>
                    <a:pt x="65" y="42"/>
                    <a:pt x="65" y="41"/>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6"/>
            <p:cNvSpPr/>
            <p:nvPr/>
          </p:nvSpPr>
          <p:spPr>
            <a:xfrm>
              <a:off x="1799475" y="1581825"/>
              <a:ext cx="1725" cy="1125"/>
            </a:xfrm>
            <a:custGeom>
              <a:avLst/>
              <a:gdLst/>
              <a:ahLst/>
              <a:cxnLst/>
              <a:rect l="l" t="t" r="r" b="b"/>
              <a:pathLst>
                <a:path w="69" h="45" extrusionOk="0">
                  <a:moveTo>
                    <a:pt x="4" y="1"/>
                  </a:moveTo>
                  <a:lnTo>
                    <a:pt x="1" y="6"/>
                  </a:lnTo>
                  <a:lnTo>
                    <a:pt x="66" y="44"/>
                  </a:lnTo>
                  <a:cubicBezTo>
                    <a:pt x="66" y="43"/>
                    <a:pt x="67" y="41"/>
                    <a:pt x="69" y="38"/>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6"/>
            <p:cNvSpPr/>
            <p:nvPr/>
          </p:nvSpPr>
          <p:spPr>
            <a:xfrm>
              <a:off x="1799550" y="1581725"/>
              <a:ext cx="1725" cy="1075"/>
            </a:xfrm>
            <a:custGeom>
              <a:avLst/>
              <a:gdLst/>
              <a:ahLst/>
              <a:cxnLst/>
              <a:rect l="l" t="t" r="r" b="b"/>
              <a:pathLst>
                <a:path w="69" h="43" extrusionOk="0">
                  <a:moveTo>
                    <a:pt x="3" y="0"/>
                  </a:moveTo>
                  <a:lnTo>
                    <a:pt x="1" y="5"/>
                  </a:lnTo>
                  <a:lnTo>
                    <a:pt x="66" y="42"/>
                  </a:lnTo>
                  <a:lnTo>
                    <a:pt x="69" y="36"/>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6"/>
            <p:cNvSpPr/>
            <p:nvPr/>
          </p:nvSpPr>
          <p:spPr>
            <a:xfrm>
              <a:off x="1799625" y="1581600"/>
              <a:ext cx="1725" cy="1075"/>
            </a:xfrm>
            <a:custGeom>
              <a:avLst/>
              <a:gdLst/>
              <a:ahLst/>
              <a:cxnLst/>
              <a:rect l="l" t="t" r="r" b="b"/>
              <a:pathLst>
                <a:path w="69" h="43" extrusionOk="0">
                  <a:moveTo>
                    <a:pt x="3" y="1"/>
                  </a:moveTo>
                  <a:cubicBezTo>
                    <a:pt x="3" y="2"/>
                    <a:pt x="2" y="4"/>
                    <a:pt x="0" y="5"/>
                  </a:cubicBezTo>
                  <a:lnTo>
                    <a:pt x="66" y="43"/>
                  </a:lnTo>
                  <a:lnTo>
                    <a:pt x="69" y="37"/>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6"/>
            <p:cNvSpPr/>
            <p:nvPr/>
          </p:nvSpPr>
          <p:spPr>
            <a:xfrm>
              <a:off x="1799700" y="1581425"/>
              <a:ext cx="1725" cy="1125"/>
            </a:xfrm>
            <a:custGeom>
              <a:avLst/>
              <a:gdLst/>
              <a:ahLst/>
              <a:cxnLst/>
              <a:rect l="l" t="t" r="r" b="b"/>
              <a:pathLst>
                <a:path w="69" h="45" extrusionOk="0">
                  <a:moveTo>
                    <a:pt x="5" y="1"/>
                  </a:moveTo>
                  <a:lnTo>
                    <a:pt x="0" y="6"/>
                  </a:lnTo>
                  <a:lnTo>
                    <a:pt x="66" y="44"/>
                  </a:lnTo>
                  <a:cubicBezTo>
                    <a:pt x="66" y="41"/>
                    <a:pt x="67" y="40"/>
                    <a:pt x="69" y="38"/>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6"/>
            <p:cNvSpPr/>
            <p:nvPr/>
          </p:nvSpPr>
          <p:spPr>
            <a:xfrm>
              <a:off x="1799800" y="1581275"/>
              <a:ext cx="1725" cy="1125"/>
            </a:xfrm>
            <a:custGeom>
              <a:avLst/>
              <a:gdLst/>
              <a:ahLst/>
              <a:cxnLst/>
              <a:rect l="l" t="t" r="r" b="b"/>
              <a:pathLst>
                <a:path w="69" h="45" extrusionOk="0">
                  <a:moveTo>
                    <a:pt x="4" y="1"/>
                  </a:moveTo>
                  <a:lnTo>
                    <a:pt x="1" y="7"/>
                  </a:lnTo>
                  <a:lnTo>
                    <a:pt x="65" y="44"/>
                  </a:lnTo>
                  <a:lnTo>
                    <a:pt x="69" y="39"/>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6"/>
            <p:cNvSpPr/>
            <p:nvPr/>
          </p:nvSpPr>
          <p:spPr>
            <a:xfrm>
              <a:off x="1799875" y="1581150"/>
              <a:ext cx="1725" cy="1100"/>
            </a:xfrm>
            <a:custGeom>
              <a:avLst/>
              <a:gdLst/>
              <a:ahLst/>
              <a:cxnLst/>
              <a:rect l="l" t="t" r="r" b="b"/>
              <a:pathLst>
                <a:path w="69" h="44" extrusionOk="0">
                  <a:moveTo>
                    <a:pt x="5" y="0"/>
                  </a:moveTo>
                  <a:lnTo>
                    <a:pt x="1" y="6"/>
                  </a:lnTo>
                  <a:lnTo>
                    <a:pt x="64" y="44"/>
                  </a:lnTo>
                  <a:lnTo>
                    <a:pt x="69"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6"/>
            <p:cNvSpPr/>
            <p:nvPr/>
          </p:nvSpPr>
          <p:spPr>
            <a:xfrm>
              <a:off x="1799975" y="1581000"/>
              <a:ext cx="1775" cy="1100"/>
            </a:xfrm>
            <a:custGeom>
              <a:avLst/>
              <a:gdLst/>
              <a:ahLst/>
              <a:cxnLst/>
              <a:rect l="l" t="t" r="r" b="b"/>
              <a:pathLst>
                <a:path w="71" h="44" extrusionOk="0">
                  <a:moveTo>
                    <a:pt x="7" y="0"/>
                  </a:moveTo>
                  <a:cubicBezTo>
                    <a:pt x="5" y="2"/>
                    <a:pt x="2" y="5"/>
                    <a:pt x="1" y="6"/>
                  </a:cubicBezTo>
                  <a:lnTo>
                    <a:pt x="66" y="44"/>
                  </a:lnTo>
                  <a:cubicBezTo>
                    <a:pt x="68" y="42"/>
                    <a:pt x="69" y="39"/>
                    <a:pt x="71" y="38"/>
                  </a:cubicBezTo>
                  <a:lnTo>
                    <a:pt x="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6"/>
            <p:cNvSpPr/>
            <p:nvPr/>
          </p:nvSpPr>
          <p:spPr>
            <a:xfrm>
              <a:off x="1800125" y="1580800"/>
              <a:ext cx="1850" cy="1150"/>
            </a:xfrm>
            <a:custGeom>
              <a:avLst/>
              <a:gdLst/>
              <a:ahLst/>
              <a:cxnLst/>
              <a:rect l="l" t="t" r="r" b="b"/>
              <a:pathLst>
                <a:path w="74" h="46" extrusionOk="0">
                  <a:moveTo>
                    <a:pt x="8" y="1"/>
                  </a:moveTo>
                  <a:cubicBezTo>
                    <a:pt x="5" y="2"/>
                    <a:pt x="2" y="5"/>
                    <a:pt x="1" y="8"/>
                  </a:cubicBezTo>
                  <a:lnTo>
                    <a:pt x="65" y="46"/>
                  </a:lnTo>
                  <a:lnTo>
                    <a:pt x="66" y="46"/>
                  </a:lnTo>
                  <a:cubicBezTo>
                    <a:pt x="67" y="43"/>
                    <a:pt x="70" y="42"/>
                    <a:pt x="73" y="39"/>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6"/>
            <p:cNvSpPr/>
            <p:nvPr/>
          </p:nvSpPr>
          <p:spPr>
            <a:xfrm>
              <a:off x="1800325" y="1580425"/>
              <a:ext cx="2150" cy="1350"/>
            </a:xfrm>
            <a:custGeom>
              <a:avLst/>
              <a:gdLst/>
              <a:ahLst/>
              <a:cxnLst/>
              <a:rect l="l" t="t" r="r" b="b"/>
              <a:pathLst>
                <a:path w="86" h="54" extrusionOk="0">
                  <a:moveTo>
                    <a:pt x="22" y="0"/>
                  </a:moveTo>
                  <a:cubicBezTo>
                    <a:pt x="15" y="4"/>
                    <a:pt x="7" y="10"/>
                    <a:pt x="0" y="16"/>
                  </a:cubicBezTo>
                  <a:lnTo>
                    <a:pt x="65" y="54"/>
                  </a:lnTo>
                  <a:cubicBezTo>
                    <a:pt x="71" y="48"/>
                    <a:pt x="78" y="42"/>
                    <a:pt x="86" y="38"/>
                  </a:cubicBezTo>
                  <a:lnTo>
                    <a:pt x="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6"/>
            <p:cNvSpPr/>
            <p:nvPr/>
          </p:nvSpPr>
          <p:spPr>
            <a:xfrm>
              <a:off x="1800850" y="1581075"/>
              <a:ext cx="3325" cy="30350"/>
            </a:xfrm>
            <a:custGeom>
              <a:avLst/>
              <a:gdLst/>
              <a:ahLst/>
              <a:cxnLst/>
              <a:rect l="l" t="t" r="r" b="b"/>
              <a:pathLst>
                <a:path w="133" h="1214" extrusionOk="0">
                  <a:moveTo>
                    <a:pt x="94" y="1"/>
                  </a:moveTo>
                  <a:cubicBezTo>
                    <a:pt x="85" y="1"/>
                    <a:pt x="75" y="4"/>
                    <a:pt x="65" y="10"/>
                  </a:cubicBezTo>
                  <a:cubicBezTo>
                    <a:pt x="27" y="35"/>
                    <a:pt x="4" y="76"/>
                    <a:pt x="1" y="122"/>
                  </a:cubicBezTo>
                  <a:lnTo>
                    <a:pt x="1" y="461"/>
                  </a:lnTo>
                  <a:lnTo>
                    <a:pt x="66" y="424"/>
                  </a:lnTo>
                  <a:lnTo>
                    <a:pt x="66" y="593"/>
                  </a:lnTo>
                  <a:lnTo>
                    <a:pt x="1" y="631"/>
                  </a:lnTo>
                  <a:lnTo>
                    <a:pt x="4" y="1214"/>
                  </a:lnTo>
                  <a:lnTo>
                    <a:pt x="133" y="1140"/>
                  </a:lnTo>
                  <a:lnTo>
                    <a:pt x="130" y="47"/>
                  </a:lnTo>
                  <a:cubicBezTo>
                    <a:pt x="130" y="18"/>
                    <a:pt x="115" y="1"/>
                    <a:pt x="9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6"/>
            <p:cNvSpPr/>
            <p:nvPr/>
          </p:nvSpPr>
          <p:spPr>
            <a:xfrm>
              <a:off x="1788100" y="1596225"/>
              <a:ext cx="4875" cy="2850"/>
            </a:xfrm>
            <a:custGeom>
              <a:avLst/>
              <a:gdLst/>
              <a:ahLst/>
              <a:cxnLst/>
              <a:rect l="l" t="t" r="r" b="b"/>
              <a:pathLst>
                <a:path w="195" h="114" extrusionOk="0">
                  <a:moveTo>
                    <a:pt x="131" y="0"/>
                  </a:moveTo>
                  <a:lnTo>
                    <a:pt x="0" y="76"/>
                  </a:lnTo>
                  <a:lnTo>
                    <a:pt x="66" y="113"/>
                  </a:lnTo>
                  <a:lnTo>
                    <a:pt x="195" y="38"/>
                  </a:lnTo>
                  <a:lnTo>
                    <a:pt x="13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6"/>
            <p:cNvSpPr/>
            <p:nvPr/>
          </p:nvSpPr>
          <p:spPr>
            <a:xfrm>
              <a:off x="1777000" y="1606925"/>
              <a:ext cx="4850" cy="2800"/>
            </a:xfrm>
            <a:custGeom>
              <a:avLst/>
              <a:gdLst/>
              <a:ahLst/>
              <a:cxnLst/>
              <a:rect l="l" t="t" r="r" b="b"/>
              <a:pathLst>
                <a:path w="194" h="112" extrusionOk="0">
                  <a:moveTo>
                    <a:pt x="130" y="0"/>
                  </a:moveTo>
                  <a:lnTo>
                    <a:pt x="1" y="74"/>
                  </a:lnTo>
                  <a:lnTo>
                    <a:pt x="64" y="112"/>
                  </a:lnTo>
                  <a:lnTo>
                    <a:pt x="193" y="36"/>
                  </a:lnTo>
                  <a:lnTo>
                    <a:pt x="1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6"/>
            <p:cNvSpPr/>
            <p:nvPr/>
          </p:nvSpPr>
          <p:spPr>
            <a:xfrm>
              <a:off x="1777000" y="1608750"/>
              <a:ext cx="1650" cy="15550"/>
            </a:xfrm>
            <a:custGeom>
              <a:avLst/>
              <a:gdLst/>
              <a:ahLst/>
              <a:cxnLst/>
              <a:rect l="l" t="t" r="r" b="b"/>
              <a:pathLst>
                <a:path w="66" h="622" extrusionOk="0">
                  <a:moveTo>
                    <a:pt x="1" y="1"/>
                  </a:moveTo>
                  <a:lnTo>
                    <a:pt x="2" y="585"/>
                  </a:lnTo>
                  <a:lnTo>
                    <a:pt x="66" y="622"/>
                  </a:lnTo>
                  <a:lnTo>
                    <a:pt x="64" y="39"/>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6"/>
            <p:cNvSpPr/>
            <p:nvPr/>
          </p:nvSpPr>
          <p:spPr>
            <a:xfrm>
              <a:off x="1778600" y="1607825"/>
              <a:ext cx="3275" cy="16475"/>
            </a:xfrm>
            <a:custGeom>
              <a:avLst/>
              <a:gdLst/>
              <a:ahLst/>
              <a:cxnLst/>
              <a:rect l="l" t="t" r="r" b="b"/>
              <a:pathLst>
                <a:path w="131" h="659" extrusionOk="0">
                  <a:moveTo>
                    <a:pt x="129" y="0"/>
                  </a:moveTo>
                  <a:lnTo>
                    <a:pt x="0" y="76"/>
                  </a:lnTo>
                  <a:lnTo>
                    <a:pt x="2" y="659"/>
                  </a:lnTo>
                  <a:lnTo>
                    <a:pt x="131" y="585"/>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6"/>
            <p:cNvSpPr/>
            <p:nvPr/>
          </p:nvSpPr>
          <p:spPr>
            <a:xfrm>
              <a:off x="1780225" y="1598100"/>
              <a:ext cx="9525" cy="5500"/>
            </a:xfrm>
            <a:custGeom>
              <a:avLst/>
              <a:gdLst/>
              <a:ahLst/>
              <a:cxnLst/>
              <a:rect l="l" t="t" r="r" b="b"/>
              <a:pathLst>
                <a:path w="381" h="220" extrusionOk="0">
                  <a:moveTo>
                    <a:pt x="315" y="1"/>
                  </a:moveTo>
                  <a:lnTo>
                    <a:pt x="1" y="183"/>
                  </a:lnTo>
                  <a:lnTo>
                    <a:pt x="64" y="220"/>
                  </a:lnTo>
                  <a:lnTo>
                    <a:pt x="381" y="38"/>
                  </a:lnTo>
                  <a:lnTo>
                    <a:pt x="31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6"/>
            <p:cNvSpPr/>
            <p:nvPr/>
          </p:nvSpPr>
          <p:spPr>
            <a:xfrm>
              <a:off x="1776975" y="1602675"/>
              <a:ext cx="4875" cy="2825"/>
            </a:xfrm>
            <a:custGeom>
              <a:avLst/>
              <a:gdLst/>
              <a:ahLst/>
              <a:cxnLst/>
              <a:rect l="l" t="t" r="r" b="b"/>
              <a:pathLst>
                <a:path w="195" h="113" extrusionOk="0">
                  <a:moveTo>
                    <a:pt x="131" y="0"/>
                  </a:moveTo>
                  <a:lnTo>
                    <a:pt x="0" y="74"/>
                  </a:lnTo>
                  <a:lnTo>
                    <a:pt x="65" y="112"/>
                  </a:lnTo>
                  <a:lnTo>
                    <a:pt x="194" y="37"/>
                  </a:lnTo>
                  <a:lnTo>
                    <a:pt x="13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6"/>
            <p:cNvSpPr/>
            <p:nvPr/>
          </p:nvSpPr>
          <p:spPr>
            <a:xfrm>
              <a:off x="1765825" y="1615225"/>
              <a:ext cx="1700" cy="15525"/>
            </a:xfrm>
            <a:custGeom>
              <a:avLst/>
              <a:gdLst/>
              <a:ahLst/>
              <a:cxnLst/>
              <a:rect l="l" t="t" r="r" b="b"/>
              <a:pathLst>
                <a:path w="68" h="621" extrusionOk="0">
                  <a:moveTo>
                    <a:pt x="1" y="0"/>
                  </a:moveTo>
                  <a:lnTo>
                    <a:pt x="2" y="583"/>
                  </a:lnTo>
                  <a:lnTo>
                    <a:pt x="68" y="621"/>
                  </a:lnTo>
                  <a:lnTo>
                    <a:pt x="66"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6"/>
            <p:cNvSpPr/>
            <p:nvPr/>
          </p:nvSpPr>
          <p:spPr>
            <a:xfrm>
              <a:off x="1765825" y="1613325"/>
              <a:ext cx="4900" cy="2850"/>
            </a:xfrm>
            <a:custGeom>
              <a:avLst/>
              <a:gdLst/>
              <a:ahLst/>
              <a:cxnLst/>
              <a:rect l="l" t="t" r="r" b="b"/>
              <a:pathLst>
                <a:path w="196" h="114" extrusionOk="0">
                  <a:moveTo>
                    <a:pt x="132" y="1"/>
                  </a:moveTo>
                  <a:lnTo>
                    <a:pt x="1" y="76"/>
                  </a:lnTo>
                  <a:lnTo>
                    <a:pt x="66" y="114"/>
                  </a:lnTo>
                  <a:lnTo>
                    <a:pt x="195" y="38"/>
                  </a:lnTo>
                  <a:lnTo>
                    <a:pt x="13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6"/>
            <p:cNvSpPr/>
            <p:nvPr/>
          </p:nvSpPr>
          <p:spPr>
            <a:xfrm>
              <a:off x="1767475" y="1614275"/>
              <a:ext cx="3275" cy="16475"/>
            </a:xfrm>
            <a:custGeom>
              <a:avLst/>
              <a:gdLst/>
              <a:ahLst/>
              <a:cxnLst/>
              <a:rect l="l" t="t" r="r" b="b"/>
              <a:pathLst>
                <a:path w="131" h="659" extrusionOk="0">
                  <a:moveTo>
                    <a:pt x="129" y="0"/>
                  </a:moveTo>
                  <a:lnTo>
                    <a:pt x="0" y="76"/>
                  </a:lnTo>
                  <a:lnTo>
                    <a:pt x="2" y="659"/>
                  </a:lnTo>
                  <a:lnTo>
                    <a:pt x="131" y="583"/>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6"/>
            <p:cNvSpPr/>
            <p:nvPr/>
          </p:nvSpPr>
          <p:spPr>
            <a:xfrm>
              <a:off x="1769075" y="1604525"/>
              <a:ext cx="9550" cy="5525"/>
            </a:xfrm>
            <a:custGeom>
              <a:avLst/>
              <a:gdLst/>
              <a:ahLst/>
              <a:cxnLst/>
              <a:rect l="l" t="t" r="r" b="b"/>
              <a:pathLst>
                <a:path w="382" h="221" extrusionOk="0">
                  <a:moveTo>
                    <a:pt x="316" y="0"/>
                  </a:moveTo>
                  <a:lnTo>
                    <a:pt x="0" y="183"/>
                  </a:lnTo>
                  <a:lnTo>
                    <a:pt x="65" y="221"/>
                  </a:lnTo>
                  <a:lnTo>
                    <a:pt x="381" y="38"/>
                  </a:lnTo>
                  <a:lnTo>
                    <a:pt x="31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6"/>
            <p:cNvSpPr/>
            <p:nvPr/>
          </p:nvSpPr>
          <p:spPr>
            <a:xfrm>
              <a:off x="1765825" y="1609100"/>
              <a:ext cx="4900" cy="2800"/>
            </a:xfrm>
            <a:custGeom>
              <a:avLst/>
              <a:gdLst/>
              <a:ahLst/>
              <a:cxnLst/>
              <a:rect l="l" t="t" r="r" b="b"/>
              <a:pathLst>
                <a:path w="196" h="112" extrusionOk="0">
                  <a:moveTo>
                    <a:pt x="130" y="0"/>
                  </a:moveTo>
                  <a:lnTo>
                    <a:pt x="1" y="75"/>
                  </a:lnTo>
                  <a:lnTo>
                    <a:pt x="65" y="112"/>
                  </a:lnTo>
                  <a:lnTo>
                    <a:pt x="195" y="38"/>
                  </a:lnTo>
                  <a:lnTo>
                    <a:pt x="1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6"/>
            <p:cNvSpPr/>
            <p:nvPr/>
          </p:nvSpPr>
          <p:spPr>
            <a:xfrm>
              <a:off x="1754700" y="1621625"/>
              <a:ext cx="1700" cy="15550"/>
            </a:xfrm>
            <a:custGeom>
              <a:avLst/>
              <a:gdLst/>
              <a:ahLst/>
              <a:cxnLst/>
              <a:rect l="l" t="t" r="r" b="b"/>
              <a:pathLst>
                <a:path w="68" h="622" extrusionOk="0">
                  <a:moveTo>
                    <a:pt x="1" y="1"/>
                  </a:moveTo>
                  <a:lnTo>
                    <a:pt x="2" y="584"/>
                  </a:lnTo>
                  <a:lnTo>
                    <a:pt x="68" y="621"/>
                  </a:lnTo>
                  <a:lnTo>
                    <a:pt x="65" y="38"/>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6"/>
            <p:cNvSpPr/>
            <p:nvPr/>
          </p:nvSpPr>
          <p:spPr>
            <a:xfrm>
              <a:off x="1754700" y="1619750"/>
              <a:ext cx="4900" cy="2850"/>
            </a:xfrm>
            <a:custGeom>
              <a:avLst/>
              <a:gdLst/>
              <a:ahLst/>
              <a:cxnLst/>
              <a:rect l="l" t="t" r="r" b="b"/>
              <a:pathLst>
                <a:path w="196" h="114" extrusionOk="0">
                  <a:moveTo>
                    <a:pt x="130" y="0"/>
                  </a:moveTo>
                  <a:lnTo>
                    <a:pt x="1" y="76"/>
                  </a:lnTo>
                  <a:lnTo>
                    <a:pt x="65" y="113"/>
                  </a:lnTo>
                  <a:lnTo>
                    <a:pt x="195" y="38"/>
                  </a:lnTo>
                  <a:lnTo>
                    <a:pt x="1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6"/>
            <p:cNvSpPr/>
            <p:nvPr/>
          </p:nvSpPr>
          <p:spPr>
            <a:xfrm>
              <a:off x="1756300" y="1620700"/>
              <a:ext cx="3325" cy="16475"/>
            </a:xfrm>
            <a:custGeom>
              <a:avLst/>
              <a:gdLst/>
              <a:ahLst/>
              <a:cxnLst/>
              <a:rect l="l" t="t" r="r" b="b"/>
              <a:pathLst>
                <a:path w="133" h="659" extrusionOk="0">
                  <a:moveTo>
                    <a:pt x="131" y="0"/>
                  </a:moveTo>
                  <a:lnTo>
                    <a:pt x="1" y="75"/>
                  </a:lnTo>
                  <a:lnTo>
                    <a:pt x="4" y="658"/>
                  </a:lnTo>
                  <a:lnTo>
                    <a:pt x="133" y="584"/>
                  </a:lnTo>
                  <a:lnTo>
                    <a:pt x="13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6"/>
            <p:cNvSpPr/>
            <p:nvPr/>
          </p:nvSpPr>
          <p:spPr>
            <a:xfrm>
              <a:off x="1757925" y="1610975"/>
              <a:ext cx="9525" cy="5500"/>
            </a:xfrm>
            <a:custGeom>
              <a:avLst/>
              <a:gdLst/>
              <a:ahLst/>
              <a:cxnLst/>
              <a:rect l="l" t="t" r="r" b="b"/>
              <a:pathLst>
                <a:path w="381" h="220" extrusionOk="0">
                  <a:moveTo>
                    <a:pt x="317" y="0"/>
                  </a:moveTo>
                  <a:lnTo>
                    <a:pt x="1" y="182"/>
                  </a:lnTo>
                  <a:lnTo>
                    <a:pt x="65" y="219"/>
                  </a:lnTo>
                  <a:lnTo>
                    <a:pt x="381" y="37"/>
                  </a:lnTo>
                  <a:lnTo>
                    <a:pt x="3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6"/>
            <p:cNvSpPr/>
            <p:nvPr/>
          </p:nvSpPr>
          <p:spPr>
            <a:xfrm>
              <a:off x="1754700" y="1615500"/>
              <a:ext cx="4850" cy="2850"/>
            </a:xfrm>
            <a:custGeom>
              <a:avLst/>
              <a:gdLst/>
              <a:ahLst/>
              <a:cxnLst/>
              <a:rect l="l" t="t" r="r" b="b"/>
              <a:pathLst>
                <a:path w="194" h="114" extrusionOk="0">
                  <a:moveTo>
                    <a:pt x="130" y="1"/>
                  </a:moveTo>
                  <a:lnTo>
                    <a:pt x="1" y="76"/>
                  </a:lnTo>
                  <a:lnTo>
                    <a:pt x="65" y="114"/>
                  </a:lnTo>
                  <a:lnTo>
                    <a:pt x="194" y="38"/>
                  </a:lnTo>
                  <a:lnTo>
                    <a:pt x="13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6"/>
            <p:cNvSpPr/>
            <p:nvPr/>
          </p:nvSpPr>
          <p:spPr>
            <a:xfrm>
              <a:off x="1743575" y="1626200"/>
              <a:ext cx="4850" cy="2825"/>
            </a:xfrm>
            <a:custGeom>
              <a:avLst/>
              <a:gdLst/>
              <a:ahLst/>
              <a:cxnLst/>
              <a:rect l="l" t="t" r="r" b="b"/>
              <a:pathLst>
                <a:path w="194" h="113" extrusionOk="0">
                  <a:moveTo>
                    <a:pt x="130" y="0"/>
                  </a:moveTo>
                  <a:lnTo>
                    <a:pt x="1" y="74"/>
                  </a:lnTo>
                  <a:lnTo>
                    <a:pt x="64" y="112"/>
                  </a:lnTo>
                  <a:lnTo>
                    <a:pt x="194" y="38"/>
                  </a:lnTo>
                  <a:lnTo>
                    <a:pt x="1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6"/>
            <p:cNvSpPr/>
            <p:nvPr/>
          </p:nvSpPr>
          <p:spPr>
            <a:xfrm>
              <a:off x="1746800" y="1617400"/>
              <a:ext cx="9525" cy="5525"/>
            </a:xfrm>
            <a:custGeom>
              <a:avLst/>
              <a:gdLst/>
              <a:ahLst/>
              <a:cxnLst/>
              <a:rect l="l" t="t" r="r" b="b"/>
              <a:pathLst>
                <a:path w="381" h="221" extrusionOk="0">
                  <a:moveTo>
                    <a:pt x="317" y="0"/>
                  </a:moveTo>
                  <a:lnTo>
                    <a:pt x="1" y="183"/>
                  </a:lnTo>
                  <a:lnTo>
                    <a:pt x="65" y="220"/>
                  </a:lnTo>
                  <a:lnTo>
                    <a:pt x="381" y="38"/>
                  </a:lnTo>
                  <a:lnTo>
                    <a:pt x="3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6"/>
            <p:cNvSpPr/>
            <p:nvPr/>
          </p:nvSpPr>
          <p:spPr>
            <a:xfrm>
              <a:off x="1743550" y="1621950"/>
              <a:ext cx="4875" cy="2825"/>
            </a:xfrm>
            <a:custGeom>
              <a:avLst/>
              <a:gdLst/>
              <a:ahLst/>
              <a:cxnLst/>
              <a:rect l="l" t="t" r="r" b="b"/>
              <a:pathLst>
                <a:path w="195" h="113" extrusionOk="0">
                  <a:moveTo>
                    <a:pt x="131" y="1"/>
                  </a:moveTo>
                  <a:lnTo>
                    <a:pt x="0" y="75"/>
                  </a:lnTo>
                  <a:lnTo>
                    <a:pt x="65" y="112"/>
                  </a:lnTo>
                  <a:lnTo>
                    <a:pt x="195" y="38"/>
                  </a:lnTo>
                  <a:lnTo>
                    <a:pt x="13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6"/>
            <p:cNvSpPr/>
            <p:nvPr/>
          </p:nvSpPr>
          <p:spPr>
            <a:xfrm>
              <a:off x="1745175" y="1591650"/>
              <a:ext cx="57350" cy="37375"/>
            </a:xfrm>
            <a:custGeom>
              <a:avLst/>
              <a:gdLst/>
              <a:ahLst/>
              <a:cxnLst/>
              <a:rect l="l" t="t" r="r" b="b"/>
              <a:pathLst>
                <a:path w="2294" h="1495" extrusionOk="0">
                  <a:moveTo>
                    <a:pt x="2293" y="1"/>
                  </a:moveTo>
                  <a:lnTo>
                    <a:pt x="2228" y="38"/>
                  </a:lnTo>
                  <a:lnTo>
                    <a:pt x="1912" y="221"/>
                  </a:lnTo>
                  <a:lnTo>
                    <a:pt x="1783" y="296"/>
                  </a:lnTo>
                  <a:lnTo>
                    <a:pt x="1466" y="478"/>
                  </a:lnTo>
                  <a:lnTo>
                    <a:pt x="1337" y="553"/>
                  </a:lnTo>
                  <a:lnTo>
                    <a:pt x="1021" y="736"/>
                  </a:lnTo>
                  <a:lnTo>
                    <a:pt x="891" y="810"/>
                  </a:lnTo>
                  <a:lnTo>
                    <a:pt x="575" y="992"/>
                  </a:lnTo>
                  <a:lnTo>
                    <a:pt x="446" y="1068"/>
                  </a:lnTo>
                  <a:lnTo>
                    <a:pt x="130" y="1250"/>
                  </a:lnTo>
                  <a:lnTo>
                    <a:pt x="0" y="1324"/>
                  </a:lnTo>
                  <a:lnTo>
                    <a:pt x="0" y="1494"/>
                  </a:lnTo>
                  <a:lnTo>
                    <a:pt x="130" y="1420"/>
                  </a:lnTo>
                  <a:lnTo>
                    <a:pt x="446" y="1237"/>
                  </a:lnTo>
                  <a:lnTo>
                    <a:pt x="576" y="1162"/>
                  </a:lnTo>
                  <a:lnTo>
                    <a:pt x="892" y="981"/>
                  </a:lnTo>
                  <a:lnTo>
                    <a:pt x="1021" y="905"/>
                  </a:lnTo>
                  <a:lnTo>
                    <a:pt x="1337" y="723"/>
                  </a:lnTo>
                  <a:lnTo>
                    <a:pt x="1466" y="647"/>
                  </a:lnTo>
                  <a:lnTo>
                    <a:pt x="1783" y="466"/>
                  </a:lnTo>
                  <a:lnTo>
                    <a:pt x="1913" y="391"/>
                  </a:lnTo>
                  <a:lnTo>
                    <a:pt x="2228" y="208"/>
                  </a:lnTo>
                  <a:lnTo>
                    <a:pt x="2293" y="170"/>
                  </a:lnTo>
                  <a:lnTo>
                    <a:pt x="229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6"/>
            <p:cNvSpPr/>
            <p:nvPr/>
          </p:nvSpPr>
          <p:spPr>
            <a:xfrm>
              <a:off x="1745150" y="1613250"/>
              <a:ext cx="3300" cy="30375"/>
            </a:xfrm>
            <a:custGeom>
              <a:avLst/>
              <a:gdLst/>
              <a:ahLst/>
              <a:cxnLst/>
              <a:rect l="l" t="t" r="r" b="b"/>
              <a:pathLst>
                <a:path w="132" h="1215" extrusionOk="0">
                  <a:moveTo>
                    <a:pt x="94" y="1"/>
                  </a:moveTo>
                  <a:cubicBezTo>
                    <a:pt x="86" y="1"/>
                    <a:pt x="76" y="4"/>
                    <a:pt x="65" y="9"/>
                  </a:cubicBezTo>
                  <a:cubicBezTo>
                    <a:pt x="26" y="34"/>
                    <a:pt x="1" y="76"/>
                    <a:pt x="0" y="121"/>
                  </a:cubicBezTo>
                  <a:lnTo>
                    <a:pt x="3" y="1214"/>
                  </a:lnTo>
                  <a:lnTo>
                    <a:pt x="132" y="1139"/>
                  </a:lnTo>
                  <a:lnTo>
                    <a:pt x="131" y="556"/>
                  </a:lnTo>
                  <a:lnTo>
                    <a:pt x="1" y="630"/>
                  </a:lnTo>
                  <a:lnTo>
                    <a:pt x="1" y="460"/>
                  </a:lnTo>
                  <a:lnTo>
                    <a:pt x="131" y="386"/>
                  </a:lnTo>
                  <a:lnTo>
                    <a:pt x="129" y="47"/>
                  </a:lnTo>
                  <a:cubicBezTo>
                    <a:pt x="129" y="17"/>
                    <a:pt x="115" y="1"/>
                    <a:pt x="9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6"/>
            <p:cNvSpPr/>
            <p:nvPr/>
          </p:nvSpPr>
          <p:spPr>
            <a:xfrm>
              <a:off x="1743550" y="1623800"/>
              <a:ext cx="1650" cy="5225"/>
            </a:xfrm>
            <a:custGeom>
              <a:avLst/>
              <a:gdLst/>
              <a:ahLst/>
              <a:cxnLst/>
              <a:rect l="l" t="t" r="r" b="b"/>
              <a:pathLst>
                <a:path w="66" h="209" extrusionOk="0">
                  <a:moveTo>
                    <a:pt x="0" y="1"/>
                  </a:moveTo>
                  <a:lnTo>
                    <a:pt x="2" y="170"/>
                  </a:lnTo>
                  <a:lnTo>
                    <a:pt x="65" y="208"/>
                  </a:lnTo>
                  <a:lnTo>
                    <a:pt x="65" y="38"/>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6"/>
            <p:cNvSpPr/>
            <p:nvPr/>
          </p:nvSpPr>
          <p:spPr>
            <a:xfrm>
              <a:off x="1743550" y="1615325"/>
              <a:ext cx="1675" cy="28300"/>
            </a:xfrm>
            <a:custGeom>
              <a:avLst/>
              <a:gdLst/>
              <a:ahLst/>
              <a:cxnLst/>
              <a:rect l="l" t="t" r="r" b="b"/>
              <a:pathLst>
                <a:path w="67" h="1132" extrusionOk="0">
                  <a:moveTo>
                    <a:pt x="0" y="0"/>
                  </a:moveTo>
                  <a:lnTo>
                    <a:pt x="3" y="1094"/>
                  </a:lnTo>
                  <a:lnTo>
                    <a:pt x="67" y="1131"/>
                  </a:lnTo>
                  <a:lnTo>
                    <a:pt x="64" y="38"/>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6"/>
            <p:cNvSpPr/>
            <p:nvPr/>
          </p:nvSpPr>
          <p:spPr>
            <a:xfrm>
              <a:off x="1745150" y="1612300"/>
              <a:ext cx="2775" cy="1200"/>
            </a:xfrm>
            <a:custGeom>
              <a:avLst/>
              <a:gdLst/>
              <a:ahLst/>
              <a:cxnLst/>
              <a:rect l="l" t="t" r="r" b="b"/>
              <a:pathLst>
                <a:path w="111" h="48" extrusionOk="0">
                  <a:moveTo>
                    <a:pt x="27" y="1"/>
                  </a:moveTo>
                  <a:cubicBezTo>
                    <a:pt x="18" y="1"/>
                    <a:pt x="8" y="4"/>
                    <a:pt x="0" y="10"/>
                  </a:cubicBezTo>
                  <a:lnTo>
                    <a:pt x="65" y="47"/>
                  </a:lnTo>
                  <a:cubicBezTo>
                    <a:pt x="73" y="42"/>
                    <a:pt x="82" y="39"/>
                    <a:pt x="91" y="39"/>
                  </a:cubicBezTo>
                  <a:cubicBezTo>
                    <a:pt x="98" y="39"/>
                    <a:pt x="104" y="40"/>
                    <a:pt x="110" y="43"/>
                  </a:cubicBezTo>
                  <a:lnTo>
                    <a:pt x="46" y="5"/>
                  </a:lnTo>
                  <a:cubicBezTo>
                    <a:pt x="40" y="2"/>
                    <a:pt x="34" y="1"/>
                    <a:pt x="2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6"/>
            <p:cNvSpPr/>
            <p:nvPr/>
          </p:nvSpPr>
          <p:spPr>
            <a:xfrm>
              <a:off x="1745150" y="1612425"/>
              <a:ext cx="1850" cy="1075"/>
            </a:xfrm>
            <a:custGeom>
              <a:avLst/>
              <a:gdLst/>
              <a:ahLst/>
              <a:cxnLst/>
              <a:rect l="l" t="t" r="r" b="b"/>
              <a:pathLst>
                <a:path w="74" h="43" extrusionOk="0">
                  <a:moveTo>
                    <a:pt x="10" y="0"/>
                  </a:moveTo>
                  <a:cubicBezTo>
                    <a:pt x="6" y="2"/>
                    <a:pt x="3" y="3"/>
                    <a:pt x="0" y="5"/>
                  </a:cubicBezTo>
                  <a:lnTo>
                    <a:pt x="65" y="42"/>
                  </a:lnTo>
                  <a:cubicBezTo>
                    <a:pt x="68" y="41"/>
                    <a:pt x="71" y="40"/>
                    <a:pt x="74" y="38"/>
                  </a:cubicBezTo>
                  <a:lnTo>
                    <a:pt x="1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6"/>
            <p:cNvSpPr/>
            <p:nvPr/>
          </p:nvSpPr>
          <p:spPr>
            <a:xfrm>
              <a:off x="1745400" y="1612350"/>
              <a:ext cx="1800" cy="1050"/>
            </a:xfrm>
            <a:custGeom>
              <a:avLst/>
              <a:gdLst/>
              <a:ahLst/>
              <a:cxnLst/>
              <a:rect l="l" t="t" r="r" b="b"/>
              <a:pathLst>
                <a:path w="72" h="42" extrusionOk="0">
                  <a:moveTo>
                    <a:pt x="7" y="1"/>
                  </a:moveTo>
                  <a:cubicBezTo>
                    <a:pt x="5" y="2"/>
                    <a:pt x="2" y="2"/>
                    <a:pt x="0" y="3"/>
                  </a:cubicBezTo>
                  <a:lnTo>
                    <a:pt x="64" y="41"/>
                  </a:lnTo>
                  <a:cubicBezTo>
                    <a:pt x="67" y="40"/>
                    <a:pt x="68" y="40"/>
                    <a:pt x="71" y="38"/>
                  </a:cubicBez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6"/>
            <p:cNvSpPr/>
            <p:nvPr/>
          </p:nvSpPr>
          <p:spPr>
            <a:xfrm>
              <a:off x="1745575" y="1612325"/>
              <a:ext cx="1750" cy="1000"/>
            </a:xfrm>
            <a:custGeom>
              <a:avLst/>
              <a:gdLst/>
              <a:ahLst/>
              <a:cxnLst/>
              <a:rect l="l" t="t" r="r" b="b"/>
              <a:pathLst>
                <a:path w="70" h="40" extrusionOk="0">
                  <a:moveTo>
                    <a:pt x="6" y="0"/>
                  </a:moveTo>
                  <a:lnTo>
                    <a:pt x="0" y="2"/>
                  </a:lnTo>
                  <a:lnTo>
                    <a:pt x="64" y="39"/>
                  </a:lnTo>
                  <a:cubicBezTo>
                    <a:pt x="66" y="39"/>
                    <a:pt x="69" y="38"/>
                    <a:pt x="70" y="38"/>
                  </a:cubicBezTo>
                  <a:lnTo>
                    <a:pt x="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6"/>
            <p:cNvSpPr/>
            <p:nvPr/>
          </p:nvSpPr>
          <p:spPr>
            <a:xfrm>
              <a:off x="1745725" y="1612325"/>
              <a:ext cx="1725" cy="950"/>
            </a:xfrm>
            <a:custGeom>
              <a:avLst/>
              <a:gdLst/>
              <a:ahLst/>
              <a:cxnLst/>
              <a:rect l="l" t="t" r="r" b="b"/>
              <a:pathLst>
                <a:path w="69" h="38" extrusionOk="0">
                  <a:moveTo>
                    <a:pt x="0" y="0"/>
                  </a:moveTo>
                  <a:lnTo>
                    <a:pt x="64" y="38"/>
                  </a:lnTo>
                  <a:lnTo>
                    <a:pt x="68"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6"/>
            <p:cNvSpPr/>
            <p:nvPr/>
          </p:nvSpPr>
          <p:spPr>
            <a:xfrm>
              <a:off x="1745825" y="1612325"/>
              <a:ext cx="1725" cy="950"/>
            </a:xfrm>
            <a:custGeom>
              <a:avLst/>
              <a:gdLst/>
              <a:ahLst/>
              <a:cxnLst/>
              <a:rect l="l" t="t" r="r" b="b"/>
              <a:pathLst>
                <a:path w="69" h="38" extrusionOk="0">
                  <a:moveTo>
                    <a:pt x="1" y="0"/>
                  </a:moveTo>
                  <a:lnTo>
                    <a:pt x="64" y="38"/>
                  </a:lnTo>
                  <a:lnTo>
                    <a:pt x="69"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6"/>
            <p:cNvSpPr/>
            <p:nvPr/>
          </p:nvSpPr>
          <p:spPr>
            <a:xfrm>
              <a:off x="1745925" y="1612325"/>
              <a:ext cx="1750" cy="950"/>
            </a:xfrm>
            <a:custGeom>
              <a:avLst/>
              <a:gdLst/>
              <a:ahLst/>
              <a:cxnLst/>
              <a:rect l="l" t="t" r="r" b="b"/>
              <a:pathLst>
                <a:path w="70" h="38" extrusionOk="0">
                  <a:moveTo>
                    <a:pt x="1" y="0"/>
                  </a:moveTo>
                  <a:lnTo>
                    <a:pt x="66" y="38"/>
                  </a:lnTo>
                  <a:lnTo>
                    <a:pt x="69"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6"/>
            <p:cNvSpPr/>
            <p:nvPr/>
          </p:nvSpPr>
          <p:spPr>
            <a:xfrm>
              <a:off x="1746050" y="1612325"/>
              <a:ext cx="1675" cy="1000"/>
            </a:xfrm>
            <a:custGeom>
              <a:avLst/>
              <a:gdLst/>
              <a:ahLst/>
              <a:cxnLst/>
              <a:rect l="l" t="t" r="r" b="b"/>
              <a:pathLst>
                <a:path w="67" h="40" extrusionOk="0">
                  <a:moveTo>
                    <a:pt x="0" y="0"/>
                  </a:moveTo>
                  <a:lnTo>
                    <a:pt x="64" y="38"/>
                  </a:lnTo>
                  <a:lnTo>
                    <a:pt x="64" y="39"/>
                  </a:lnTo>
                  <a:lnTo>
                    <a:pt x="67" y="39"/>
                  </a:lnTo>
                  <a:lnTo>
                    <a:pt x="3" y="2"/>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6"/>
            <p:cNvSpPr/>
            <p:nvPr/>
          </p:nvSpPr>
          <p:spPr>
            <a:xfrm>
              <a:off x="1746125" y="1612350"/>
              <a:ext cx="1725" cy="1000"/>
            </a:xfrm>
            <a:custGeom>
              <a:avLst/>
              <a:gdLst/>
              <a:ahLst/>
              <a:cxnLst/>
              <a:rect l="l" t="t" r="r" b="b"/>
              <a:pathLst>
                <a:path w="69" h="40" extrusionOk="0">
                  <a:moveTo>
                    <a:pt x="0" y="1"/>
                  </a:moveTo>
                  <a:lnTo>
                    <a:pt x="65" y="38"/>
                  </a:lnTo>
                  <a:lnTo>
                    <a:pt x="68" y="40"/>
                  </a:lnTo>
                  <a:lnTo>
                    <a:pt x="68" y="40"/>
                  </a:lnTo>
                  <a:lnTo>
                    <a:pt x="5" y="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6"/>
            <p:cNvSpPr/>
            <p:nvPr/>
          </p:nvSpPr>
          <p:spPr>
            <a:xfrm>
              <a:off x="1746225" y="1612375"/>
              <a:ext cx="1700" cy="1025"/>
            </a:xfrm>
            <a:custGeom>
              <a:avLst/>
              <a:gdLst/>
              <a:ahLst/>
              <a:cxnLst/>
              <a:rect l="l" t="t" r="r" b="b"/>
              <a:pathLst>
                <a:path w="68" h="41" extrusionOk="0">
                  <a:moveTo>
                    <a:pt x="1" y="1"/>
                  </a:moveTo>
                  <a:lnTo>
                    <a:pt x="64" y="39"/>
                  </a:lnTo>
                  <a:cubicBezTo>
                    <a:pt x="64" y="39"/>
                    <a:pt x="65" y="39"/>
                    <a:pt x="65" y="39"/>
                  </a:cubicBezTo>
                  <a:lnTo>
                    <a:pt x="65" y="39"/>
                  </a:lnTo>
                  <a:lnTo>
                    <a:pt x="3" y="2"/>
                  </a:lnTo>
                  <a:lnTo>
                    <a:pt x="1" y="1"/>
                  </a:lnTo>
                  <a:close/>
                  <a:moveTo>
                    <a:pt x="65" y="39"/>
                  </a:moveTo>
                  <a:lnTo>
                    <a:pt x="67" y="40"/>
                  </a:lnTo>
                  <a:cubicBezTo>
                    <a:pt x="66" y="39"/>
                    <a:pt x="66" y="39"/>
                    <a:pt x="65" y="39"/>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6"/>
            <p:cNvSpPr/>
            <p:nvPr/>
          </p:nvSpPr>
          <p:spPr>
            <a:xfrm>
              <a:off x="1746300" y="1612425"/>
              <a:ext cx="1625" cy="975"/>
            </a:xfrm>
            <a:custGeom>
              <a:avLst/>
              <a:gdLst/>
              <a:ahLst/>
              <a:cxnLst/>
              <a:rect l="l" t="t" r="r" b="b"/>
              <a:pathLst>
                <a:path w="65" h="39" extrusionOk="0">
                  <a:moveTo>
                    <a:pt x="64" y="38"/>
                  </a:moveTo>
                  <a:lnTo>
                    <a:pt x="0" y="0"/>
                  </a:lnTo>
                  <a:lnTo>
                    <a:pt x="0" y="0"/>
                  </a:lnTo>
                  <a:lnTo>
                    <a:pt x="64" y="38"/>
                  </a:lnTo>
                  <a:lnTo>
                    <a:pt x="64" y="3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6"/>
            <p:cNvSpPr/>
            <p:nvPr/>
          </p:nvSpPr>
          <p:spPr>
            <a:xfrm>
              <a:off x="1743550" y="1612525"/>
              <a:ext cx="3250" cy="3775"/>
            </a:xfrm>
            <a:custGeom>
              <a:avLst/>
              <a:gdLst/>
              <a:ahLst/>
              <a:cxnLst/>
              <a:rect l="l" t="t" r="r" b="b"/>
              <a:pathLst>
                <a:path w="130" h="151" extrusionOk="0">
                  <a:moveTo>
                    <a:pt x="64" y="1"/>
                  </a:moveTo>
                  <a:cubicBezTo>
                    <a:pt x="26" y="25"/>
                    <a:pt x="2" y="67"/>
                    <a:pt x="0" y="112"/>
                  </a:cubicBezTo>
                  <a:lnTo>
                    <a:pt x="64" y="150"/>
                  </a:lnTo>
                  <a:cubicBezTo>
                    <a:pt x="67" y="105"/>
                    <a:pt x="90" y="63"/>
                    <a:pt x="129" y="38"/>
                  </a:cubicBezTo>
                  <a:lnTo>
                    <a:pt x="6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6"/>
            <p:cNvSpPr/>
            <p:nvPr/>
          </p:nvSpPr>
          <p:spPr>
            <a:xfrm>
              <a:off x="1743500" y="1615025"/>
              <a:ext cx="1650" cy="1275"/>
            </a:xfrm>
            <a:custGeom>
              <a:avLst/>
              <a:gdLst/>
              <a:ahLst/>
              <a:cxnLst/>
              <a:rect l="l" t="t" r="r" b="b"/>
              <a:pathLst>
                <a:path w="66" h="51" extrusionOk="0">
                  <a:moveTo>
                    <a:pt x="2" y="1"/>
                  </a:moveTo>
                  <a:cubicBezTo>
                    <a:pt x="1" y="5"/>
                    <a:pt x="1" y="8"/>
                    <a:pt x="2" y="12"/>
                  </a:cubicBezTo>
                  <a:lnTo>
                    <a:pt x="65" y="49"/>
                  </a:lnTo>
                  <a:lnTo>
                    <a:pt x="65" y="49"/>
                  </a:lnTo>
                  <a:cubicBezTo>
                    <a:pt x="65" y="45"/>
                    <a:pt x="66" y="41"/>
                    <a:pt x="66" y="37"/>
                  </a:cubicBezTo>
                  <a:lnTo>
                    <a:pt x="2" y="1"/>
                  </a:lnTo>
                  <a:close/>
                  <a:moveTo>
                    <a:pt x="65" y="49"/>
                  </a:moveTo>
                  <a:cubicBezTo>
                    <a:pt x="65" y="50"/>
                    <a:pt x="65" y="50"/>
                    <a:pt x="65" y="50"/>
                  </a:cubicBezTo>
                  <a:lnTo>
                    <a:pt x="66" y="50"/>
                  </a:lnTo>
                  <a:lnTo>
                    <a:pt x="65" y="49"/>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6"/>
            <p:cNvSpPr/>
            <p:nvPr/>
          </p:nvSpPr>
          <p:spPr>
            <a:xfrm>
              <a:off x="1743550" y="1614775"/>
              <a:ext cx="1675" cy="1200"/>
            </a:xfrm>
            <a:custGeom>
              <a:avLst/>
              <a:gdLst/>
              <a:ahLst/>
              <a:cxnLst/>
              <a:rect l="l" t="t" r="r" b="b"/>
              <a:pathLst>
                <a:path w="67" h="48" extrusionOk="0">
                  <a:moveTo>
                    <a:pt x="2" y="1"/>
                  </a:moveTo>
                  <a:cubicBezTo>
                    <a:pt x="2" y="5"/>
                    <a:pt x="0" y="6"/>
                    <a:pt x="0" y="11"/>
                  </a:cubicBezTo>
                  <a:lnTo>
                    <a:pt x="65" y="47"/>
                  </a:lnTo>
                  <a:cubicBezTo>
                    <a:pt x="65" y="44"/>
                    <a:pt x="67" y="41"/>
                    <a:pt x="67"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6"/>
            <p:cNvSpPr/>
            <p:nvPr/>
          </p:nvSpPr>
          <p:spPr>
            <a:xfrm>
              <a:off x="1743575" y="1614625"/>
              <a:ext cx="1700" cy="1150"/>
            </a:xfrm>
            <a:custGeom>
              <a:avLst/>
              <a:gdLst/>
              <a:ahLst/>
              <a:cxnLst/>
              <a:rect l="l" t="t" r="r" b="b"/>
              <a:pathLst>
                <a:path w="68" h="46" extrusionOk="0">
                  <a:moveTo>
                    <a:pt x="2" y="1"/>
                  </a:moveTo>
                  <a:cubicBezTo>
                    <a:pt x="2" y="2"/>
                    <a:pt x="1" y="5"/>
                    <a:pt x="1" y="8"/>
                  </a:cubicBezTo>
                  <a:lnTo>
                    <a:pt x="66" y="46"/>
                  </a:lnTo>
                  <a:cubicBezTo>
                    <a:pt x="66" y="43"/>
                    <a:pt x="67" y="40"/>
                    <a:pt x="67" y="37"/>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6"/>
            <p:cNvSpPr/>
            <p:nvPr/>
          </p:nvSpPr>
          <p:spPr>
            <a:xfrm>
              <a:off x="1743625" y="1614450"/>
              <a:ext cx="1675" cy="1125"/>
            </a:xfrm>
            <a:custGeom>
              <a:avLst/>
              <a:gdLst/>
              <a:ahLst/>
              <a:cxnLst/>
              <a:rect l="l" t="t" r="r" b="b"/>
              <a:pathLst>
                <a:path w="67" h="45" extrusionOk="0">
                  <a:moveTo>
                    <a:pt x="3" y="1"/>
                  </a:moveTo>
                  <a:cubicBezTo>
                    <a:pt x="2" y="2"/>
                    <a:pt x="0" y="5"/>
                    <a:pt x="0" y="6"/>
                  </a:cubicBezTo>
                  <a:lnTo>
                    <a:pt x="65" y="44"/>
                  </a:lnTo>
                  <a:cubicBezTo>
                    <a:pt x="65" y="41"/>
                    <a:pt x="67" y="40"/>
                    <a:pt x="67" y="37"/>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6"/>
            <p:cNvSpPr/>
            <p:nvPr/>
          </p:nvSpPr>
          <p:spPr>
            <a:xfrm>
              <a:off x="1743675" y="1614275"/>
              <a:ext cx="1700" cy="1100"/>
            </a:xfrm>
            <a:custGeom>
              <a:avLst/>
              <a:gdLst/>
              <a:ahLst/>
              <a:cxnLst/>
              <a:rect l="l" t="t" r="r" b="b"/>
              <a:pathLst>
                <a:path w="68" h="44" extrusionOk="0">
                  <a:moveTo>
                    <a:pt x="2" y="0"/>
                  </a:moveTo>
                  <a:lnTo>
                    <a:pt x="1" y="8"/>
                  </a:lnTo>
                  <a:lnTo>
                    <a:pt x="65" y="44"/>
                  </a:lnTo>
                  <a:cubicBezTo>
                    <a:pt x="65" y="42"/>
                    <a:pt x="66" y="41"/>
                    <a:pt x="68"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6"/>
            <p:cNvSpPr/>
            <p:nvPr/>
          </p:nvSpPr>
          <p:spPr>
            <a:xfrm>
              <a:off x="1743725" y="1614175"/>
              <a:ext cx="1725" cy="1075"/>
            </a:xfrm>
            <a:custGeom>
              <a:avLst/>
              <a:gdLst/>
              <a:ahLst/>
              <a:cxnLst/>
              <a:rect l="l" t="t" r="r" b="b"/>
              <a:pathLst>
                <a:path w="69" h="43" extrusionOk="0">
                  <a:moveTo>
                    <a:pt x="3" y="0"/>
                  </a:moveTo>
                  <a:cubicBezTo>
                    <a:pt x="2" y="1"/>
                    <a:pt x="2" y="3"/>
                    <a:pt x="0" y="6"/>
                  </a:cubicBezTo>
                  <a:lnTo>
                    <a:pt x="66" y="42"/>
                  </a:lnTo>
                  <a:cubicBezTo>
                    <a:pt x="66" y="41"/>
                    <a:pt x="67" y="39"/>
                    <a:pt x="69" y="36"/>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6"/>
            <p:cNvSpPr/>
            <p:nvPr/>
          </p:nvSpPr>
          <p:spPr>
            <a:xfrm>
              <a:off x="1743800" y="1614025"/>
              <a:ext cx="1700" cy="1075"/>
            </a:xfrm>
            <a:custGeom>
              <a:avLst/>
              <a:gdLst/>
              <a:ahLst/>
              <a:cxnLst/>
              <a:rect l="l" t="t" r="r" b="b"/>
              <a:pathLst>
                <a:path w="68" h="43" extrusionOk="0">
                  <a:moveTo>
                    <a:pt x="3" y="0"/>
                  </a:moveTo>
                  <a:cubicBezTo>
                    <a:pt x="2" y="2"/>
                    <a:pt x="2" y="3"/>
                    <a:pt x="0" y="6"/>
                  </a:cubicBezTo>
                  <a:lnTo>
                    <a:pt x="66" y="42"/>
                  </a:lnTo>
                  <a:cubicBezTo>
                    <a:pt x="66" y="41"/>
                    <a:pt x="67" y="39"/>
                    <a:pt x="67" y="36"/>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6"/>
            <p:cNvSpPr/>
            <p:nvPr/>
          </p:nvSpPr>
          <p:spPr>
            <a:xfrm>
              <a:off x="1743875" y="1613875"/>
              <a:ext cx="1675" cy="1075"/>
            </a:xfrm>
            <a:custGeom>
              <a:avLst/>
              <a:gdLst/>
              <a:ahLst/>
              <a:cxnLst/>
              <a:rect l="l" t="t" r="r" b="b"/>
              <a:pathLst>
                <a:path w="67" h="43" extrusionOk="0">
                  <a:moveTo>
                    <a:pt x="3" y="0"/>
                  </a:moveTo>
                  <a:lnTo>
                    <a:pt x="0" y="6"/>
                  </a:lnTo>
                  <a:lnTo>
                    <a:pt x="64" y="42"/>
                  </a:lnTo>
                  <a:lnTo>
                    <a:pt x="67"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6"/>
            <p:cNvSpPr/>
            <p:nvPr/>
          </p:nvSpPr>
          <p:spPr>
            <a:xfrm>
              <a:off x="1743950" y="1613725"/>
              <a:ext cx="1675" cy="1125"/>
            </a:xfrm>
            <a:custGeom>
              <a:avLst/>
              <a:gdLst/>
              <a:ahLst/>
              <a:cxnLst/>
              <a:rect l="l" t="t" r="r" b="b"/>
              <a:pathLst>
                <a:path w="67" h="45" extrusionOk="0">
                  <a:moveTo>
                    <a:pt x="3" y="1"/>
                  </a:moveTo>
                  <a:lnTo>
                    <a:pt x="0" y="6"/>
                  </a:lnTo>
                  <a:lnTo>
                    <a:pt x="64" y="44"/>
                  </a:lnTo>
                  <a:lnTo>
                    <a:pt x="67" y="38"/>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6"/>
            <p:cNvSpPr/>
            <p:nvPr/>
          </p:nvSpPr>
          <p:spPr>
            <a:xfrm>
              <a:off x="1744025" y="1613575"/>
              <a:ext cx="1725" cy="1125"/>
            </a:xfrm>
            <a:custGeom>
              <a:avLst/>
              <a:gdLst/>
              <a:ahLst/>
              <a:cxnLst/>
              <a:rect l="l" t="t" r="r" b="b"/>
              <a:pathLst>
                <a:path w="69" h="45" extrusionOk="0">
                  <a:moveTo>
                    <a:pt x="3" y="1"/>
                  </a:moveTo>
                  <a:lnTo>
                    <a:pt x="0" y="7"/>
                  </a:lnTo>
                  <a:lnTo>
                    <a:pt x="64" y="44"/>
                  </a:lnTo>
                  <a:cubicBezTo>
                    <a:pt x="65" y="43"/>
                    <a:pt x="67" y="40"/>
                    <a:pt x="68" y="39"/>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6"/>
            <p:cNvSpPr/>
            <p:nvPr/>
          </p:nvSpPr>
          <p:spPr>
            <a:xfrm>
              <a:off x="1744075" y="1613450"/>
              <a:ext cx="1750" cy="1100"/>
            </a:xfrm>
            <a:custGeom>
              <a:avLst/>
              <a:gdLst/>
              <a:ahLst/>
              <a:cxnLst/>
              <a:rect l="l" t="t" r="r" b="b"/>
              <a:pathLst>
                <a:path w="70" h="44" extrusionOk="0">
                  <a:moveTo>
                    <a:pt x="5" y="0"/>
                  </a:moveTo>
                  <a:lnTo>
                    <a:pt x="1" y="6"/>
                  </a:lnTo>
                  <a:lnTo>
                    <a:pt x="66" y="44"/>
                  </a:lnTo>
                  <a:lnTo>
                    <a:pt x="69"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6"/>
            <p:cNvSpPr/>
            <p:nvPr/>
          </p:nvSpPr>
          <p:spPr>
            <a:xfrm>
              <a:off x="1744200" y="1613300"/>
              <a:ext cx="1725" cy="1100"/>
            </a:xfrm>
            <a:custGeom>
              <a:avLst/>
              <a:gdLst/>
              <a:ahLst/>
              <a:cxnLst/>
              <a:rect l="l" t="t" r="r" b="b"/>
              <a:pathLst>
                <a:path w="69" h="44" extrusionOk="0">
                  <a:moveTo>
                    <a:pt x="5" y="0"/>
                  </a:moveTo>
                  <a:lnTo>
                    <a:pt x="0" y="6"/>
                  </a:lnTo>
                  <a:lnTo>
                    <a:pt x="64" y="44"/>
                  </a:lnTo>
                  <a:lnTo>
                    <a:pt x="68"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6"/>
            <p:cNvSpPr/>
            <p:nvPr/>
          </p:nvSpPr>
          <p:spPr>
            <a:xfrm>
              <a:off x="1744300" y="1613150"/>
              <a:ext cx="1775" cy="1100"/>
            </a:xfrm>
            <a:custGeom>
              <a:avLst/>
              <a:gdLst/>
              <a:ahLst/>
              <a:cxnLst/>
              <a:rect l="l" t="t" r="r" b="b"/>
              <a:pathLst>
                <a:path w="71" h="44" extrusionOk="0">
                  <a:moveTo>
                    <a:pt x="5" y="0"/>
                  </a:moveTo>
                  <a:cubicBezTo>
                    <a:pt x="4" y="2"/>
                    <a:pt x="2" y="5"/>
                    <a:pt x="1" y="6"/>
                  </a:cubicBezTo>
                  <a:lnTo>
                    <a:pt x="64" y="44"/>
                  </a:lnTo>
                  <a:lnTo>
                    <a:pt x="70"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6"/>
            <p:cNvSpPr/>
            <p:nvPr/>
          </p:nvSpPr>
          <p:spPr>
            <a:xfrm>
              <a:off x="1744425" y="1612975"/>
              <a:ext cx="1825" cy="1150"/>
            </a:xfrm>
            <a:custGeom>
              <a:avLst/>
              <a:gdLst/>
              <a:ahLst/>
              <a:cxnLst/>
              <a:rect l="l" t="t" r="r" b="b"/>
              <a:pathLst>
                <a:path w="73" h="46" extrusionOk="0">
                  <a:moveTo>
                    <a:pt x="7" y="0"/>
                  </a:moveTo>
                  <a:cubicBezTo>
                    <a:pt x="6" y="2"/>
                    <a:pt x="3" y="5"/>
                    <a:pt x="0" y="7"/>
                  </a:cubicBezTo>
                  <a:lnTo>
                    <a:pt x="65" y="45"/>
                  </a:lnTo>
                  <a:cubicBezTo>
                    <a:pt x="67" y="42"/>
                    <a:pt x="70" y="39"/>
                    <a:pt x="73" y="38"/>
                  </a:cubicBezTo>
                  <a:lnTo>
                    <a:pt x="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6"/>
            <p:cNvSpPr/>
            <p:nvPr/>
          </p:nvSpPr>
          <p:spPr>
            <a:xfrm>
              <a:off x="1744600" y="1612525"/>
              <a:ext cx="2200" cy="1400"/>
            </a:xfrm>
            <a:custGeom>
              <a:avLst/>
              <a:gdLst/>
              <a:ahLst/>
              <a:cxnLst/>
              <a:rect l="l" t="t" r="r" b="b"/>
              <a:pathLst>
                <a:path w="88" h="56" extrusionOk="0">
                  <a:moveTo>
                    <a:pt x="22" y="1"/>
                  </a:moveTo>
                  <a:cubicBezTo>
                    <a:pt x="15" y="5"/>
                    <a:pt x="8" y="11"/>
                    <a:pt x="0" y="18"/>
                  </a:cubicBezTo>
                  <a:lnTo>
                    <a:pt x="66" y="56"/>
                  </a:lnTo>
                  <a:cubicBezTo>
                    <a:pt x="71" y="49"/>
                    <a:pt x="79" y="43"/>
                    <a:pt x="87" y="38"/>
                  </a:cubicBez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6"/>
            <p:cNvSpPr/>
            <p:nvPr/>
          </p:nvSpPr>
          <p:spPr>
            <a:xfrm>
              <a:off x="1754675" y="1608900"/>
              <a:ext cx="1650" cy="9450"/>
            </a:xfrm>
            <a:custGeom>
              <a:avLst/>
              <a:gdLst/>
              <a:ahLst/>
              <a:cxnLst/>
              <a:rect l="l" t="t" r="r" b="b"/>
              <a:pathLst>
                <a:path w="66" h="378" extrusionOk="0">
                  <a:moveTo>
                    <a:pt x="0" y="1"/>
                  </a:moveTo>
                  <a:lnTo>
                    <a:pt x="2" y="340"/>
                  </a:lnTo>
                  <a:lnTo>
                    <a:pt x="66" y="378"/>
                  </a:lnTo>
                  <a:lnTo>
                    <a:pt x="64" y="38"/>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6"/>
            <p:cNvSpPr/>
            <p:nvPr/>
          </p:nvSpPr>
          <p:spPr>
            <a:xfrm>
              <a:off x="1756275" y="1605900"/>
              <a:ext cx="2800" cy="1175"/>
            </a:xfrm>
            <a:custGeom>
              <a:avLst/>
              <a:gdLst/>
              <a:ahLst/>
              <a:cxnLst/>
              <a:rect l="l" t="t" r="r" b="b"/>
              <a:pathLst>
                <a:path w="112" h="47" extrusionOk="0">
                  <a:moveTo>
                    <a:pt x="27" y="0"/>
                  </a:moveTo>
                  <a:cubicBezTo>
                    <a:pt x="18" y="0"/>
                    <a:pt x="9" y="3"/>
                    <a:pt x="0" y="9"/>
                  </a:cubicBezTo>
                  <a:lnTo>
                    <a:pt x="65" y="47"/>
                  </a:lnTo>
                  <a:cubicBezTo>
                    <a:pt x="73" y="41"/>
                    <a:pt x="82" y="38"/>
                    <a:pt x="92" y="38"/>
                  </a:cubicBezTo>
                  <a:cubicBezTo>
                    <a:pt x="98" y="38"/>
                    <a:pt x="105" y="39"/>
                    <a:pt x="112" y="42"/>
                  </a:cubicBezTo>
                  <a:lnTo>
                    <a:pt x="47" y="5"/>
                  </a:lnTo>
                  <a:cubicBezTo>
                    <a:pt x="41" y="2"/>
                    <a:pt x="34" y="0"/>
                    <a:pt x="27"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6"/>
            <p:cNvSpPr/>
            <p:nvPr/>
          </p:nvSpPr>
          <p:spPr>
            <a:xfrm>
              <a:off x="1756275" y="1606000"/>
              <a:ext cx="1875" cy="1075"/>
            </a:xfrm>
            <a:custGeom>
              <a:avLst/>
              <a:gdLst/>
              <a:ahLst/>
              <a:cxnLst/>
              <a:rect l="l" t="t" r="r" b="b"/>
              <a:pathLst>
                <a:path w="75" h="43" extrusionOk="0">
                  <a:moveTo>
                    <a:pt x="10" y="1"/>
                  </a:moveTo>
                  <a:cubicBezTo>
                    <a:pt x="7" y="2"/>
                    <a:pt x="5" y="4"/>
                    <a:pt x="0" y="5"/>
                  </a:cubicBezTo>
                  <a:lnTo>
                    <a:pt x="65" y="43"/>
                  </a:lnTo>
                  <a:cubicBezTo>
                    <a:pt x="68" y="40"/>
                    <a:pt x="71" y="38"/>
                    <a:pt x="74" y="38"/>
                  </a:cubicBezTo>
                  <a:lnTo>
                    <a:pt x="1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6"/>
            <p:cNvSpPr/>
            <p:nvPr/>
          </p:nvSpPr>
          <p:spPr>
            <a:xfrm>
              <a:off x="1756525" y="1605925"/>
              <a:ext cx="1800" cy="1050"/>
            </a:xfrm>
            <a:custGeom>
              <a:avLst/>
              <a:gdLst/>
              <a:ahLst/>
              <a:cxnLst/>
              <a:rect l="l" t="t" r="r" b="b"/>
              <a:pathLst>
                <a:path w="72" h="42" extrusionOk="0">
                  <a:moveTo>
                    <a:pt x="8" y="1"/>
                  </a:moveTo>
                  <a:cubicBezTo>
                    <a:pt x="5" y="1"/>
                    <a:pt x="2" y="2"/>
                    <a:pt x="0" y="4"/>
                  </a:cubicBezTo>
                  <a:lnTo>
                    <a:pt x="64" y="41"/>
                  </a:lnTo>
                  <a:cubicBezTo>
                    <a:pt x="67" y="40"/>
                    <a:pt x="70" y="39"/>
                    <a:pt x="71" y="39"/>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6"/>
            <p:cNvSpPr/>
            <p:nvPr/>
          </p:nvSpPr>
          <p:spPr>
            <a:xfrm>
              <a:off x="1756700" y="1605900"/>
              <a:ext cx="1775" cy="1000"/>
            </a:xfrm>
            <a:custGeom>
              <a:avLst/>
              <a:gdLst/>
              <a:ahLst/>
              <a:cxnLst/>
              <a:rect l="l" t="t" r="r" b="b"/>
              <a:pathLst>
                <a:path w="71" h="40" extrusionOk="0">
                  <a:moveTo>
                    <a:pt x="6" y="0"/>
                  </a:moveTo>
                  <a:cubicBezTo>
                    <a:pt x="5" y="0"/>
                    <a:pt x="2" y="0"/>
                    <a:pt x="1" y="2"/>
                  </a:cubicBezTo>
                  <a:lnTo>
                    <a:pt x="64" y="40"/>
                  </a:lnTo>
                  <a:lnTo>
                    <a:pt x="70" y="38"/>
                  </a:lnTo>
                  <a:lnTo>
                    <a:pt x="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6"/>
            <p:cNvSpPr/>
            <p:nvPr/>
          </p:nvSpPr>
          <p:spPr>
            <a:xfrm>
              <a:off x="1756850" y="1605900"/>
              <a:ext cx="1750" cy="975"/>
            </a:xfrm>
            <a:custGeom>
              <a:avLst/>
              <a:gdLst/>
              <a:ahLst/>
              <a:cxnLst/>
              <a:rect l="l" t="t" r="r" b="b"/>
              <a:pathLst>
                <a:path w="70" h="39" extrusionOk="0">
                  <a:moveTo>
                    <a:pt x="0" y="0"/>
                  </a:moveTo>
                  <a:lnTo>
                    <a:pt x="64" y="38"/>
                  </a:lnTo>
                  <a:lnTo>
                    <a:pt x="70"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6"/>
            <p:cNvSpPr/>
            <p:nvPr/>
          </p:nvSpPr>
          <p:spPr>
            <a:xfrm>
              <a:off x="1756950" y="1605900"/>
              <a:ext cx="1775" cy="975"/>
            </a:xfrm>
            <a:custGeom>
              <a:avLst/>
              <a:gdLst/>
              <a:ahLst/>
              <a:cxnLst/>
              <a:rect l="l" t="t" r="r" b="b"/>
              <a:pathLst>
                <a:path w="71" h="39" extrusionOk="0">
                  <a:moveTo>
                    <a:pt x="1" y="0"/>
                  </a:moveTo>
                  <a:lnTo>
                    <a:pt x="66" y="38"/>
                  </a:lnTo>
                  <a:cubicBezTo>
                    <a:pt x="67" y="37"/>
                    <a:pt x="67" y="37"/>
                    <a:pt x="68" y="37"/>
                  </a:cubicBezTo>
                  <a:cubicBezTo>
                    <a:pt x="68" y="37"/>
                    <a:pt x="68" y="37"/>
                    <a:pt x="68" y="37"/>
                  </a:cubicBezTo>
                  <a:lnTo>
                    <a:pt x="68" y="37"/>
                  </a:lnTo>
                  <a:lnTo>
                    <a:pt x="5" y="0"/>
                  </a:lnTo>
                  <a:close/>
                  <a:moveTo>
                    <a:pt x="68" y="37"/>
                  </a:moveTo>
                  <a:lnTo>
                    <a:pt x="70" y="38"/>
                  </a:lnTo>
                  <a:cubicBezTo>
                    <a:pt x="70" y="38"/>
                    <a:pt x="69" y="37"/>
                    <a:pt x="68" y="37"/>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6"/>
            <p:cNvSpPr/>
            <p:nvPr/>
          </p:nvSpPr>
          <p:spPr>
            <a:xfrm>
              <a:off x="1757075" y="1605900"/>
              <a:ext cx="1725" cy="975"/>
            </a:xfrm>
            <a:custGeom>
              <a:avLst/>
              <a:gdLst/>
              <a:ahLst/>
              <a:cxnLst/>
              <a:rect l="l" t="t" r="r" b="b"/>
              <a:pathLst>
                <a:path w="69" h="39" extrusionOk="0">
                  <a:moveTo>
                    <a:pt x="0" y="0"/>
                  </a:moveTo>
                  <a:lnTo>
                    <a:pt x="65" y="38"/>
                  </a:lnTo>
                  <a:lnTo>
                    <a:pt x="65" y="37"/>
                  </a:lnTo>
                  <a:lnTo>
                    <a:pt x="68" y="37"/>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6"/>
            <p:cNvSpPr/>
            <p:nvPr/>
          </p:nvSpPr>
          <p:spPr>
            <a:xfrm>
              <a:off x="1757175" y="1605900"/>
              <a:ext cx="1725" cy="975"/>
            </a:xfrm>
            <a:custGeom>
              <a:avLst/>
              <a:gdLst/>
              <a:ahLst/>
              <a:cxnLst/>
              <a:rect l="l" t="t" r="r" b="b"/>
              <a:pathLst>
                <a:path w="69" h="39" extrusionOk="0">
                  <a:moveTo>
                    <a:pt x="0" y="0"/>
                  </a:moveTo>
                  <a:lnTo>
                    <a:pt x="64" y="38"/>
                  </a:lnTo>
                  <a:lnTo>
                    <a:pt x="69"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6"/>
            <p:cNvSpPr/>
            <p:nvPr/>
          </p:nvSpPr>
          <p:spPr>
            <a:xfrm>
              <a:off x="1757275" y="1605900"/>
              <a:ext cx="1700" cy="1000"/>
            </a:xfrm>
            <a:custGeom>
              <a:avLst/>
              <a:gdLst/>
              <a:ahLst/>
              <a:cxnLst/>
              <a:rect l="l" t="t" r="r" b="b"/>
              <a:pathLst>
                <a:path w="68" h="40" extrusionOk="0">
                  <a:moveTo>
                    <a:pt x="1" y="0"/>
                  </a:moveTo>
                  <a:lnTo>
                    <a:pt x="65" y="38"/>
                  </a:lnTo>
                  <a:lnTo>
                    <a:pt x="67" y="40"/>
                  </a:lnTo>
                  <a:lnTo>
                    <a:pt x="4" y="2"/>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6"/>
            <p:cNvSpPr/>
            <p:nvPr/>
          </p:nvSpPr>
          <p:spPr>
            <a:xfrm>
              <a:off x="1757350" y="1605925"/>
              <a:ext cx="1700" cy="1025"/>
            </a:xfrm>
            <a:custGeom>
              <a:avLst/>
              <a:gdLst/>
              <a:ahLst/>
              <a:cxnLst/>
              <a:rect l="l" t="t" r="r" b="b"/>
              <a:pathLst>
                <a:path w="68" h="41" extrusionOk="0">
                  <a:moveTo>
                    <a:pt x="1" y="1"/>
                  </a:moveTo>
                  <a:lnTo>
                    <a:pt x="4" y="4"/>
                  </a:lnTo>
                  <a:lnTo>
                    <a:pt x="56" y="33"/>
                  </a:lnTo>
                  <a:lnTo>
                    <a:pt x="56" y="33"/>
                  </a:lnTo>
                  <a:lnTo>
                    <a:pt x="1" y="1"/>
                  </a:lnTo>
                  <a:close/>
                  <a:moveTo>
                    <a:pt x="56" y="33"/>
                  </a:moveTo>
                  <a:lnTo>
                    <a:pt x="64" y="39"/>
                  </a:lnTo>
                  <a:lnTo>
                    <a:pt x="67" y="40"/>
                  </a:lnTo>
                  <a:lnTo>
                    <a:pt x="56" y="33"/>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6"/>
            <p:cNvSpPr/>
            <p:nvPr/>
          </p:nvSpPr>
          <p:spPr>
            <a:xfrm>
              <a:off x="1757425" y="1606000"/>
              <a:ext cx="1650" cy="950"/>
            </a:xfrm>
            <a:custGeom>
              <a:avLst/>
              <a:gdLst/>
              <a:ahLst/>
              <a:cxnLst/>
              <a:rect l="l" t="t" r="r" b="b"/>
              <a:pathLst>
                <a:path w="66" h="38" extrusionOk="0">
                  <a:moveTo>
                    <a:pt x="66" y="37"/>
                  </a:moveTo>
                  <a:lnTo>
                    <a:pt x="1" y="1"/>
                  </a:lnTo>
                  <a:lnTo>
                    <a:pt x="1" y="1"/>
                  </a:lnTo>
                  <a:lnTo>
                    <a:pt x="66" y="37"/>
                  </a:lnTo>
                  <a:lnTo>
                    <a:pt x="66" y="37"/>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6"/>
            <p:cNvSpPr/>
            <p:nvPr/>
          </p:nvSpPr>
          <p:spPr>
            <a:xfrm>
              <a:off x="1756275" y="1606825"/>
              <a:ext cx="3275" cy="11500"/>
            </a:xfrm>
            <a:custGeom>
              <a:avLst/>
              <a:gdLst/>
              <a:ahLst/>
              <a:cxnLst/>
              <a:rect l="l" t="t" r="r" b="b"/>
              <a:pathLst>
                <a:path w="131" h="460" extrusionOk="0">
                  <a:moveTo>
                    <a:pt x="95" y="0"/>
                  </a:moveTo>
                  <a:cubicBezTo>
                    <a:pt x="86" y="0"/>
                    <a:pt x="76" y="3"/>
                    <a:pt x="65" y="10"/>
                  </a:cubicBezTo>
                  <a:cubicBezTo>
                    <a:pt x="26" y="33"/>
                    <a:pt x="3" y="75"/>
                    <a:pt x="0" y="120"/>
                  </a:cubicBezTo>
                  <a:lnTo>
                    <a:pt x="0" y="459"/>
                  </a:lnTo>
                  <a:lnTo>
                    <a:pt x="131" y="385"/>
                  </a:lnTo>
                  <a:lnTo>
                    <a:pt x="131" y="46"/>
                  </a:lnTo>
                  <a:cubicBezTo>
                    <a:pt x="131" y="17"/>
                    <a:pt x="116" y="0"/>
                    <a:pt x="9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6"/>
            <p:cNvSpPr/>
            <p:nvPr/>
          </p:nvSpPr>
          <p:spPr>
            <a:xfrm>
              <a:off x="1754675" y="1606125"/>
              <a:ext cx="3250" cy="3750"/>
            </a:xfrm>
            <a:custGeom>
              <a:avLst/>
              <a:gdLst/>
              <a:ahLst/>
              <a:cxnLst/>
              <a:rect l="l" t="t" r="r" b="b"/>
              <a:pathLst>
                <a:path w="130" h="150" extrusionOk="0">
                  <a:moveTo>
                    <a:pt x="64" y="0"/>
                  </a:moveTo>
                  <a:cubicBezTo>
                    <a:pt x="26" y="25"/>
                    <a:pt x="3" y="67"/>
                    <a:pt x="0" y="112"/>
                  </a:cubicBezTo>
                  <a:lnTo>
                    <a:pt x="64" y="149"/>
                  </a:lnTo>
                  <a:cubicBezTo>
                    <a:pt x="67" y="105"/>
                    <a:pt x="92" y="62"/>
                    <a:pt x="129" y="38"/>
                  </a:cubicBez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6"/>
            <p:cNvSpPr/>
            <p:nvPr/>
          </p:nvSpPr>
          <p:spPr>
            <a:xfrm>
              <a:off x="1754675" y="1608625"/>
              <a:ext cx="1625" cy="1250"/>
            </a:xfrm>
            <a:custGeom>
              <a:avLst/>
              <a:gdLst/>
              <a:ahLst/>
              <a:cxnLst/>
              <a:rect l="l" t="t" r="r" b="b"/>
              <a:pathLst>
                <a:path w="65" h="50" extrusionOk="0">
                  <a:moveTo>
                    <a:pt x="0" y="0"/>
                  </a:moveTo>
                  <a:cubicBezTo>
                    <a:pt x="0" y="3"/>
                    <a:pt x="0" y="7"/>
                    <a:pt x="0" y="12"/>
                  </a:cubicBezTo>
                  <a:lnTo>
                    <a:pt x="64" y="49"/>
                  </a:lnTo>
                  <a:cubicBezTo>
                    <a:pt x="64" y="45"/>
                    <a:pt x="64" y="41"/>
                    <a:pt x="64" y="36"/>
                  </a:cubicBez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6"/>
            <p:cNvSpPr/>
            <p:nvPr/>
          </p:nvSpPr>
          <p:spPr>
            <a:xfrm>
              <a:off x="1754700" y="1608375"/>
              <a:ext cx="1675" cy="1175"/>
            </a:xfrm>
            <a:custGeom>
              <a:avLst/>
              <a:gdLst/>
              <a:ahLst/>
              <a:cxnLst/>
              <a:rect l="l" t="t" r="r" b="b"/>
              <a:pathLst>
                <a:path w="67" h="47" extrusionOk="0">
                  <a:moveTo>
                    <a:pt x="2" y="0"/>
                  </a:moveTo>
                  <a:cubicBezTo>
                    <a:pt x="1" y="3"/>
                    <a:pt x="1" y="6"/>
                    <a:pt x="1" y="9"/>
                  </a:cubicBezTo>
                  <a:lnTo>
                    <a:pt x="65" y="46"/>
                  </a:lnTo>
                  <a:cubicBezTo>
                    <a:pt x="65" y="44"/>
                    <a:pt x="66" y="41"/>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6"/>
            <p:cNvSpPr/>
            <p:nvPr/>
          </p:nvSpPr>
          <p:spPr>
            <a:xfrm>
              <a:off x="1754750" y="1608175"/>
              <a:ext cx="1650" cy="1150"/>
            </a:xfrm>
            <a:custGeom>
              <a:avLst/>
              <a:gdLst/>
              <a:ahLst/>
              <a:cxnLst/>
              <a:rect l="l" t="t" r="r" b="b"/>
              <a:pathLst>
                <a:path w="66" h="46" extrusionOk="0">
                  <a:moveTo>
                    <a:pt x="2" y="1"/>
                  </a:moveTo>
                  <a:cubicBezTo>
                    <a:pt x="0" y="4"/>
                    <a:pt x="0" y="5"/>
                    <a:pt x="0" y="8"/>
                  </a:cubicBezTo>
                  <a:lnTo>
                    <a:pt x="64" y="46"/>
                  </a:lnTo>
                  <a:cubicBezTo>
                    <a:pt x="64" y="43"/>
                    <a:pt x="66" y="40"/>
                    <a:pt x="66"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6"/>
            <p:cNvSpPr/>
            <p:nvPr/>
          </p:nvSpPr>
          <p:spPr>
            <a:xfrm>
              <a:off x="1754775" y="1608000"/>
              <a:ext cx="1700" cy="1150"/>
            </a:xfrm>
            <a:custGeom>
              <a:avLst/>
              <a:gdLst/>
              <a:ahLst/>
              <a:cxnLst/>
              <a:rect l="l" t="t" r="r" b="b"/>
              <a:pathLst>
                <a:path w="68" h="46" extrusionOk="0">
                  <a:moveTo>
                    <a:pt x="2" y="1"/>
                  </a:moveTo>
                  <a:cubicBezTo>
                    <a:pt x="2" y="3"/>
                    <a:pt x="1" y="5"/>
                    <a:pt x="1" y="8"/>
                  </a:cubicBezTo>
                  <a:lnTo>
                    <a:pt x="65" y="45"/>
                  </a:lnTo>
                  <a:cubicBezTo>
                    <a:pt x="66" y="43"/>
                    <a:pt x="67" y="41"/>
                    <a:pt x="67"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6"/>
            <p:cNvSpPr/>
            <p:nvPr/>
          </p:nvSpPr>
          <p:spPr>
            <a:xfrm>
              <a:off x="1754825" y="1607850"/>
              <a:ext cx="1675" cy="1125"/>
            </a:xfrm>
            <a:custGeom>
              <a:avLst/>
              <a:gdLst/>
              <a:ahLst/>
              <a:cxnLst/>
              <a:rect l="l" t="t" r="r" b="b"/>
              <a:pathLst>
                <a:path w="67" h="45" extrusionOk="0">
                  <a:moveTo>
                    <a:pt x="3" y="1"/>
                  </a:moveTo>
                  <a:lnTo>
                    <a:pt x="0" y="7"/>
                  </a:lnTo>
                  <a:lnTo>
                    <a:pt x="65" y="44"/>
                  </a:lnTo>
                  <a:lnTo>
                    <a:pt x="67" y="38"/>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6"/>
            <p:cNvSpPr/>
            <p:nvPr/>
          </p:nvSpPr>
          <p:spPr>
            <a:xfrm>
              <a:off x="1754900" y="1607700"/>
              <a:ext cx="1675" cy="1125"/>
            </a:xfrm>
            <a:custGeom>
              <a:avLst/>
              <a:gdLst/>
              <a:ahLst/>
              <a:cxnLst/>
              <a:rect l="l" t="t" r="r" b="b"/>
              <a:pathLst>
                <a:path w="67" h="45" extrusionOk="0">
                  <a:moveTo>
                    <a:pt x="2" y="1"/>
                  </a:moveTo>
                  <a:cubicBezTo>
                    <a:pt x="2" y="2"/>
                    <a:pt x="0" y="5"/>
                    <a:pt x="0" y="7"/>
                  </a:cubicBezTo>
                  <a:lnTo>
                    <a:pt x="64" y="44"/>
                  </a:lnTo>
                  <a:cubicBezTo>
                    <a:pt x="65" y="43"/>
                    <a:pt x="67" y="40"/>
                    <a:pt x="67" y="39"/>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6"/>
            <p:cNvSpPr/>
            <p:nvPr/>
          </p:nvSpPr>
          <p:spPr>
            <a:xfrm>
              <a:off x="1754925" y="1607575"/>
              <a:ext cx="1725" cy="1100"/>
            </a:xfrm>
            <a:custGeom>
              <a:avLst/>
              <a:gdLst/>
              <a:ahLst/>
              <a:cxnLst/>
              <a:rect l="l" t="t" r="r" b="b"/>
              <a:pathLst>
                <a:path w="69" h="44" extrusionOk="0">
                  <a:moveTo>
                    <a:pt x="3" y="0"/>
                  </a:moveTo>
                  <a:cubicBezTo>
                    <a:pt x="3" y="2"/>
                    <a:pt x="2" y="4"/>
                    <a:pt x="1" y="6"/>
                  </a:cubicBezTo>
                  <a:lnTo>
                    <a:pt x="66" y="44"/>
                  </a:lnTo>
                  <a:lnTo>
                    <a:pt x="66" y="42"/>
                  </a:lnTo>
                  <a:cubicBezTo>
                    <a:pt x="66" y="41"/>
                    <a:pt x="69" y="39"/>
                    <a:pt x="69"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6"/>
            <p:cNvSpPr/>
            <p:nvPr/>
          </p:nvSpPr>
          <p:spPr>
            <a:xfrm>
              <a:off x="1755000" y="1607425"/>
              <a:ext cx="1725" cy="1100"/>
            </a:xfrm>
            <a:custGeom>
              <a:avLst/>
              <a:gdLst/>
              <a:ahLst/>
              <a:cxnLst/>
              <a:rect l="l" t="t" r="r" b="b"/>
              <a:pathLst>
                <a:path w="69" h="44" extrusionOk="0">
                  <a:moveTo>
                    <a:pt x="3" y="0"/>
                  </a:moveTo>
                  <a:cubicBezTo>
                    <a:pt x="2" y="2"/>
                    <a:pt x="2" y="3"/>
                    <a:pt x="0" y="6"/>
                  </a:cubicBezTo>
                  <a:lnTo>
                    <a:pt x="66" y="44"/>
                  </a:lnTo>
                  <a:lnTo>
                    <a:pt x="66" y="42"/>
                  </a:lnTo>
                  <a:cubicBezTo>
                    <a:pt x="66" y="41"/>
                    <a:pt x="69" y="39"/>
                    <a:pt x="69"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6"/>
            <p:cNvSpPr/>
            <p:nvPr/>
          </p:nvSpPr>
          <p:spPr>
            <a:xfrm>
              <a:off x="1755075" y="1607300"/>
              <a:ext cx="1725" cy="1100"/>
            </a:xfrm>
            <a:custGeom>
              <a:avLst/>
              <a:gdLst/>
              <a:ahLst/>
              <a:cxnLst/>
              <a:rect l="l" t="t" r="r" b="b"/>
              <a:pathLst>
                <a:path w="69" h="44" extrusionOk="0">
                  <a:moveTo>
                    <a:pt x="3" y="1"/>
                  </a:moveTo>
                  <a:cubicBezTo>
                    <a:pt x="2" y="2"/>
                    <a:pt x="2" y="4"/>
                    <a:pt x="0" y="5"/>
                  </a:cubicBezTo>
                  <a:lnTo>
                    <a:pt x="66" y="43"/>
                  </a:lnTo>
                  <a:cubicBezTo>
                    <a:pt x="66" y="42"/>
                    <a:pt x="67" y="40"/>
                    <a:pt x="68" y="37"/>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6"/>
            <p:cNvSpPr/>
            <p:nvPr/>
          </p:nvSpPr>
          <p:spPr>
            <a:xfrm>
              <a:off x="1755150" y="1607175"/>
              <a:ext cx="1725" cy="1075"/>
            </a:xfrm>
            <a:custGeom>
              <a:avLst/>
              <a:gdLst/>
              <a:ahLst/>
              <a:cxnLst/>
              <a:rect l="l" t="t" r="r" b="b"/>
              <a:pathLst>
                <a:path w="69" h="43" extrusionOk="0">
                  <a:moveTo>
                    <a:pt x="3" y="0"/>
                  </a:moveTo>
                  <a:cubicBezTo>
                    <a:pt x="3" y="2"/>
                    <a:pt x="2" y="3"/>
                    <a:pt x="0" y="6"/>
                  </a:cubicBezTo>
                  <a:lnTo>
                    <a:pt x="65" y="42"/>
                  </a:lnTo>
                  <a:lnTo>
                    <a:pt x="68"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6"/>
            <p:cNvSpPr/>
            <p:nvPr/>
          </p:nvSpPr>
          <p:spPr>
            <a:xfrm>
              <a:off x="1755250" y="1607025"/>
              <a:ext cx="1725" cy="1100"/>
            </a:xfrm>
            <a:custGeom>
              <a:avLst/>
              <a:gdLst/>
              <a:ahLst/>
              <a:cxnLst/>
              <a:rect l="l" t="t" r="r" b="b"/>
              <a:pathLst>
                <a:path w="69" h="44" extrusionOk="0">
                  <a:moveTo>
                    <a:pt x="3" y="0"/>
                  </a:moveTo>
                  <a:lnTo>
                    <a:pt x="1" y="6"/>
                  </a:lnTo>
                  <a:lnTo>
                    <a:pt x="64" y="44"/>
                  </a:lnTo>
                  <a:lnTo>
                    <a:pt x="69"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6"/>
            <p:cNvSpPr/>
            <p:nvPr/>
          </p:nvSpPr>
          <p:spPr>
            <a:xfrm>
              <a:off x="1755325" y="1606875"/>
              <a:ext cx="1725" cy="1125"/>
            </a:xfrm>
            <a:custGeom>
              <a:avLst/>
              <a:gdLst/>
              <a:ahLst/>
              <a:cxnLst/>
              <a:rect l="l" t="t" r="r" b="b"/>
              <a:pathLst>
                <a:path w="69" h="45" extrusionOk="0">
                  <a:moveTo>
                    <a:pt x="5" y="1"/>
                  </a:moveTo>
                  <a:cubicBezTo>
                    <a:pt x="3" y="2"/>
                    <a:pt x="2" y="5"/>
                    <a:pt x="0" y="6"/>
                  </a:cubicBezTo>
                  <a:lnTo>
                    <a:pt x="66" y="44"/>
                  </a:lnTo>
                  <a:cubicBezTo>
                    <a:pt x="67" y="41"/>
                    <a:pt x="67" y="40"/>
                    <a:pt x="69" y="38"/>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6"/>
            <p:cNvSpPr/>
            <p:nvPr/>
          </p:nvSpPr>
          <p:spPr>
            <a:xfrm>
              <a:off x="1755475" y="1606725"/>
              <a:ext cx="1750" cy="1125"/>
            </a:xfrm>
            <a:custGeom>
              <a:avLst/>
              <a:gdLst/>
              <a:ahLst/>
              <a:cxnLst/>
              <a:rect l="l" t="t" r="r" b="b"/>
              <a:pathLst>
                <a:path w="70" h="45" extrusionOk="0">
                  <a:moveTo>
                    <a:pt x="5" y="1"/>
                  </a:moveTo>
                  <a:cubicBezTo>
                    <a:pt x="3" y="2"/>
                    <a:pt x="2" y="4"/>
                    <a:pt x="0" y="7"/>
                  </a:cubicBezTo>
                  <a:lnTo>
                    <a:pt x="64" y="44"/>
                  </a:lnTo>
                  <a:lnTo>
                    <a:pt x="70" y="37"/>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6"/>
            <p:cNvSpPr/>
            <p:nvPr/>
          </p:nvSpPr>
          <p:spPr>
            <a:xfrm>
              <a:off x="1755575" y="1606525"/>
              <a:ext cx="1800" cy="1150"/>
            </a:xfrm>
            <a:custGeom>
              <a:avLst/>
              <a:gdLst/>
              <a:ahLst/>
              <a:cxnLst/>
              <a:rect l="l" t="t" r="r" b="b"/>
              <a:pathLst>
                <a:path w="72" h="46" extrusionOk="0">
                  <a:moveTo>
                    <a:pt x="8" y="0"/>
                  </a:moveTo>
                  <a:lnTo>
                    <a:pt x="1" y="9"/>
                  </a:lnTo>
                  <a:lnTo>
                    <a:pt x="64" y="45"/>
                  </a:lnTo>
                  <a:cubicBezTo>
                    <a:pt x="67" y="44"/>
                    <a:pt x="69" y="41"/>
                    <a:pt x="72" y="38"/>
                  </a:cubicBezTo>
                  <a:lnTo>
                    <a:pt x="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6"/>
            <p:cNvSpPr/>
            <p:nvPr/>
          </p:nvSpPr>
          <p:spPr>
            <a:xfrm>
              <a:off x="1755750" y="1606125"/>
              <a:ext cx="2175" cy="1350"/>
            </a:xfrm>
            <a:custGeom>
              <a:avLst/>
              <a:gdLst/>
              <a:ahLst/>
              <a:cxnLst/>
              <a:rect l="l" t="t" r="r" b="b"/>
              <a:pathLst>
                <a:path w="87" h="54" extrusionOk="0">
                  <a:moveTo>
                    <a:pt x="21" y="0"/>
                  </a:moveTo>
                  <a:cubicBezTo>
                    <a:pt x="14" y="4"/>
                    <a:pt x="7" y="10"/>
                    <a:pt x="1" y="16"/>
                  </a:cubicBezTo>
                  <a:lnTo>
                    <a:pt x="65" y="54"/>
                  </a:lnTo>
                  <a:cubicBezTo>
                    <a:pt x="70" y="48"/>
                    <a:pt x="78" y="42"/>
                    <a:pt x="86" y="38"/>
                  </a:cubicBezTo>
                  <a:lnTo>
                    <a:pt x="2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6"/>
            <p:cNvSpPr/>
            <p:nvPr/>
          </p:nvSpPr>
          <p:spPr>
            <a:xfrm>
              <a:off x="1765800" y="1602500"/>
              <a:ext cx="1650" cy="9400"/>
            </a:xfrm>
            <a:custGeom>
              <a:avLst/>
              <a:gdLst/>
              <a:ahLst/>
              <a:cxnLst/>
              <a:rect l="l" t="t" r="r" b="b"/>
              <a:pathLst>
                <a:path w="66" h="376" extrusionOk="0">
                  <a:moveTo>
                    <a:pt x="1" y="0"/>
                  </a:moveTo>
                  <a:lnTo>
                    <a:pt x="2" y="339"/>
                  </a:lnTo>
                  <a:lnTo>
                    <a:pt x="66" y="376"/>
                  </a:lnTo>
                  <a:lnTo>
                    <a:pt x="66" y="36"/>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6"/>
            <p:cNvSpPr/>
            <p:nvPr/>
          </p:nvSpPr>
          <p:spPr>
            <a:xfrm>
              <a:off x="1767425" y="1599450"/>
              <a:ext cx="2775" cy="1175"/>
            </a:xfrm>
            <a:custGeom>
              <a:avLst/>
              <a:gdLst/>
              <a:ahLst/>
              <a:cxnLst/>
              <a:rect l="l" t="t" r="r" b="b"/>
              <a:pathLst>
                <a:path w="111" h="47" extrusionOk="0">
                  <a:moveTo>
                    <a:pt x="28" y="1"/>
                  </a:moveTo>
                  <a:cubicBezTo>
                    <a:pt x="18" y="1"/>
                    <a:pt x="9" y="4"/>
                    <a:pt x="1" y="9"/>
                  </a:cubicBezTo>
                  <a:lnTo>
                    <a:pt x="65" y="47"/>
                  </a:lnTo>
                  <a:cubicBezTo>
                    <a:pt x="72" y="41"/>
                    <a:pt x="81" y="38"/>
                    <a:pt x="91" y="38"/>
                  </a:cubicBezTo>
                  <a:cubicBezTo>
                    <a:pt x="97" y="38"/>
                    <a:pt x="104" y="39"/>
                    <a:pt x="111" y="42"/>
                  </a:cubicBezTo>
                  <a:lnTo>
                    <a:pt x="47" y="5"/>
                  </a:lnTo>
                  <a:cubicBezTo>
                    <a:pt x="41" y="2"/>
                    <a:pt x="35" y="1"/>
                    <a:pt x="28"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6"/>
            <p:cNvSpPr/>
            <p:nvPr/>
          </p:nvSpPr>
          <p:spPr>
            <a:xfrm>
              <a:off x="1767425" y="1599550"/>
              <a:ext cx="1850" cy="1075"/>
            </a:xfrm>
            <a:custGeom>
              <a:avLst/>
              <a:gdLst/>
              <a:ahLst/>
              <a:cxnLst/>
              <a:rect l="l" t="t" r="r" b="b"/>
              <a:pathLst>
                <a:path w="74" h="43" extrusionOk="0">
                  <a:moveTo>
                    <a:pt x="9" y="1"/>
                  </a:moveTo>
                  <a:cubicBezTo>
                    <a:pt x="7" y="2"/>
                    <a:pt x="4" y="4"/>
                    <a:pt x="1" y="5"/>
                  </a:cubicBezTo>
                  <a:lnTo>
                    <a:pt x="65" y="43"/>
                  </a:lnTo>
                  <a:cubicBezTo>
                    <a:pt x="68" y="41"/>
                    <a:pt x="70" y="40"/>
                    <a:pt x="73" y="38"/>
                  </a:cubicBezTo>
                  <a:lnTo>
                    <a:pt x="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6"/>
            <p:cNvSpPr/>
            <p:nvPr/>
          </p:nvSpPr>
          <p:spPr>
            <a:xfrm>
              <a:off x="1767650" y="1599475"/>
              <a:ext cx="1825" cy="1050"/>
            </a:xfrm>
            <a:custGeom>
              <a:avLst/>
              <a:gdLst/>
              <a:ahLst/>
              <a:cxnLst/>
              <a:rect l="l" t="t" r="r" b="b"/>
              <a:pathLst>
                <a:path w="73" h="42" extrusionOk="0">
                  <a:moveTo>
                    <a:pt x="8" y="1"/>
                  </a:moveTo>
                  <a:cubicBezTo>
                    <a:pt x="5" y="2"/>
                    <a:pt x="3" y="4"/>
                    <a:pt x="0" y="4"/>
                  </a:cubicBezTo>
                  <a:lnTo>
                    <a:pt x="64" y="41"/>
                  </a:lnTo>
                  <a:cubicBezTo>
                    <a:pt x="67" y="40"/>
                    <a:pt x="70" y="40"/>
                    <a:pt x="73" y="38"/>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6"/>
            <p:cNvSpPr/>
            <p:nvPr/>
          </p:nvSpPr>
          <p:spPr>
            <a:xfrm>
              <a:off x="1767825" y="1599475"/>
              <a:ext cx="1800" cy="975"/>
            </a:xfrm>
            <a:custGeom>
              <a:avLst/>
              <a:gdLst/>
              <a:ahLst/>
              <a:cxnLst/>
              <a:rect l="l" t="t" r="r" b="b"/>
              <a:pathLst>
                <a:path w="72" h="39" extrusionOk="0">
                  <a:moveTo>
                    <a:pt x="1" y="1"/>
                  </a:moveTo>
                  <a:lnTo>
                    <a:pt x="66" y="38"/>
                  </a:lnTo>
                  <a:lnTo>
                    <a:pt x="72" y="37"/>
                  </a:ln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6"/>
            <p:cNvSpPr/>
            <p:nvPr/>
          </p:nvSpPr>
          <p:spPr>
            <a:xfrm>
              <a:off x="1767975" y="1599475"/>
              <a:ext cx="1775" cy="950"/>
            </a:xfrm>
            <a:custGeom>
              <a:avLst/>
              <a:gdLst/>
              <a:ahLst/>
              <a:cxnLst/>
              <a:rect l="l" t="t" r="r" b="b"/>
              <a:pathLst>
                <a:path w="71" h="38" extrusionOk="0">
                  <a:moveTo>
                    <a:pt x="1" y="1"/>
                  </a:moveTo>
                  <a:lnTo>
                    <a:pt x="66" y="37"/>
                  </a:lnTo>
                  <a:lnTo>
                    <a:pt x="70" y="37"/>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6"/>
            <p:cNvSpPr/>
            <p:nvPr/>
          </p:nvSpPr>
          <p:spPr>
            <a:xfrm>
              <a:off x="1768075" y="1599450"/>
              <a:ext cx="1775" cy="975"/>
            </a:xfrm>
            <a:custGeom>
              <a:avLst/>
              <a:gdLst/>
              <a:ahLst/>
              <a:cxnLst/>
              <a:rect l="l" t="t" r="r" b="b"/>
              <a:pathLst>
                <a:path w="71" h="39" extrusionOk="0">
                  <a:moveTo>
                    <a:pt x="1" y="0"/>
                  </a:moveTo>
                  <a:lnTo>
                    <a:pt x="66" y="38"/>
                  </a:lnTo>
                  <a:lnTo>
                    <a:pt x="71"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6"/>
            <p:cNvSpPr/>
            <p:nvPr/>
          </p:nvSpPr>
          <p:spPr>
            <a:xfrm>
              <a:off x="1768200" y="1599450"/>
              <a:ext cx="1750" cy="975"/>
            </a:xfrm>
            <a:custGeom>
              <a:avLst/>
              <a:gdLst/>
              <a:ahLst/>
              <a:cxnLst/>
              <a:rect l="l" t="t" r="r" b="b"/>
              <a:pathLst>
                <a:path w="70" h="39" extrusionOk="0">
                  <a:moveTo>
                    <a:pt x="0" y="0"/>
                  </a:moveTo>
                  <a:lnTo>
                    <a:pt x="66" y="38"/>
                  </a:lnTo>
                  <a:lnTo>
                    <a:pt x="70"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6"/>
            <p:cNvSpPr/>
            <p:nvPr/>
          </p:nvSpPr>
          <p:spPr>
            <a:xfrm>
              <a:off x="1768300" y="1599475"/>
              <a:ext cx="1725" cy="975"/>
            </a:xfrm>
            <a:custGeom>
              <a:avLst/>
              <a:gdLst/>
              <a:ahLst/>
              <a:cxnLst/>
              <a:rect l="l" t="t" r="r" b="b"/>
              <a:pathLst>
                <a:path w="69" h="39" extrusionOk="0">
                  <a:moveTo>
                    <a:pt x="1" y="1"/>
                  </a:moveTo>
                  <a:lnTo>
                    <a:pt x="66" y="37"/>
                  </a:lnTo>
                  <a:lnTo>
                    <a:pt x="66" y="38"/>
                  </a:lnTo>
                  <a:lnTo>
                    <a:pt x="69"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6"/>
            <p:cNvSpPr/>
            <p:nvPr/>
          </p:nvSpPr>
          <p:spPr>
            <a:xfrm>
              <a:off x="1768400" y="1599475"/>
              <a:ext cx="1700" cy="1000"/>
            </a:xfrm>
            <a:custGeom>
              <a:avLst/>
              <a:gdLst/>
              <a:ahLst/>
              <a:cxnLst/>
              <a:rect l="l" t="t" r="r" b="b"/>
              <a:pathLst>
                <a:path w="68" h="40" extrusionOk="0">
                  <a:moveTo>
                    <a:pt x="1" y="1"/>
                  </a:moveTo>
                  <a:lnTo>
                    <a:pt x="65" y="38"/>
                  </a:lnTo>
                  <a:lnTo>
                    <a:pt x="68" y="40"/>
                  </a:lnTo>
                  <a:lnTo>
                    <a:pt x="4" y="2"/>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6"/>
            <p:cNvSpPr/>
            <p:nvPr/>
          </p:nvSpPr>
          <p:spPr>
            <a:xfrm>
              <a:off x="1768475" y="1599525"/>
              <a:ext cx="1725" cy="1000"/>
            </a:xfrm>
            <a:custGeom>
              <a:avLst/>
              <a:gdLst/>
              <a:ahLst/>
              <a:cxnLst/>
              <a:rect l="l" t="t" r="r" b="b"/>
              <a:pathLst>
                <a:path w="69" h="40" extrusionOk="0">
                  <a:moveTo>
                    <a:pt x="1" y="0"/>
                  </a:moveTo>
                  <a:lnTo>
                    <a:pt x="65" y="38"/>
                  </a:lnTo>
                  <a:lnTo>
                    <a:pt x="69" y="39"/>
                  </a:lnTo>
                  <a:lnTo>
                    <a:pt x="4" y="2"/>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6"/>
            <p:cNvSpPr/>
            <p:nvPr/>
          </p:nvSpPr>
          <p:spPr>
            <a:xfrm>
              <a:off x="1768550" y="1599550"/>
              <a:ext cx="1650" cy="975"/>
            </a:xfrm>
            <a:custGeom>
              <a:avLst/>
              <a:gdLst/>
              <a:ahLst/>
              <a:cxnLst/>
              <a:rect l="l" t="t" r="r" b="b"/>
              <a:pathLst>
                <a:path w="66" h="39" extrusionOk="0">
                  <a:moveTo>
                    <a:pt x="66" y="38"/>
                  </a:moveTo>
                  <a:lnTo>
                    <a:pt x="1" y="1"/>
                  </a:lnTo>
                  <a:lnTo>
                    <a:pt x="1" y="1"/>
                  </a:lnTo>
                  <a:lnTo>
                    <a:pt x="66" y="38"/>
                  </a:lnTo>
                  <a:lnTo>
                    <a:pt x="66" y="3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6"/>
            <p:cNvSpPr/>
            <p:nvPr/>
          </p:nvSpPr>
          <p:spPr>
            <a:xfrm>
              <a:off x="1767425" y="1600375"/>
              <a:ext cx="3300" cy="11525"/>
            </a:xfrm>
            <a:custGeom>
              <a:avLst/>
              <a:gdLst/>
              <a:ahLst/>
              <a:cxnLst/>
              <a:rect l="l" t="t" r="r" b="b"/>
              <a:pathLst>
                <a:path w="132" h="461" extrusionOk="0">
                  <a:moveTo>
                    <a:pt x="94" y="1"/>
                  </a:moveTo>
                  <a:cubicBezTo>
                    <a:pt x="85" y="1"/>
                    <a:pt x="75" y="4"/>
                    <a:pt x="65" y="10"/>
                  </a:cubicBezTo>
                  <a:cubicBezTo>
                    <a:pt x="27" y="34"/>
                    <a:pt x="2" y="76"/>
                    <a:pt x="1" y="121"/>
                  </a:cubicBezTo>
                  <a:lnTo>
                    <a:pt x="1" y="461"/>
                  </a:lnTo>
                  <a:lnTo>
                    <a:pt x="131" y="385"/>
                  </a:lnTo>
                  <a:lnTo>
                    <a:pt x="130" y="46"/>
                  </a:lnTo>
                  <a:cubicBezTo>
                    <a:pt x="130" y="17"/>
                    <a:pt x="115" y="1"/>
                    <a:pt x="9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6"/>
            <p:cNvSpPr/>
            <p:nvPr/>
          </p:nvSpPr>
          <p:spPr>
            <a:xfrm>
              <a:off x="1765800" y="1599675"/>
              <a:ext cx="3250" cy="3750"/>
            </a:xfrm>
            <a:custGeom>
              <a:avLst/>
              <a:gdLst/>
              <a:ahLst/>
              <a:cxnLst/>
              <a:rect l="l" t="t" r="r" b="b"/>
              <a:pathLst>
                <a:path w="130" h="150" extrusionOk="0">
                  <a:moveTo>
                    <a:pt x="66" y="0"/>
                  </a:moveTo>
                  <a:cubicBezTo>
                    <a:pt x="27" y="25"/>
                    <a:pt x="3" y="67"/>
                    <a:pt x="1" y="113"/>
                  </a:cubicBezTo>
                  <a:lnTo>
                    <a:pt x="66" y="149"/>
                  </a:lnTo>
                  <a:cubicBezTo>
                    <a:pt x="67" y="104"/>
                    <a:pt x="92" y="62"/>
                    <a:pt x="130" y="38"/>
                  </a:cubicBez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6"/>
            <p:cNvSpPr/>
            <p:nvPr/>
          </p:nvSpPr>
          <p:spPr>
            <a:xfrm>
              <a:off x="1765800" y="1602175"/>
              <a:ext cx="1650" cy="1250"/>
            </a:xfrm>
            <a:custGeom>
              <a:avLst/>
              <a:gdLst/>
              <a:ahLst/>
              <a:cxnLst/>
              <a:rect l="l" t="t" r="r" b="b"/>
              <a:pathLst>
                <a:path w="66" h="50" extrusionOk="0">
                  <a:moveTo>
                    <a:pt x="2" y="0"/>
                  </a:moveTo>
                  <a:cubicBezTo>
                    <a:pt x="1" y="4"/>
                    <a:pt x="1" y="9"/>
                    <a:pt x="1" y="13"/>
                  </a:cubicBezTo>
                  <a:lnTo>
                    <a:pt x="66" y="49"/>
                  </a:lnTo>
                  <a:cubicBezTo>
                    <a:pt x="66" y="45"/>
                    <a:pt x="66" y="42"/>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6"/>
            <p:cNvSpPr/>
            <p:nvPr/>
          </p:nvSpPr>
          <p:spPr>
            <a:xfrm>
              <a:off x="1765825" y="1601950"/>
              <a:ext cx="1675" cy="1175"/>
            </a:xfrm>
            <a:custGeom>
              <a:avLst/>
              <a:gdLst/>
              <a:ahLst/>
              <a:cxnLst/>
              <a:rect l="l" t="t" r="r" b="b"/>
              <a:pathLst>
                <a:path w="67" h="47" extrusionOk="0">
                  <a:moveTo>
                    <a:pt x="2" y="0"/>
                  </a:moveTo>
                  <a:cubicBezTo>
                    <a:pt x="1" y="3"/>
                    <a:pt x="1" y="6"/>
                    <a:pt x="1" y="9"/>
                  </a:cubicBezTo>
                  <a:lnTo>
                    <a:pt x="65" y="47"/>
                  </a:lnTo>
                  <a:cubicBezTo>
                    <a:pt x="65" y="44"/>
                    <a:pt x="66" y="40"/>
                    <a:pt x="66" y="37"/>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6"/>
            <p:cNvSpPr/>
            <p:nvPr/>
          </p:nvSpPr>
          <p:spPr>
            <a:xfrm>
              <a:off x="1765875" y="1601775"/>
              <a:ext cx="1700" cy="1100"/>
            </a:xfrm>
            <a:custGeom>
              <a:avLst/>
              <a:gdLst/>
              <a:ahLst/>
              <a:cxnLst/>
              <a:rect l="l" t="t" r="r" b="b"/>
              <a:pathLst>
                <a:path w="68" h="44" extrusionOk="0">
                  <a:moveTo>
                    <a:pt x="2" y="0"/>
                  </a:moveTo>
                  <a:cubicBezTo>
                    <a:pt x="2" y="2"/>
                    <a:pt x="0" y="4"/>
                    <a:pt x="0" y="7"/>
                  </a:cubicBezTo>
                  <a:lnTo>
                    <a:pt x="66" y="44"/>
                  </a:lnTo>
                  <a:cubicBezTo>
                    <a:pt x="66" y="42"/>
                    <a:pt x="67" y="39"/>
                    <a:pt x="67" y="36"/>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6"/>
            <p:cNvSpPr/>
            <p:nvPr/>
          </p:nvSpPr>
          <p:spPr>
            <a:xfrm>
              <a:off x="1765900" y="1601575"/>
              <a:ext cx="1700" cy="1125"/>
            </a:xfrm>
            <a:custGeom>
              <a:avLst/>
              <a:gdLst/>
              <a:ahLst/>
              <a:cxnLst/>
              <a:rect l="l" t="t" r="r" b="b"/>
              <a:pathLst>
                <a:path w="68" h="45" extrusionOk="0">
                  <a:moveTo>
                    <a:pt x="4" y="1"/>
                  </a:moveTo>
                  <a:lnTo>
                    <a:pt x="1" y="8"/>
                  </a:lnTo>
                  <a:lnTo>
                    <a:pt x="66" y="44"/>
                  </a:lnTo>
                  <a:cubicBezTo>
                    <a:pt x="66" y="43"/>
                    <a:pt x="68" y="40"/>
                    <a:pt x="68" y="39"/>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6"/>
            <p:cNvSpPr/>
            <p:nvPr/>
          </p:nvSpPr>
          <p:spPr>
            <a:xfrm>
              <a:off x="1765975" y="1601450"/>
              <a:ext cx="1675" cy="1100"/>
            </a:xfrm>
            <a:custGeom>
              <a:avLst/>
              <a:gdLst/>
              <a:ahLst/>
              <a:cxnLst/>
              <a:rect l="l" t="t" r="r" b="b"/>
              <a:pathLst>
                <a:path w="67" h="44" extrusionOk="0">
                  <a:moveTo>
                    <a:pt x="2" y="0"/>
                  </a:moveTo>
                  <a:cubicBezTo>
                    <a:pt x="1" y="2"/>
                    <a:pt x="1" y="3"/>
                    <a:pt x="1" y="6"/>
                  </a:cubicBezTo>
                  <a:lnTo>
                    <a:pt x="65" y="44"/>
                  </a:lnTo>
                  <a:lnTo>
                    <a:pt x="66" y="38"/>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6"/>
            <p:cNvSpPr/>
            <p:nvPr/>
          </p:nvSpPr>
          <p:spPr>
            <a:xfrm>
              <a:off x="1766025" y="1601300"/>
              <a:ext cx="1675" cy="1100"/>
            </a:xfrm>
            <a:custGeom>
              <a:avLst/>
              <a:gdLst/>
              <a:ahLst/>
              <a:cxnLst/>
              <a:rect l="l" t="t" r="r" b="b"/>
              <a:pathLst>
                <a:path w="67" h="44" extrusionOk="0">
                  <a:moveTo>
                    <a:pt x="3" y="0"/>
                  </a:moveTo>
                  <a:cubicBezTo>
                    <a:pt x="2" y="2"/>
                    <a:pt x="0" y="3"/>
                    <a:pt x="0" y="6"/>
                  </a:cubicBezTo>
                  <a:lnTo>
                    <a:pt x="64" y="44"/>
                  </a:lnTo>
                  <a:cubicBezTo>
                    <a:pt x="65" y="41"/>
                    <a:pt x="65" y="39"/>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6"/>
            <p:cNvSpPr/>
            <p:nvPr/>
          </p:nvSpPr>
          <p:spPr>
            <a:xfrm>
              <a:off x="1766100" y="1601150"/>
              <a:ext cx="1675" cy="1100"/>
            </a:xfrm>
            <a:custGeom>
              <a:avLst/>
              <a:gdLst/>
              <a:ahLst/>
              <a:cxnLst/>
              <a:rect l="l" t="t" r="r" b="b"/>
              <a:pathLst>
                <a:path w="67" h="44" extrusionOk="0">
                  <a:moveTo>
                    <a:pt x="2" y="0"/>
                  </a:moveTo>
                  <a:cubicBezTo>
                    <a:pt x="2" y="2"/>
                    <a:pt x="0" y="3"/>
                    <a:pt x="0" y="6"/>
                  </a:cubicBezTo>
                  <a:lnTo>
                    <a:pt x="64" y="44"/>
                  </a:lnTo>
                  <a:cubicBezTo>
                    <a:pt x="65" y="41"/>
                    <a:pt x="67" y="40"/>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6"/>
            <p:cNvSpPr/>
            <p:nvPr/>
          </p:nvSpPr>
          <p:spPr>
            <a:xfrm>
              <a:off x="1766125" y="1601000"/>
              <a:ext cx="1725" cy="1125"/>
            </a:xfrm>
            <a:custGeom>
              <a:avLst/>
              <a:gdLst/>
              <a:ahLst/>
              <a:cxnLst/>
              <a:rect l="l" t="t" r="r" b="b"/>
              <a:pathLst>
                <a:path w="69" h="45" extrusionOk="0">
                  <a:moveTo>
                    <a:pt x="3" y="1"/>
                  </a:moveTo>
                  <a:lnTo>
                    <a:pt x="1" y="6"/>
                  </a:lnTo>
                  <a:lnTo>
                    <a:pt x="66" y="44"/>
                  </a:lnTo>
                  <a:cubicBezTo>
                    <a:pt x="66" y="41"/>
                    <a:pt x="67" y="40"/>
                    <a:pt x="69" y="38"/>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6"/>
            <p:cNvSpPr/>
            <p:nvPr/>
          </p:nvSpPr>
          <p:spPr>
            <a:xfrm>
              <a:off x="1766200" y="1600850"/>
              <a:ext cx="1725" cy="1125"/>
            </a:xfrm>
            <a:custGeom>
              <a:avLst/>
              <a:gdLst/>
              <a:ahLst/>
              <a:cxnLst/>
              <a:rect l="l" t="t" r="r" b="b"/>
              <a:pathLst>
                <a:path w="69" h="45" extrusionOk="0">
                  <a:moveTo>
                    <a:pt x="3" y="1"/>
                  </a:moveTo>
                  <a:lnTo>
                    <a:pt x="0" y="7"/>
                  </a:lnTo>
                  <a:lnTo>
                    <a:pt x="66" y="44"/>
                  </a:lnTo>
                  <a:lnTo>
                    <a:pt x="69" y="39"/>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6"/>
            <p:cNvSpPr/>
            <p:nvPr/>
          </p:nvSpPr>
          <p:spPr>
            <a:xfrm>
              <a:off x="1766275" y="1600725"/>
              <a:ext cx="1725" cy="1100"/>
            </a:xfrm>
            <a:custGeom>
              <a:avLst/>
              <a:gdLst/>
              <a:ahLst/>
              <a:cxnLst/>
              <a:rect l="l" t="t" r="r" b="b"/>
              <a:pathLst>
                <a:path w="69" h="44" extrusionOk="0">
                  <a:moveTo>
                    <a:pt x="5" y="0"/>
                  </a:moveTo>
                  <a:cubicBezTo>
                    <a:pt x="3" y="3"/>
                    <a:pt x="2" y="4"/>
                    <a:pt x="0" y="6"/>
                  </a:cubicBezTo>
                  <a:lnTo>
                    <a:pt x="66" y="44"/>
                  </a:lnTo>
                  <a:cubicBezTo>
                    <a:pt x="67" y="42"/>
                    <a:pt x="67" y="39"/>
                    <a:pt x="69" y="38"/>
                  </a:cubicBez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6"/>
            <p:cNvSpPr/>
            <p:nvPr/>
          </p:nvSpPr>
          <p:spPr>
            <a:xfrm>
              <a:off x="1766375" y="1600600"/>
              <a:ext cx="1725" cy="1075"/>
            </a:xfrm>
            <a:custGeom>
              <a:avLst/>
              <a:gdLst/>
              <a:ahLst/>
              <a:cxnLst/>
              <a:rect l="l" t="t" r="r" b="b"/>
              <a:pathLst>
                <a:path w="69" h="43" extrusionOk="0">
                  <a:moveTo>
                    <a:pt x="4" y="1"/>
                  </a:moveTo>
                  <a:cubicBezTo>
                    <a:pt x="2" y="2"/>
                    <a:pt x="2" y="4"/>
                    <a:pt x="1" y="7"/>
                  </a:cubicBezTo>
                  <a:lnTo>
                    <a:pt x="65" y="43"/>
                  </a:lnTo>
                  <a:lnTo>
                    <a:pt x="69" y="37"/>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6"/>
            <p:cNvSpPr/>
            <p:nvPr/>
          </p:nvSpPr>
          <p:spPr>
            <a:xfrm>
              <a:off x="1766450" y="1600450"/>
              <a:ext cx="1775" cy="1075"/>
            </a:xfrm>
            <a:custGeom>
              <a:avLst/>
              <a:gdLst/>
              <a:ahLst/>
              <a:cxnLst/>
              <a:rect l="l" t="t" r="r" b="b"/>
              <a:pathLst>
                <a:path w="71" h="43" extrusionOk="0">
                  <a:moveTo>
                    <a:pt x="5" y="1"/>
                  </a:moveTo>
                  <a:lnTo>
                    <a:pt x="1" y="7"/>
                  </a:lnTo>
                  <a:lnTo>
                    <a:pt x="66" y="43"/>
                  </a:lnTo>
                  <a:cubicBezTo>
                    <a:pt x="67" y="42"/>
                    <a:pt x="69" y="40"/>
                    <a:pt x="70" y="37"/>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6"/>
            <p:cNvSpPr/>
            <p:nvPr/>
          </p:nvSpPr>
          <p:spPr>
            <a:xfrm>
              <a:off x="1766550" y="1600275"/>
              <a:ext cx="1775" cy="1125"/>
            </a:xfrm>
            <a:custGeom>
              <a:avLst/>
              <a:gdLst/>
              <a:ahLst/>
              <a:cxnLst/>
              <a:rect l="l" t="t" r="r" b="b"/>
              <a:pathLst>
                <a:path w="71" h="45" extrusionOk="0">
                  <a:moveTo>
                    <a:pt x="7" y="1"/>
                  </a:moveTo>
                  <a:cubicBezTo>
                    <a:pt x="5" y="4"/>
                    <a:pt x="2" y="5"/>
                    <a:pt x="1" y="8"/>
                  </a:cubicBezTo>
                  <a:lnTo>
                    <a:pt x="66" y="44"/>
                  </a:lnTo>
                  <a:lnTo>
                    <a:pt x="71" y="38"/>
                  </a:ln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6"/>
            <p:cNvSpPr/>
            <p:nvPr/>
          </p:nvSpPr>
          <p:spPr>
            <a:xfrm>
              <a:off x="1766700" y="1600125"/>
              <a:ext cx="1800" cy="1150"/>
            </a:xfrm>
            <a:custGeom>
              <a:avLst/>
              <a:gdLst/>
              <a:ahLst/>
              <a:cxnLst/>
              <a:rect l="l" t="t" r="r" b="b"/>
              <a:pathLst>
                <a:path w="72" h="46" extrusionOk="0">
                  <a:moveTo>
                    <a:pt x="8" y="1"/>
                  </a:moveTo>
                  <a:lnTo>
                    <a:pt x="1" y="8"/>
                  </a:lnTo>
                  <a:lnTo>
                    <a:pt x="65" y="46"/>
                  </a:lnTo>
                  <a:lnTo>
                    <a:pt x="72" y="37"/>
                  </a:ln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6"/>
            <p:cNvSpPr/>
            <p:nvPr/>
          </p:nvSpPr>
          <p:spPr>
            <a:xfrm>
              <a:off x="1766900" y="1599675"/>
              <a:ext cx="2150" cy="1400"/>
            </a:xfrm>
            <a:custGeom>
              <a:avLst/>
              <a:gdLst/>
              <a:ahLst/>
              <a:cxnLst/>
              <a:rect l="l" t="t" r="r" b="b"/>
              <a:pathLst>
                <a:path w="86" h="56" extrusionOk="0">
                  <a:moveTo>
                    <a:pt x="22" y="0"/>
                  </a:moveTo>
                  <a:cubicBezTo>
                    <a:pt x="13" y="6"/>
                    <a:pt x="6" y="12"/>
                    <a:pt x="0" y="17"/>
                  </a:cubicBezTo>
                  <a:lnTo>
                    <a:pt x="64" y="55"/>
                  </a:lnTo>
                  <a:cubicBezTo>
                    <a:pt x="71" y="48"/>
                    <a:pt x="78" y="42"/>
                    <a:pt x="86" y="38"/>
                  </a:cubicBezTo>
                  <a:lnTo>
                    <a:pt x="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6"/>
            <p:cNvSpPr/>
            <p:nvPr/>
          </p:nvSpPr>
          <p:spPr>
            <a:xfrm>
              <a:off x="1776975" y="1596025"/>
              <a:ext cx="1650" cy="9475"/>
            </a:xfrm>
            <a:custGeom>
              <a:avLst/>
              <a:gdLst/>
              <a:ahLst/>
              <a:cxnLst/>
              <a:rect l="l" t="t" r="r" b="b"/>
              <a:pathLst>
                <a:path w="66" h="379" extrusionOk="0">
                  <a:moveTo>
                    <a:pt x="0" y="1"/>
                  </a:moveTo>
                  <a:lnTo>
                    <a:pt x="0" y="340"/>
                  </a:lnTo>
                  <a:lnTo>
                    <a:pt x="65" y="378"/>
                  </a:lnTo>
                  <a:lnTo>
                    <a:pt x="64" y="39"/>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6"/>
            <p:cNvSpPr/>
            <p:nvPr/>
          </p:nvSpPr>
          <p:spPr>
            <a:xfrm>
              <a:off x="1778550" y="1593025"/>
              <a:ext cx="2825" cy="1200"/>
            </a:xfrm>
            <a:custGeom>
              <a:avLst/>
              <a:gdLst/>
              <a:ahLst/>
              <a:cxnLst/>
              <a:rect l="l" t="t" r="r" b="b"/>
              <a:pathLst>
                <a:path w="113" h="48" extrusionOk="0">
                  <a:moveTo>
                    <a:pt x="28" y="0"/>
                  </a:moveTo>
                  <a:cubicBezTo>
                    <a:pt x="18" y="0"/>
                    <a:pt x="9" y="3"/>
                    <a:pt x="1" y="9"/>
                  </a:cubicBezTo>
                  <a:lnTo>
                    <a:pt x="66" y="47"/>
                  </a:lnTo>
                  <a:cubicBezTo>
                    <a:pt x="74" y="41"/>
                    <a:pt x="83" y="38"/>
                    <a:pt x="92" y="38"/>
                  </a:cubicBezTo>
                  <a:cubicBezTo>
                    <a:pt x="99" y="38"/>
                    <a:pt x="106" y="40"/>
                    <a:pt x="113" y="43"/>
                  </a:cubicBezTo>
                  <a:lnTo>
                    <a:pt x="47" y="5"/>
                  </a:lnTo>
                  <a:cubicBezTo>
                    <a:pt x="41" y="2"/>
                    <a:pt x="35" y="0"/>
                    <a:pt x="2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6"/>
            <p:cNvSpPr/>
            <p:nvPr/>
          </p:nvSpPr>
          <p:spPr>
            <a:xfrm>
              <a:off x="1778550" y="1593125"/>
              <a:ext cx="1875" cy="1100"/>
            </a:xfrm>
            <a:custGeom>
              <a:avLst/>
              <a:gdLst/>
              <a:ahLst/>
              <a:cxnLst/>
              <a:rect l="l" t="t" r="r" b="b"/>
              <a:pathLst>
                <a:path w="75" h="44" extrusionOk="0">
                  <a:moveTo>
                    <a:pt x="10" y="1"/>
                  </a:moveTo>
                  <a:cubicBezTo>
                    <a:pt x="7" y="2"/>
                    <a:pt x="4" y="4"/>
                    <a:pt x="1" y="5"/>
                  </a:cubicBezTo>
                  <a:lnTo>
                    <a:pt x="66" y="43"/>
                  </a:lnTo>
                  <a:cubicBezTo>
                    <a:pt x="69" y="42"/>
                    <a:pt x="72" y="40"/>
                    <a:pt x="75" y="39"/>
                  </a:cubicBezTo>
                  <a:lnTo>
                    <a:pt x="1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6"/>
            <p:cNvSpPr/>
            <p:nvPr/>
          </p:nvSpPr>
          <p:spPr>
            <a:xfrm>
              <a:off x="1778775" y="1593075"/>
              <a:ext cx="1850" cy="1025"/>
            </a:xfrm>
            <a:custGeom>
              <a:avLst/>
              <a:gdLst/>
              <a:ahLst/>
              <a:cxnLst/>
              <a:rect l="l" t="t" r="r" b="b"/>
              <a:pathLst>
                <a:path w="74" h="41" extrusionOk="0">
                  <a:moveTo>
                    <a:pt x="8" y="0"/>
                  </a:moveTo>
                  <a:cubicBezTo>
                    <a:pt x="6" y="2"/>
                    <a:pt x="4" y="2"/>
                    <a:pt x="1" y="3"/>
                  </a:cubicBezTo>
                  <a:lnTo>
                    <a:pt x="66" y="41"/>
                  </a:lnTo>
                  <a:cubicBezTo>
                    <a:pt x="67" y="39"/>
                    <a:pt x="70" y="38"/>
                    <a:pt x="73" y="38"/>
                  </a:cubicBezTo>
                  <a:lnTo>
                    <a:pt x="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6"/>
            <p:cNvSpPr/>
            <p:nvPr/>
          </p:nvSpPr>
          <p:spPr>
            <a:xfrm>
              <a:off x="1779000" y="1593025"/>
              <a:ext cx="1750" cy="1000"/>
            </a:xfrm>
            <a:custGeom>
              <a:avLst/>
              <a:gdLst/>
              <a:ahLst/>
              <a:cxnLst/>
              <a:rect l="l" t="t" r="r" b="b"/>
              <a:pathLst>
                <a:path w="70" h="40" extrusionOk="0">
                  <a:moveTo>
                    <a:pt x="6" y="1"/>
                  </a:moveTo>
                  <a:cubicBezTo>
                    <a:pt x="3" y="1"/>
                    <a:pt x="2" y="1"/>
                    <a:pt x="0" y="2"/>
                  </a:cubicBezTo>
                  <a:lnTo>
                    <a:pt x="64" y="40"/>
                  </a:lnTo>
                  <a:lnTo>
                    <a:pt x="70" y="38"/>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6"/>
            <p:cNvSpPr/>
            <p:nvPr/>
          </p:nvSpPr>
          <p:spPr>
            <a:xfrm>
              <a:off x="1779150" y="1593075"/>
              <a:ext cx="1725" cy="950"/>
            </a:xfrm>
            <a:custGeom>
              <a:avLst/>
              <a:gdLst/>
              <a:ahLst/>
              <a:cxnLst/>
              <a:rect l="l" t="t" r="r" b="b"/>
              <a:pathLst>
                <a:path w="69" h="38" extrusionOk="0">
                  <a:moveTo>
                    <a:pt x="0" y="0"/>
                  </a:moveTo>
                  <a:lnTo>
                    <a:pt x="64" y="38"/>
                  </a:lnTo>
                  <a:lnTo>
                    <a:pt x="68"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6"/>
            <p:cNvSpPr/>
            <p:nvPr/>
          </p:nvSpPr>
          <p:spPr>
            <a:xfrm>
              <a:off x="1779250" y="1593025"/>
              <a:ext cx="1725" cy="975"/>
            </a:xfrm>
            <a:custGeom>
              <a:avLst/>
              <a:gdLst/>
              <a:ahLst/>
              <a:cxnLst/>
              <a:rect l="l" t="t" r="r" b="b"/>
              <a:pathLst>
                <a:path w="69" h="39" extrusionOk="0">
                  <a:moveTo>
                    <a:pt x="1" y="1"/>
                  </a:moveTo>
                  <a:lnTo>
                    <a:pt x="64" y="38"/>
                  </a:lnTo>
                  <a:lnTo>
                    <a:pt x="69"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6"/>
            <p:cNvSpPr/>
            <p:nvPr/>
          </p:nvSpPr>
          <p:spPr>
            <a:xfrm>
              <a:off x="1779350" y="1593025"/>
              <a:ext cx="1775" cy="1000"/>
            </a:xfrm>
            <a:custGeom>
              <a:avLst/>
              <a:gdLst/>
              <a:ahLst/>
              <a:cxnLst/>
              <a:rect l="l" t="t" r="r" b="b"/>
              <a:pathLst>
                <a:path w="71" h="40" extrusionOk="0">
                  <a:moveTo>
                    <a:pt x="1" y="1"/>
                  </a:moveTo>
                  <a:lnTo>
                    <a:pt x="65" y="38"/>
                  </a:lnTo>
                  <a:lnTo>
                    <a:pt x="66" y="40"/>
                  </a:lnTo>
                  <a:lnTo>
                    <a:pt x="70" y="40"/>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6"/>
            <p:cNvSpPr/>
            <p:nvPr/>
          </p:nvSpPr>
          <p:spPr>
            <a:xfrm>
              <a:off x="1779475" y="1593075"/>
              <a:ext cx="1725" cy="950"/>
            </a:xfrm>
            <a:custGeom>
              <a:avLst/>
              <a:gdLst/>
              <a:ahLst/>
              <a:cxnLst/>
              <a:rect l="l" t="t" r="r" b="b"/>
              <a:pathLst>
                <a:path w="69" h="38" extrusionOk="0">
                  <a:moveTo>
                    <a:pt x="0" y="0"/>
                  </a:moveTo>
                  <a:lnTo>
                    <a:pt x="65" y="38"/>
                  </a:lnTo>
                  <a:lnTo>
                    <a:pt x="65" y="36"/>
                  </a:lnTo>
                  <a:lnTo>
                    <a:pt x="68"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6"/>
            <p:cNvSpPr/>
            <p:nvPr/>
          </p:nvSpPr>
          <p:spPr>
            <a:xfrm>
              <a:off x="1779550" y="1593075"/>
              <a:ext cx="1725" cy="950"/>
            </a:xfrm>
            <a:custGeom>
              <a:avLst/>
              <a:gdLst/>
              <a:ahLst/>
              <a:cxnLst/>
              <a:rect l="l" t="t" r="r" b="b"/>
              <a:pathLst>
                <a:path w="69" h="38" extrusionOk="0">
                  <a:moveTo>
                    <a:pt x="0" y="0"/>
                  </a:moveTo>
                  <a:lnTo>
                    <a:pt x="64" y="38"/>
                  </a:lnTo>
                  <a:lnTo>
                    <a:pt x="68" y="38"/>
                  </a:lnTo>
                  <a:lnTo>
                    <a:pt x="3" y="2"/>
                  </a:lnTo>
                  <a:cubicBezTo>
                    <a:pt x="3" y="0"/>
                    <a:pt x="2" y="0"/>
                    <a:pt x="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6"/>
            <p:cNvSpPr/>
            <p:nvPr/>
          </p:nvSpPr>
          <p:spPr>
            <a:xfrm>
              <a:off x="1779625" y="1593100"/>
              <a:ext cx="1725" cy="1000"/>
            </a:xfrm>
            <a:custGeom>
              <a:avLst/>
              <a:gdLst/>
              <a:ahLst/>
              <a:cxnLst/>
              <a:rect l="l" t="t" r="r" b="b"/>
              <a:pathLst>
                <a:path w="69" h="40" extrusionOk="0">
                  <a:moveTo>
                    <a:pt x="0" y="1"/>
                  </a:moveTo>
                  <a:lnTo>
                    <a:pt x="32" y="18"/>
                  </a:lnTo>
                  <a:lnTo>
                    <a:pt x="4" y="2"/>
                  </a:lnTo>
                  <a:cubicBezTo>
                    <a:pt x="3" y="1"/>
                    <a:pt x="1" y="1"/>
                    <a:pt x="0" y="1"/>
                  </a:cubicBezTo>
                  <a:close/>
                  <a:moveTo>
                    <a:pt x="32" y="18"/>
                  </a:moveTo>
                  <a:lnTo>
                    <a:pt x="68" y="40"/>
                  </a:lnTo>
                  <a:lnTo>
                    <a:pt x="65" y="37"/>
                  </a:lnTo>
                  <a:lnTo>
                    <a:pt x="32" y="1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6"/>
            <p:cNvSpPr/>
            <p:nvPr/>
          </p:nvSpPr>
          <p:spPr>
            <a:xfrm>
              <a:off x="1779725" y="1593125"/>
              <a:ext cx="1625" cy="975"/>
            </a:xfrm>
            <a:custGeom>
              <a:avLst/>
              <a:gdLst/>
              <a:ahLst/>
              <a:cxnLst/>
              <a:rect l="l" t="t" r="r" b="b"/>
              <a:pathLst>
                <a:path w="65" h="39" extrusionOk="0">
                  <a:moveTo>
                    <a:pt x="64" y="39"/>
                  </a:moveTo>
                  <a:lnTo>
                    <a:pt x="0" y="1"/>
                  </a:lnTo>
                  <a:lnTo>
                    <a:pt x="0" y="1"/>
                  </a:lnTo>
                  <a:lnTo>
                    <a:pt x="64" y="39"/>
                  </a:lnTo>
                  <a:lnTo>
                    <a:pt x="64" y="39"/>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6"/>
            <p:cNvSpPr/>
            <p:nvPr/>
          </p:nvSpPr>
          <p:spPr>
            <a:xfrm>
              <a:off x="1778550" y="1593975"/>
              <a:ext cx="3300" cy="11475"/>
            </a:xfrm>
            <a:custGeom>
              <a:avLst/>
              <a:gdLst/>
              <a:ahLst/>
              <a:cxnLst/>
              <a:rect l="l" t="t" r="r" b="b"/>
              <a:pathLst>
                <a:path w="132" h="459" extrusionOk="0">
                  <a:moveTo>
                    <a:pt x="95" y="0"/>
                  </a:moveTo>
                  <a:cubicBezTo>
                    <a:pt x="87" y="0"/>
                    <a:pt x="77" y="3"/>
                    <a:pt x="66" y="9"/>
                  </a:cubicBezTo>
                  <a:cubicBezTo>
                    <a:pt x="27" y="34"/>
                    <a:pt x="4" y="74"/>
                    <a:pt x="1" y="119"/>
                  </a:cubicBezTo>
                  <a:lnTo>
                    <a:pt x="2" y="459"/>
                  </a:lnTo>
                  <a:lnTo>
                    <a:pt x="131" y="385"/>
                  </a:lnTo>
                  <a:lnTo>
                    <a:pt x="130" y="45"/>
                  </a:lnTo>
                  <a:cubicBezTo>
                    <a:pt x="130" y="17"/>
                    <a:pt x="116" y="0"/>
                    <a:pt x="9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6"/>
            <p:cNvSpPr/>
            <p:nvPr/>
          </p:nvSpPr>
          <p:spPr>
            <a:xfrm>
              <a:off x="1776925" y="1593250"/>
              <a:ext cx="3250" cy="3750"/>
            </a:xfrm>
            <a:custGeom>
              <a:avLst/>
              <a:gdLst/>
              <a:ahLst/>
              <a:cxnLst/>
              <a:rect l="l" t="t" r="r" b="b"/>
              <a:pathLst>
                <a:path w="130" h="150" extrusionOk="0">
                  <a:moveTo>
                    <a:pt x="66" y="0"/>
                  </a:moveTo>
                  <a:cubicBezTo>
                    <a:pt x="28" y="25"/>
                    <a:pt x="4" y="67"/>
                    <a:pt x="1" y="112"/>
                  </a:cubicBezTo>
                  <a:lnTo>
                    <a:pt x="66" y="150"/>
                  </a:lnTo>
                  <a:cubicBezTo>
                    <a:pt x="67" y="105"/>
                    <a:pt x="92" y="63"/>
                    <a:pt x="130" y="38"/>
                  </a:cubicBez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6"/>
            <p:cNvSpPr/>
            <p:nvPr/>
          </p:nvSpPr>
          <p:spPr>
            <a:xfrm>
              <a:off x="1776925" y="1595700"/>
              <a:ext cx="1650" cy="1300"/>
            </a:xfrm>
            <a:custGeom>
              <a:avLst/>
              <a:gdLst/>
              <a:ahLst/>
              <a:cxnLst/>
              <a:rect l="l" t="t" r="r" b="b"/>
              <a:pathLst>
                <a:path w="66" h="52" extrusionOk="0">
                  <a:moveTo>
                    <a:pt x="1" y="1"/>
                  </a:moveTo>
                  <a:cubicBezTo>
                    <a:pt x="1" y="5"/>
                    <a:pt x="1" y="10"/>
                    <a:pt x="1" y="14"/>
                  </a:cubicBezTo>
                  <a:lnTo>
                    <a:pt x="66" y="52"/>
                  </a:lnTo>
                  <a:cubicBezTo>
                    <a:pt x="66" y="47"/>
                    <a:pt x="66" y="43"/>
                    <a:pt x="66" y="39"/>
                  </a:cubicBez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6"/>
            <p:cNvSpPr/>
            <p:nvPr/>
          </p:nvSpPr>
          <p:spPr>
            <a:xfrm>
              <a:off x="1776975" y="1595500"/>
              <a:ext cx="1675" cy="1175"/>
            </a:xfrm>
            <a:custGeom>
              <a:avLst/>
              <a:gdLst/>
              <a:ahLst/>
              <a:cxnLst/>
              <a:rect l="l" t="t" r="r" b="b"/>
              <a:pathLst>
                <a:path w="67" h="47" extrusionOk="0">
                  <a:moveTo>
                    <a:pt x="2" y="0"/>
                  </a:moveTo>
                  <a:cubicBezTo>
                    <a:pt x="2" y="3"/>
                    <a:pt x="0" y="6"/>
                    <a:pt x="0" y="9"/>
                  </a:cubicBezTo>
                  <a:lnTo>
                    <a:pt x="64" y="47"/>
                  </a:lnTo>
                  <a:lnTo>
                    <a:pt x="67" y="38"/>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6"/>
            <p:cNvSpPr/>
            <p:nvPr/>
          </p:nvSpPr>
          <p:spPr>
            <a:xfrm>
              <a:off x="1777000" y="1595300"/>
              <a:ext cx="1700" cy="1150"/>
            </a:xfrm>
            <a:custGeom>
              <a:avLst/>
              <a:gdLst/>
              <a:ahLst/>
              <a:cxnLst/>
              <a:rect l="l" t="t" r="r" b="b"/>
              <a:pathLst>
                <a:path w="68" h="46" extrusionOk="0">
                  <a:moveTo>
                    <a:pt x="2" y="1"/>
                  </a:moveTo>
                  <a:cubicBezTo>
                    <a:pt x="2" y="4"/>
                    <a:pt x="1" y="5"/>
                    <a:pt x="1" y="8"/>
                  </a:cubicBezTo>
                  <a:lnTo>
                    <a:pt x="66" y="46"/>
                  </a:lnTo>
                  <a:cubicBezTo>
                    <a:pt x="66" y="43"/>
                    <a:pt x="67" y="42"/>
                    <a:pt x="67" y="39"/>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6"/>
            <p:cNvSpPr/>
            <p:nvPr/>
          </p:nvSpPr>
          <p:spPr>
            <a:xfrm>
              <a:off x="1777050" y="1595175"/>
              <a:ext cx="1675" cy="1100"/>
            </a:xfrm>
            <a:custGeom>
              <a:avLst/>
              <a:gdLst/>
              <a:ahLst/>
              <a:cxnLst/>
              <a:rect l="l" t="t" r="r" b="b"/>
              <a:pathLst>
                <a:path w="67" h="44" extrusionOk="0">
                  <a:moveTo>
                    <a:pt x="3" y="0"/>
                  </a:moveTo>
                  <a:cubicBezTo>
                    <a:pt x="2" y="2"/>
                    <a:pt x="0" y="5"/>
                    <a:pt x="0" y="6"/>
                  </a:cubicBezTo>
                  <a:lnTo>
                    <a:pt x="65" y="44"/>
                  </a:lnTo>
                  <a:cubicBezTo>
                    <a:pt x="65" y="41"/>
                    <a:pt x="67" y="39"/>
                    <a:pt x="67" y="36"/>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6"/>
            <p:cNvSpPr/>
            <p:nvPr/>
          </p:nvSpPr>
          <p:spPr>
            <a:xfrm>
              <a:off x="1777100" y="1594975"/>
              <a:ext cx="1700" cy="1125"/>
            </a:xfrm>
            <a:custGeom>
              <a:avLst/>
              <a:gdLst/>
              <a:ahLst/>
              <a:cxnLst/>
              <a:rect l="l" t="t" r="r" b="b"/>
              <a:pathLst>
                <a:path w="68" h="45" extrusionOk="0">
                  <a:moveTo>
                    <a:pt x="2" y="1"/>
                  </a:moveTo>
                  <a:lnTo>
                    <a:pt x="1" y="8"/>
                  </a:lnTo>
                  <a:lnTo>
                    <a:pt x="65" y="44"/>
                  </a:lnTo>
                  <a:lnTo>
                    <a:pt x="68" y="39"/>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6"/>
            <p:cNvSpPr/>
            <p:nvPr/>
          </p:nvSpPr>
          <p:spPr>
            <a:xfrm>
              <a:off x="1777150" y="1594850"/>
              <a:ext cx="1700" cy="1150"/>
            </a:xfrm>
            <a:custGeom>
              <a:avLst/>
              <a:gdLst/>
              <a:ahLst/>
              <a:cxnLst/>
              <a:rect l="l" t="t" r="r" b="b"/>
              <a:pathLst>
                <a:path w="68" h="46" extrusionOk="0">
                  <a:moveTo>
                    <a:pt x="3" y="0"/>
                  </a:moveTo>
                  <a:cubicBezTo>
                    <a:pt x="2" y="3"/>
                    <a:pt x="0" y="4"/>
                    <a:pt x="0" y="6"/>
                  </a:cubicBezTo>
                  <a:lnTo>
                    <a:pt x="65" y="43"/>
                  </a:lnTo>
                  <a:lnTo>
                    <a:pt x="65" y="43"/>
                  </a:lnTo>
                  <a:cubicBezTo>
                    <a:pt x="66" y="42"/>
                    <a:pt x="67" y="40"/>
                    <a:pt x="67" y="39"/>
                  </a:cubicBezTo>
                  <a:lnTo>
                    <a:pt x="3" y="0"/>
                  </a:lnTo>
                  <a:close/>
                  <a:moveTo>
                    <a:pt x="65" y="43"/>
                  </a:moveTo>
                  <a:cubicBezTo>
                    <a:pt x="65" y="44"/>
                    <a:pt x="65" y="44"/>
                    <a:pt x="64" y="45"/>
                  </a:cubicBezTo>
                  <a:lnTo>
                    <a:pt x="66" y="44"/>
                  </a:lnTo>
                  <a:lnTo>
                    <a:pt x="65" y="43"/>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6"/>
            <p:cNvSpPr/>
            <p:nvPr/>
          </p:nvSpPr>
          <p:spPr>
            <a:xfrm>
              <a:off x="1777225" y="1594725"/>
              <a:ext cx="1700" cy="1125"/>
            </a:xfrm>
            <a:custGeom>
              <a:avLst/>
              <a:gdLst/>
              <a:ahLst/>
              <a:cxnLst/>
              <a:rect l="l" t="t" r="r" b="b"/>
              <a:pathLst>
                <a:path w="68" h="45" extrusionOk="0">
                  <a:moveTo>
                    <a:pt x="2" y="1"/>
                  </a:moveTo>
                  <a:cubicBezTo>
                    <a:pt x="2" y="2"/>
                    <a:pt x="0" y="4"/>
                    <a:pt x="0" y="7"/>
                  </a:cubicBezTo>
                  <a:lnTo>
                    <a:pt x="64" y="44"/>
                  </a:lnTo>
                  <a:lnTo>
                    <a:pt x="67" y="38"/>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6"/>
            <p:cNvSpPr/>
            <p:nvPr/>
          </p:nvSpPr>
          <p:spPr>
            <a:xfrm>
              <a:off x="1777300" y="1594575"/>
              <a:ext cx="1675" cy="1100"/>
            </a:xfrm>
            <a:custGeom>
              <a:avLst/>
              <a:gdLst/>
              <a:ahLst/>
              <a:cxnLst/>
              <a:rect l="l" t="t" r="r" b="b"/>
              <a:pathLst>
                <a:path w="67" h="44" extrusionOk="0">
                  <a:moveTo>
                    <a:pt x="3" y="1"/>
                  </a:moveTo>
                  <a:lnTo>
                    <a:pt x="0" y="5"/>
                  </a:lnTo>
                  <a:lnTo>
                    <a:pt x="64" y="43"/>
                  </a:lnTo>
                  <a:lnTo>
                    <a:pt x="67" y="37"/>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6"/>
            <p:cNvSpPr/>
            <p:nvPr/>
          </p:nvSpPr>
          <p:spPr>
            <a:xfrm>
              <a:off x="1777375" y="1594450"/>
              <a:ext cx="1675" cy="1075"/>
            </a:xfrm>
            <a:custGeom>
              <a:avLst/>
              <a:gdLst/>
              <a:ahLst/>
              <a:cxnLst/>
              <a:rect l="l" t="t" r="r" b="b"/>
              <a:pathLst>
                <a:path w="67" h="43" extrusionOk="0">
                  <a:moveTo>
                    <a:pt x="3" y="0"/>
                  </a:moveTo>
                  <a:cubicBezTo>
                    <a:pt x="2" y="2"/>
                    <a:pt x="0" y="3"/>
                    <a:pt x="0" y="5"/>
                  </a:cubicBezTo>
                  <a:lnTo>
                    <a:pt x="64" y="42"/>
                  </a:lnTo>
                  <a:lnTo>
                    <a:pt x="67"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6"/>
            <p:cNvSpPr/>
            <p:nvPr/>
          </p:nvSpPr>
          <p:spPr>
            <a:xfrm>
              <a:off x="1777450" y="1594300"/>
              <a:ext cx="1675" cy="1100"/>
            </a:xfrm>
            <a:custGeom>
              <a:avLst/>
              <a:gdLst/>
              <a:ahLst/>
              <a:cxnLst/>
              <a:rect l="l" t="t" r="r" b="b"/>
              <a:pathLst>
                <a:path w="67" h="44" extrusionOk="0">
                  <a:moveTo>
                    <a:pt x="3" y="0"/>
                  </a:moveTo>
                  <a:lnTo>
                    <a:pt x="0" y="6"/>
                  </a:lnTo>
                  <a:lnTo>
                    <a:pt x="64" y="44"/>
                  </a:lnTo>
                  <a:lnTo>
                    <a:pt x="67"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6"/>
            <p:cNvSpPr/>
            <p:nvPr/>
          </p:nvSpPr>
          <p:spPr>
            <a:xfrm>
              <a:off x="1777500" y="1594150"/>
              <a:ext cx="1750" cy="1125"/>
            </a:xfrm>
            <a:custGeom>
              <a:avLst/>
              <a:gdLst/>
              <a:ahLst/>
              <a:cxnLst/>
              <a:rect l="l" t="t" r="r" b="b"/>
              <a:pathLst>
                <a:path w="70" h="45" extrusionOk="0">
                  <a:moveTo>
                    <a:pt x="5" y="1"/>
                  </a:moveTo>
                  <a:lnTo>
                    <a:pt x="1" y="6"/>
                  </a:lnTo>
                  <a:lnTo>
                    <a:pt x="65" y="44"/>
                  </a:lnTo>
                  <a:lnTo>
                    <a:pt x="69"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6"/>
            <p:cNvSpPr/>
            <p:nvPr/>
          </p:nvSpPr>
          <p:spPr>
            <a:xfrm>
              <a:off x="1777625" y="1594000"/>
              <a:ext cx="1725" cy="1125"/>
            </a:xfrm>
            <a:custGeom>
              <a:avLst/>
              <a:gdLst/>
              <a:ahLst/>
              <a:cxnLst/>
              <a:rect l="l" t="t" r="r" b="b"/>
              <a:pathLst>
                <a:path w="69" h="45" extrusionOk="0">
                  <a:moveTo>
                    <a:pt x="5" y="1"/>
                  </a:moveTo>
                  <a:lnTo>
                    <a:pt x="0" y="7"/>
                  </a:lnTo>
                  <a:lnTo>
                    <a:pt x="64" y="44"/>
                  </a:lnTo>
                  <a:lnTo>
                    <a:pt x="68"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6"/>
            <p:cNvSpPr/>
            <p:nvPr/>
          </p:nvSpPr>
          <p:spPr>
            <a:xfrm>
              <a:off x="1777725" y="1593850"/>
              <a:ext cx="1775" cy="1125"/>
            </a:xfrm>
            <a:custGeom>
              <a:avLst/>
              <a:gdLst/>
              <a:ahLst/>
              <a:cxnLst/>
              <a:rect l="l" t="t" r="r" b="b"/>
              <a:pathLst>
                <a:path w="71" h="45" extrusionOk="0">
                  <a:moveTo>
                    <a:pt x="5" y="1"/>
                  </a:moveTo>
                  <a:cubicBezTo>
                    <a:pt x="4" y="2"/>
                    <a:pt x="2" y="5"/>
                    <a:pt x="1" y="7"/>
                  </a:cubicBezTo>
                  <a:lnTo>
                    <a:pt x="64" y="44"/>
                  </a:lnTo>
                  <a:cubicBezTo>
                    <a:pt x="66" y="42"/>
                    <a:pt x="67" y="40"/>
                    <a:pt x="70" y="39"/>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6"/>
            <p:cNvSpPr/>
            <p:nvPr/>
          </p:nvSpPr>
          <p:spPr>
            <a:xfrm>
              <a:off x="1777825" y="1593675"/>
              <a:ext cx="1850" cy="1150"/>
            </a:xfrm>
            <a:custGeom>
              <a:avLst/>
              <a:gdLst/>
              <a:ahLst/>
              <a:cxnLst/>
              <a:rect l="l" t="t" r="r" b="b"/>
              <a:pathLst>
                <a:path w="74" h="46" extrusionOk="0">
                  <a:moveTo>
                    <a:pt x="8" y="1"/>
                  </a:moveTo>
                  <a:cubicBezTo>
                    <a:pt x="5" y="2"/>
                    <a:pt x="4" y="5"/>
                    <a:pt x="1" y="8"/>
                  </a:cubicBezTo>
                  <a:lnTo>
                    <a:pt x="66" y="46"/>
                  </a:lnTo>
                  <a:cubicBezTo>
                    <a:pt x="68" y="43"/>
                    <a:pt x="71" y="40"/>
                    <a:pt x="73" y="37"/>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6"/>
            <p:cNvSpPr/>
            <p:nvPr/>
          </p:nvSpPr>
          <p:spPr>
            <a:xfrm>
              <a:off x="1778025" y="1593250"/>
              <a:ext cx="2150" cy="1350"/>
            </a:xfrm>
            <a:custGeom>
              <a:avLst/>
              <a:gdLst/>
              <a:ahLst/>
              <a:cxnLst/>
              <a:rect l="l" t="t" r="r" b="b"/>
              <a:pathLst>
                <a:path w="86" h="54" extrusionOk="0">
                  <a:moveTo>
                    <a:pt x="22" y="0"/>
                  </a:moveTo>
                  <a:cubicBezTo>
                    <a:pt x="15" y="5"/>
                    <a:pt x="7" y="10"/>
                    <a:pt x="0" y="18"/>
                  </a:cubicBezTo>
                  <a:lnTo>
                    <a:pt x="65" y="54"/>
                  </a:lnTo>
                  <a:cubicBezTo>
                    <a:pt x="71" y="48"/>
                    <a:pt x="79" y="42"/>
                    <a:pt x="86" y="38"/>
                  </a:cubicBezTo>
                  <a:lnTo>
                    <a:pt x="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6"/>
            <p:cNvSpPr/>
            <p:nvPr/>
          </p:nvSpPr>
          <p:spPr>
            <a:xfrm>
              <a:off x="1788100" y="1589625"/>
              <a:ext cx="1650" cy="9450"/>
            </a:xfrm>
            <a:custGeom>
              <a:avLst/>
              <a:gdLst/>
              <a:ahLst/>
              <a:cxnLst/>
              <a:rect l="l" t="t" r="r" b="b"/>
              <a:pathLst>
                <a:path w="66" h="378" extrusionOk="0">
                  <a:moveTo>
                    <a:pt x="0" y="0"/>
                  </a:moveTo>
                  <a:lnTo>
                    <a:pt x="0" y="340"/>
                  </a:lnTo>
                  <a:lnTo>
                    <a:pt x="66" y="377"/>
                  </a:lnTo>
                  <a:lnTo>
                    <a:pt x="64" y="38"/>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6"/>
            <p:cNvSpPr/>
            <p:nvPr/>
          </p:nvSpPr>
          <p:spPr>
            <a:xfrm>
              <a:off x="1789700" y="1586600"/>
              <a:ext cx="2775" cy="1150"/>
            </a:xfrm>
            <a:custGeom>
              <a:avLst/>
              <a:gdLst/>
              <a:ahLst/>
              <a:cxnLst/>
              <a:rect l="l" t="t" r="r" b="b"/>
              <a:pathLst>
                <a:path w="111" h="46" extrusionOk="0">
                  <a:moveTo>
                    <a:pt x="27" y="1"/>
                  </a:moveTo>
                  <a:cubicBezTo>
                    <a:pt x="17" y="1"/>
                    <a:pt x="8" y="4"/>
                    <a:pt x="0" y="10"/>
                  </a:cubicBezTo>
                  <a:lnTo>
                    <a:pt x="65" y="46"/>
                  </a:lnTo>
                  <a:cubicBezTo>
                    <a:pt x="73" y="41"/>
                    <a:pt x="83" y="37"/>
                    <a:pt x="93" y="37"/>
                  </a:cubicBezTo>
                  <a:cubicBezTo>
                    <a:pt x="99" y="37"/>
                    <a:pt x="105" y="39"/>
                    <a:pt x="110" y="42"/>
                  </a:cubicBezTo>
                  <a:lnTo>
                    <a:pt x="47" y="5"/>
                  </a:lnTo>
                  <a:cubicBezTo>
                    <a:pt x="41" y="2"/>
                    <a:pt x="34" y="1"/>
                    <a:pt x="2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6"/>
            <p:cNvSpPr/>
            <p:nvPr/>
          </p:nvSpPr>
          <p:spPr>
            <a:xfrm>
              <a:off x="1789700" y="1586725"/>
              <a:ext cx="1875" cy="1025"/>
            </a:xfrm>
            <a:custGeom>
              <a:avLst/>
              <a:gdLst/>
              <a:ahLst/>
              <a:cxnLst/>
              <a:rect l="l" t="t" r="r" b="b"/>
              <a:pathLst>
                <a:path w="75" h="41" extrusionOk="0">
                  <a:moveTo>
                    <a:pt x="10" y="0"/>
                  </a:moveTo>
                  <a:cubicBezTo>
                    <a:pt x="6" y="0"/>
                    <a:pt x="3" y="2"/>
                    <a:pt x="0" y="5"/>
                  </a:cubicBezTo>
                  <a:lnTo>
                    <a:pt x="65" y="41"/>
                  </a:lnTo>
                  <a:cubicBezTo>
                    <a:pt x="68" y="39"/>
                    <a:pt x="71" y="38"/>
                    <a:pt x="74" y="37"/>
                  </a:cubicBezTo>
                  <a:lnTo>
                    <a:pt x="1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6"/>
            <p:cNvSpPr/>
            <p:nvPr/>
          </p:nvSpPr>
          <p:spPr>
            <a:xfrm>
              <a:off x="1789950" y="1586650"/>
              <a:ext cx="1800" cy="1050"/>
            </a:xfrm>
            <a:custGeom>
              <a:avLst/>
              <a:gdLst/>
              <a:ahLst/>
              <a:cxnLst/>
              <a:rect l="l" t="t" r="r" b="b"/>
              <a:pathLst>
                <a:path w="72" h="42" extrusionOk="0">
                  <a:moveTo>
                    <a:pt x="8" y="0"/>
                  </a:moveTo>
                  <a:cubicBezTo>
                    <a:pt x="5" y="0"/>
                    <a:pt x="2" y="2"/>
                    <a:pt x="0" y="3"/>
                  </a:cubicBezTo>
                  <a:lnTo>
                    <a:pt x="64" y="41"/>
                  </a:lnTo>
                  <a:cubicBezTo>
                    <a:pt x="67" y="40"/>
                    <a:pt x="68" y="38"/>
                    <a:pt x="71" y="38"/>
                  </a:cubicBezTo>
                  <a:lnTo>
                    <a:pt x="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6"/>
            <p:cNvSpPr/>
            <p:nvPr/>
          </p:nvSpPr>
          <p:spPr>
            <a:xfrm>
              <a:off x="1790125" y="1586600"/>
              <a:ext cx="1775" cy="1025"/>
            </a:xfrm>
            <a:custGeom>
              <a:avLst/>
              <a:gdLst/>
              <a:ahLst/>
              <a:cxnLst/>
              <a:rect l="l" t="t" r="r" b="b"/>
              <a:pathLst>
                <a:path w="71" h="41" extrusionOk="0">
                  <a:moveTo>
                    <a:pt x="6" y="1"/>
                  </a:moveTo>
                  <a:lnTo>
                    <a:pt x="1" y="2"/>
                  </a:lnTo>
                  <a:lnTo>
                    <a:pt x="64" y="40"/>
                  </a:lnTo>
                  <a:cubicBezTo>
                    <a:pt x="66" y="39"/>
                    <a:pt x="69" y="39"/>
                    <a:pt x="70" y="39"/>
                  </a:cubicBez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6"/>
            <p:cNvSpPr/>
            <p:nvPr/>
          </p:nvSpPr>
          <p:spPr>
            <a:xfrm>
              <a:off x="1790275" y="1586600"/>
              <a:ext cx="1725" cy="975"/>
            </a:xfrm>
            <a:custGeom>
              <a:avLst/>
              <a:gdLst/>
              <a:ahLst/>
              <a:cxnLst/>
              <a:rect l="l" t="t" r="r" b="b"/>
              <a:pathLst>
                <a:path w="69" h="39" extrusionOk="0">
                  <a:moveTo>
                    <a:pt x="0" y="1"/>
                  </a:moveTo>
                  <a:lnTo>
                    <a:pt x="64" y="39"/>
                  </a:lnTo>
                  <a:lnTo>
                    <a:pt x="64" y="37"/>
                  </a:lnTo>
                  <a:lnTo>
                    <a:pt x="68" y="37"/>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6"/>
            <p:cNvSpPr/>
            <p:nvPr/>
          </p:nvSpPr>
          <p:spPr>
            <a:xfrm>
              <a:off x="1790375" y="1586575"/>
              <a:ext cx="1725" cy="975"/>
            </a:xfrm>
            <a:custGeom>
              <a:avLst/>
              <a:gdLst/>
              <a:ahLst/>
              <a:cxnLst/>
              <a:rect l="l" t="t" r="r" b="b"/>
              <a:pathLst>
                <a:path w="69" h="39" extrusionOk="0">
                  <a:moveTo>
                    <a:pt x="1" y="1"/>
                  </a:moveTo>
                  <a:lnTo>
                    <a:pt x="64" y="38"/>
                  </a:lnTo>
                  <a:lnTo>
                    <a:pt x="69"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6"/>
            <p:cNvSpPr/>
            <p:nvPr/>
          </p:nvSpPr>
          <p:spPr>
            <a:xfrm>
              <a:off x="1790500" y="1586575"/>
              <a:ext cx="1725" cy="975"/>
            </a:xfrm>
            <a:custGeom>
              <a:avLst/>
              <a:gdLst/>
              <a:ahLst/>
              <a:cxnLst/>
              <a:rect l="l" t="t" r="r" b="b"/>
              <a:pathLst>
                <a:path w="69" h="39" extrusionOk="0">
                  <a:moveTo>
                    <a:pt x="0" y="1"/>
                  </a:moveTo>
                  <a:lnTo>
                    <a:pt x="64" y="38"/>
                  </a:lnTo>
                  <a:lnTo>
                    <a:pt x="68" y="38"/>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6"/>
            <p:cNvSpPr/>
            <p:nvPr/>
          </p:nvSpPr>
          <p:spPr>
            <a:xfrm>
              <a:off x="1790600" y="1586600"/>
              <a:ext cx="1725" cy="975"/>
            </a:xfrm>
            <a:custGeom>
              <a:avLst/>
              <a:gdLst/>
              <a:ahLst/>
              <a:cxnLst/>
              <a:rect l="l" t="t" r="r" b="b"/>
              <a:pathLst>
                <a:path w="69" h="39" extrusionOk="0">
                  <a:moveTo>
                    <a:pt x="0" y="1"/>
                  </a:moveTo>
                  <a:lnTo>
                    <a:pt x="64" y="39"/>
                  </a:lnTo>
                  <a:lnTo>
                    <a:pt x="69" y="39"/>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6"/>
            <p:cNvSpPr/>
            <p:nvPr/>
          </p:nvSpPr>
          <p:spPr>
            <a:xfrm>
              <a:off x="1790675" y="1586600"/>
              <a:ext cx="1725" cy="1025"/>
            </a:xfrm>
            <a:custGeom>
              <a:avLst/>
              <a:gdLst/>
              <a:ahLst/>
              <a:cxnLst/>
              <a:rect l="l" t="t" r="r" b="b"/>
              <a:pathLst>
                <a:path w="69" h="41" extrusionOk="0">
                  <a:moveTo>
                    <a:pt x="0" y="1"/>
                  </a:moveTo>
                  <a:lnTo>
                    <a:pt x="66" y="39"/>
                  </a:lnTo>
                  <a:lnTo>
                    <a:pt x="68" y="40"/>
                  </a:lnTo>
                  <a:lnTo>
                    <a:pt x="5" y="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6"/>
            <p:cNvSpPr/>
            <p:nvPr/>
          </p:nvSpPr>
          <p:spPr>
            <a:xfrm>
              <a:off x="1790750" y="1586650"/>
              <a:ext cx="1725" cy="1000"/>
            </a:xfrm>
            <a:custGeom>
              <a:avLst/>
              <a:gdLst/>
              <a:ahLst/>
              <a:cxnLst/>
              <a:rect l="l" t="t" r="r" b="b"/>
              <a:pathLst>
                <a:path w="69" h="40" extrusionOk="0">
                  <a:moveTo>
                    <a:pt x="0" y="0"/>
                  </a:moveTo>
                  <a:lnTo>
                    <a:pt x="65" y="38"/>
                  </a:lnTo>
                  <a:lnTo>
                    <a:pt x="68" y="40"/>
                  </a:lnTo>
                  <a:lnTo>
                    <a:pt x="5" y="2"/>
                  </a:lnTo>
                  <a:cubicBezTo>
                    <a:pt x="3" y="2"/>
                    <a:pt x="2" y="0"/>
                    <a:pt x="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6"/>
            <p:cNvSpPr/>
            <p:nvPr/>
          </p:nvSpPr>
          <p:spPr>
            <a:xfrm>
              <a:off x="1790850" y="1586725"/>
              <a:ext cx="1625" cy="975"/>
            </a:xfrm>
            <a:custGeom>
              <a:avLst/>
              <a:gdLst/>
              <a:ahLst/>
              <a:cxnLst/>
              <a:rect l="l" t="t" r="r" b="b"/>
              <a:pathLst>
                <a:path w="65" h="39" extrusionOk="0">
                  <a:moveTo>
                    <a:pt x="64" y="38"/>
                  </a:moveTo>
                  <a:lnTo>
                    <a:pt x="1" y="0"/>
                  </a:lnTo>
                  <a:lnTo>
                    <a:pt x="1" y="0"/>
                  </a:lnTo>
                  <a:lnTo>
                    <a:pt x="64" y="38"/>
                  </a:lnTo>
                  <a:lnTo>
                    <a:pt x="64" y="3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6"/>
            <p:cNvSpPr/>
            <p:nvPr/>
          </p:nvSpPr>
          <p:spPr>
            <a:xfrm>
              <a:off x="1789725" y="1587525"/>
              <a:ext cx="3250" cy="11550"/>
            </a:xfrm>
            <a:custGeom>
              <a:avLst/>
              <a:gdLst/>
              <a:ahLst/>
              <a:cxnLst/>
              <a:rect l="l" t="t" r="r" b="b"/>
              <a:pathLst>
                <a:path w="130" h="462" extrusionOk="0">
                  <a:moveTo>
                    <a:pt x="93" y="0"/>
                  </a:moveTo>
                  <a:cubicBezTo>
                    <a:pt x="84" y="0"/>
                    <a:pt x="75" y="3"/>
                    <a:pt x="64" y="9"/>
                  </a:cubicBezTo>
                  <a:cubicBezTo>
                    <a:pt x="25" y="35"/>
                    <a:pt x="2" y="76"/>
                    <a:pt x="1" y="122"/>
                  </a:cubicBezTo>
                  <a:lnTo>
                    <a:pt x="1" y="461"/>
                  </a:lnTo>
                  <a:lnTo>
                    <a:pt x="130" y="386"/>
                  </a:lnTo>
                  <a:lnTo>
                    <a:pt x="130" y="47"/>
                  </a:lnTo>
                  <a:cubicBezTo>
                    <a:pt x="129" y="18"/>
                    <a:pt x="114" y="0"/>
                    <a:pt x="9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6"/>
            <p:cNvSpPr/>
            <p:nvPr/>
          </p:nvSpPr>
          <p:spPr>
            <a:xfrm>
              <a:off x="1788100" y="1586825"/>
              <a:ext cx="3250" cy="3775"/>
            </a:xfrm>
            <a:custGeom>
              <a:avLst/>
              <a:gdLst/>
              <a:ahLst/>
              <a:cxnLst/>
              <a:rect l="l" t="t" r="r" b="b"/>
              <a:pathLst>
                <a:path w="130" h="151" extrusionOk="0">
                  <a:moveTo>
                    <a:pt x="64" y="1"/>
                  </a:moveTo>
                  <a:cubicBezTo>
                    <a:pt x="26" y="25"/>
                    <a:pt x="2" y="66"/>
                    <a:pt x="0" y="112"/>
                  </a:cubicBezTo>
                  <a:lnTo>
                    <a:pt x="64" y="150"/>
                  </a:lnTo>
                  <a:cubicBezTo>
                    <a:pt x="67" y="104"/>
                    <a:pt x="90" y="62"/>
                    <a:pt x="129" y="37"/>
                  </a:cubicBezTo>
                  <a:lnTo>
                    <a:pt x="6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6"/>
            <p:cNvSpPr/>
            <p:nvPr/>
          </p:nvSpPr>
          <p:spPr>
            <a:xfrm>
              <a:off x="1788100" y="1589300"/>
              <a:ext cx="1650" cy="1300"/>
            </a:xfrm>
            <a:custGeom>
              <a:avLst/>
              <a:gdLst/>
              <a:ahLst/>
              <a:cxnLst/>
              <a:rect l="l" t="t" r="r" b="b"/>
              <a:pathLst>
                <a:path w="66" h="52" extrusionOk="0">
                  <a:moveTo>
                    <a:pt x="0" y="0"/>
                  </a:moveTo>
                  <a:cubicBezTo>
                    <a:pt x="0" y="5"/>
                    <a:pt x="0" y="9"/>
                    <a:pt x="0" y="13"/>
                  </a:cubicBezTo>
                  <a:lnTo>
                    <a:pt x="64" y="51"/>
                  </a:lnTo>
                  <a:lnTo>
                    <a:pt x="66" y="51"/>
                  </a:lnTo>
                  <a:cubicBezTo>
                    <a:pt x="64" y="47"/>
                    <a:pt x="64" y="42"/>
                    <a:pt x="66" y="38"/>
                  </a:cubicBez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6"/>
            <p:cNvSpPr/>
            <p:nvPr/>
          </p:nvSpPr>
          <p:spPr>
            <a:xfrm>
              <a:off x="1788100" y="1589075"/>
              <a:ext cx="1700" cy="1175"/>
            </a:xfrm>
            <a:custGeom>
              <a:avLst/>
              <a:gdLst/>
              <a:ahLst/>
              <a:cxnLst/>
              <a:rect l="l" t="t" r="r" b="b"/>
              <a:pathLst>
                <a:path w="68" h="47" extrusionOk="0">
                  <a:moveTo>
                    <a:pt x="2" y="1"/>
                  </a:moveTo>
                  <a:cubicBezTo>
                    <a:pt x="2" y="3"/>
                    <a:pt x="0" y="6"/>
                    <a:pt x="0" y="9"/>
                  </a:cubicBezTo>
                  <a:lnTo>
                    <a:pt x="66" y="47"/>
                  </a:lnTo>
                  <a:cubicBezTo>
                    <a:pt x="66" y="44"/>
                    <a:pt x="66" y="41"/>
                    <a:pt x="67"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6"/>
            <p:cNvSpPr/>
            <p:nvPr/>
          </p:nvSpPr>
          <p:spPr>
            <a:xfrm>
              <a:off x="1788125" y="1588900"/>
              <a:ext cx="1700" cy="1150"/>
            </a:xfrm>
            <a:custGeom>
              <a:avLst/>
              <a:gdLst/>
              <a:ahLst/>
              <a:cxnLst/>
              <a:rect l="l" t="t" r="r" b="b"/>
              <a:pathLst>
                <a:path w="68" h="46" extrusionOk="0">
                  <a:moveTo>
                    <a:pt x="4" y="0"/>
                  </a:moveTo>
                  <a:cubicBezTo>
                    <a:pt x="2" y="2"/>
                    <a:pt x="1" y="5"/>
                    <a:pt x="1" y="8"/>
                  </a:cubicBezTo>
                  <a:lnTo>
                    <a:pt x="66" y="45"/>
                  </a:lnTo>
                  <a:cubicBezTo>
                    <a:pt x="66" y="42"/>
                    <a:pt x="67" y="39"/>
                    <a:pt x="67" y="38"/>
                  </a:cubicBez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6"/>
            <p:cNvSpPr/>
            <p:nvPr/>
          </p:nvSpPr>
          <p:spPr>
            <a:xfrm>
              <a:off x="1788200" y="1588725"/>
              <a:ext cx="1650" cy="1150"/>
            </a:xfrm>
            <a:custGeom>
              <a:avLst/>
              <a:gdLst/>
              <a:ahLst/>
              <a:cxnLst/>
              <a:rect l="l" t="t" r="r" b="b"/>
              <a:pathLst>
                <a:path w="66" h="46" extrusionOk="0">
                  <a:moveTo>
                    <a:pt x="2" y="0"/>
                  </a:moveTo>
                  <a:lnTo>
                    <a:pt x="1" y="7"/>
                  </a:lnTo>
                  <a:lnTo>
                    <a:pt x="64" y="45"/>
                  </a:lnTo>
                  <a:lnTo>
                    <a:pt x="64" y="44"/>
                  </a:lnTo>
                  <a:cubicBezTo>
                    <a:pt x="64" y="42"/>
                    <a:pt x="66" y="39"/>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6"/>
            <p:cNvSpPr/>
            <p:nvPr/>
          </p:nvSpPr>
          <p:spPr>
            <a:xfrm>
              <a:off x="1788250" y="1588575"/>
              <a:ext cx="1675" cy="1100"/>
            </a:xfrm>
            <a:custGeom>
              <a:avLst/>
              <a:gdLst/>
              <a:ahLst/>
              <a:cxnLst/>
              <a:rect l="l" t="t" r="r" b="b"/>
              <a:pathLst>
                <a:path w="67" h="44" extrusionOk="0">
                  <a:moveTo>
                    <a:pt x="2" y="0"/>
                  </a:moveTo>
                  <a:cubicBezTo>
                    <a:pt x="2" y="2"/>
                    <a:pt x="0" y="5"/>
                    <a:pt x="0" y="6"/>
                  </a:cubicBezTo>
                  <a:lnTo>
                    <a:pt x="64" y="44"/>
                  </a:lnTo>
                  <a:lnTo>
                    <a:pt x="67" y="38"/>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6"/>
            <p:cNvSpPr/>
            <p:nvPr/>
          </p:nvSpPr>
          <p:spPr>
            <a:xfrm>
              <a:off x="1788275" y="1588425"/>
              <a:ext cx="1725" cy="1100"/>
            </a:xfrm>
            <a:custGeom>
              <a:avLst/>
              <a:gdLst/>
              <a:ahLst/>
              <a:cxnLst/>
              <a:rect l="l" t="t" r="r" b="b"/>
              <a:pathLst>
                <a:path w="69" h="44" extrusionOk="0">
                  <a:moveTo>
                    <a:pt x="3" y="0"/>
                  </a:moveTo>
                  <a:cubicBezTo>
                    <a:pt x="2" y="2"/>
                    <a:pt x="1" y="5"/>
                    <a:pt x="1" y="6"/>
                  </a:cubicBezTo>
                  <a:lnTo>
                    <a:pt x="66" y="44"/>
                  </a:lnTo>
                  <a:cubicBezTo>
                    <a:pt x="66" y="41"/>
                    <a:pt x="69" y="40"/>
                    <a:pt x="69"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6"/>
            <p:cNvSpPr/>
            <p:nvPr/>
          </p:nvSpPr>
          <p:spPr>
            <a:xfrm>
              <a:off x="1788350" y="1588275"/>
              <a:ext cx="1700" cy="1125"/>
            </a:xfrm>
            <a:custGeom>
              <a:avLst/>
              <a:gdLst/>
              <a:ahLst/>
              <a:cxnLst/>
              <a:rect l="l" t="t" r="r" b="b"/>
              <a:pathLst>
                <a:path w="68" h="45" extrusionOk="0">
                  <a:moveTo>
                    <a:pt x="3" y="1"/>
                  </a:moveTo>
                  <a:cubicBezTo>
                    <a:pt x="2" y="2"/>
                    <a:pt x="0" y="5"/>
                    <a:pt x="0" y="6"/>
                  </a:cubicBezTo>
                  <a:lnTo>
                    <a:pt x="66" y="44"/>
                  </a:lnTo>
                  <a:cubicBezTo>
                    <a:pt x="66" y="41"/>
                    <a:pt x="67" y="40"/>
                    <a:pt x="67" y="38"/>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6"/>
            <p:cNvSpPr/>
            <p:nvPr/>
          </p:nvSpPr>
          <p:spPr>
            <a:xfrm>
              <a:off x="1788425" y="1588125"/>
              <a:ext cx="1700" cy="1125"/>
            </a:xfrm>
            <a:custGeom>
              <a:avLst/>
              <a:gdLst/>
              <a:ahLst/>
              <a:cxnLst/>
              <a:rect l="l" t="t" r="r" b="b"/>
              <a:pathLst>
                <a:path w="68" h="45" extrusionOk="0">
                  <a:moveTo>
                    <a:pt x="3" y="1"/>
                  </a:moveTo>
                  <a:cubicBezTo>
                    <a:pt x="2" y="4"/>
                    <a:pt x="0" y="5"/>
                    <a:pt x="0" y="7"/>
                  </a:cubicBezTo>
                  <a:lnTo>
                    <a:pt x="64" y="44"/>
                  </a:lnTo>
                  <a:cubicBezTo>
                    <a:pt x="66" y="41"/>
                    <a:pt x="66" y="40"/>
                    <a:pt x="67" y="39"/>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6"/>
            <p:cNvSpPr/>
            <p:nvPr/>
          </p:nvSpPr>
          <p:spPr>
            <a:xfrm>
              <a:off x="1788500" y="1588000"/>
              <a:ext cx="1675" cy="1100"/>
            </a:xfrm>
            <a:custGeom>
              <a:avLst/>
              <a:gdLst/>
              <a:ahLst/>
              <a:cxnLst/>
              <a:rect l="l" t="t" r="r" b="b"/>
              <a:pathLst>
                <a:path w="67" h="44" extrusionOk="0">
                  <a:moveTo>
                    <a:pt x="3" y="0"/>
                  </a:moveTo>
                  <a:cubicBezTo>
                    <a:pt x="2" y="3"/>
                    <a:pt x="0" y="4"/>
                    <a:pt x="0" y="6"/>
                  </a:cubicBezTo>
                  <a:lnTo>
                    <a:pt x="64" y="44"/>
                  </a:lnTo>
                  <a:cubicBezTo>
                    <a:pt x="66" y="42"/>
                    <a:pt x="67" y="39"/>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6"/>
            <p:cNvSpPr/>
            <p:nvPr/>
          </p:nvSpPr>
          <p:spPr>
            <a:xfrm>
              <a:off x="1788575" y="1587875"/>
              <a:ext cx="1725" cy="1075"/>
            </a:xfrm>
            <a:custGeom>
              <a:avLst/>
              <a:gdLst/>
              <a:ahLst/>
              <a:cxnLst/>
              <a:rect l="l" t="t" r="r" b="b"/>
              <a:pathLst>
                <a:path w="69" h="43" extrusionOk="0">
                  <a:moveTo>
                    <a:pt x="3" y="1"/>
                  </a:moveTo>
                  <a:cubicBezTo>
                    <a:pt x="2" y="2"/>
                    <a:pt x="2" y="4"/>
                    <a:pt x="0" y="7"/>
                  </a:cubicBezTo>
                  <a:lnTo>
                    <a:pt x="64" y="43"/>
                  </a:lnTo>
                  <a:lnTo>
                    <a:pt x="68" y="38"/>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6"/>
            <p:cNvSpPr/>
            <p:nvPr/>
          </p:nvSpPr>
          <p:spPr>
            <a:xfrm>
              <a:off x="1788650" y="1587725"/>
              <a:ext cx="1725" cy="1125"/>
            </a:xfrm>
            <a:custGeom>
              <a:avLst/>
              <a:gdLst/>
              <a:ahLst/>
              <a:cxnLst/>
              <a:rect l="l" t="t" r="r" b="b"/>
              <a:pathLst>
                <a:path w="69" h="45" extrusionOk="0">
                  <a:moveTo>
                    <a:pt x="4" y="1"/>
                  </a:moveTo>
                  <a:cubicBezTo>
                    <a:pt x="3" y="2"/>
                    <a:pt x="2" y="4"/>
                    <a:pt x="0" y="7"/>
                  </a:cubicBezTo>
                  <a:lnTo>
                    <a:pt x="65" y="44"/>
                  </a:lnTo>
                  <a:lnTo>
                    <a:pt x="65" y="43"/>
                  </a:lnTo>
                  <a:lnTo>
                    <a:pt x="68" y="39"/>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6"/>
            <p:cNvSpPr/>
            <p:nvPr/>
          </p:nvSpPr>
          <p:spPr>
            <a:xfrm>
              <a:off x="1788750" y="1587600"/>
              <a:ext cx="1725" cy="1100"/>
            </a:xfrm>
            <a:custGeom>
              <a:avLst/>
              <a:gdLst/>
              <a:ahLst/>
              <a:cxnLst/>
              <a:rect l="l" t="t" r="r" b="b"/>
              <a:pathLst>
                <a:path w="69" h="44" extrusionOk="0">
                  <a:moveTo>
                    <a:pt x="5" y="0"/>
                  </a:moveTo>
                  <a:cubicBezTo>
                    <a:pt x="3" y="2"/>
                    <a:pt x="2" y="3"/>
                    <a:pt x="0" y="6"/>
                  </a:cubicBezTo>
                  <a:lnTo>
                    <a:pt x="64" y="44"/>
                  </a:lnTo>
                  <a:cubicBezTo>
                    <a:pt x="66" y="41"/>
                    <a:pt x="67" y="39"/>
                    <a:pt x="69" y="38"/>
                  </a:cubicBez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6"/>
            <p:cNvSpPr/>
            <p:nvPr/>
          </p:nvSpPr>
          <p:spPr>
            <a:xfrm>
              <a:off x="1788850" y="1587400"/>
              <a:ext cx="1775" cy="1150"/>
            </a:xfrm>
            <a:custGeom>
              <a:avLst/>
              <a:gdLst/>
              <a:ahLst/>
              <a:cxnLst/>
              <a:rect l="l" t="t" r="r" b="b"/>
              <a:pathLst>
                <a:path w="71" h="46" extrusionOk="0">
                  <a:moveTo>
                    <a:pt x="5" y="1"/>
                  </a:moveTo>
                  <a:cubicBezTo>
                    <a:pt x="4" y="4"/>
                    <a:pt x="2" y="5"/>
                    <a:pt x="1" y="8"/>
                  </a:cubicBezTo>
                  <a:lnTo>
                    <a:pt x="65" y="46"/>
                  </a:lnTo>
                  <a:lnTo>
                    <a:pt x="70"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6"/>
            <p:cNvSpPr/>
            <p:nvPr/>
          </p:nvSpPr>
          <p:spPr>
            <a:xfrm>
              <a:off x="1789000" y="1587225"/>
              <a:ext cx="1800" cy="1150"/>
            </a:xfrm>
            <a:custGeom>
              <a:avLst/>
              <a:gdLst/>
              <a:ahLst/>
              <a:cxnLst/>
              <a:rect l="l" t="t" r="r" b="b"/>
              <a:pathLst>
                <a:path w="72" h="46" extrusionOk="0">
                  <a:moveTo>
                    <a:pt x="6" y="1"/>
                  </a:moveTo>
                  <a:cubicBezTo>
                    <a:pt x="5" y="4"/>
                    <a:pt x="2" y="5"/>
                    <a:pt x="1" y="8"/>
                  </a:cubicBezTo>
                  <a:lnTo>
                    <a:pt x="64" y="46"/>
                  </a:lnTo>
                  <a:cubicBezTo>
                    <a:pt x="67" y="43"/>
                    <a:pt x="69" y="41"/>
                    <a:pt x="72" y="38"/>
                  </a:cubicBez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6"/>
            <p:cNvSpPr/>
            <p:nvPr/>
          </p:nvSpPr>
          <p:spPr>
            <a:xfrm>
              <a:off x="1789150" y="1586825"/>
              <a:ext cx="2200" cy="1375"/>
            </a:xfrm>
            <a:custGeom>
              <a:avLst/>
              <a:gdLst/>
              <a:ahLst/>
              <a:cxnLst/>
              <a:rect l="l" t="t" r="r" b="b"/>
              <a:pathLst>
                <a:path w="88" h="55" extrusionOk="0">
                  <a:moveTo>
                    <a:pt x="22" y="1"/>
                  </a:moveTo>
                  <a:cubicBezTo>
                    <a:pt x="15" y="5"/>
                    <a:pt x="8" y="11"/>
                    <a:pt x="0" y="17"/>
                  </a:cubicBezTo>
                  <a:lnTo>
                    <a:pt x="66" y="54"/>
                  </a:lnTo>
                  <a:cubicBezTo>
                    <a:pt x="71" y="47"/>
                    <a:pt x="79" y="43"/>
                    <a:pt x="87" y="37"/>
                  </a:cubicBez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6"/>
            <p:cNvSpPr/>
            <p:nvPr/>
          </p:nvSpPr>
          <p:spPr>
            <a:xfrm>
              <a:off x="1618000" y="1508275"/>
              <a:ext cx="89200" cy="43500"/>
            </a:xfrm>
            <a:custGeom>
              <a:avLst/>
              <a:gdLst/>
              <a:ahLst/>
              <a:cxnLst/>
              <a:rect l="l" t="t" r="r" b="b"/>
              <a:pathLst>
                <a:path w="3568" h="1740" extrusionOk="0">
                  <a:moveTo>
                    <a:pt x="3568" y="0"/>
                  </a:moveTo>
                  <a:lnTo>
                    <a:pt x="2416" y="335"/>
                  </a:lnTo>
                  <a:lnTo>
                    <a:pt x="1" y="1739"/>
                  </a:lnTo>
                  <a:lnTo>
                    <a:pt x="1" y="1739"/>
                  </a:lnTo>
                  <a:lnTo>
                    <a:pt x="1153" y="1403"/>
                  </a:lnTo>
                  <a:lnTo>
                    <a:pt x="35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6"/>
            <p:cNvSpPr/>
            <p:nvPr/>
          </p:nvSpPr>
          <p:spPr>
            <a:xfrm>
              <a:off x="1617900" y="1543325"/>
              <a:ext cx="57625" cy="82125"/>
            </a:xfrm>
            <a:custGeom>
              <a:avLst/>
              <a:gdLst/>
              <a:ahLst/>
              <a:cxnLst/>
              <a:rect l="l" t="t" r="r" b="b"/>
              <a:pathLst>
                <a:path w="2305" h="3285" extrusionOk="0">
                  <a:moveTo>
                    <a:pt x="1157" y="1"/>
                  </a:moveTo>
                  <a:lnTo>
                    <a:pt x="5" y="337"/>
                  </a:lnTo>
                  <a:lnTo>
                    <a:pt x="0" y="1957"/>
                  </a:lnTo>
                  <a:lnTo>
                    <a:pt x="2300" y="3285"/>
                  </a:lnTo>
                  <a:lnTo>
                    <a:pt x="2304" y="1664"/>
                  </a:lnTo>
                  <a:lnTo>
                    <a:pt x="11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6"/>
            <p:cNvSpPr/>
            <p:nvPr/>
          </p:nvSpPr>
          <p:spPr>
            <a:xfrm>
              <a:off x="1646825" y="1508275"/>
              <a:ext cx="89050" cy="76650"/>
            </a:xfrm>
            <a:custGeom>
              <a:avLst/>
              <a:gdLst/>
              <a:ahLst/>
              <a:cxnLst/>
              <a:rect l="l" t="t" r="r" b="b"/>
              <a:pathLst>
                <a:path w="3562" h="3066" extrusionOk="0">
                  <a:moveTo>
                    <a:pt x="2415" y="0"/>
                  </a:moveTo>
                  <a:lnTo>
                    <a:pt x="0" y="1403"/>
                  </a:lnTo>
                  <a:lnTo>
                    <a:pt x="1147" y="3066"/>
                  </a:lnTo>
                  <a:lnTo>
                    <a:pt x="3562" y="1662"/>
                  </a:lnTo>
                  <a:lnTo>
                    <a:pt x="2415"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6"/>
            <p:cNvSpPr/>
            <p:nvPr/>
          </p:nvSpPr>
          <p:spPr>
            <a:xfrm>
              <a:off x="1675400" y="1549825"/>
              <a:ext cx="60475" cy="75625"/>
            </a:xfrm>
            <a:custGeom>
              <a:avLst/>
              <a:gdLst/>
              <a:ahLst/>
              <a:cxnLst/>
              <a:rect l="l" t="t" r="r" b="b"/>
              <a:pathLst>
                <a:path w="2419" h="3025" extrusionOk="0">
                  <a:moveTo>
                    <a:pt x="2419" y="0"/>
                  </a:moveTo>
                  <a:lnTo>
                    <a:pt x="4" y="1404"/>
                  </a:lnTo>
                  <a:lnTo>
                    <a:pt x="0" y="3025"/>
                  </a:lnTo>
                  <a:lnTo>
                    <a:pt x="2414" y="1621"/>
                  </a:lnTo>
                  <a:lnTo>
                    <a:pt x="241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6"/>
            <p:cNvSpPr/>
            <p:nvPr/>
          </p:nvSpPr>
          <p:spPr>
            <a:xfrm>
              <a:off x="1696850" y="1599850"/>
              <a:ext cx="4075" cy="10950"/>
            </a:xfrm>
            <a:custGeom>
              <a:avLst/>
              <a:gdLst/>
              <a:ahLst/>
              <a:cxnLst/>
              <a:rect l="l" t="t" r="r" b="b"/>
              <a:pathLst>
                <a:path w="163" h="438" extrusionOk="0">
                  <a:moveTo>
                    <a:pt x="118" y="0"/>
                  </a:moveTo>
                  <a:cubicBezTo>
                    <a:pt x="107" y="0"/>
                    <a:pt x="95" y="4"/>
                    <a:pt x="82" y="12"/>
                  </a:cubicBezTo>
                  <a:cubicBezTo>
                    <a:pt x="34" y="42"/>
                    <a:pt x="3" y="95"/>
                    <a:pt x="1" y="153"/>
                  </a:cubicBezTo>
                  <a:lnTo>
                    <a:pt x="1" y="380"/>
                  </a:lnTo>
                  <a:cubicBezTo>
                    <a:pt x="1" y="416"/>
                    <a:pt x="19" y="437"/>
                    <a:pt x="46" y="437"/>
                  </a:cubicBezTo>
                  <a:cubicBezTo>
                    <a:pt x="57" y="437"/>
                    <a:pt x="69" y="434"/>
                    <a:pt x="82" y="427"/>
                  </a:cubicBezTo>
                  <a:cubicBezTo>
                    <a:pt x="130" y="395"/>
                    <a:pt x="160" y="342"/>
                    <a:pt x="163" y="286"/>
                  </a:cubicBezTo>
                  <a:lnTo>
                    <a:pt x="163" y="58"/>
                  </a:lnTo>
                  <a:cubicBezTo>
                    <a:pt x="163" y="21"/>
                    <a:pt x="145" y="0"/>
                    <a:pt x="11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6"/>
            <p:cNvSpPr/>
            <p:nvPr/>
          </p:nvSpPr>
          <p:spPr>
            <a:xfrm>
              <a:off x="1696825" y="1588400"/>
              <a:ext cx="4075" cy="10950"/>
            </a:xfrm>
            <a:custGeom>
              <a:avLst/>
              <a:gdLst/>
              <a:ahLst/>
              <a:cxnLst/>
              <a:rect l="l" t="t" r="r" b="b"/>
              <a:pathLst>
                <a:path w="163" h="438" extrusionOk="0">
                  <a:moveTo>
                    <a:pt x="117" y="1"/>
                  </a:moveTo>
                  <a:cubicBezTo>
                    <a:pt x="107" y="1"/>
                    <a:pt x="94" y="4"/>
                    <a:pt x="81" y="12"/>
                  </a:cubicBezTo>
                  <a:cubicBezTo>
                    <a:pt x="33" y="42"/>
                    <a:pt x="3" y="94"/>
                    <a:pt x="0" y="152"/>
                  </a:cubicBezTo>
                  <a:lnTo>
                    <a:pt x="0" y="380"/>
                  </a:lnTo>
                  <a:cubicBezTo>
                    <a:pt x="0" y="416"/>
                    <a:pt x="18" y="437"/>
                    <a:pt x="45" y="437"/>
                  </a:cubicBezTo>
                  <a:cubicBezTo>
                    <a:pt x="56" y="437"/>
                    <a:pt x="68" y="434"/>
                    <a:pt x="81" y="426"/>
                  </a:cubicBezTo>
                  <a:cubicBezTo>
                    <a:pt x="129" y="394"/>
                    <a:pt x="160" y="342"/>
                    <a:pt x="162" y="286"/>
                  </a:cubicBezTo>
                  <a:lnTo>
                    <a:pt x="162" y="58"/>
                  </a:lnTo>
                  <a:cubicBezTo>
                    <a:pt x="162" y="22"/>
                    <a:pt x="144" y="1"/>
                    <a:pt x="11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6"/>
            <p:cNvSpPr/>
            <p:nvPr/>
          </p:nvSpPr>
          <p:spPr>
            <a:xfrm>
              <a:off x="1695650" y="1598575"/>
              <a:ext cx="1250" cy="1600"/>
            </a:xfrm>
            <a:custGeom>
              <a:avLst/>
              <a:gdLst/>
              <a:ahLst/>
              <a:cxnLst/>
              <a:rect l="l" t="t" r="r" b="b"/>
              <a:pathLst>
                <a:path w="50" h="64" extrusionOk="0">
                  <a:moveTo>
                    <a:pt x="36" y="0"/>
                  </a:moveTo>
                  <a:cubicBezTo>
                    <a:pt x="33" y="0"/>
                    <a:pt x="29" y="1"/>
                    <a:pt x="25" y="3"/>
                  </a:cubicBezTo>
                  <a:cubicBezTo>
                    <a:pt x="11" y="12"/>
                    <a:pt x="2" y="28"/>
                    <a:pt x="1" y="45"/>
                  </a:cubicBezTo>
                  <a:cubicBezTo>
                    <a:pt x="1" y="57"/>
                    <a:pt x="7" y="63"/>
                    <a:pt x="15" y="63"/>
                  </a:cubicBezTo>
                  <a:cubicBezTo>
                    <a:pt x="18" y="63"/>
                    <a:pt x="22" y="62"/>
                    <a:pt x="25" y="60"/>
                  </a:cubicBezTo>
                  <a:cubicBezTo>
                    <a:pt x="40" y="50"/>
                    <a:pt x="49" y="35"/>
                    <a:pt x="50" y="18"/>
                  </a:cubicBezTo>
                  <a:cubicBezTo>
                    <a:pt x="50" y="7"/>
                    <a:pt x="44" y="0"/>
                    <a:pt x="3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6"/>
            <p:cNvSpPr/>
            <p:nvPr/>
          </p:nvSpPr>
          <p:spPr>
            <a:xfrm>
              <a:off x="1701925" y="1585450"/>
              <a:ext cx="4075" cy="10925"/>
            </a:xfrm>
            <a:custGeom>
              <a:avLst/>
              <a:gdLst/>
              <a:ahLst/>
              <a:cxnLst/>
              <a:rect l="l" t="t" r="r" b="b"/>
              <a:pathLst>
                <a:path w="163" h="437" extrusionOk="0">
                  <a:moveTo>
                    <a:pt x="118" y="1"/>
                  </a:moveTo>
                  <a:cubicBezTo>
                    <a:pt x="107" y="1"/>
                    <a:pt x="95" y="4"/>
                    <a:pt x="82" y="12"/>
                  </a:cubicBezTo>
                  <a:cubicBezTo>
                    <a:pt x="32" y="43"/>
                    <a:pt x="3" y="95"/>
                    <a:pt x="1" y="153"/>
                  </a:cubicBezTo>
                  <a:lnTo>
                    <a:pt x="1" y="379"/>
                  </a:lnTo>
                  <a:cubicBezTo>
                    <a:pt x="1" y="416"/>
                    <a:pt x="19" y="437"/>
                    <a:pt x="45" y="437"/>
                  </a:cubicBezTo>
                  <a:cubicBezTo>
                    <a:pt x="56" y="437"/>
                    <a:pt x="68" y="433"/>
                    <a:pt x="82" y="425"/>
                  </a:cubicBezTo>
                  <a:cubicBezTo>
                    <a:pt x="130" y="395"/>
                    <a:pt x="160" y="343"/>
                    <a:pt x="163" y="286"/>
                  </a:cubicBezTo>
                  <a:lnTo>
                    <a:pt x="163" y="59"/>
                  </a:lnTo>
                  <a:cubicBezTo>
                    <a:pt x="163" y="22"/>
                    <a:pt x="144" y="1"/>
                    <a:pt x="11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6"/>
            <p:cNvSpPr/>
            <p:nvPr/>
          </p:nvSpPr>
          <p:spPr>
            <a:xfrm>
              <a:off x="1695000" y="1581575"/>
              <a:ext cx="12525" cy="32425"/>
            </a:xfrm>
            <a:custGeom>
              <a:avLst/>
              <a:gdLst/>
              <a:ahLst/>
              <a:cxnLst/>
              <a:rect l="l" t="t" r="r" b="b"/>
              <a:pathLst>
                <a:path w="501" h="1297" extrusionOk="0">
                  <a:moveTo>
                    <a:pt x="396" y="156"/>
                  </a:moveTo>
                  <a:cubicBezTo>
                    <a:pt x="422" y="156"/>
                    <a:pt x="440" y="177"/>
                    <a:pt x="440" y="214"/>
                  </a:cubicBezTo>
                  <a:lnTo>
                    <a:pt x="440" y="440"/>
                  </a:lnTo>
                  <a:cubicBezTo>
                    <a:pt x="437" y="498"/>
                    <a:pt x="407" y="550"/>
                    <a:pt x="359" y="580"/>
                  </a:cubicBezTo>
                  <a:cubicBezTo>
                    <a:pt x="345" y="588"/>
                    <a:pt x="333" y="592"/>
                    <a:pt x="322" y="592"/>
                  </a:cubicBezTo>
                  <a:cubicBezTo>
                    <a:pt x="296" y="592"/>
                    <a:pt x="278" y="571"/>
                    <a:pt x="278" y="534"/>
                  </a:cubicBezTo>
                  <a:lnTo>
                    <a:pt x="278" y="306"/>
                  </a:lnTo>
                  <a:cubicBezTo>
                    <a:pt x="280" y="250"/>
                    <a:pt x="311" y="198"/>
                    <a:pt x="359" y="167"/>
                  </a:cubicBezTo>
                  <a:cubicBezTo>
                    <a:pt x="372" y="159"/>
                    <a:pt x="384" y="156"/>
                    <a:pt x="396" y="156"/>
                  </a:cubicBezTo>
                  <a:close/>
                  <a:moveTo>
                    <a:pt x="191" y="273"/>
                  </a:moveTo>
                  <a:cubicBezTo>
                    <a:pt x="217" y="273"/>
                    <a:pt x="235" y="294"/>
                    <a:pt x="235" y="331"/>
                  </a:cubicBezTo>
                  <a:lnTo>
                    <a:pt x="235" y="559"/>
                  </a:lnTo>
                  <a:cubicBezTo>
                    <a:pt x="233" y="615"/>
                    <a:pt x="202" y="667"/>
                    <a:pt x="154" y="698"/>
                  </a:cubicBezTo>
                  <a:cubicBezTo>
                    <a:pt x="141" y="706"/>
                    <a:pt x="129" y="709"/>
                    <a:pt x="117" y="709"/>
                  </a:cubicBezTo>
                  <a:cubicBezTo>
                    <a:pt x="91" y="709"/>
                    <a:pt x="73" y="688"/>
                    <a:pt x="73" y="652"/>
                  </a:cubicBezTo>
                  <a:lnTo>
                    <a:pt x="73" y="425"/>
                  </a:lnTo>
                  <a:cubicBezTo>
                    <a:pt x="76" y="367"/>
                    <a:pt x="106" y="315"/>
                    <a:pt x="154" y="285"/>
                  </a:cubicBezTo>
                  <a:cubicBezTo>
                    <a:pt x="168" y="277"/>
                    <a:pt x="180" y="273"/>
                    <a:pt x="191" y="273"/>
                  </a:cubicBezTo>
                  <a:close/>
                  <a:moveTo>
                    <a:pt x="62" y="679"/>
                  </a:moveTo>
                  <a:cubicBezTo>
                    <a:pt x="70" y="679"/>
                    <a:pt x="75" y="686"/>
                    <a:pt x="75" y="696"/>
                  </a:cubicBezTo>
                  <a:cubicBezTo>
                    <a:pt x="75" y="714"/>
                    <a:pt x="64" y="730"/>
                    <a:pt x="50" y="740"/>
                  </a:cubicBezTo>
                  <a:cubicBezTo>
                    <a:pt x="46" y="742"/>
                    <a:pt x="42" y="743"/>
                    <a:pt x="39" y="743"/>
                  </a:cubicBezTo>
                  <a:cubicBezTo>
                    <a:pt x="31" y="743"/>
                    <a:pt x="25" y="737"/>
                    <a:pt x="25" y="725"/>
                  </a:cubicBezTo>
                  <a:cubicBezTo>
                    <a:pt x="27" y="708"/>
                    <a:pt x="35" y="692"/>
                    <a:pt x="50" y="683"/>
                  </a:cubicBezTo>
                  <a:cubicBezTo>
                    <a:pt x="54" y="681"/>
                    <a:pt x="59" y="679"/>
                    <a:pt x="62" y="679"/>
                  </a:cubicBezTo>
                  <a:close/>
                  <a:moveTo>
                    <a:pt x="397" y="614"/>
                  </a:moveTo>
                  <a:cubicBezTo>
                    <a:pt x="423" y="614"/>
                    <a:pt x="441" y="635"/>
                    <a:pt x="441" y="672"/>
                  </a:cubicBezTo>
                  <a:lnTo>
                    <a:pt x="441" y="898"/>
                  </a:lnTo>
                  <a:cubicBezTo>
                    <a:pt x="438" y="956"/>
                    <a:pt x="408" y="1008"/>
                    <a:pt x="360" y="1039"/>
                  </a:cubicBezTo>
                  <a:cubicBezTo>
                    <a:pt x="347" y="1046"/>
                    <a:pt x="334" y="1050"/>
                    <a:pt x="323" y="1050"/>
                  </a:cubicBezTo>
                  <a:cubicBezTo>
                    <a:pt x="297" y="1050"/>
                    <a:pt x="279" y="1029"/>
                    <a:pt x="279" y="992"/>
                  </a:cubicBezTo>
                  <a:lnTo>
                    <a:pt x="279" y="765"/>
                  </a:lnTo>
                  <a:cubicBezTo>
                    <a:pt x="282" y="708"/>
                    <a:pt x="311" y="656"/>
                    <a:pt x="360" y="625"/>
                  </a:cubicBezTo>
                  <a:cubicBezTo>
                    <a:pt x="373" y="618"/>
                    <a:pt x="386" y="614"/>
                    <a:pt x="397" y="614"/>
                  </a:cubicBezTo>
                  <a:close/>
                  <a:moveTo>
                    <a:pt x="192" y="731"/>
                  </a:moveTo>
                  <a:cubicBezTo>
                    <a:pt x="219" y="731"/>
                    <a:pt x="237" y="752"/>
                    <a:pt x="237" y="789"/>
                  </a:cubicBezTo>
                  <a:lnTo>
                    <a:pt x="237" y="1017"/>
                  </a:lnTo>
                  <a:cubicBezTo>
                    <a:pt x="234" y="1073"/>
                    <a:pt x="204" y="1126"/>
                    <a:pt x="156" y="1156"/>
                  </a:cubicBezTo>
                  <a:cubicBezTo>
                    <a:pt x="142" y="1164"/>
                    <a:pt x="130" y="1167"/>
                    <a:pt x="119" y="1167"/>
                  </a:cubicBezTo>
                  <a:cubicBezTo>
                    <a:pt x="93" y="1167"/>
                    <a:pt x="75" y="1147"/>
                    <a:pt x="75" y="1110"/>
                  </a:cubicBezTo>
                  <a:lnTo>
                    <a:pt x="75" y="884"/>
                  </a:lnTo>
                  <a:cubicBezTo>
                    <a:pt x="77" y="826"/>
                    <a:pt x="108" y="773"/>
                    <a:pt x="156" y="743"/>
                  </a:cubicBezTo>
                  <a:cubicBezTo>
                    <a:pt x="169" y="735"/>
                    <a:pt x="181" y="731"/>
                    <a:pt x="192" y="731"/>
                  </a:cubicBezTo>
                  <a:close/>
                  <a:moveTo>
                    <a:pt x="498" y="0"/>
                  </a:moveTo>
                  <a:lnTo>
                    <a:pt x="1" y="289"/>
                  </a:lnTo>
                  <a:lnTo>
                    <a:pt x="2" y="1297"/>
                  </a:lnTo>
                  <a:lnTo>
                    <a:pt x="501" y="1008"/>
                  </a:lnTo>
                  <a:lnTo>
                    <a:pt x="49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6"/>
            <p:cNvSpPr/>
            <p:nvPr/>
          </p:nvSpPr>
          <p:spPr>
            <a:xfrm>
              <a:off x="1701950" y="1596925"/>
              <a:ext cx="4100" cy="10925"/>
            </a:xfrm>
            <a:custGeom>
              <a:avLst/>
              <a:gdLst/>
              <a:ahLst/>
              <a:cxnLst/>
              <a:rect l="l" t="t" r="r" b="b"/>
              <a:pathLst>
                <a:path w="164" h="437" extrusionOk="0">
                  <a:moveTo>
                    <a:pt x="118" y="0"/>
                  </a:moveTo>
                  <a:cubicBezTo>
                    <a:pt x="107" y="0"/>
                    <a:pt x="94" y="4"/>
                    <a:pt x="81" y="11"/>
                  </a:cubicBezTo>
                  <a:cubicBezTo>
                    <a:pt x="33" y="42"/>
                    <a:pt x="4" y="94"/>
                    <a:pt x="1" y="152"/>
                  </a:cubicBezTo>
                  <a:lnTo>
                    <a:pt x="1" y="378"/>
                  </a:lnTo>
                  <a:cubicBezTo>
                    <a:pt x="1" y="415"/>
                    <a:pt x="19" y="436"/>
                    <a:pt x="45" y="436"/>
                  </a:cubicBezTo>
                  <a:cubicBezTo>
                    <a:pt x="56" y="436"/>
                    <a:pt x="69" y="432"/>
                    <a:pt x="82" y="425"/>
                  </a:cubicBezTo>
                  <a:cubicBezTo>
                    <a:pt x="130" y="394"/>
                    <a:pt x="160" y="342"/>
                    <a:pt x="163" y="285"/>
                  </a:cubicBezTo>
                  <a:lnTo>
                    <a:pt x="163" y="58"/>
                  </a:lnTo>
                  <a:cubicBezTo>
                    <a:pt x="163" y="21"/>
                    <a:pt x="145" y="0"/>
                    <a:pt x="11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6"/>
            <p:cNvSpPr/>
            <p:nvPr/>
          </p:nvSpPr>
          <p:spPr>
            <a:xfrm>
              <a:off x="1622725" y="1579000"/>
              <a:ext cx="5375" cy="3100"/>
            </a:xfrm>
            <a:custGeom>
              <a:avLst/>
              <a:gdLst/>
              <a:ahLst/>
              <a:cxnLst/>
              <a:rect l="l" t="t" r="r" b="b"/>
              <a:pathLst>
                <a:path w="215" h="124" extrusionOk="0">
                  <a:moveTo>
                    <a:pt x="65" y="0"/>
                  </a:moveTo>
                  <a:lnTo>
                    <a:pt x="0" y="37"/>
                  </a:lnTo>
                  <a:lnTo>
                    <a:pt x="151" y="124"/>
                  </a:lnTo>
                  <a:lnTo>
                    <a:pt x="215" y="86"/>
                  </a:lnTo>
                  <a:lnTo>
                    <a:pt x="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6"/>
            <p:cNvSpPr/>
            <p:nvPr/>
          </p:nvSpPr>
          <p:spPr>
            <a:xfrm>
              <a:off x="1622725" y="1570950"/>
              <a:ext cx="1650" cy="8975"/>
            </a:xfrm>
            <a:custGeom>
              <a:avLst/>
              <a:gdLst/>
              <a:ahLst/>
              <a:cxnLst/>
              <a:rect l="l" t="t" r="r" b="b"/>
              <a:pathLst>
                <a:path w="66" h="359" extrusionOk="0">
                  <a:moveTo>
                    <a:pt x="65" y="1"/>
                  </a:moveTo>
                  <a:lnTo>
                    <a:pt x="2" y="38"/>
                  </a:lnTo>
                  <a:lnTo>
                    <a:pt x="0" y="359"/>
                  </a:lnTo>
                  <a:lnTo>
                    <a:pt x="0" y="359"/>
                  </a:lnTo>
                  <a:lnTo>
                    <a:pt x="65" y="322"/>
                  </a:lnTo>
                  <a:lnTo>
                    <a:pt x="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6"/>
            <p:cNvSpPr/>
            <p:nvPr/>
          </p:nvSpPr>
          <p:spPr>
            <a:xfrm>
              <a:off x="1627075" y="1581500"/>
              <a:ext cx="5375" cy="3150"/>
            </a:xfrm>
            <a:custGeom>
              <a:avLst/>
              <a:gdLst/>
              <a:ahLst/>
              <a:cxnLst/>
              <a:rect l="l" t="t" r="r" b="b"/>
              <a:pathLst>
                <a:path w="215" h="126" extrusionOk="0">
                  <a:moveTo>
                    <a:pt x="65" y="1"/>
                  </a:moveTo>
                  <a:lnTo>
                    <a:pt x="0" y="38"/>
                  </a:lnTo>
                  <a:lnTo>
                    <a:pt x="151" y="125"/>
                  </a:lnTo>
                  <a:lnTo>
                    <a:pt x="215" y="88"/>
                  </a:lnTo>
                  <a:lnTo>
                    <a:pt x="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6"/>
            <p:cNvSpPr/>
            <p:nvPr/>
          </p:nvSpPr>
          <p:spPr>
            <a:xfrm>
              <a:off x="1622725" y="1571900"/>
              <a:ext cx="3775" cy="10200"/>
            </a:xfrm>
            <a:custGeom>
              <a:avLst/>
              <a:gdLst/>
              <a:ahLst/>
              <a:cxnLst/>
              <a:rect l="l" t="t" r="r" b="b"/>
              <a:pathLst>
                <a:path w="151" h="408" extrusionOk="0">
                  <a:moveTo>
                    <a:pt x="2" y="0"/>
                  </a:moveTo>
                  <a:lnTo>
                    <a:pt x="0" y="321"/>
                  </a:lnTo>
                  <a:lnTo>
                    <a:pt x="151" y="408"/>
                  </a:lnTo>
                  <a:lnTo>
                    <a:pt x="151" y="87"/>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6"/>
            <p:cNvSpPr/>
            <p:nvPr/>
          </p:nvSpPr>
          <p:spPr>
            <a:xfrm>
              <a:off x="1626475" y="1573125"/>
              <a:ext cx="1675" cy="8975"/>
            </a:xfrm>
            <a:custGeom>
              <a:avLst/>
              <a:gdLst/>
              <a:ahLst/>
              <a:cxnLst/>
              <a:rect l="l" t="t" r="r" b="b"/>
              <a:pathLst>
                <a:path w="67" h="359" extrusionOk="0">
                  <a:moveTo>
                    <a:pt x="66" y="1"/>
                  </a:moveTo>
                  <a:lnTo>
                    <a:pt x="1" y="38"/>
                  </a:lnTo>
                  <a:lnTo>
                    <a:pt x="1" y="359"/>
                  </a:lnTo>
                  <a:lnTo>
                    <a:pt x="65" y="321"/>
                  </a:lnTo>
                  <a:lnTo>
                    <a:pt x="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6"/>
            <p:cNvSpPr/>
            <p:nvPr/>
          </p:nvSpPr>
          <p:spPr>
            <a:xfrm>
              <a:off x="1622750" y="1570950"/>
              <a:ext cx="5400" cy="3150"/>
            </a:xfrm>
            <a:custGeom>
              <a:avLst/>
              <a:gdLst/>
              <a:ahLst/>
              <a:cxnLst/>
              <a:rect l="l" t="t" r="r" b="b"/>
              <a:pathLst>
                <a:path w="216" h="126" extrusionOk="0">
                  <a:moveTo>
                    <a:pt x="64" y="1"/>
                  </a:moveTo>
                  <a:lnTo>
                    <a:pt x="1" y="38"/>
                  </a:lnTo>
                  <a:lnTo>
                    <a:pt x="150" y="125"/>
                  </a:lnTo>
                  <a:lnTo>
                    <a:pt x="215" y="88"/>
                  </a:lnTo>
                  <a:lnTo>
                    <a:pt x="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6"/>
            <p:cNvSpPr/>
            <p:nvPr/>
          </p:nvSpPr>
          <p:spPr>
            <a:xfrm>
              <a:off x="1627075" y="1573450"/>
              <a:ext cx="1650" cy="9025"/>
            </a:xfrm>
            <a:custGeom>
              <a:avLst/>
              <a:gdLst/>
              <a:ahLst/>
              <a:cxnLst/>
              <a:rect l="l" t="t" r="r" b="b"/>
              <a:pathLst>
                <a:path w="66" h="361" extrusionOk="0">
                  <a:moveTo>
                    <a:pt x="65" y="1"/>
                  </a:moveTo>
                  <a:lnTo>
                    <a:pt x="2" y="38"/>
                  </a:lnTo>
                  <a:lnTo>
                    <a:pt x="0" y="360"/>
                  </a:lnTo>
                  <a:lnTo>
                    <a:pt x="65" y="323"/>
                  </a:lnTo>
                  <a:lnTo>
                    <a:pt x="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6"/>
            <p:cNvSpPr/>
            <p:nvPr/>
          </p:nvSpPr>
          <p:spPr>
            <a:xfrm>
              <a:off x="1622750" y="1570250"/>
              <a:ext cx="5400" cy="3150"/>
            </a:xfrm>
            <a:custGeom>
              <a:avLst/>
              <a:gdLst/>
              <a:ahLst/>
              <a:cxnLst/>
              <a:rect l="l" t="t" r="r" b="b"/>
              <a:pathLst>
                <a:path w="216" h="126" extrusionOk="0">
                  <a:moveTo>
                    <a:pt x="64" y="1"/>
                  </a:moveTo>
                  <a:lnTo>
                    <a:pt x="1" y="39"/>
                  </a:lnTo>
                  <a:lnTo>
                    <a:pt x="151" y="126"/>
                  </a:lnTo>
                  <a:lnTo>
                    <a:pt x="215" y="88"/>
                  </a:lnTo>
                  <a:lnTo>
                    <a:pt x="6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6"/>
            <p:cNvSpPr/>
            <p:nvPr/>
          </p:nvSpPr>
          <p:spPr>
            <a:xfrm>
              <a:off x="1622750" y="1562250"/>
              <a:ext cx="1650" cy="8975"/>
            </a:xfrm>
            <a:custGeom>
              <a:avLst/>
              <a:gdLst/>
              <a:ahLst/>
              <a:cxnLst/>
              <a:rect l="l" t="t" r="r" b="b"/>
              <a:pathLst>
                <a:path w="66" h="359" extrusionOk="0">
                  <a:moveTo>
                    <a:pt x="66" y="1"/>
                  </a:moveTo>
                  <a:lnTo>
                    <a:pt x="2" y="38"/>
                  </a:lnTo>
                  <a:lnTo>
                    <a:pt x="1" y="359"/>
                  </a:lnTo>
                  <a:lnTo>
                    <a:pt x="64" y="321"/>
                  </a:lnTo>
                  <a:lnTo>
                    <a:pt x="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6"/>
            <p:cNvSpPr/>
            <p:nvPr/>
          </p:nvSpPr>
          <p:spPr>
            <a:xfrm>
              <a:off x="1627100" y="1573450"/>
              <a:ext cx="5400" cy="3150"/>
            </a:xfrm>
            <a:custGeom>
              <a:avLst/>
              <a:gdLst/>
              <a:ahLst/>
              <a:cxnLst/>
              <a:rect l="l" t="t" r="r" b="b"/>
              <a:pathLst>
                <a:path w="216" h="126" extrusionOk="0">
                  <a:moveTo>
                    <a:pt x="64" y="1"/>
                  </a:moveTo>
                  <a:lnTo>
                    <a:pt x="1" y="38"/>
                  </a:lnTo>
                  <a:lnTo>
                    <a:pt x="151" y="125"/>
                  </a:lnTo>
                  <a:lnTo>
                    <a:pt x="215" y="88"/>
                  </a:lnTo>
                  <a:lnTo>
                    <a:pt x="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6"/>
            <p:cNvSpPr/>
            <p:nvPr/>
          </p:nvSpPr>
          <p:spPr>
            <a:xfrm>
              <a:off x="1627075" y="1574400"/>
              <a:ext cx="3825" cy="10250"/>
            </a:xfrm>
            <a:custGeom>
              <a:avLst/>
              <a:gdLst/>
              <a:ahLst/>
              <a:cxnLst/>
              <a:rect l="l" t="t" r="r" b="b"/>
              <a:pathLst>
                <a:path w="153" h="410" extrusionOk="0">
                  <a:moveTo>
                    <a:pt x="2" y="0"/>
                  </a:moveTo>
                  <a:lnTo>
                    <a:pt x="0" y="322"/>
                  </a:lnTo>
                  <a:lnTo>
                    <a:pt x="151" y="409"/>
                  </a:lnTo>
                  <a:lnTo>
                    <a:pt x="152" y="87"/>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6"/>
            <p:cNvSpPr/>
            <p:nvPr/>
          </p:nvSpPr>
          <p:spPr>
            <a:xfrm>
              <a:off x="1630825" y="1575625"/>
              <a:ext cx="1675" cy="9025"/>
            </a:xfrm>
            <a:custGeom>
              <a:avLst/>
              <a:gdLst/>
              <a:ahLst/>
              <a:cxnLst/>
              <a:rect l="l" t="t" r="r" b="b"/>
              <a:pathLst>
                <a:path w="67" h="361" extrusionOk="0">
                  <a:moveTo>
                    <a:pt x="66" y="1"/>
                  </a:moveTo>
                  <a:lnTo>
                    <a:pt x="2" y="38"/>
                  </a:lnTo>
                  <a:lnTo>
                    <a:pt x="1" y="360"/>
                  </a:lnTo>
                  <a:lnTo>
                    <a:pt x="65" y="323"/>
                  </a:lnTo>
                  <a:lnTo>
                    <a:pt x="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6"/>
            <p:cNvSpPr/>
            <p:nvPr/>
          </p:nvSpPr>
          <p:spPr>
            <a:xfrm>
              <a:off x="1627100" y="1572775"/>
              <a:ext cx="5400" cy="3125"/>
            </a:xfrm>
            <a:custGeom>
              <a:avLst/>
              <a:gdLst/>
              <a:ahLst/>
              <a:cxnLst/>
              <a:rect l="l" t="t" r="r" b="b"/>
              <a:pathLst>
                <a:path w="216" h="125" extrusionOk="0">
                  <a:moveTo>
                    <a:pt x="66" y="0"/>
                  </a:moveTo>
                  <a:lnTo>
                    <a:pt x="1" y="38"/>
                  </a:lnTo>
                  <a:lnTo>
                    <a:pt x="151" y="125"/>
                  </a:lnTo>
                  <a:lnTo>
                    <a:pt x="215" y="87"/>
                  </a:lnTo>
                  <a:lnTo>
                    <a:pt x="6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6"/>
            <p:cNvSpPr/>
            <p:nvPr/>
          </p:nvSpPr>
          <p:spPr>
            <a:xfrm>
              <a:off x="1622800" y="1562250"/>
              <a:ext cx="5375" cy="3100"/>
            </a:xfrm>
            <a:custGeom>
              <a:avLst/>
              <a:gdLst/>
              <a:ahLst/>
              <a:cxnLst/>
              <a:rect l="l" t="t" r="r" b="b"/>
              <a:pathLst>
                <a:path w="215" h="124" extrusionOk="0">
                  <a:moveTo>
                    <a:pt x="64" y="1"/>
                  </a:moveTo>
                  <a:lnTo>
                    <a:pt x="0" y="38"/>
                  </a:lnTo>
                  <a:lnTo>
                    <a:pt x="149" y="124"/>
                  </a:lnTo>
                  <a:lnTo>
                    <a:pt x="215" y="86"/>
                  </a:lnTo>
                  <a:lnTo>
                    <a:pt x="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6"/>
            <p:cNvSpPr/>
            <p:nvPr/>
          </p:nvSpPr>
          <p:spPr>
            <a:xfrm>
              <a:off x="1626525" y="1564400"/>
              <a:ext cx="1650" cy="9000"/>
            </a:xfrm>
            <a:custGeom>
              <a:avLst/>
              <a:gdLst/>
              <a:ahLst/>
              <a:cxnLst/>
              <a:rect l="l" t="t" r="r" b="b"/>
              <a:pathLst>
                <a:path w="66" h="360" extrusionOk="0">
                  <a:moveTo>
                    <a:pt x="66" y="0"/>
                  </a:moveTo>
                  <a:lnTo>
                    <a:pt x="0" y="38"/>
                  </a:lnTo>
                  <a:lnTo>
                    <a:pt x="0" y="360"/>
                  </a:lnTo>
                  <a:lnTo>
                    <a:pt x="64" y="322"/>
                  </a:lnTo>
                  <a:lnTo>
                    <a:pt x="6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6"/>
            <p:cNvSpPr/>
            <p:nvPr/>
          </p:nvSpPr>
          <p:spPr>
            <a:xfrm>
              <a:off x="1622750" y="1563200"/>
              <a:ext cx="3800" cy="10200"/>
            </a:xfrm>
            <a:custGeom>
              <a:avLst/>
              <a:gdLst/>
              <a:ahLst/>
              <a:cxnLst/>
              <a:rect l="l" t="t" r="r" b="b"/>
              <a:pathLst>
                <a:path w="152" h="408" extrusionOk="0">
                  <a:moveTo>
                    <a:pt x="2" y="0"/>
                  </a:moveTo>
                  <a:lnTo>
                    <a:pt x="1" y="321"/>
                  </a:lnTo>
                  <a:lnTo>
                    <a:pt x="151" y="408"/>
                  </a:lnTo>
                  <a:lnTo>
                    <a:pt x="151" y="86"/>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6"/>
            <p:cNvSpPr/>
            <p:nvPr/>
          </p:nvSpPr>
          <p:spPr>
            <a:xfrm>
              <a:off x="1627100" y="1564750"/>
              <a:ext cx="1650" cy="8975"/>
            </a:xfrm>
            <a:custGeom>
              <a:avLst/>
              <a:gdLst/>
              <a:ahLst/>
              <a:cxnLst/>
              <a:rect l="l" t="t" r="r" b="b"/>
              <a:pathLst>
                <a:path w="66" h="359" extrusionOk="0">
                  <a:moveTo>
                    <a:pt x="66" y="1"/>
                  </a:moveTo>
                  <a:lnTo>
                    <a:pt x="2" y="38"/>
                  </a:lnTo>
                  <a:lnTo>
                    <a:pt x="1" y="359"/>
                  </a:lnTo>
                  <a:lnTo>
                    <a:pt x="66" y="321"/>
                  </a:lnTo>
                  <a:lnTo>
                    <a:pt x="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6"/>
            <p:cNvSpPr/>
            <p:nvPr/>
          </p:nvSpPr>
          <p:spPr>
            <a:xfrm>
              <a:off x="1627100" y="1565700"/>
              <a:ext cx="3800" cy="10200"/>
            </a:xfrm>
            <a:custGeom>
              <a:avLst/>
              <a:gdLst/>
              <a:ahLst/>
              <a:cxnLst/>
              <a:rect l="l" t="t" r="r" b="b"/>
              <a:pathLst>
                <a:path w="152" h="408" extrusionOk="0">
                  <a:moveTo>
                    <a:pt x="2" y="0"/>
                  </a:moveTo>
                  <a:lnTo>
                    <a:pt x="1" y="321"/>
                  </a:lnTo>
                  <a:lnTo>
                    <a:pt x="151" y="408"/>
                  </a:lnTo>
                  <a:lnTo>
                    <a:pt x="151" y="87"/>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6"/>
            <p:cNvSpPr/>
            <p:nvPr/>
          </p:nvSpPr>
          <p:spPr>
            <a:xfrm>
              <a:off x="1630875" y="1566925"/>
              <a:ext cx="1650" cy="8975"/>
            </a:xfrm>
            <a:custGeom>
              <a:avLst/>
              <a:gdLst/>
              <a:ahLst/>
              <a:cxnLst/>
              <a:rect l="l" t="t" r="r" b="b"/>
              <a:pathLst>
                <a:path w="66" h="359" extrusionOk="0">
                  <a:moveTo>
                    <a:pt x="66" y="1"/>
                  </a:moveTo>
                  <a:lnTo>
                    <a:pt x="0" y="38"/>
                  </a:lnTo>
                  <a:lnTo>
                    <a:pt x="0" y="359"/>
                  </a:lnTo>
                  <a:lnTo>
                    <a:pt x="64" y="321"/>
                  </a:lnTo>
                  <a:lnTo>
                    <a:pt x="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6"/>
            <p:cNvSpPr/>
            <p:nvPr/>
          </p:nvSpPr>
          <p:spPr>
            <a:xfrm>
              <a:off x="1627150" y="1564750"/>
              <a:ext cx="5375" cy="3150"/>
            </a:xfrm>
            <a:custGeom>
              <a:avLst/>
              <a:gdLst/>
              <a:ahLst/>
              <a:cxnLst/>
              <a:rect l="l" t="t" r="r" b="b"/>
              <a:pathLst>
                <a:path w="215" h="126" extrusionOk="0">
                  <a:moveTo>
                    <a:pt x="64" y="1"/>
                  </a:moveTo>
                  <a:lnTo>
                    <a:pt x="0" y="38"/>
                  </a:lnTo>
                  <a:lnTo>
                    <a:pt x="149" y="125"/>
                  </a:lnTo>
                  <a:lnTo>
                    <a:pt x="215" y="88"/>
                  </a:lnTo>
                  <a:lnTo>
                    <a:pt x="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6"/>
            <p:cNvSpPr/>
            <p:nvPr/>
          </p:nvSpPr>
          <p:spPr>
            <a:xfrm>
              <a:off x="1622275" y="1562400"/>
              <a:ext cx="9100" cy="22900"/>
            </a:xfrm>
            <a:custGeom>
              <a:avLst/>
              <a:gdLst/>
              <a:ahLst/>
              <a:cxnLst/>
              <a:rect l="l" t="t" r="r" b="b"/>
              <a:pathLst>
                <a:path w="364" h="916" extrusionOk="0">
                  <a:moveTo>
                    <a:pt x="18" y="32"/>
                  </a:moveTo>
                  <a:lnTo>
                    <a:pt x="169" y="118"/>
                  </a:lnTo>
                  <a:lnTo>
                    <a:pt x="169" y="440"/>
                  </a:lnTo>
                  <a:lnTo>
                    <a:pt x="18" y="353"/>
                  </a:lnTo>
                  <a:lnTo>
                    <a:pt x="18" y="32"/>
                  </a:lnTo>
                  <a:close/>
                  <a:moveTo>
                    <a:pt x="194" y="132"/>
                  </a:moveTo>
                  <a:lnTo>
                    <a:pt x="343" y="219"/>
                  </a:lnTo>
                  <a:lnTo>
                    <a:pt x="341" y="540"/>
                  </a:lnTo>
                  <a:lnTo>
                    <a:pt x="192" y="453"/>
                  </a:lnTo>
                  <a:lnTo>
                    <a:pt x="194" y="132"/>
                  </a:lnTo>
                  <a:close/>
                  <a:moveTo>
                    <a:pt x="18" y="380"/>
                  </a:moveTo>
                  <a:lnTo>
                    <a:pt x="169" y="467"/>
                  </a:lnTo>
                  <a:lnTo>
                    <a:pt x="169" y="788"/>
                  </a:lnTo>
                  <a:lnTo>
                    <a:pt x="167" y="788"/>
                  </a:lnTo>
                  <a:lnTo>
                    <a:pt x="18" y="701"/>
                  </a:lnTo>
                  <a:lnTo>
                    <a:pt x="18" y="380"/>
                  </a:lnTo>
                  <a:close/>
                  <a:moveTo>
                    <a:pt x="192" y="480"/>
                  </a:moveTo>
                  <a:lnTo>
                    <a:pt x="341" y="567"/>
                  </a:lnTo>
                  <a:lnTo>
                    <a:pt x="341" y="889"/>
                  </a:lnTo>
                  <a:lnTo>
                    <a:pt x="192" y="802"/>
                  </a:lnTo>
                  <a:lnTo>
                    <a:pt x="192" y="480"/>
                  </a:lnTo>
                  <a:close/>
                  <a:moveTo>
                    <a:pt x="2" y="0"/>
                  </a:moveTo>
                  <a:lnTo>
                    <a:pt x="1" y="708"/>
                  </a:lnTo>
                  <a:lnTo>
                    <a:pt x="360" y="915"/>
                  </a:lnTo>
                  <a:lnTo>
                    <a:pt x="363" y="209"/>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6"/>
            <p:cNvSpPr/>
            <p:nvPr/>
          </p:nvSpPr>
          <p:spPr>
            <a:xfrm>
              <a:off x="1631275" y="1566675"/>
              <a:ext cx="1700" cy="18650"/>
            </a:xfrm>
            <a:custGeom>
              <a:avLst/>
              <a:gdLst/>
              <a:ahLst/>
              <a:cxnLst/>
              <a:rect l="l" t="t" r="r" b="b"/>
              <a:pathLst>
                <a:path w="68" h="746" extrusionOk="0">
                  <a:moveTo>
                    <a:pt x="67" y="0"/>
                  </a:moveTo>
                  <a:lnTo>
                    <a:pt x="3" y="38"/>
                  </a:lnTo>
                  <a:lnTo>
                    <a:pt x="0" y="746"/>
                  </a:lnTo>
                  <a:lnTo>
                    <a:pt x="0" y="746"/>
                  </a:lnTo>
                  <a:lnTo>
                    <a:pt x="66" y="708"/>
                  </a:lnTo>
                  <a:lnTo>
                    <a:pt x="6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6"/>
            <p:cNvSpPr/>
            <p:nvPr/>
          </p:nvSpPr>
          <p:spPr>
            <a:xfrm>
              <a:off x="1622325" y="1561450"/>
              <a:ext cx="10650" cy="6200"/>
            </a:xfrm>
            <a:custGeom>
              <a:avLst/>
              <a:gdLst/>
              <a:ahLst/>
              <a:cxnLst/>
              <a:rect l="l" t="t" r="r" b="b"/>
              <a:pathLst>
                <a:path w="426" h="248" extrusionOk="0">
                  <a:moveTo>
                    <a:pt x="65" y="1"/>
                  </a:moveTo>
                  <a:lnTo>
                    <a:pt x="0" y="38"/>
                  </a:lnTo>
                  <a:lnTo>
                    <a:pt x="361" y="247"/>
                  </a:lnTo>
                  <a:lnTo>
                    <a:pt x="425" y="209"/>
                  </a:lnTo>
                  <a:lnTo>
                    <a:pt x="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6"/>
            <p:cNvSpPr/>
            <p:nvPr/>
          </p:nvSpPr>
          <p:spPr>
            <a:xfrm>
              <a:off x="1655875" y="1598100"/>
              <a:ext cx="5400" cy="3150"/>
            </a:xfrm>
            <a:custGeom>
              <a:avLst/>
              <a:gdLst/>
              <a:ahLst/>
              <a:cxnLst/>
              <a:rect l="l" t="t" r="r" b="b"/>
              <a:pathLst>
                <a:path w="216" h="126" extrusionOk="0">
                  <a:moveTo>
                    <a:pt x="65" y="1"/>
                  </a:moveTo>
                  <a:lnTo>
                    <a:pt x="1" y="38"/>
                  </a:lnTo>
                  <a:lnTo>
                    <a:pt x="150" y="125"/>
                  </a:lnTo>
                  <a:lnTo>
                    <a:pt x="216" y="88"/>
                  </a:lnTo>
                  <a:lnTo>
                    <a:pt x="6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6"/>
            <p:cNvSpPr/>
            <p:nvPr/>
          </p:nvSpPr>
          <p:spPr>
            <a:xfrm>
              <a:off x="1655875" y="1590100"/>
              <a:ext cx="1675" cy="8975"/>
            </a:xfrm>
            <a:custGeom>
              <a:avLst/>
              <a:gdLst/>
              <a:ahLst/>
              <a:cxnLst/>
              <a:rect l="l" t="t" r="r" b="b"/>
              <a:pathLst>
                <a:path w="67" h="359" extrusionOk="0">
                  <a:moveTo>
                    <a:pt x="66" y="0"/>
                  </a:moveTo>
                  <a:lnTo>
                    <a:pt x="1" y="38"/>
                  </a:lnTo>
                  <a:lnTo>
                    <a:pt x="1" y="358"/>
                  </a:lnTo>
                  <a:lnTo>
                    <a:pt x="65" y="321"/>
                  </a:lnTo>
                  <a:lnTo>
                    <a:pt x="6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6"/>
            <p:cNvSpPr/>
            <p:nvPr/>
          </p:nvSpPr>
          <p:spPr>
            <a:xfrm>
              <a:off x="1660225" y="1600650"/>
              <a:ext cx="5400" cy="3100"/>
            </a:xfrm>
            <a:custGeom>
              <a:avLst/>
              <a:gdLst/>
              <a:ahLst/>
              <a:cxnLst/>
              <a:rect l="l" t="t" r="r" b="b"/>
              <a:pathLst>
                <a:path w="216" h="124" extrusionOk="0">
                  <a:moveTo>
                    <a:pt x="65" y="0"/>
                  </a:moveTo>
                  <a:lnTo>
                    <a:pt x="1" y="38"/>
                  </a:lnTo>
                  <a:lnTo>
                    <a:pt x="150" y="123"/>
                  </a:lnTo>
                  <a:lnTo>
                    <a:pt x="216" y="87"/>
                  </a:lnTo>
                  <a:lnTo>
                    <a:pt x="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6"/>
            <p:cNvSpPr/>
            <p:nvPr/>
          </p:nvSpPr>
          <p:spPr>
            <a:xfrm>
              <a:off x="1655875" y="1591025"/>
              <a:ext cx="3800" cy="10225"/>
            </a:xfrm>
            <a:custGeom>
              <a:avLst/>
              <a:gdLst/>
              <a:ahLst/>
              <a:cxnLst/>
              <a:rect l="l" t="t" r="r" b="b"/>
              <a:pathLst>
                <a:path w="152" h="409" extrusionOk="0">
                  <a:moveTo>
                    <a:pt x="1" y="1"/>
                  </a:moveTo>
                  <a:lnTo>
                    <a:pt x="1" y="321"/>
                  </a:lnTo>
                  <a:lnTo>
                    <a:pt x="150" y="408"/>
                  </a:lnTo>
                  <a:lnTo>
                    <a:pt x="152" y="88"/>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6"/>
            <p:cNvSpPr/>
            <p:nvPr/>
          </p:nvSpPr>
          <p:spPr>
            <a:xfrm>
              <a:off x="1659625" y="1592275"/>
              <a:ext cx="1650" cy="8975"/>
            </a:xfrm>
            <a:custGeom>
              <a:avLst/>
              <a:gdLst/>
              <a:ahLst/>
              <a:cxnLst/>
              <a:rect l="l" t="t" r="r" b="b"/>
              <a:pathLst>
                <a:path w="66" h="359" extrusionOk="0">
                  <a:moveTo>
                    <a:pt x="66" y="0"/>
                  </a:moveTo>
                  <a:lnTo>
                    <a:pt x="2" y="38"/>
                  </a:lnTo>
                  <a:lnTo>
                    <a:pt x="0" y="358"/>
                  </a:lnTo>
                  <a:lnTo>
                    <a:pt x="66" y="321"/>
                  </a:lnTo>
                  <a:lnTo>
                    <a:pt x="6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6"/>
            <p:cNvSpPr/>
            <p:nvPr/>
          </p:nvSpPr>
          <p:spPr>
            <a:xfrm>
              <a:off x="1655875" y="1590100"/>
              <a:ext cx="5400" cy="3125"/>
            </a:xfrm>
            <a:custGeom>
              <a:avLst/>
              <a:gdLst/>
              <a:ahLst/>
              <a:cxnLst/>
              <a:rect l="l" t="t" r="r" b="b"/>
              <a:pathLst>
                <a:path w="216" h="125" extrusionOk="0">
                  <a:moveTo>
                    <a:pt x="66" y="0"/>
                  </a:moveTo>
                  <a:lnTo>
                    <a:pt x="1" y="38"/>
                  </a:lnTo>
                  <a:lnTo>
                    <a:pt x="152" y="125"/>
                  </a:lnTo>
                  <a:lnTo>
                    <a:pt x="216" y="87"/>
                  </a:lnTo>
                  <a:lnTo>
                    <a:pt x="6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6"/>
            <p:cNvSpPr/>
            <p:nvPr/>
          </p:nvSpPr>
          <p:spPr>
            <a:xfrm>
              <a:off x="1660225" y="1592600"/>
              <a:ext cx="1675" cy="9000"/>
            </a:xfrm>
            <a:custGeom>
              <a:avLst/>
              <a:gdLst/>
              <a:ahLst/>
              <a:cxnLst/>
              <a:rect l="l" t="t" r="r" b="b"/>
              <a:pathLst>
                <a:path w="67" h="360" extrusionOk="0">
                  <a:moveTo>
                    <a:pt x="66" y="0"/>
                  </a:moveTo>
                  <a:lnTo>
                    <a:pt x="1" y="38"/>
                  </a:lnTo>
                  <a:lnTo>
                    <a:pt x="1" y="360"/>
                  </a:lnTo>
                  <a:lnTo>
                    <a:pt x="65" y="322"/>
                  </a:lnTo>
                  <a:lnTo>
                    <a:pt x="6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6"/>
            <p:cNvSpPr/>
            <p:nvPr/>
          </p:nvSpPr>
          <p:spPr>
            <a:xfrm>
              <a:off x="1655875" y="1589400"/>
              <a:ext cx="5400" cy="3100"/>
            </a:xfrm>
            <a:custGeom>
              <a:avLst/>
              <a:gdLst/>
              <a:ahLst/>
              <a:cxnLst/>
              <a:rect l="l" t="t" r="r" b="b"/>
              <a:pathLst>
                <a:path w="216" h="124" extrusionOk="0">
                  <a:moveTo>
                    <a:pt x="66" y="1"/>
                  </a:moveTo>
                  <a:lnTo>
                    <a:pt x="1" y="38"/>
                  </a:lnTo>
                  <a:lnTo>
                    <a:pt x="152" y="124"/>
                  </a:lnTo>
                  <a:lnTo>
                    <a:pt x="216" y="88"/>
                  </a:lnTo>
                  <a:lnTo>
                    <a:pt x="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6"/>
            <p:cNvSpPr/>
            <p:nvPr/>
          </p:nvSpPr>
          <p:spPr>
            <a:xfrm>
              <a:off x="1655875" y="1581400"/>
              <a:ext cx="1675" cy="8975"/>
            </a:xfrm>
            <a:custGeom>
              <a:avLst/>
              <a:gdLst/>
              <a:ahLst/>
              <a:cxnLst/>
              <a:rect l="l" t="t" r="r" b="b"/>
              <a:pathLst>
                <a:path w="67" h="359" extrusionOk="0">
                  <a:moveTo>
                    <a:pt x="66" y="0"/>
                  </a:moveTo>
                  <a:lnTo>
                    <a:pt x="2" y="36"/>
                  </a:lnTo>
                  <a:lnTo>
                    <a:pt x="1" y="358"/>
                  </a:lnTo>
                  <a:lnTo>
                    <a:pt x="66" y="321"/>
                  </a:lnTo>
                  <a:lnTo>
                    <a:pt x="6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6"/>
            <p:cNvSpPr/>
            <p:nvPr/>
          </p:nvSpPr>
          <p:spPr>
            <a:xfrm>
              <a:off x="1660225" y="1592600"/>
              <a:ext cx="5400" cy="3125"/>
            </a:xfrm>
            <a:custGeom>
              <a:avLst/>
              <a:gdLst/>
              <a:ahLst/>
              <a:cxnLst/>
              <a:rect l="l" t="t" r="r" b="b"/>
              <a:pathLst>
                <a:path w="216" h="125" extrusionOk="0">
                  <a:moveTo>
                    <a:pt x="66" y="0"/>
                  </a:moveTo>
                  <a:lnTo>
                    <a:pt x="1" y="38"/>
                  </a:lnTo>
                  <a:lnTo>
                    <a:pt x="152" y="125"/>
                  </a:lnTo>
                  <a:lnTo>
                    <a:pt x="216" y="87"/>
                  </a:lnTo>
                  <a:lnTo>
                    <a:pt x="6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6"/>
            <p:cNvSpPr/>
            <p:nvPr/>
          </p:nvSpPr>
          <p:spPr>
            <a:xfrm>
              <a:off x="1660225" y="1593525"/>
              <a:ext cx="3800" cy="10225"/>
            </a:xfrm>
            <a:custGeom>
              <a:avLst/>
              <a:gdLst/>
              <a:ahLst/>
              <a:cxnLst/>
              <a:rect l="l" t="t" r="r" b="b"/>
              <a:pathLst>
                <a:path w="152" h="409" extrusionOk="0">
                  <a:moveTo>
                    <a:pt x="1" y="1"/>
                  </a:moveTo>
                  <a:lnTo>
                    <a:pt x="1" y="323"/>
                  </a:lnTo>
                  <a:lnTo>
                    <a:pt x="150" y="408"/>
                  </a:lnTo>
                  <a:lnTo>
                    <a:pt x="152" y="88"/>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6"/>
            <p:cNvSpPr/>
            <p:nvPr/>
          </p:nvSpPr>
          <p:spPr>
            <a:xfrm>
              <a:off x="1663975" y="1594775"/>
              <a:ext cx="1650" cy="8975"/>
            </a:xfrm>
            <a:custGeom>
              <a:avLst/>
              <a:gdLst/>
              <a:ahLst/>
              <a:cxnLst/>
              <a:rect l="l" t="t" r="r" b="b"/>
              <a:pathLst>
                <a:path w="66" h="359" extrusionOk="0">
                  <a:moveTo>
                    <a:pt x="66" y="0"/>
                  </a:moveTo>
                  <a:lnTo>
                    <a:pt x="2" y="38"/>
                  </a:lnTo>
                  <a:lnTo>
                    <a:pt x="0" y="358"/>
                  </a:lnTo>
                  <a:lnTo>
                    <a:pt x="66" y="322"/>
                  </a:lnTo>
                  <a:lnTo>
                    <a:pt x="6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6"/>
            <p:cNvSpPr/>
            <p:nvPr/>
          </p:nvSpPr>
          <p:spPr>
            <a:xfrm>
              <a:off x="1660225" y="1591900"/>
              <a:ext cx="5400" cy="3150"/>
            </a:xfrm>
            <a:custGeom>
              <a:avLst/>
              <a:gdLst/>
              <a:ahLst/>
              <a:cxnLst/>
              <a:rect l="l" t="t" r="r" b="b"/>
              <a:pathLst>
                <a:path w="216" h="126" extrusionOk="0">
                  <a:moveTo>
                    <a:pt x="66" y="1"/>
                  </a:moveTo>
                  <a:lnTo>
                    <a:pt x="1" y="38"/>
                  </a:lnTo>
                  <a:lnTo>
                    <a:pt x="152" y="125"/>
                  </a:lnTo>
                  <a:lnTo>
                    <a:pt x="216" y="88"/>
                  </a:lnTo>
                  <a:lnTo>
                    <a:pt x="6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6"/>
            <p:cNvSpPr/>
            <p:nvPr/>
          </p:nvSpPr>
          <p:spPr>
            <a:xfrm>
              <a:off x="1655925" y="1581400"/>
              <a:ext cx="5375" cy="3100"/>
            </a:xfrm>
            <a:custGeom>
              <a:avLst/>
              <a:gdLst/>
              <a:ahLst/>
              <a:cxnLst/>
              <a:rect l="l" t="t" r="r" b="b"/>
              <a:pathLst>
                <a:path w="215" h="124" extrusionOk="0">
                  <a:moveTo>
                    <a:pt x="64" y="0"/>
                  </a:moveTo>
                  <a:lnTo>
                    <a:pt x="0" y="36"/>
                  </a:lnTo>
                  <a:lnTo>
                    <a:pt x="150" y="123"/>
                  </a:lnTo>
                  <a:lnTo>
                    <a:pt x="215" y="86"/>
                  </a:lnTo>
                  <a:lnTo>
                    <a:pt x="6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6"/>
            <p:cNvSpPr/>
            <p:nvPr/>
          </p:nvSpPr>
          <p:spPr>
            <a:xfrm>
              <a:off x="1659650" y="1583525"/>
              <a:ext cx="1650" cy="8975"/>
            </a:xfrm>
            <a:custGeom>
              <a:avLst/>
              <a:gdLst/>
              <a:ahLst/>
              <a:cxnLst/>
              <a:rect l="l" t="t" r="r" b="b"/>
              <a:pathLst>
                <a:path w="66" h="359" extrusionOk="0">
                  <a:moveTo>
                    <a:pt x="66" y="1"/>
                  </a:moveTo>
                  <a:lnTo>
                    <a:pt x="1" y="38"/>
                  </a:lnTo>
                  <a:lnTo>
                    <a:pt x="1" y="359"/>
                  </a:lnTo>
                  <a:lnTo>
                    <a:pt x="65" y="323"/>
                  </a:lnTo>
                  <a:lnTo>
                    <a:pt x="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6"/>
            <p:cNvSpPr/>
            <p:nvPr/>
          </p:nvSpPr>
          <p:spPr>
            <a:xfrm>
              <a:off x="1655875" y="1582300"/>
              <a:ext cx="3800" cy="10200"/>
            </a:xfrm>
            <a:custGeom>
              <a:avLst/>
              <a:gdLst/>
              <a:ahLst/>
              <a:cxnLst/>
              <a:rect l="l" t="t" r="r" b="b"/>
              <a:pathLst>
                <a:path w="152" h="408" extrusionOk="0">
                  <a:moveTo>
                    <a:pt x="2" y="0"/>
                  </a:moveTo>
                  <a:lnTo>
                    <a:pt x="1" y="322"/>
                  </a:lnTo>
                  <a:lnTo>
                    <a:pt x="152" y="408"/>
                  </a:lnTo>
                  <a:lnTo>
                    <a:pt x="152" y="87"/>
                  </a:lnTo>
                  <a:lnTo>
                    <a:pt x="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6"/>
            <p:cNvSpPr/>
            <p:nvPr/>
          </p:nvSpPr>
          <p:spPr>
            <a:xfrm>
              <a:off x="1660225" y="1583900"/>
              <a:ext cx="1675" cy="8975"/>
            </a:xfrm>
            <a:custGeom>
              <a:avLst/>
              <a:gdLst/>
              <a:ahLst/>
              <a:cxnLst/>
              <a:rect l="l" t="t" r="r" b="b"/>
              <a:pathLst>
                <a:path w="67" h="359" extrusionOk="0">
                  <a:moveTo>
                    <a:pt x="66" y="0"/>
                  </a:moveTo>
                  <a:lnTo>
                    <a:pt x="2" y="38"/>
                  </a:lnTo>
                  <a:lnTo>
                    <a:pt x="1" y="358"/>
                  </a:lnTo>
                  <a:lnTo>
                    <a:pt x="1" y="358"/>
                  </a:lnTo>
                  <a:lnTo>
                    <a:pt x="66" y="321"/>
                  </a:lnTo>
                  <a:lnTo>
                    <a:pt x="66"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6"/>
            <p:cNvSpPr/>
            <p:nvPr/>
          </p:nvSpPr>
          <p:spPr>
            <a:xfrm>
              <a:off x="1660225" y="1584825"/>
              <a:ext cx="3850" cy="10225"/>
            </a:xfrm>
            <a:custGeom>
              <a:avLst/>
              <a:gdLst/>
              <a:ahLst/>
              <a:cxnLst/>
              <a:rect l="l" t="t" r="r" b="b"/>
              <a:pathLst>
                <a:path w="154" h="409" extrusionOk="0">
                  <a:moveTo>
                    <a:pt x="2" y="1"/>
                  </a:moveTo>
                  <a:lnTo>
                    <a:pt x="1" y="321"/>
                  </a:lnTo>
                  <a:lnTo>
                    <a:pt x="152" y="408"/>
                  </a:lnTo>
                  <a:lnTo>
                    <a:pt x="153" y="88"/>
                  </a:lnTo>
                  <a:lnTo>
                    <a:pt x="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6"/>
            <p:cNvSpPr/>
            <p:nvPr/>
          </p:nvSpPr>
          <p:spPr>
            <a:xfrm>
              <a:off x="1664000" y="1586075"/>
              <a:ext cx="1650" cy="8975"/>
            </a:xfrm>
            <a:custGeom>
              <a:avLst/>
              <a:gdLst/>
              <a:ahLst/>
              <a:cxnLst/>
              <a:rect l="l" t="t" r="r" b="b"/>
              <a:pathLst>
                <a:path w="66" h="359" extrusionOk="0">
                  <a:moveTo>
                    <a:pt x="66" y="0"/>
                  </a:moveTo>
                  <a:lnTo>
                    <a:pt x="2" y="38"/>
                  </a:lnTo>
                  <a:lnTo>
                    <a:pt x="1" y="358"/>
                  </a:lnTo>
                  <a:lnTo>
                    <a:pt x="1" y="358"/>
                  </a:lnTo>
                  <a:lnTo>
                    <a:pt x="65" y="321"/>
                  </a:lnTo>
                  <a:lnTo>
                    <a:pt x="6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6"/>
            <p:cNvSpPr/>
            <p:nvPr/>
          </p:nvSpPr>
          <p:spPr>
            <a:xfrm>
              <a:off x="1660275" y="1583900"/>
              <a:ext cx="5375" cy="3125"/>
            </a:xfrm>
            <a:custGeom>
              <a:avLst/>
              <a:gdLst/>
              <a:ahLst/>
              <a:cxnLst/>
              <a:rect l="l" t="t" r="r" b="b"/>
              <a:pathLst>
                <a:path w="215" h="125" extrusionOk="0">
                  <a:moveTo>
                    <a:pt x="64" y="0"/>
                  </a:moveTo>
                  <a:lnTo>
                    <a:pt x="0" y="38"/>
                  </a:lnTo>
                  <a:lnTo>
                    <a:pt x="151" y="125"/>
                  </a:lnTo>
                  <a:lnTo>
                    <a:pt x="215" y="87"/>
                  </a:lnTo>
                  <a:lnTo>
                    <a:pt x="6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6"/>
            <p:cNvSpPr/>
            <p:nvPr/>
          </p:nvSpPr>
          <p:spPr>
            <a:xfrm>
              <a:off x="1655425" y="1581525"/>
              <a:ext cx="9075" cy="22900"/>
            </a:xfrm>
            <a:custGeom>
              <a:avLst/>
              <a:gdLst/>
              <a:ahLst/>
              <a:cxnLst/>
              <a:rect l="l" t="t" r="r" b="b"/>
              <a:pathLst>
                <a:path w="363" h="916" extrusionOk="0">
                  <a:moveTo>
                    <a:pt x="20" y="33"/>
                  </a:moveTo>
                  <a:lnTo>
                    <a:pt x="171" y="120"/>
                  </a:lnTo>
                  <a:lnTo>
                    <a:pt x="170" y="440"/>
                  </a:lnTo>
                  <a:lnTo>
                    <a:pt x="20" y="353"/>
                  </a:lnTo>
                  <a:lnTo>
                    <a:pt x="20" y="33"/>
                  </a:lnTo>
                  <a:close/>
                  <a:moveTo>
                    <a:pt x="194" y="133"/>
                  </a:moveTo>
                  <a:lnTo>
                    <a:pt x="345" y="220"/>
                  </a:lnTo>
                  <a:lnTo>
                    <a:pt x="344" y="542"/>
                  </a:lnTo>
                  <a:lnTo>
                    <a:pt x="194" y="455"/>
                  </a:lnTo>
                  <a:lnTo>
                    <a:pt x="194" y="133"/>
                  </a:lnTo>
                  <a:close/>
                  <a:moveTo>
                    <a:pt x="20" y="381"/>
                  </a:moveTo>
                  <a:lnTo>
                    <a:pt x="170" y="468"/>
                  </a:lnTo>
                  <a:lnTo>
                    <a:pt x="170" y="790"/>
                  </a:lnTo>
                  <a:lnTo>
                    <a:pt x="19" y="703"/>
                  </a:lnTo>
                  <a:lnTo>
                    <a:pt x="20" y="381"/>
                  </a:lnTo>
                  <a:close/>
                  <a:moveTo>
                    <a:pt x="194" y="482"/>
                  </a:moveTo>
                  <a:lnTo>
                    <a:pt x="344" y="569"/>
                  </a:lnTo>
                  <a:lnTo>
                    <a:pt x="344" y="890"/>
                  </a:lnTo>
                  <a:lnTo>
                    <a:pt x="193" y="803"/>
                  </a:lnTo>
                  <a:lnTo>
                    <a:pt x="194" y="482"/>
                  </a:lnTo>
                  <a:close/>
                  <a:moveTo>
                    <a:pt x="3" y="1"/>
                  </a:moveTo>
                  <a:lnTo>
                    <a:pt x="0" y="709"/>
                  </a:lnTo>
                  <a:lnTo>
                    <a:pt x="361" y="916"/>
                  </a:lnTo>
                  <a:lnTo>
                    <a:pt x="363" y="210"/>
                  </a:lnTo>
                  <a:lnTo>
                    <a:pt x="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6"/>
            <p:cNvSpPr/>
            <p:nvPr/>
          </p:nvSpPr>
          <p:spPr>
            <a:xfrm>
              <a:off x="1664450" y="1585825"/>
              <a:ext cx="1675" cy="18650"/>
            </a:xfrm>
            <a:custGeom>
              <a:avLst/>
              <a:gdLst/>
              <a:ahLst/>
              <a:cxnLst/>
              <a:rect l="l" t="t" r="r" b="b"/>
              <a:pathLst>
                <a:path w="67" h="746" extrusionOk="0">
                  <a:moveTo>
                    <a:pt x="67" y="0"/>
                  </a:moveTo>
                  <a:lnTo>
                    <a:pt x="2" y="38"/>
                  </a:lnTo>
                  <a:lnTo>
                    <a:pt x="0" y="745"/>
                  </a:lnTo>
                  <a:lnTo>
                    <a:pt x="64" y="708"/>
                  </a:lnTo>
                  <a:lnTo>
                    <a:pt x="6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6"/>
            <p:cNvSpPr/>
            <p:nvPr/>
          </p:nvSpPr>
          <p:spPr>
            <a:xfrm>
              <a:off x="1655475" y="1580600"/>
              <a:ext cx="10650" cy="6175"/>
            </a:xfrm>
            <a:custGeom>
              <a:avLst/>
              <a:gdLst/>
              <a:ahLst/>
              <a:cxnLst/>
              <a:rect l="l" t="t" r="r" b="b"/>
              <a:pathLst>
                <a:path w="426" h="247" extrusionOk="0">
                  <a:moveTo>
                    <a:pt x="65" y="0"/>
                  </a:moveTo>
                  <a:lnTo>
                    <a:pt x="1" y="38"/>
                  </a:lnTo>
                  <a:lnTo>
                    <a:pt x="361" y="247"/>
                  </a:lnTo>
                  <a:lnTo>
                    <a:pt x="426" y="209"/>
                  </a:lnTo>
                  <a:lnTo>
                    <a:pt x="6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6"/>
            <p:cNvSpPr/>
            <p:nvPr/>
          </p:nvSpPr>
          <p:spPr>
            <a:xfrm>
              <a:off x="1726225" y="1585625"/>
              <a:ext cx="5375" cy="3150"/>
            </a:xfrm>
            <a:custGeom>
              <a:avLst/>
              <a:gdLst/>
              <a:ahLst/>
              <a:cxnLst/>
              <a:rect l="l" t="t" r="r" b="b"/>
              <a:pathLst>
                <a:path w="215" h="126" extrusionOk="0">
                  <a:moveTo>
                    <a:pt x="151" y="1"/>
                  </a:moveTo>
                  <a:lnTo>
                    <a:pt x="0" y="88"/>
                  </a:lnTo>
                  <a:lnTo>
                    <a:pt x="65" y="126"/>
                  </a:lnTo>
                  <a:lnTo>
                    <a:pt x="215" y="39"/>
                  </a:lnTo>
                  <a:lnTo>
                    <a:pt x="1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6"/>
            <p:cNvSpPr/>
            <p:nvPr/>
          </p:nvSpPr>
          <p:spPr>
            <a:xfrm>
              <a:off x="1729950" y="1577625"/>
              <a:ext cx="1650" cy="8975"/>
            </a:xfrm>
            <a:custGeom>
              <a:avLst/>
              <a:gdLst/>
              <a:ahLst/>
              <a:cxnLst/>
              <a:rect l="l" t="t" r="r" b="b"/>
              <a:pathLst>
                <a:path w="66" h="359" extrusionOk="0">
                  <a:moveTo>
                    <a:pt x="0" y="0"/>
                  </a:moveTo>
                  <a:lnTo>
                    <a:pt x="2" y="321"/>
                  </a:lnTo>
                  <a:lnTo>
                    <a:pt x="66" y="359"/>
                  </a:lnTo>
                  <a:lnTo>
                    <a:pt x="66" y="37"/>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6"/>
            <p:cNvSpPr/>
            <p:nvPr/>
          </p:nvSpPr>
          <p:spPr>
            <a:xfrm>
              <a:off x="1721875" y="1588125"/>
              <a:ext cx="5375" cy="3150"/>
            </a:xfrm>
            <a:custGeom>
              <a:avLst/>
              <a:gdLst/>
              <a:ahLst/>
              <a:cxnLst/>
              <a:rect l="l" t="t" r="r" b="b"/>
              <a:pathLst>
                <a:path w="215" h="126" extrusionOk="0">
                  <a:moveTo>
                    <a:pt x="151" y="1"/>
                  </a:moveTo>
                  <a:lnTo>
                    <a:pt x="0" y="88"/>
                  </a:lnTo>
                  <a:lnTo>
                    <a:pt x="64" y="126"/>
                  </a:lnTo>
                  <a:lnTo>
                    <a:pt x="215" y="39"/>
                  </a:lnTo>
                  <a:lnTo>
                    <a:pt x="1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6"/>
            <p:cNvSpPr/>
            <p:nvPr/>
          </p:nvSpPr>
          <p:spPr>
            <a:xfrm>
              <a:off x="1726225" y="1579750"/>
              <a:ext cx="1650" cy="9025"/>
            </a:xfrm>
            <a:custGeom>
              <a:avLst/>
              <a:gdLst/>
              <a:ahLst/>
              <a:cxnLst/>
              <a:rect l="l" t="t" r="r" b="b"/>
              <a:pathLst>
                <a:path w="66" h="361" extrusionOk="0">
                  <a:moveTo>
                    <a:pt x="0" y="1"/>
                  </a:moveTo>
                  <a:lnTo>
                    <a:pt x="0" y="323"/>
                  </a:lnTo>
                  <a:lnTo>
                    <a:pt x="65" y="361"/>
                  </a:lnTo>
                  <a:lnTo>
                    <a:pt x="64" y="39"/>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6"/>
            <p:cNvSpPr/>
            <p:nvPr/>
          </p:nvSpPr>
          <p:spPr>
            <a:xfrm>
              <a:off x="1726225" y="1577625"/>
              <a:ext cx="5375" cy="3100"/>
            </a:xfrm>
            <a:custGeom>
              <a:avLst/>
              <a:gdLst/>
              <a:ahLst/>
              <a:cxnLst/>
              <a:rect l="l" t="t" r="r" b="b"/>
              <a:pathLst>
                <a:path w="215" h="124" extrusionOk="0">
                  <a:moveTo>
                    <a:pt x="149" y="0"/>
                  </a:moveTo>
                  <a:lnTo>
                    <a:pt x="0" y="86"/>
                  </a:lnTo>
                  <a:lnTo>
                    <a:pt x="64" y="124"/>
                  </a:lnTo>
                  <a:lnTo>
                    <a:pt x="215" y="37"/>
                  </a:lnTo>
                  <a:lnTo>
                    <a:pt x="14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6"/>
            <p:cNvSpPr/>
            <p:nvPr/>
          </p:nvSpPr>
          <p:spPr>
            <a:xfrm>
              <a:off x="1725600" y="1580125"/>
              <a:ext cx="1650" cy="8975"/>
            </a:xfrm>
            <a:custGeom>
              <a:avLst/>
              <a:gdLst/>
              <a:ahLst/>
              <a:cxnLst/>
              <a:rect l="l" t="t" r="r" b="b"/>
              <a:pathLst>
                <a:path w="66" h="359" extrusionOk="0">
                  <a:moveTo>
                    <a:pt x="0" y="0"/>
                  </a:moveTo>
                  <a:lnTo>
                    <a:pt x="2" y="321"/>
                  </a:lnTo>
                  <a:lnTo>
                    <a:pt x="66" y="359"/>
                  </a:lnTo>
                  <a:lnTo>
                    <a:pt x="64" y="38"/>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6"/>
            <p:cNvSpPr/>
            <p:nvPr/>
          </p:nvSpPr>
          <p:spPr>
            <a:xfrm>
              <a:off x="1726225" y="1576925"/>
              <a:ext cx="5375" cy="3125"/>
            </a:xfrm>
            <a:custGeom>
              <a:avLst/>
              <a:gdLst/>
              <a:ahLst/>
              <a:cxnLst/>
              <a:rect l="l" t="t" r="r" b="b"/>
              <a:pathLst>
                <a:path w="215" h="125" extrusionOk="0">
                  <a:moveTo>
                    <a:pt x="149" y="1"/>
                  </a:moveTo>
                  <a:lnTo>
                    <a:pt x="0" y="86"/>
                  </a:lnTo>
                  <a:lnTo>
                    <a:pt x="64" y="124"/>
                  </a:lnTo>
                  <a:lnTo>
                    <a:pt x="215" y="37"/>
                  </a:lnTo>
                  <a:lnTo>
                    <a:pt x="14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6"/>
            <p:cNvSpPr/>
            <p:nvPr/>
          </p:nvSpPr>
          <p:spPr>
            <a:xfrm>
              <a:off x="1729950" y="1568875"/>
              <a:ext cx="1650" cy="9000"/>
            </a:xfrm>
            <a:custGeom>
              <a:avLst/>
              <a:gdLst/>
              <a:ahLst/>
              <a:cxnLst/>
              <a:rect l="l" t="t" r="r" b="b"/>
              <a:pathLst>
                <a:path w="66" h="360" extrusionOk="0">
                  <a:moveTo>
                    <a:pt x="0" y="1"/>
                  </a:moveTo>
                  <a:lnTo>
                    <a:pt x="0" y="323"/>
                  </a:lnTo>
                  <a:lnTo>
                    <a:pt x="66" y="359"/>
                  </a:lnTo>
                  <a:lnTo>
                    <a:pt x="64" y="39"/>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6"/>
            <p:cNvSpPr/>
            <p:nvPr/>
          </p:nvSpPr>
          <p:spPr>
            <a:xfrm>
              <a:off x="1721825" y="1580125"/>
              <a:ext cx="5400" cy="3100"/>
            </a:xfrm>
            <a:custGeom>
              <a:avLst/>
              <a:gdLst/>
              <a:ahLst/>
              <a:cxnLst/>
              <a:rect l="l" t="t" r="r" b="b"/>
              <a:pathLst>
                <a:path w="216" h="124" extrusionOk="0">
                  <a:moveTo>
                    <a:pt x="151" y="0"/>
                  </a:moveTo>
                  <a:lnTo>
                    <a:pt x="1" y="87"/>
                  </a:lnTo>
                  <a:lnTo>
                    <a:pt x="66" y="124"/>
                  </a:lnTo>
                  <a:lnTo>
                    <a:pt x="215" y="38"/>
                  </a:lnTo>
                  <a:lnTo>
                    <a:pt x="15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6"/>
            <p:cNvSpPr/>
            <p:nvPr/>
          </p:nvSpPr>
          <p:spPr>
            <a:xfrm>
              <a:off x="1721825" y="1582300"/>
              <a:ext cx="1650" cy="8975"/>
            </a:xfrm>
            <a:custGeom>
              <a:avLst/>
              <a:gdLst/>
              <a:ahLst/>
              <a:cxnLst/>
              <a:rect l="l" t="t" r="r" b="b"/>
              <a:pathLst>
                <a:path w="66" h="359" extrusionOk="0">
                  <a:moveTo>
                    <a:pt x="1" y="0"/>
                  </a:moveTo>
                  <a:lnTo>
                    <a:pt x="2" y="321"/>
                  </a:lnTo>
                  <a:lnTo>
                    <a:pt x="66" y="359"/>
                  </a:lnTo>
                  <a:lnTo>
                    <a:pt x="66" y="37"/>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6"/>
            <p:cNvSpPr/>
            <p:nvPr/>
          </p:nvSpPr>
          <p:spPr>
            <a:xfrm>
              <a:off x="1721825" y="1579425"/>
              <a:ext cx="5400" cy="3125"/>
            </a:xfrm>
            <a:custGeom>
              <a:avLst/>
              <a:gdLst/>
              <a:ahLst/>
              <a:cxnLst/>
              <a:rect l="l" t="t" r="r" b="b"/>
              <a:pathLst>
                <a:path w="216" h="125" extrusionOk="0">
                  <a:moveTo>
                    <a:pt x="151" y="1"/>
                  </a:moveTo>
                  <a:lnTo>
                    <a:pt x="1" y="88"/>
                  </a:lnTo>
                  <a:lnTo>
                    <a:pt x="66" y="124"/>
                  </a:lnTo>
                  <a:lnTo>
                    <a:pt x="215" y="39"/>
                  </a:lnTo>
                  <a:lnTo>
                    <a:pt x="1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6"/>
            <p:cNvSpPr/>
            <p:nvPr/>
          </p:nvSpPr>
          <p:spPr>
            <a:xfrm>
              <a:off x="1726175" y="1571050"/>
              <a:ext cx="1650" cy="9000"/>
            </a:xfrm>
            <a:custGeom>
              <a:avLst/>
              <a:gdLst/>
              <a:ahLst/>
              <a:cxnLst/>
              <a:rect l="l" t="t" r="r" b="b"/>
              <a:pathLst>
                <a:path w="66" h="360" extrusionOk="0">
                  <a:moveTo>
                    <a:pt x="1" y="1"/>
                  </a:moveTo>
                  <a:lnTo>
                    <a:pt x="2" y="321"/>
                  </a:lnTo>
                  <a:lnTo>
                    <a:pt x="66" y="359"/>
                  </a:lnTo>
                  <a:lnTo>
                    <a:pt x="66" y="359"/>
                  </a:lnTo>
                  <a:lnTo>
                    <a:pt x="64" y="39"/>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6"/>
            <p:cNvSpPr/>
            <p:nvPr/>
          </p:nvSpPr>
          <p:spPr>
            <a:xfrm>
              <a:off x="1726175" y="1568875"/>
              <a:ext cx="5400" cy="3150"/>
            </a:xfrm>
            <a:custGeom>
              <a:avLst/>
              <a:gdLst/>
              <a:ahLst/>
              <a:cxnLst/>
              <a:rect l="l" t="t" r="r" b="b"/>
              <a:pathLst>
                <a:path w="216" h="126" extrusionOk="0">
                  <a:moveTo>
                    <a:pt x="151" y="1"/>
                  </a:moveTo>
                  <a:lnTo>
                    <a:pt x="1" y="88"/>
                  </a:lnTo>
                  <a:lnTo>
                    <a:pt x="64" y="126"/>
                  </a:lnTo>
                  <a:lnTo>
                    <a:pt x="215" y="39"/>
                  </a:lnTo>
                  <a:lnTo>
                    <a:pt x="15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6"/>
            <p:cNvSpPr/>
            <p:nvPr/>
          </p:nvSpPr>
          <p:spPr>
            <a:xfrm>
              <a:off x="1725550" y="1571425"/>
              <a:ext cx="1675" cy="8975"/>
            </a:xfrm>
            <a:custGeom>
              <a:avLst/>
              <a:gdLst/>
              <a:ahLst/>
              <a:cxnLst/>
              <a:rect l="l" t="t" r="r" b="b"/>
              <a:pathLst>
                <a:path w="67" h="359" extrusionOk="0">
                  <a:moveTo>
                    <a:pt x="1" y="0"/>
                  </a:moveTo>
                  <a:lnTo>
                    <a:pt x="2" y="321"/>
                  </a:lnTo>
                  <a:lnTo>
                    <a:pt x="66" y="359"/>
                  </a:lnTo>
                  <a:lnTo>
                    <a:pt x="66" y="37"/>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6"/>
            <p:cNvSpPr/>
            <p:nvPr/>
          </p:nvSpPr>
          <p:spPr>
            <a:xfrm>
              <a:off x="1721825" y="1571425"/>
              <a:ext cx="5400" cy="3100"/>
            </a:xfrm>
            <a:custGeom>
              <a:avLst/>
              <a:gdLst/>
              <a:ahLst/>
              <a:cxnLst/>
              <a:rect l="l" t="t" r="r" b="b"/>
              <a:pathLst>
                <a:path w="216" h="124" extrusionOk="0">
                  <a:moveTo>
                    <a:pt x="150" y="0"/>
                  </a:moveTo>
                  <a:lnTo>
                    <a:pt x="1" y="86"/>
                  </a:lnTo>
                  <a:lnTo>
                    <a:pt x="64" y="124"/>
                  </a:lnTo>
                  <a:lnTo>
                    <a:pt x="215" y="37"/>
                  </a:lnTo>
                  <a:lnTo>
                    <a:pt x="15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6"/>
            <p:cNvSpPr/>
            <p:nvPr/>
          </p:nvSpPr>
          <p:spPr>
            <a:xfrm>
              <a:off x="1727800" y="1578525"/>
              <a:ext cx="3800" cy="10250"/>
            </a:xfrm>
            <a:custGeom>
              <a:avLst/>
              <a:gdLst/>
              <a:ahLst/>
              <a:cxnLst/>
              <a:rect l="l" t="t" r="r" b="b"/>
              <a:pathLst>
                <a:path w="152" h="410" extrusionOk="0">
                  <a:moveTo>
                    <a:pt x="152" y="1"/>
                  </a:moveTo>
                  <a:lnTo>
                    <a:pt x="1" y="88"/>
                  </a:lnTo>
                  <a:lnTo>
                    <a:pt x="2" y="410"/>
                  </a:lnTo>
                  <a:lnTo>
                    <a:pt x="152" y="323"/>
                  </a:lnTo>
                  <a:lnTo>
                    <a:pt x="15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6"/>
            <p:cNvSpPr/>
            <p:nvPr/>
          </p:nvSpPr>
          <p:spPr>
            <a:xfrm>
              <a:off x="1723450" y="1581075"/>
              <a:ext cx="3800" cy="10200"/>
            </a:xfrm>
            <a:custGeom>
              <a:avLst/>
              <a:gdLst/>
              <a:ahLst/>
              <a:cxnLst/>
              <a:rect l="l" t="t" r="r" b="b"/>
              <a:pathLst>
                <a:path w="152" h="408" extrusionOk="0">
                  <a:moveTo>
                    <a:pt x="150" y="0"/>
                  </a:moveTo>
                  <a:lnTo>
                    <a:pt x="1" y="86"/>
                  </a:lnTo>
                  <a:lnTo>
                    <a:pt x="1" y="408"/>
                  </a:lnTo>
                  <a:lnTo>
                    <a:pt x="152" y="321"/>
                  </a:lnTo>
                  <a:lnTo>
                    <a:pt x="15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6"/>
            <p:cNvSpPr/>
            <p:nvPr/>
          </p:nvSpPr>
          <p:spPr>
            <a:xfrm>
              <a:off x="1727775" y="1569825"/>
              <a:ext cx="3825" cy="10225"/>
            </a:xfrm>
            <a:custGeom>
              <a:avLst/>
              <a:gdLst/>
              <a:ahLst/>
              <a:cxnLst/>
              <a:rect l="l" t="t" r="r" b="b"/>
              <a:pathLst>
                <a:path w="153" h="409" extrusionOk="0">
                  <a:moveTo>
                    <a:pt x="151" y="1"/>
                  </a:moveTo>
                  <a:lnTo>
                    <a:pt x="0" y="88"/>
                  </a:lnTo>
                  <a:lnTo>
                    <a:pt x="2" y="408"/>
                  </a:lnTo>
                  <a:lnTo>
                    <a:pt x="153" y="321"/>
                  </a:lnTo>
                  <a:lnTo>
                    <a:pt x="15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6"/>
            <p:cNvSpPr/>
            <p:nvPr/>
          </p:nvSpPr>
          <p:spPr>
            <a:xfrm>
              <a:off x="1723425" y="1572325"/>
              <a:ext cx="3800" cy="10225"/>
            </a:xfrm>
            <a:custGeom>
              <a:avLst/>
              <a:gdLst/>
              <a:ahLst/>
              <a:cxnLst/>
              <a:rect l="l" t="t" r="r" b="b"/>
              <a:pathLst>
                <a:path w="152" h="409" extrusionOk="0">
                  <a:moveTo>
                    <a:pt x="151" y="1"/>
                  </a:moveTo>
                  <a:lnTo>
                    <a:pt x="0" y="88"/>
                  </a:lnTo>
                  <a:lnTo>
                    <a:pt x="2" y="408"/>
                  </a:lnTo>
                  <a:lnTo>
                    <a:pt x="151" y="323"/>
                  </a:lnTo>
                  <a:lnTo>
                    <a:pt x="15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6"/>
            <p:cNvSpPr/>
            <p:nvPr/>
          </p:nvSpPr>
          <p:spPr>
            <a:xfrm>
              <a:off x="1721825" y="1573550"/>
              <a:ext cx="1650" cy="9000"/>
            </a:xfrm>
            <a:custGeom>
              <a:avLst/>
              <a:gdLst/>
              <a:ahLst/>
              <a:cxnLst/>
              <a:rect l="l" t="t" r="r" b="b"/>
              <a:pathLst>
                <a:path w="66" h="360" extrusionOk="0">
                  <a:moveTo>
                    <a:pt x="1" y="1"/>
                  </a:moveTo>
                  <a:lnTo>
                    <a:pt x="1" y="323"/>
                  </a:lnTo>
                  <a:lnTo>
                    <a:pt x="66" y="359"/>
                  </a:lnTo>
                  <a:lnTo>
                    <a:pt x="66" y="359"/>
                  </a:lnTo>
                  <a:lnTo>
                    <a:pt x="64" y="39"/>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6"/>
            <p:cNvSpPr/>
            <p:nvPr/>
          </p:nvSpPr>
          <p:spPr>
            <a:xfrm>
              <a:off x="1723000" y="1569075"/>
              <a:ext cx="9075" cy="22900"/>
            </a:xfrm>
            <a:custGeom>
              <a:avLst/>
              <a:gdLst/>
              <a:ahLst/>
              <a:cxnLst/>
              <a:rect l="l" t="t" r="r" b="b"/>
              <a:pathLst>
                <a:path w="363" h="916" extrusionOk="0">
                  <a:moveTo>
                    <a:pt x="344" y="31"/>
                  </a:moveTo>
                  <a:lnTo>
                    <a:pt x="344" y="351"/>
                  </a:lnTo>
                  <a:lnTo>
                    <a:pt x="193" y="438"/>
                  </a:lnTo>
                  <a:lnTo>
                    <a:pt x="193" y="118"/>
                  </a:lnTo>
                  <a:lnTo>
                    <a:pt x="344" y="31"/>
                  </a:lnTo>
                  <a:close/>
                  <a:moveTo>
                    <a:pt x="168" y="131"/>
                  </a:moveTo>
                  <a:lnTo>
                    <a:pt x="168" y="453"/>
                  </a:lnTo>
                  <a:lnTo>
                    <a:pt x="19" y="538"/>
                  </a:lnTo>
                  <a:lnTo>
                    <a:pt x="17" y="218"/>
                  </a:lnTo>
                  <a:lnTo>
                    <a:pt x="168" y="131"/>
                  </a:lnTo>
                  <a:close/>
                  <a:moveTo>
                    <a:pt x="344" y="379"/>
                  </a:moveTo>
                  <a:lnTo>
                    <a:pt x="344" y="701"/>
                  </a:lnTo>
                  <a:lnTo>
                    <a:pt x="193" y="788"/>
                  </a:lnTo>
                  <a:lnTo>
                    <a:pt x="193" y="466"/>
                  </a:lnTo>
                  <a:lnTo>
                    <a:pt x="344" y="379"/>
                  </a:lnTo>
                  <a:close/>
                  <a:moveTo>
                    <a:pt x="170" y="480"/>
                  </a:moveTo>
                  <a:lnTo>
                    <a:pt x="170" y="801"/>
                  </a:lnTo>
                  <a:lnTo>
                    <a:pt x="19" y="888"/>
                  </a:lnTo>
                  <a:lnTo>
                    <a:pt x="19" y="567"/>
                  </a:lnTo>
                  <a:lnTo>
                    <a:pt x="170" y="480"/>
                  </a:lnTo>
                  <a:close/>
                  <a:moveTo>
                    <a:pt x="360" y="0"/>
                  </a:moveTo>
                  <a:lnTo>
                    <a:pt x="0" y="208"/>
                  </a:lnTo>
                  <a:lnTo>
                    <a:pt x="1" y="915"/>
                  </a:lnTo>
                  <a:lnTo>
                    <a:pt x="363" y="706"/>
                  </a:lnTo>
                  <a:lnTo>
                    <a:pt x="3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6"/>
            <p:cNvSpPr/>
            <p:nvPr/>
          </p:nvSpPr>
          <p:spPr>
            <a:xfrm>
              <a:off x="1721350" y="1573300"/>
              <a:ext cx="1700" cy="18675"/>
            </a:xfrm>
            <a:custGeom>
              <a:avLst/>
              <a:gdLst/>
              <a:ahLst/>
              <a:cxnLst/>
              <a:rect l="l" t="t" r="r" b="b"/>
              <a:pathLst>
                <a:path w="68" h="747" extrusionOk="0">
                  <a:moveTo>
                    <a:pt x="1" y="1"/>
                  </a:moveTo>
                  <a:lnTo>
                    <a:pt x="4" y="708"/>
                  </a:lnTo>
                  <a:lnTo>
                    <a:pt x="67" y="746"/>
                  </a:lnTo>
                  <a:lnTo>
                    <a:pt x="66" y="39"/>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6"/>
            <p:cNvSpPr/>
            <p:nvPr/>
          </p:nvSpPr>
          <p:spPr>
            <a:xfrm>
              <a:off x="1721350" y="1568125"/>
              <a:ext cx="10650" cy="6150"/>
            </a:xfrm>
            <a:custGeom>
              <a:avLst/>
              <a:gdLst/>
              <a:ahLst/>
              <a:cxnLst/>
              <a:rect l="l" t="t" r="r" b="b"/>
              <a:pathLst>
                <a:path w="426" h="246" extrusionOk="0">
                  <a:moveTo>
                    <a:pt x="362" y="0"/>
                  </a:moveTo>
                  <a:lnTo>
                    <a:pt x="1" y="208"/>
                  </a:lnTo>
                  <a:lnTo>
                    <a:pt x="66" y="246"/>
                  </a:lnTo>
                  <a:lnTo>
                    <a:pt x="426" y="38"/>
                  </a:lnTo>
                  <a:lnTo>
                    <a:pt x="36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6"/>
            <p:cNvSpPr/>
            <p:nvPr/>
          </p:nvSpPr>
          <p:spPr>
            <a:xfrm>
              <a:off x="1598750" y="1501300"/>
              <a:ext cx="111325" cy="52250"/>
            </a:xfrm>
            <a:custGeom>
              <a:avLst/>
              <a:gdLst/>
              <a:ahLst/>
              <a:cxnLst/>
              <a:rect l="l" t="t" r="r" b="b"/>
              <a:pathLst>
                <a:path w="4453" h="2090" extrusionOk="0">
                  <a:moveTo>
                    <a:pt x="4452" y="1"/>
                  </a:moveTo>
                  <a:lnTo>
                    <a:pt x="2737" y="500"/>
                  </a:lnTo>
                  <a:lnTo>
                    <a:pt x="1" y="2089"/>
                  </a:lnTo>
                  <a:lnTo>
                    <a:pt x="1" y="2089"/>
                  </a:lnTo>
                  <a:lnTo>
                    <a:pt x="1715" y="1592"/>
                  </a:lnTo>
                  <a:lnTo>
                    <a:pt x="445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6"/>
            <p:cNvSpPr/>
            <p:nvPr/>
          </p:nvSpPr>
          <p:spPr>
            <a:xfrm>
              <a:off x="1598750" y="1499000"/>
              <a:ext cx="111325" cy="52225"/>
            </a:xfrm>
            <a:custGeom>
              <a:avLst/>
              <a:gdLst/>
              <a:ahLst/>
              <a:cxnLst/>
              <a:rect l="l" t="t" r="r" b="b"/>
              <a:pathLst>
                <a:path w="4453" h="2089" extrusionOk="0">
                  <a:moveTo>
                    <a:pt x="4452" y="0"/>
                  </a:moveTo>
                  <a:lnTo>
                    <a:pt x="2737" y="499"/>
                  </a:lnTo>
                  <a:lnTo>
                    <a:pt x="1" y="2088"/>
                  </a:lnTo>
                  <a:lnTo>
                    <a:pt x="1716" y="1591"/>
                  </a:lnTo>
                  <a:lnTo>
                    <a:pt x="445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6"/>
            <p:cNvSpPr/>
            <p:nvPr/>
          </p:nvSpPr>
          <p:spPr>
            <a:xfrm>
              <a:off x="1641600" y="1501300"/>
              <a:ext cx="111100" cy="101650"/>
            </a:xfrm>
            <a:custGeom>
              <a:avLst/>
              <a:gdLst/>
              <a:ahLst/>
              <a:cxnLst/>
              <a:rect l="l" t="t" r="r" b="b"/>
              <a:pathLst>
                <a:path w="4444" h="4066" extrusionOk="0">
                  <a:moveTo>
                    <a:pt x="2738" y="1"/>
                  </a:moveTo>
                  <a:lnTo>
                    <a:pt x="1" y="1592"/>
                  </a:lnTo>
                  <a:lnTo>
                    <a:pt x="1707" y="4066"/>
                  </a:lnTo>
                  <a:lnTo>
                    <a:pt x="4444" y="2475"/>
                  </a:lnTo>
                  <a:lnTo>
                    <a:pt x="2738"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6"/>
            <p:cNvSpPr/>
            <p:nvPr/>
          </p:nvSpPr>
          <p:spPr>
            <a:xfrm>
              <a:off x="1598750" y="1541075"/>
              <a:ext cx="85550" cy="61875"/>
            </a:xfrm>
            <a:custGeom>
              <a:avLst/>
              <a:gdLst/>
              <a:ahLst/>
              <a:cxnLst/>
              <a:rect l="l" t="t" r="r" b="b"/>
              <a:pathLst>
                <a:path w="3422" h="2475" extrusionOk="0">
                  <a:moveTo>
                    <a:pt x="1715" y="1"/>
                  </a:moveTo>
                  <a:lnTo>
                    <a:pt x="1" y="498"/>
                  </a:lnTo>
                  <a:lnTo>
                    <a:pt x="257" y="647"/>
                  </a:lnTo>
                  <a:lnTo>
                    <a:pt x="1715" y="224"/>
                  </a:lnTo>
                  <a:lnTo>
                    <a:pt x="3165" y="2325"/>
                  </a:lnTo>
                  <a:lnTo>
                    <a:pt x="3421" y="2475"/>
                  </a:lnTo>
                  <a:lnTo>
                    <a:pt x="171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6"/>
            <p:cNvSpPr/>
            <p:nvPr/>
          </p:nvSpPr>
          <p:spPr>
            <a:xfrm>
              <a:off x="1598750" y="1538750"/>
              <a:ext cx="85550" cy="64200"/>
            </a:xfrm>
            <a:custGeom>
              <a:avLst/>
              <a:gdLst/>
              <a:ahLst/>
              <a:cxnLst/>
              <a:rect l="l" t="t" r="r" b="b"/>
              <a:pathLst>
                <a:path w="3422" h="2568" extrusionOk="0">
                  <a:moveTo>
                    <a:pt x="1716" y="1"/>
                  </a:moveTo>
                  <a:lnTo>
                    <a:pt x="1" y="498"/>
                  </a:lnTo>
                  <a:lnTo>
                    <a:pt x="1" y="591"/>
                  </a:lnTo>
                  <a:lnTo>
                    <a:pt x="1715" y="94"/>
                  </a:lnTo>
                  <a:lnTo>
                    <a:pt x="3421" y="2568"/>
                  </a:lnTo>
                  <a:lnTo>
                    <a:pt x="3421" y="2473"/>
                  </a:lnTo>
                  <a:lnTo>
                    <a:pt x="171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6"/>
            <p:cNvSpPr/>
            <p:nvPr/>
          </p:nvSpPr>
          <p:spPr>
            <a:xfrm>
              <a:off x="1641650" y="1499000"/>
              <a:ext cx="111050" cy="101600"/>
            </a:xfrm>
            <a:custGeom>
              <a:avLst/>
              <a:gdLst/>
              <a:ahLst/>
              <a:cxnLst/>
              <a:rect l="l" t="t" r="r" b="b"/>
              <a:pathLst>
                <a:path w="4442" h="4064" extrusionOk="0">
                  <a:moveTo>
                    <a:pt x="2736" y="0"/>
                  </a:moveTo>
                  <a:lnTo>
                    <a:pt x="0" y="1591"/>
                  </a:lnTo>
                  <a:lnTo>
                    <a:pt x="1705" y="4063"/>
                  </a:lnTo>
                  <a:lnTo>
                    <a:pt x="4442" y="2474"/>
                  </a:lnTo>
                  <a:lnTo>
                    <a:pt x="2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6"/>
            <p:cNvSpPr/>
            <p:nvPr/>
          </p:nvSpPr>
          <p:spPr>
            <a:xfrm>
              <a:off x="1684275" y="1560825"/>
              <a:ext cx="68425" cy="42125"/>
            </a:xfrm>
            <a:custGeom>
              <a:avLst/>
              <a:gdLst/>
              <a:ahLst/>
              <a:cxnLst/>
              <a:rect l="l" t="t" r="r" b="b"/>
              <a:pathLst>
                <a:path w="2737" h="1685" extrusionOk="0">
                  <a:moveTo>
                    <a:pt x="2737" y="1"/>
                  </a:moveTo>
                  <a:lnTo>
                    <a:pt x="0" y="1590"/>
                  </a:lnTo>
                  <a:lnTo>
                    <a:pt x="0" y="1685"/>
                  </a:lnTo>
                  <a:lnTo>
                    <a:pt x="2737" y="94"/>
                  </a:lnTo>
                  <a:lnTo>
                    <a:pt x="273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6"/>
            <p:cNvSpPr/>
            <p:nvPr/>
          </p:nvSpPr>
          <p:spPr>
            <a:xfrm>
              <a:off x="1600700" y="1614100"/>
              <a:ext cx="3300" cy="16475"/>
            </a:xfrm>
            <a:custGeom>
              <a:avLst/>
              <a:gdLst/>
              <a:ahLst/>
              <a:cxnLst/>
              <a:rect l="l" t="t" r="r" b="b"/>
              <a:pathLst>
                <a:path w="132" h="659" extrusionOk="0">
                  <a:moveTo>
                    <a:pt x="2" y="0"/>
                  </a:moveTo>
                  <a:lnTo>
                    <a:pt x="1" y="583"/>
                  </a:lnTo>
                  <a:lnTo>
                    <a:pt x="130" y="658"/>
                  </a:lnTo>
                  <a:lnTo>
                    <a:pt x="131" y="76"/>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6"/>
            <p:cNvSpPr/>
            <p:nvPr/>
          </p:nvSpPr>
          <p:spPr>
            <a:xfrm>
              <a:off x="1600750" y="1613150"/>
              <a:ext cx="4875" cy="2850"/>
            </a:xfrm>
            <a:custGeom>
              <a:avLst/>
              <a:gdLst/>
              <a:ahLst/>
              <a:cxnLst/>
              <a:rect l="l" t="t" r="r" b="b"/>
              <a:pathLst>
                <a:path w="195" h="114" extrusionOk="0">
                  <a:moveTo>
                    <a:pt x="64" y="0"/>
                  </a:moveTo>
                  <a:lnTo>
                    <a:pt x="0" y="38"/>
                  </a:lnTo>
                  <a:lnTo>
                    <a:pt x="129" y="114"/>
                  </a:lnTo>
                  <a:lnTo>
                    <a:pt x="195" y="76"/>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6"/>
            <p:cNvSpPr/>
            <p:nvPr/>
          </p:nvSpPr>
          <p:spPr>
            <a:xfrm>
              <a:off x="1603925" y="1615025"/>
              <a:ext cx="1700" cy="15550"/>
            </a:xfrm>
            <a:custGeom>
              <a:avLst/>
              <a:gdLst/>
              <a:ahLst/>
              <a:cxnLst/>
              <a:rect l="l" t="t" r="r" b="b"/>
              <a:pathLst>
                <a:path w="68" h="622" extrusionOk="0">
                  <a:moveTo>
                    <a:pt x="68" y="1"/>
                  </a:moveTo>
                  <a:lnTo>
                    <a:pt x="2" y="39"/>
                  </a:lnTo>
                  <a:lnTo>
                    <a:pt x="1" y="621"/>
                  </a:lnTo>
                  <a:lnTo>
                    <a:pt x="66" y="584"/>
                  </a:lnTo>
                  <a:lnTo>
                    <a:pt x="6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6"/>
            <p:cNvSpPr/>
            <p:nvPr/>
          </p:nvSpPr>
          <p:spPr>
            <a:xfrm>
              <a:off x="1611850" y="1620500"/>
              <a:ext cx="3325" cy="16500"/>
            </a:xfrm>
            <a:custGeom>
              <a:avLst/>
              <a:gdLst/>
              <a:ahLst/>
              <a:cxnLst/>
              <a:rect l="l" t="t" r="r" b="b"/>
              <a:pathLst>
                <a:path w="133" h="660" extrusionOk="0">
                  <a:moveTo>
                    <a:pt x="2" y="1"/>
                  </a:moveTo>
                  <a:lnTo>
                    <a:pt x="0" y="585"/>
                  </a:lnTo>
                  <a:lnTo>
                    <a:pt x="131" y="659"/>
                  </a:lnTo>
                  <a:lnTo>
                    <a:pt x="132"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6"/>
            <p:cNvSpPr/>
            <p:nvPr/>
          </p:nvSpPr>
          <p:spPr>
            <a:xfrm>
              <a:off x="1611875" y="1619600"/>
              <a:ext cx="4875" cy="2825"/>
            </a:xfrm>
            <a:custGeom>
              <a:avLst/>
              <a:gdLst/>
              <a:ahLst/>
              <a:cxnLst/>
              <a:rect l="l" t="t" r="r" b="b"/>
              <a:pathLst>
                <a:path w="195" h="113" extrusionOk="0">
                  <a:moveTo>
                    <a:pt x="66" y="1"/>
                  </a:moveTo>
                  <a:lnTo>
                    <a:pt x="1" y="37"/>
                  </a:lnTo>
                  <a:lnTo>
                    <a:pt x="131" y="112"/>
                  </a:lnTo>
                  <a:lnTo>
                    <a:pt x="195" y="7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6"/>
            <p:cNvSpPr/>
            <p:nvPr/>
          </p:nvSpPr>
          <p:spPr>
            <a:xfrm>
              <a:off x="1615100" y="1621450"/>
              <a:ext cx="1650" cy="15550"/>
            </a:xfrm>
            <a:custGeom>
              <a:avLst/>
              <a:gdLst/>
              <a:ahLst/>
              <a:cxnLst/>
              <a:rect l="l" t="t" r="r" b="b"/>
              <a:pathLst>
                <a:path w="66" h="622" extrusionOk="0">
                  <a:moveTo>
                    <a:pt x="66" y="0"/>
                  </a:moveTo>
                  <a:lnTo>
                    <a:pt x="2" y="38"/>
                  </a:lnTo>
                  <a:lnTo>
                    <a:pt x="1" y="621"/>
                  </a:lnTo>
                  <a:lnTo>
                    <a:pt x="64" y="585"/>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6"/>
            <p:cNvSpPr/>
            <p:nvPr/>
          </p:nvSpPr>
          <p:spPr>
            <a:xfrm>
              <a:off x="1623000" y="1626950"/>
              <a:ext cx="3300" cy="16500"/>
            </a:xfrm>
            <a:custGeom>
              <a:avLst/>
              <a:gdLst/>
              <a:ahLst/>
              <a:cxnLst/>
              <a:rect l="l" t="t" r="r" b="b"/>
              <a:pathLst>
                <a:path w="132" h="660" extrusionOk="0">
                  <a:moveTo>
                    <a:pt x="2" y="1"/>
                  </a:moveTo>
                  <a:lnTo>
                    <a:pt x="1" y="584"/>
                  </a:lnTo>
                  <a:lnTo>
                    <a:pt x="130" y="659"/>
                  </a:lnTo>
                  <a:lnTo>
                    <a:pt x="131"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6"/>
            <p:cNvSpPr/>
            <p:nvPr/>
          </p:nvSpPr>
          <p:spPr>
            <a:xfrm>
              <a:off x="1623050" y="1626025"/>
              <a:ext cx="4850" cy="2800"/>
            </a:xfrm>
            <a:custGeom>
              <a:avLst/>
              <a:gdLst/>
              <a:ahLst/>
              <a:cxnLst/>
              <a:rect l="l" t="t" r="r" b="b"/>
              <a:pathLst>
                <a:path w="194" h="112" extrusionOk="0">
                  <a:moveTo>
                    <a:pt x="64" y="0"/>
                  </a:moveTo>
                  <a:lnTo>
                    <a:pt x="0" y="38"/>
                  </a:lnTo>
                  <a:lnTo>
                    <a:pt x="129" y="112"/>
                  </a:lnTo>
                  <a:lnTo>
                    <a:pt x="193" y="76"/>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6"/>
            <p:cNvSpPr/>
            <p:nvPr/>
          </p:nvSpPr>
          <p:spPr>
            <a:xfrm>
              <a:off x="1626225" y="1627900"/>
              <a:ext cx="1675" cy="15550"/>
            </a:xfrm>
            <a:custGeom>
              <a:avLst/>
              <a:gdLst/>
              <a:ahLst/>
              <a:cxnLst/>
              <a:rect l="l" t="t" r="r" b="b"/>
              <a:pathLst>
                <a:path w="67" h="622" extrusionOk="0">
                  <a:moveTo>
                    <a:pt x="66" y="1"/>
                  </a:moveTo>
                  <a:lnTo>
                    <a:pt x="2" y="37"/>
                  </a:lnTo>
                  <a:lnTo>
                    <a:pt x="1" y="621"/>
                  </a:lnTo>
                  <a:lnTo>
                    <a:pt x="1" y="621"/>
                  </a:lnTo>
                  <a:lnTo>
                    <a:pt x="65" y="584"/>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6"/>
            <p:cNvSpPr/>
            <p:nvPr/>
          </p:nvSpPr>
          <p:spPr>
            <a:xfrm>
              <a:off x="1634125" y="1633375"/>
              <a:ext cx="3300" cy="16475"/>
            </a:xfrm>
            <a:custGeom>
              <a:avLst/>
              <a:gdLst/>
              <a:ahLst/>
              <a:cxnLst/>
              <a:rect l="l" t="t" r="r" b="b"/>
              <a:pathLst>
                <a:path w="132" h="659" extrusionOk="0">
                  <a:moveTo>
                    <a:pt x="2" y="1"/>
                  </a:moveTo>
                  <a:lnTo>
                    <a:pt x="1" y="585"/>
                  </a:lnTo>
                  <a:lnTo>
                    <a:pt x="130" y="659"/>
                  </a:lnTo>
                  <a:lnTo>
                    <a:pt x="131"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6"/>
            <p:cNvSpPr/>
            <p:nvPr/>
          </p:nvSpPr>
          <p:spPr>
            <a:xfrm>
              <a:off x="1634175" y="1632425"/>
              <a:ext cx="4875" cy="2850"/>
            </a:xfrm>
            <a:custGeom>
              <a:avLst/>
              <a:gdLst/>
              <a:ahLst/>
              <a:cxnLst/>
              <a:rect l="l" t="t" r="r" b="b"/>
              <a:pathLst>
                <a:path w="195" h="114" extrusionOk="0">
                  <a:moveTo>
                    <a:pt x="64" y="1"/>
                  </a:moveTo>
                  <a:lnTo>
                    <a:pt x="0" y="39"/>
                  </a:lnTo>
                  <a:lnTo>
                    <a:pt x="129" y="114"/>
                  </a:lnTo>
                  <a:lnTo>
                    <a:pt x="195" y="76"/>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6"/>
            <p:cNvSpPr/>
            <p:nvPr/>
          </p:nvSpPr>
          <p:spPr>
            <a:xfrm>
              <a:off x="1637350" y="1634325"/>
              <a:ext cx="1700" cy="15525"/>
            </a:xfrm>
            <a:custGeom>
              <a:avLst/>
              <a:gdLst/>
              <a:ahLst/>
              <a:cxnLst/>
              <a:rect l="l" t="t" r="r" b="b"/>
              <a:pathLst>
                <a:path w="68" h="621" extrusionOk="0">
                  <a:moveTo>
                    <a:pt x="68" y="0"/>
                  </a:moveTo>
                  <a:lnTo>
                    <a:pt x="2" y="38"/>
                  </a:lnTo>
                  <a:lnTo>
                    <a:pt x="1" y="621"/>
                  </a:lnTo>
                  <a:lnTo>
                    <a:pt x="66" y="583"/>
                  </a:lnTo>
                  <a:lnTo>
                    <a:pt x="6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6"/>
            <p:cNvSpPr/>
            <p:nvPr/>
          </p:nvSpPr>
          <p:spPr>
            <a:xfrm>
              <a:off x="1645275" y="1639825"/>
              <a:ext cx="3300" cy="16500"/>
            </a:xfrm>
            <a:custGeom>
              <a:avLst/>
              <a:gdLst/>
              <a:ahLst/>
              <a:cxnLst/>
              <a:rect l="l" t="t" r="r" b="b"/>
              <a:pathLst>
                <a:path w="132" h="660" extrusionOk="0">
                  <a:moveTo>
                    <a:pt x="2" y="1"/>
                  </a:moveTo>
                  <a:lnTo>
                    <a:pt x="0" y="584"/>
                  </a:lnTo>
                  <a:lnTo>
                    <a:pt x="129" y="659"/>
                  </a:lnTo>
                  <a:lnTo>
                    <a:pt x="132"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6"/>
            <p:cNvSpPr/>
            <p:nvPr/>
          </p:nvSpPr>
          <p:spPr>
            <a:xfrm>
              <a:off x="1645300" y="1638875"/>
              <a:ext cx="4875" cy="2825"/>
            </a:xfrm>
            <a:custGeom>
              <a:avLst/>
              <a:gdLst/>
              <a:ahLst/>
              <a:cxnLst/>
              <a:rect l="l" t="t" r="r" b="b"/>
              <a:pathLst>
                <a:path w="195" h="113" extrusionOk="0">
                  <a:moveTo>
                    <a:pt x="66" y="1"/>
                  </a:moveTo>
                  <a:lnTo>
                    <a:pt x="1" y="39"/>
                  </a:lnTo>
                  <a:lnTo>
                    <a:pt x="131" y="113"/>
                  </a:lnTo>
                  <a:lnTo>
                    <a:pt x="195" y="7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6"/>
            <p:cNvSpPr/>
            <p:nvPr/>
          </p:nvSpPr>
          <p:spPr>
            <a:xfrm>
              <a:off x="1648500" y="1640725"/>
              <a:ext cx="1675" cy="15600"/>
            </a:xfrm>
            <a:custGeom>
              <a:avLst/>
              <a:gdLst/>
              <a:ahLst/>
              <a:cxnLst/>
              <a:rect l="l" t="t" r="r" b="b"/>
              <a:pathLst>
                <a:path w="67" h="624" extrusionOk="0">
                  <a:moveTo>
                    <a:pt x="67" y="1"/>
                  </a:moveTo>
                  <a:lnTo>
                    <a:pt x="3" y="39"/>
                  </a:lnTo>
                  <a:lnTo>
                    <a:pt x="0" y="623"/>
                  </a:lnTo>
                  <a:lnTo>
                    <a:pt x="65" y="585"/>
                  </a:lnTo>
                  <a:lnTo>
                    <a:pt x="6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6"/>
            <p:cNvSpPr/>
            <p:nvPr/>
          </p:nvSpPr>
          <p:spPr>
            <a:xfrm>
              <a:off x="1656400" y="1646250"/>
              <a:ext cx="3325" cy="16475"/>
            </a:xfrm>
            <a:custGeom>
              <a:avLst/>
              <a:gdLst/>
              <a:ahLst/>
              <a:cxnLst/>
              <a:rect l="l" t="t" r="r" b="b"/>
              <a:pathLst>
                <a:path w="133" h="659" extrusionOk="0">
                  <a:moveTo>
                    <a:pt x="2" y="0"/>
                  </a:moveTo>
                  <a:lnTo>
                    <a:pt x="0" y="583"/>
                  </a:lnTo>
                  <a:lnTo>
                    <a:pt x="131" y="659"/>
                  </a:lnTo>
                  <a:lnTo>
                    <a:pt x="132" y="76"/>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6"/>
            <p:cNvSpPr/>
            <p:nvPr/>
          </p:nvSpPr>
          <p:spPr>
            <a:xfrm>
              <a:off x="1656425" y="1645300"/>
              <a:ext cx="4875" cy="2850"/>
            </a:xfrm>
            <a:custGeom>
              <a:avLst/>
              <a:gdLst/>
              <a:ahLst/>
              <a:cxnLst/>
              <a:rect l="l" t="t" r="r" b="b"/>
              <a:pathLst>
                <a:path w="195" h="114" extrusionOk="0">
                  <a:moveTo>
                    <a:pt x="66" y="1"/>
                  </a:moveTo>
                  <a:lnTo>
                    <a:pt x="1" y="38"/>
                  </a:lnTo>
                  <a:lnTo>
                    <a:pt x="131" y="114"/>
                  </a:lnTo>
                  <a:lnTo>
                    <a:pt x="195" y="76"/>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6"/>
            <p:cNvSpPr/>
            <p:nvPr/>
          </p:nvSpPr>
          <p:spPr>
            <a:xfrm>
              <a:off x="1659650" y="1647200"/>
              <a:ext cx="1650" cy="15525"/>
            </a:xfrm>
            <a:custGeom>
              <a:avLst/>
              <a:gdLst/>
              <a:ahLst/>
              <a:cxnLst/>
              <a:rect l="l" t="t" r="r" b="b"/>
              <a:pathLst>
                <a:path w="66" h="621" extrusionOk="0">
                  <a:moveTo>
                    <a:pt x="66" y="0"/>
                  </a:moveTo>
                  <a:lnTo>
                    <a:pt x="2" y="38"/>
                  </a:lnTo>
                  <a:lnTo>
                    <a:pt x="1" y="621"/>
                  </a:lnTo>
                  <a:lnTo>
                    <a:pt x="65" y="583"/>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6"/>
            <p:cNvSpPr/>
            <p:nvPr/>
          </p:nvSpPr>
          <p:spPr>
            <a:xfrm>
              <a:off x="1667550" y="1652675"/>
              <a:ext cx="3300" cy="16475"/>
            </a:xfrm>
            <a:custGeom>
              <a:avLst/>
              <a:gdLst/>
              <a:ahLst/>
              <a:cxnLst/>
              <a:rect l="l" t="t" r="r" b="b"/>
              <a:pathLst>
                <a:path w="132" h="659" extrusionOk="0">
                  <a:moveTo>
                    <a:pt x="2" y="0"/>
                  </a:moveTo>
                  <a:lnTo>
                    <a:pt x="1" y="584"/>
                  </a:lnTo>
                  <a:lnTo>
                    <a:pt x="130" y="658"/>
                  </a:lnTo>
                  <a:lnTo>
                    <a:pt x="131" y="75"/>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6"/>
            <p:cNvSpPr/>
            <p:nvPr/>
          </p:nvSpPr>
          <p:spPr>
            <a:xfrm>
              <a:off x="1667600" y="1651750"/>
              <a:ext cx="4875" cy="2825"/>
            </a:xfrm>
            <a:custGeom>
              <a:avLst/>
              <a:gdLst/>
              <a:ahLst/>
              <a:cxnLst/>
              <a:rect l="l" t="t" r="r" b="b"/>
              <a:pathLst>
                <a:path w="195" h="113" extrusionOk="0">
                  <a:moveTo>
                    <a:pt x="64" y="1"/>
                  </a:moveTo>
                  <a:lnTo>
                    <a:pt x="0" y="37"/>
                  </a:lnTo>
                  <a:lnTo>
                    <a:pt x="129" y="112"/>
                  </a:lnTo>
                  <a:lnTo>
                    <a:pt x="195" y="7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6"/>
            <p:cNvSpPr/>
            <p:nvPr/>
          </p:nvSpPr>
          <p:spPr>
            <a:xfrm>
              <a:off x="1670775" y="1653600"/>
              <a:ext cx="1700" cy="15550"/>
            </a:xfrm>
            <a:custGeom>
              <a:avLst/>
              <a:gdLst/>
              <a:ahLst/>
              <a:cxnLst/>
              <a:rect l="l" t="t" r="r" b="b"/>
              <a:pathLst>
                <a:path w="68" h="622" extrusionOk="0">
                  <a:moveTo>
                    <a:pt x="68" y="1"/>
                  </a:moveTo>
                  <a:lnTo>
                    <a:pt x="2" y="38"/>
                  </a:lnTo>
                  <a:lnTo>
                    <a:pt x="1" y="621"/>
                  </a:lnTo>
                  <a:lnTo>
                    <a:pt x="65" y="585"/>
                  </a:lnTo>
                  <a:lnTo>
                    <a:pt x="6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6"/>
            <p:cNvSpPr/>
            <p:nvPr/>
          </p:nvSpPr>
          <p:spPr>
            <a:xfrm>
              <a:off x="1589625" y="1606725"/>
              <a:ext cx="4875" cy="2825"/>
            </a:xfrm>
            <a:custGeom>
              <a:avLst/>
              <a:gdLst/>
              <a:ahLst/>
              <a:cxnLst/>
              <a:rect l="l" t="t" r="r" b="b"/>
              <a:pathLst>
                <a:path w="195" h="113" extrusionOk="0">
                  <a:moveTo>
                    <a:pt x="64" y="1"/>
                  </a:moveTo>
                  <a:lnTo>
                    <a:pt x="0" y="38"/>
                  </a:lnTo>
                  <a:lnTo>
                    <a:pt x="129" y="112"/>
                  </a:lnTo>
                  <a:lnTo>
                    <a:pt x="194" y="7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6"/>
            <p:cNvSpPr/>
            <p:nvPr/>
          </p:nvSpPr>
          <p:spPr>
            <a:xfrm>
              <a:off x="1592800" y="1608575"/>
              <a:ext cx="1700" cy="15575"/>
            </a:xfrm>
            <a:custGeom>
              <a:avLst/>
              <a:gdLst/>
              <a:ahLst/>
              <a:cxnLst/>
              <a:rect l="l" t="t" r="r" b="b"/>
              <a:pathLst>
                <a:path w="68" h="623" extrusionOk="0">
                  <a:moveTo>
                    <a:pt x="67" y="1"/>
                  </a:moveTo>
                  <a:lnTo>
                    <a:pt x="2" y="38"/>
                  </a:lnTo>
                  <a:lnTo>
                    <a:pt x="1" y="623"/>
                  </a:lnTo>
                  <a:lnTo>
                    <a:pt x="65" y="585"/>
                  </a:lnTo>
                  <a:lnTo>
                    <a:pt x="6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6"/>
            <p:cNvSpPr/>
            <p:nvPr/>
          </p:nvSpPr>
          <p:spPr>
            <a:xfrm>
              <a:off x="1589625" y="1602500"/>
              <a:ext cx="1650" cy="5200"/>
            </a:xfrm>
            <a:custGeom>
              <a:avLst/>
              <a:gdLst/>
              <a:ahLst/>
              <a:cxnLst/>
              <a:rect l="l" t="t" r="r" b="b"/>
              <a:pathLst>
                <a:path w="66" h="208" extrusionOk="0">
                  <a:moveTo>
                    <a:pt x="65" y="0"/>
                  </a:moveTo>
                  <a:lnTo>
                    <a:pt x="0" y="38"/>
                  </a:lnTo>
                  <a:lnTo>
                    <a:pt x="0" y="207"/>
                  </a:lnTo>
                  <a:lnTo>
                    <a:pt x="64" y="170"/>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6"/>
            <p:cNvSpPr/>
            <p:nvPr/>
          </p:nvSpPr>
          <p:spPr>
            <a:xfrm>
              <a:off x="1589625" y="1602500"/>
              <a:ext cx="4875" cy="2800"/>
            </a:xfrm>
            <a:custGeom>
              <a:avLst/>
              <a:gdLst/>
              <a:ahLst/>
              <a:cxnLst/>
              <a:rect l="l" t="t" r="r" b="b"/>
              <a:pathLst>
                <a:path w="195" h="112" extrusionOk="0">
                  <a:moveTo>
                    <a:pt x="65" y="0"/>
                  </a:moveTo>
                  <a:lnTo>
                    <a:pt x="0" y="38"/>
                  </a:lnTo>
                  <a:lnTo>
                    <a:pt x="131" y="112"/>
                  </a:lnTo>
                  <a:lnTo>
                    <a:pt x="194"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6"/>
            <p:cNvSpPr/>
            <p:nvPr/>
          </p:nvSpPr>
          <p:spPr>
            <a:xfrm>
              <a:off x="1592875" y="1595850"/>
              <a:ext cx="1650" cy="9450"/>
            </a:xfrm>
            <a:custGeom>
              <a:avLst/>
              <a:gdLst/>
              <a:ahLst/>
              <a:cxnLst/>
              <a:rect l="l" t="t" r="r" b="b"/>
              <a:pathLst>
                <a:path w="66" h="378" extrusionOk="0">
                  <a:moveTo>
                    <a:pt x="66" y="1"/>
                  </a:moveTo>
                  <a:lnTo>
                    <a:pt x="1" y="38"/>
                  </a:lnTo>
                  <a:lnTo>
                    <a:pt x="1" y="378"/>
                  </a:lnTo>
                  <a:lnTo>
                    <a:pt x="64" y="340"/>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6"/>
            <p:cNvSpPr/>
            <p:nvPr/>
          </p:nvSpPr>
          <p:spPr>
            <a:xfrm>
              <a:off x="1590125" y="1592875"/>
              <a:ext cx="1775" cy="1050"/>
            </a:xfrm>
            <a:custGeom>
              <a:avLst/>
              <a:gdLst/>
              <a:ahLst/>
              <a:cxnLst/>
              <a:rect l="l" t="t" r="r" b="b"/>
              <a:pathLst>
                <a:path w="71" h="42" extrusionOk="0">
                  <a:moveTo>
                    <a:pt x="70" y="1"/>
                  </a:moveTo>
                  <a:lnTo>
                    <a:pt x="68" y="2"/>
                  </a:lnTo>
                  <a:lnTo>
                    <a:pt x="68" y="2"/>
                  </a:lnTo>
                  <a:cubicBezTo>
                    <a:pt x="69" y="2"/>
                    <a:pt x="70" y="1"/>
                    <a:pt x="70" y="1"/>
                  </a:cubicBezTo>
                  <a:close/>
                  <a:moveTo>
                    <a:pt x="68" y="2"/>
                  </a:moveTo>
                  <a:cubicBezTo>
                    <a:pt x="67" y="2"/>
                    <a:pt x="65" y="3"/>
                    <a:pt x="64" y="4"/>
                  </a:cubicBezTo>
                  <a:lnTo>
                    <a:pt x="30" y="24"/>
                  </a:lnTo>
                  <a:lnTo>
                    <a:pt x="30" y="24"/>
                  </a:lnTo>
                  <a:lnTo>
                    <a:pt x="68" y="2"/>
                  </a:lnTo>
                  <a:close/>
                  <a:moveTo>
                    <a:pt x="30" y="24"/>
                  </a:moveTo>
                  <a:lnTo>
                    <a:pt x="5" y="39"/>
                  </a:lnTo>
                  <a:cubicBezTo>
                    <a:pt x="3" y="40"/>
                    <a:pt x="2" y="40"/>
                    <a:pt x="0" y="41"/>
                  </a:cubicBezTo>
                  <a:lnTo>
                    <a:pt x="30" y="24"/>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6"/>
            <p:cNvSpPr/>
            <p:nvPr/>
          </p:nvSpPr>
          <p:spPr>
            <a:xfrm>
              <a:off x="1590225" y="1592875"/>
              <a:ext cx="1775" cy="975"/>
            </a:xfrm>
            <a:custGeom>
              <a:avLst/>
              <a:gdLst/>
              <a:ahLst/>
              <a:cxnLst/>
              <a:rect l="l" t="t" r="r" b="b"/>
              <a:pathLst>
                <a:path w="71" h="39" extrusionOk="0">
                  <a:moveTo>
                    <a:pt x="66" y="1"/>
                  </a:moveTo>
                  <a:lnTo>
                    <a:pt x="1" y="39"/>
                  </a:lnTo>
                  <a:lnTo>
                    <a:pt x="7" y="37"/>
                  </a:lnTo>
                  <a:lnTo>
                    <a:pt x="7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6"/>
            <p:cNvSpPr/>
            <p:nvPr/>
          </p:nvSpPr>
          <p:spPr>
            <a:xfrm>
              <a:off x="1590375" y="1592875"/>
              <a:ext cx="1700" cy="950"/>
            </a:xfrm>
            <a:custGeom>
              <a:avLst/>
              <a:gdLst/>
              <a:ahLst/>
              <a:cxnLst/>
              <a:rect l="l" t="t" r="r" b="b"/>
              <a:pathLst>
                <a:path w="68" h="38" extrusionOk="0">
                  <a:moveTo>
                    <a:pt x="64" y="1"/>
                  </a:moveTo>
                  <a:lnTo>
                    <a:pt x="1" y="37"/>
                  </a:lnTo>
                  <a:lnTo>
                    <a:pt x="4"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6"/>
            <p:cNvSpPr/>
            <p:nvPr/>
          </p:nvSpPr>
          <p:spPr>
            <a:xfrm>
              <a:off x="1590450" y="1592850"/>
              <a:ext cx="1725" cy="975"/>
            </a:xfrm>
            <a:custGeom>
              <a:avLst/>
              <a:gdLst/>
              <a:ahLst/>
              <a:cxnLst/>
              <a:rect l="l" t="t" r="r" b="b"/>
              <a:pathLst>
                <a:path w="69" h="39" extrusionOk="0">
                  <a:moveTo>
                    <a:pt x="66" y="0"/>
                  </a:moveTo>
                  <a:lnTo>
                    <a:pt x="1" y="38"/>
                  </a:lnTo>
                  <a:lnTo>
                    <a:pt x="3"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6"/>
            <p:cNvSpPr/>
            <p:nvPr/>
          </p:nvSpPr>
          <p:spPr>
            <a:xfrm>
              <a:off x="1590525" y="1592850"/>
              <a:ext cx="1725" cy="975"/>
            </a:xfrm>
            <a:custGeom>
              <a:avLst/>
              <a:gdLst/>
              <a:ahLst/>
              <a:cxnLst/>
              <a:rect l="l" t="t" r="r" b="b"/>
              <a:pathLst>
                <a:path w="69" h="39" extrusionOk="0">
                  <a:moveTo>
                    <a:pt x="66" y="0"/>
                  </a:moveTo>
                  <a:lnTo>
                    <a:pt x="0" y="38"/>
                  </a:lnTo>
                  <a:lnTo>
                    <a:pt x="5"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6"/>
            <p:cNvSpPr/>
            <p:nvPr/>
          </p:nvSpPr>
          <p:spPr>
            <a:xfrm>
              <a:off x="1590625" y="1592850"/>
              <a:ext cx="1700" cy="975"/>
            </a:xfrm>
            <a:custGeom>
              <a:avLst/>
              <a:gdLst/>
              <a:ahLst/>
              <a:cxnLst/>
              <a:rect l="l" t="t" r="r" b="b"/>
              <a:pathLst>
                <a:path w="68" h="39" extrusionOk="0">
                  <a:moveTo>
                    <a:pt x="65" y="0"/>
                  </a:moveTo>
                  <a:lnTo>
                    <a:pt x="1" y="38"/>
                  </a:lnTo>
                  <a:lnTo>
                    <a:pt x="2"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6"/>
            <p:cNvSpPr/>
            <p:nvPr/>
          </p:nvSpPr>
          <p:spPr>
            <a:xfrm>
              <a:off x="1590700" y="1592850"/>
              <a:ext cx="1700" cy="975"/>
            </a:xfrm>
            <a:custGeom>
              <a:avLst/>
              <a:gdLst/>
              <a:ahLst/>
              <a:cxnLst/>
              <a:rect l="l" t="t" r="r" b="b"/>
              <a:pathLst>
                <a:path w="68" h="39" extrusionOk="0">
                  <a:moveTo>
                    <a:pt x="64" y="0"/>
                  </a:moveTo>
                  <a:lnTo>
                    <a:pt x="1" y="38"/>
                  </a:lnTo>
                  <a:lnTo>
                    <a:pt x="4"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6"/>
            <p:cNvSpPr/>
            <p:nvPr/>
          </p:nvSpPr>
          <p:spPr>
            <a:xfrm>
              <a:off x="1590775" y="1592875"/>
              <a:ext cx="1700" cy="950"/>
            </a:xfrm>
            <a:custGeom>
              <a:avLst/>
              <a:gdLst/>
              <a:ahLst/>
              <a:cxnLst/>
              <a:rect l="l" t="t" r="r" b="b"/>
              <a:pathLst>
                <a:path w="68" h="38" extrusionOk="0">
                  <a:moveTo>
                    <a:pt x="64" y="1"/>
                  </a:moveTo>
                  <a:lnTo>
                    <a:pt x="1" y="37"/>
                  </a:lnTo>
                  <a:lnTo>
                    <a:pt x="2"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6"/>
            <p:cNvSpPr/>
            <p:nvPr/>
          </p:nvSpPr>
          <p:spPr>
            <a:xfrm>
              <a:off x="1590825" y="1592875"/>
              <a:ext cx="1675" cy="975"/>
            </a:xfrm>
            <a:custGeom>
              <a:avLst/>
              <a:gdLst/>
              <a:ahLst/>
              <a:cxnLst/>
              <a:rect l="l" t="t" r="r" b="b"/>
              <a:pathLst>
                <a:path w="67" h="39" extrusionOk="0">
                  <a:moveTo>
                    <a:pt x="65"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6"/>
            <p:cNvSpPr/>
            <p:nvPr/>
          </p:nvSpPr>
          <p:spPr>
            <a:xfrm>
              <a:off x="1590875" y="1592925"/>
              <a:ext cx="1700" cy="950"/>
            </a:xfrm>
            <a:custGeom>
              <a:avLst/>
              <a:gdLst/>
              <a:ahLst/>
              <a:cxnLst/>
              <a:rect l="l" t="t" r="r" b="b"/>
              <a:pathLst>
                <a:path w="68" h="38" extrusionOk="0">
                  <a:moveTo>
                    <a:pt x="66" y="0"/>
                  </a:moveTo>
                  <a:lnTo>
                    <a:pt x="1" y="37"/>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6"/>
            <p:cNvSpPr/>
            <p:nvPr/>
          </p:nvSpPr>
          <p:spPr>
            <a:xfrm>
              <a:off x="1590950" y="1592925"/>
              <a:ext cx="1700" cy="950"/>
            </a:xfrm>
            <a:custGeom>
              <a:avLst/>
              <a:gdLst/>
              <a:ahLst/>
              <a:cxnLst/>
              <a:rect l="l" t="t" r="r" b="b"/>
              <a:pathLst>
                <a:path w="68" h="38" extrusionOk="0">
                  <a:moveTo>
                    <a:pt x="1" y="37"/>
                  </a:moveTo>
                  <a:lnTo>
                    <a:pt x="1" y="38"/>
                  </a:lnTo>
                  <a:lnTo>
                    <a:pt x="2" y="37"/>
                  </a:lnTo>
                  <a:lnTo>
                    <a:pt x="2" y="37"/>
                  </a:lnTo>
                  <a:lnTo>
                    <a:pt x="1" y="37"/>
                  </a:lnTo>
                  <a:close/>
                  <a:moveTo>
                    <a:pt x="65" y="0"/>
                  </a:moveTo>
                  <a:lnTo>
                    <a:pt x="2" y="37"/>
                  </a:lnTo>
                  <a:lnTo>
                    <a:pt x="2" y="37"/>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6"/>
            <p:cNvSpPr/>
            <p:nvPr/>
          </p:nvSpPr>
          <p:spPr>
            <a:xfrm>
              <a:off x="1591025" y="1592950"/>
              <a:ext cx="1700" cy="975"/>
            </a:xfrm>
            <a:custGeom>
              <a:avLst/>
              <a:gdLst/>
              <a:ahLst/>
              <a:cxnLst/>
              <a:rect l="l" t="t" r="r" b="b"/>
              <a:pathLst>
                <a:path w="68" h="39" extrusionOk="0">
                  <a:moveTo>
                    <a:pt x="65" y="1"/>
                  </a:moveTo>
                  <a:lnTo>
                    <a:pt x="1" y="38"/>
                  </a:lnTo>
                  <a:lnTo>
                    <a:pt x="4"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6"/>
            <p:cNvSpPr/>
            <p:nvPr/>
          </p:nvSpPr>
          <p:spPr>
            <a:xfrm>
              <a:off x="1591100" y="1592950"/>
              <a:ext cx="1700" cy="1000"/>
            </a:xfrm>
            <a:custGeom>
              <a:avLst/>
              <a:gdLst/>
              <a:ahLst/>
              <a:cxnLst/>
              <a:rect l="l" t="t" r="r" b="b"/>
              <a:pathLst>
                <a:path w="68" h="40" extrusionOk="0">
                  <a:moveTo>
                    <a:pt x="64" y="1"/>
                  </a:moveTo>
                  <a:lnTo>
                    <a:pt x="1" y="38"/>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6"/>
            <p:cNvSpPr/>
            <p:nvPr/>
          </p:nvSpPr>
          <p:spPr>
            <a:xfrm>
              <a:off x="1591150" y="1593000"/>
              <a:ext cx="1725" cy="1025"/>
            </a:xfrm>
            <a:custGeom>
              <a:avLst/>
              <a:gdLst/>
              <a:ahLst/>
              <a:cxnLst/>
              <a:rect l="l" t="t" r="r" b="b"/>
              <a:pathLst>
                <a:path w="69" h="41" extrusionOk="0">
                  <a:moveTo>
                    <a:pt x="65" y="0"/>
                  </a:moveTo>
                  <a:lnTo>
                    <a:pt x="0" y="38"/>
                  </a:lnTo>
                  <a:lnTo>
                    <a:pt x="0" y="39"/>
                  </a:lnTo>
                  <a:lnTo>
                    <a:pt x="3" y="41"/>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6"/>
            <p:cNvSpPr/>
            <p:nvPr/>
          </p:nvSpPr>
          <p:spPr>
            <a:xfrm>
              <a:off x="1591200" y="1593075"/>
              <a:ext cx="1700" cy="950"/>
            </a:xfrm>
            <a:custGeom>
              <a:avLst/>
              <a:gdLst/>
              <a:ahLst/>
              <a:cxnLst/>
              <a:rect l="l" t="t" r="r" b="b"/>
              <a:pathLst>
                <a:path w="68" h="38" extrusionOk="0">
                  <a:moveTo>
                    <a:pt x="65" y="0"/>
                  </a:moveTo>
                  <a:lnTo>
                    <a:pt x="1" y="38"/>
                  </a:lnTo>
                  <a:lnTo>
                    <a:pt x="2" y="38"/>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6"/>
            <p:cNvSpPr/>
            <p:nvPr/>
          </p:nvSpPr>
          <p:spPr>
            <a:xfrm>
              <a:off x="1592875" y="1604350"/>
              <a:ext cx="9525" cy="5525"/>
            </a:xfrm>
            <a:custGeom>
              <a:avLst/>
              <a:gdLst/>
              <a:ahLst/>
              <a:cxnLst/>
              <a:rect l="l" t="t" r="r" b="b"/>
              <a:pathLst>
                <a:path w="381" h="221" extrusionOk="0">
                  <a:moveTo>
                    <a:pt x="64" y="0"/>
                  </a:moveTo>
                  <a:lnTo>
                    <a:pt x="1" y="38"/>
                  </a:lnTo>
                  <a:lnTo>
                    <a:pt x="315" y="220"/>
                  </a:lnTo>
                  <a:lnTo>
                    <a:pt x="381" y="183"/>
                  </a:ln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1589575" y="1593775"/>
              <a:ext cx="3325" cy="30350"/>
            </a:xfrm>
            <a:custGeom>
              <a:avLst/>
              <a:gdLst/>
              <a:ahLst/>
              <a:cxnLst/>
              <a:rect l="l" t="t" r="r" b="b"/>
              <a:pathLst>
                <a:path w="133" h="1214" extrusionOk="0">
                  <a:moveTo>
                    <a:pt x="39" y="1"/>
                  </a:moveTo>
                  <a:cubicBezTo>
                    <a:pt x="18" y="1"/>
                    <a:pt x="4" y="17"/>
                    <a:pt x="4" y="46"/>
                  </a:cubicBezTo>
                  <a:lnTo>
                    <a:pt x="3" y="386"/>
                  </a:lnTo>
                  <a:lnTo>
                    <a:pt x="133" y="461"/>
                  </a:lnTo>
                  <a:lnTo>
                    <a:pt x="133" y="121"/>
                  </a:lnTo>
                  <a:cubicBezTo>
                    <a:pt x="130" y="75"/>
                    <a:pt x="107" y="34"/>
                    <a:pt x="69" y="10"/>
                  </a:cubicBezTo>
                  <a:cubicBezTo>
                    <a:pt x="58" y="4"/>
                    <a:pt x="48" y="1"/>
                    <a:pt x="39" y="1"/>
                  </a:cubicBezTo>
                  <a:close/>
                  <a:moveTo>
                    <a:pt x="2" y="385"/>
                  </a:moveTo>
                  <a:lnTo>
                    <a:pt x="2" y="555"/>
                  </a:lnTo>
                  <a:lnTo>
                    <a:pt x="2" y="555"/>
                  </a:lnTo>
                  <a:lnTo>
                    <a:pt x="2" y="555"/>
                  </a:lnTo>
                  <a:lnTo>
                    <a:pt x="3" y="386"/>
                  </a:lnTo>
                  <a:lnTo>
                    <a:pt x="2" y="385"/>
                  </a:lnTo>
                  <a:close/>
                  <a:moveTo>
                    <a:pt x="2" y="555"/>
                  </a:moveTo>
                  <a:lnTo>
                    <a:pt x="1" y="1139"/>
                  </a:lnTo>
                  <a:lnTo>
                    <a:pt x="130" y="1213"/>
                  </a:lnTo>
                  <a:lnTo>
                    <a:pt x="133" y="630"/>
                  </a:lnTo>
                  <a:lnTo>
                    <a:pt x="2" y="555"/>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1591275" y="1593075"/>
              <a:ext cx="1625" cy="950"/>
            </a:xfrm>
            <a:custGeom>
              <a:avLst/>
              <a:gdLst/>
              <a:ahLst/>
              <a:cxnLst/>
              <a:rect l="l" t="t" r="r" b="b"/>
              <a:pathLst>
                <a:path w="65" h="38" extrusionOk="0">
                  <a:moveTo>
                    <a:pt x="1" y="38"/>
                  </a:moveTo>
                  <a:lnTo>
                    <a:pt x="65" y="0"/>
                  </a:lnTo>
                  <a:lnTo>
                    <a:pt x="65" y="0"/>
                  </a:lnTo>
                  <a:lnTo>
                    <a:pt x="1" y="38"/>
                  </a:lnTo>
                  <a:lnTo>
                    <a:pt x="1"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6"/>
            <p:cNvSpPr/>
            <p:nvPr/>
          </p:nvSpPr>
          <p:spPr>
            <a:xfrm>
              <a:off x="1591275" y="1593075"/>
              <a:ext cx="1700" cy="1000"/>
            </a:xfrm>
            <a:custGeom>
              <a:avLst/>
              <a:gdLst/>
              <a:ahLst/>
              <a:cxnLst/>
              <a:rect l="l" t="t" r="r" b="b"/>
              <a:pathLst>
                <a:path w="68" h="40" extrusionOk="0">
                  <a:moveTo>
                    <a:pt x="65" y="0"/>
                  </a:moveTo>
                  <a:lnTo>
                    <a:pt x="1" y="38"/>
                  </a:lnTo>
                  <a:lnTo>
                    <a:pt x="4" y="39"/>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6"/>
            <p:cNvSpPr/>
            <p:nvPr/>
          </p:nvSpPr>
          <p:spPr>
            <a:xfrm>
              <a:off x="1591350" y="1593125"/>
              <a:ext cx="1700" cy="1025"/>
            </a:xfrm>
            <a:custGeom>
              <a:avLst/>
              <a:gdLst/>
              <a:ahLst/>
              <a:cxnLst/>
              <a:rect l="l" t="t" r="r" b="b"/>
              <a:pathLst>
                <a:path w="68" h="41" extrusionOk="0">
                  <a:moveTo>
                    <a:pt x="65" y="1"/>
                  </a:moveTo>
                  <a:lnTo>
                    <a:pt x="1" y="37"/>
                  </a:lnTo>
                  <a:lnTo>
                    <a:pt x="4" y="40"/>
                  </a:lnTo>
                  <a:lnTo>
                    <a:pt x="67"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6"/>
            <p:cNvSpPr/>
            <p:nvPr/>
          </p:nvSpPr>
          <p:spPr>
            <a:xfrm>
              <a:off x="1591425" y="1593175"/>
              <a:ext cx="1700" cy="1000"/>
            </a:xfrm>
            <a:custGeom>
              <a:avLst/>
              <a:gdLst/>
              <a:ahLst/>
              <a:cxnLst/>
              <a:rect l="l" t="t" r="r" b="b"/>
              <a:pathLst>
                <a:path w="68" h="40" extrusionOk="0">
                  <a:moveTo>
                    <a:pt x="64" y="0"/>
                  </a:moveTo>
                  <a:lnTo>
                    <a:pt x="1" y="38"/>
                  </a:lnTo>
                  <a:cubicBezTo>
                    <a:pt x="1" y="38"/>
                    <a:pt x="2" y="38"/>
                    <a:pt x="4" y="40"/>
                  </a:cubicBez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6"/>
            <p:cNvSpPr/>
            <p:nvPr/>
          </p:nvSpPr>
          <p:spPr>
            <a:xfrm>
              <a:off x="1591500" y="1593200"/>
              <a:ext cx="1700" cy="1050"/>
            </a:xfrm>
            <a:custGeom>
              <a:avLst/>
              <a:gdLst/>
              <a:ahLst/>
              <a:cxnLst/>
              <a:rect l="l" t="t" r="r" b="b"/>
              <a:pathLst>
                <a:path w="68" h="42" extrusionOk="0">
                  <a:moveTo>
                    <a:pt x="64" y="1"/>
                  </a:moveTo>
                  <a:lnTo>
                    <a:pt x="1" y="39"/>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6"/>
            <p:cNvSpPr/>
            <p:nvPr/>
          </p:nvSpPr>
          <p:spPr>
            <a:xfrm>
              <a:off x="1591575" y="1593275"/>
              <a:ext cx="1700" cy="1000"/>
            </a:xfrm>
            <a:custGeom>
              <a:avLst/>
              <a:gdLst/>
              <a:ahLst/>
              <a:cxnLst/>
              <a:rect l="l" t="t" r="r" b="b"/>
              <a:pathLst>
                <a:path w="68" h="40" extrusionOk="0">
                  <a:moveTo>
                    <a:pt x="64" y="1"/>
                  </a:moveTo>
                  <a:lnTo>
                    <a:pt x="0" y="38"/>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6"/>
            <p:cNvSpPr/>
            <p:nvPr/>
          </p:nvSpPr>
          <p:spPr>
            <a:xfrm>
              <a:off x="1591650" y="1593325"/>
              <a:ext cx="1700" cy="1025"/>
            </a:xfrm>
            <a:custGeom>
              <a:avLst/>
              <a:gdLst/>
              <a:ahLst/>
              <a:cxnLst/>
              <a:rect l="l" t="t" r="r" b="b"/>
              <a:pathLst>
                <a:path w="68"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6"/>
            <p:cNvSpPr/>
            <p:nvPr/>
          </p:nvSpPr>
          <p:spPr>
            <a:xfrm>
              <a:off x="1591725" y="1593400"/>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6"/>
            <p:cNvSpPr/>
            <p:nvPr/>
          </p:nvSpPr>
          <p:spPr>
            <a:xfrm>
              <a:off x="1591800" y="1593475"/>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6"/>
            <p:cNvSpPr/>
            <p:nvPr/>
          </p:nvSpPr>
          <p:spPr>
            <a:xfrm>
              <a:off x="1591875" y="1593525"/>
              <a:ext cx="1675" cy="1050"/>
            </a:xfrm>
            <a:custGeom>
              <a:avLst/>
              <a:gdLst/>
              <a:ahLst/>
              <a:cxnLst/>
              <a:rect l="l" t="t" r="r" b="b"/>
              <a:pathLst>
                <a:path w="67" h="42" extrusionOk="0">
                  <a:moveTo>
                    <a:pt x="65" y="1"/>
                  </a:moveTo>
                  <a:lnTo>
                    <a:pt x="0" y="37"/>
                  </a:lnTo>
                  <a:lnTo>
                    <a:pt x="0" y="39"/>
                  </a:lnTo>
                  <a:lnTo>
                    <a:pt x="3" y="42"/>
                  </a:lnTo>
                  <a:lnTo>
                    <a:pt x="67"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6"/>
            <p:cNvSpPr/>
            <p:nvPr/>
          </p:nvSpPr>
          <p:spPr>
            <a:xfrm>
              <a:off x="1591900" y="1593600"/>
              <a:ext cx="1725" cy="1000"/>
            </a:xfrm>
            <a:custGeom>
              <a:avLst/>
              <a:gdLst/>
              <a:ahLst/>
              <a:cxnLst/>
              <a:rect l="l" t="t" r="r" b="b"/>
              <a:pathLst>
                <a:path w="69" h="40" extrusionOk="0">
                  <a:moveTo>
                    <a:pt x="66" y="1"/>
                  </a:moveTo>
                  <a:lnTo>
                    <a:pt x="1" y="37"/>
                  </a:lnTo>
                  <a:lnTo>
                    <a:pt x="3" y="40"/>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6"/>
            <p:cNvSpPr/>
            <p:nvPr/>
          </p:nvSpPr>
          <p:spPr>
            <a:xfrm>
              <a:off x="1591975" y="1593675"/>
              <a:ext cx="1700" cy="1000"/>
            </a:xfrm>
            <a:custGeom>
              <a:avLst/>
              <a:gdLst/>
              <a:ahLst/>
              <a:cxnLst/>
              <a:rect l="l" t="t" r="r" b="b"/>
              <a:pathLst>
                <a:path w="68" h="40" extrusionOk="0">
                  <a:moveTo>
                    <a:pt x="66" y="1"/>
                  </a:moveTo>
                  <a:lnTo>
                    <a:pt x="0" y="37"/>
                  </a:lnTo>
                  <a:lnTo>
                    <a:pt x="3" y="40"/>
                  </a:lnTo>
                  <a:lnTo>
                    <a:pt x="67" y="4"/>
                  </a:lnTo>
                  <a:cubicBezTo>
                    <a:pt x="67" y="2"/>
                    <a:pt x="66" y="1"/>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6"/>
            <p:cNvSpPr/>
            <p:nvPr/>
          </p:nvSpPr>
          <p:spPr>
            <a:xfrm>
              <a:off x="1592050" y="1593750"/>
              <a:ext cx="1700" cy="1050"/>
            </a:xfrm>
            <a:custGeom>
              <a:avLst/>
              <a:gdLst/>
              <a:ahLst/>
              <a:cxnLst/>
              <a:rect l="l" t="t" r="r" b="b"/>
              <a:pathLst>
                <a:path w="68" h="42" extrusionOk="0">
                  <a:moveTo>
                    <a:pt x="64" y="1"/>
                  </a:moveTo>
                  <a:lnTo>
                    <a:pt x="0" y="37"/>
                  </a:lnTo>
                  <a:cubicBezTo>
                    <a:pt x="0" y="38"/>
                    <a:pt x="2" y="40"/>
                    <a:pt x="3" y="41"/>
                  </a:cubicBezTo>
                  <a:lnTo>
                    <a:pt x="67"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6"/>
            <p:cNvSpPr/>
            <p:nvPr/>
          </p:nvSpPr>
          <p:spPr>
            <a:xfrm>
              <a:off x="1592125" y="1593825"/>
              <a:ext cx="1675" cy="1050"/>
            </a:xfrm>
            <a:custGeom>
              <a:avLst/>
              <a:gdLst/>
              <a:ahLst/>
              <a:cxnLst/>
              <a:rect l="l" t="t" r="r" b="b"/>
              <a:pathLst>
                <a:path w="67" h="42" extrusionOk="0">
                  <a:moveTo>
                    <a:pt x="64" y="1"/>
                  </a:moveTo>
                  <a:lnTo>
                    <a:pt x="0" y="37"/>
                  </a:lnTo>
                  <a:lnTo>
                    <a:pt x="3" y="41"/>
                  </a:lnTo>
                  <a:lnTo>
                    <a:pt x="67" y="3"/>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6"/>
            <p:cNvSpPr/>
            <p:nvPr/>
          </p:nvSpPr>
          <p:spPr>
            <a:xfrm>
              <a:off x="1592150" y="1593900"/>
              <a:ext cx="1775" cy="1100"/>
            </a:xfrm>
            <a:custGeom>
              <a:avLst/>
              <a:gdLst/>
              <a:ahLst/>
              <a:cxnLst/>
              <a:rect l="l" t="t" r="r" b="b"/>
              <a:pathLst>
                <a:path w="71" h="44" extrusionOk="0">
                  <a:moveTo>
                    <a:pt x="66" y="0"/>
                  </a:moveTo>
                  <a:lnTo>
                    <a:pt x="2" y="38"/>
                  </a:lnTo>
                  <a:lnTo>
                    <a:pt x="1" y="38"/>
                  </a:lnTo>
                  <a:lnTo>
                    <a:pt x="5" y="44"/>
                  </a:lnTo>
                  <a:lnTo>
                    <a:pt x="70" y="6"/>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6"/>
            <p:cNvSpPr/>
            <p:nvPr/>
          </p:nvSpPr>
          <p:spPr>
            <a:xfrm>
              <a:off x="1592275" y="1594050"/>
              <a:ext cx="1750" cy="1175"/>
            </a:xfrm>
            <a:custGeom>
              <a:avLst/>
              <a:gdLst/>
              <a:ahLst/>
              <a:cxnLst/>
              <a:rect l="l" t="t" r="r" b="b"/>
              <a:pathLst>
                <a:path w="70" h="47" extrusionOk="0">
                  <a:moveTo>
                    <a:pt x="65" y="0"/>
                  </a:moveTo>
                  <a:lnTo>
                    <a:pt x="0" y="38"/>
                  </a:lnTo>
                  <a:lnTo>
                    <a:pt x="6" y="47"/>
                  </a:lnTo>
                  <a:lnTo>
                    <a:pt x="70" y="9"/>
                  </a:lnTo>
                  <a:cubicBezTo>
                    <a:pt x="68" y="6"/>
                    <a:pt x="67" y="3"/>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6"/>
            <p:cNvSpPr/>
            <p:nvPr/>
          </p:nvSpPr>
          <p:spPr>
            <a:xfrm>
              <a:off x="1592400" y="1594250"/>
              <a:ext cx="1700" cy="1075"/>
            </a:xfrm>
            <a:custGeom>
              <a:avLst/>
              <a:gdLst/>
              <a:ahLst/>
              <a:cxnLst/>
              <a:rect l="l" t="t" r="r" b="b"/>
              <a:pathLst>
                <a:path w="68" h="43" extrusionOk="0">
                  <a:moveTo>
                    <a:pt x="65" y="1"/>
                  </a:moveTo>
                  <a:lnTo>
                    <a:pt x="1" y="39"/>
                  </a:lnTo>
                  <a:lnTo>
                    <a:pt x="4" y="43"/>
                  </a:lnTo>
                  <a:lnTo>
                    <a:pt x="68" y="7"/>
                  </a:lnTo>
                  <a:cubicBezTo>
                    <a:pt x="68" y="4"/>
                    <a:pt x="66" y="2"/>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6"/>
            <p:cNvSpPr/>
            <p:nvPr/>
          </p:nvSpPr>
          <p:spPr>
            <a:xfrm>
              <a:off x="1592475" y="1594400"/>
              <a:ext cx="1700" cy="1075"/>
            </a:xfrm>
            <a:custGeom>
              <a:avLst/>
              <a:gdLst/>
              <a:ahLst/>
              <a:cxnLst/>
              <a:rect l="l" t="t" r="r" b="b"/>
              <a:pathLst>
                <a:path w="68" h="43" extrusionOk="0">
                  <a:moveTo>
                    <a:pt x="65" y="1"/>
                  </a:moveTo>
                  <a:lnTo>
                    <a:pt x="1" y="38"/>
                  </a:lnTo>
                  <a:cubicBezTo>
                    <a:pt x="1" y="40"/>
                    <a:pt x="2" y="41"/>
                    <a:pt x="2" y="43"/>
                  </a:cubicBezTo>
                  <a:lnTo>
                    <a:pt x="67" y="5"/>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6"/>
            <p:cNvSpPr/>
            <p:nvPr/>
          </p:nvSpPr>
          <p:spPr>
            <a:xfrm>
              <a:off x="1592525" y="1594475"/>
              <a:ext cx="1675" cy="1050"/>
            </a:xfrm>
            <a:custGeom>
              <a:avLst/>
              <a:gdLst/>
              <a:ahLst/>
              <a:cxnLst/>
              <a:rect l="l" t="t" r="r" b="b"/>
              <a:pathLst>
                <a:path w="67" h="42" extrusionOk="0">
                  <a:moveTo>
                    <a:pt x="65" y="1"/>
                  </a:moveTo>
                  <a:lnTo>
                    <a:pt x="0" y="38"/>
                  </a:lnTo>
                  <a:lnTo>
                    <a:pt x="2" y="41"/>
                  </a:lnTo>
                  <a:lnTo>
                    <a:pt x="67" y="5"/>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6"/>
            <p:cNvSpPr/>
            <p:nvPr/>
          </p:nvSpPr>
          <p:spPr>
            <a:xfrm>
              <a:off x="1592600" y="1594575"/>
              <a:ext cx="1650" cy="1050"/>
            </a:xfrm>
            <a:custGeom>
              <a:avLst/>
              <a:gdLst/>
              <a:ahLst/>
              <a:cxnLst/>
              <a:rect l="l" t="t" r="r" b="b"/>
              <a:pathLst>
                <a:path w="66" h="42" extrusionOk="0">
                  <a:moveTo>
                    <a:pt x="64" y="1"/>
                  </a:moveTo>
                  <a:lnTo>
                    <a:pt x="0" y="37"/>
                  </a:lnTo>
                  <a:cubicBezTo>
                    <a:pt x="0" y="39"/>
                    <a:pt x="0" y="40"/>
                    <a:pt x="2" y="42"/>
                  </a:cubicBezTo>
                  <a:lnTo>
                    <a:pt x="65" y="4"/>
                  </a:lnTo>
                  <a:cubicBezTo>
                    <a:pt x="65" y="2"/>
                    <a:pt x="64" y="1"/>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6"/>
            <p:cNvSpPr/>
            <p:nvPr/>
          </p:nvSpPr>
          <p:spPr>
            <a:xfrm>
              <a:off x="1592600" y="1594650"/>
              <a:ext cx="1675" cy="1050"/>
            </a:xfrm>
            <a:custGeom>
              <a:avLst/>
              <a:gdLst/>
              <a:ahLst/>
              <a:cxnLst/>
              <a:rect l="l" t="t" r="r" b="b"/>
              <a:pathLst>
                <a:path w="67" h="42" extrusionOk="0">
                  <a:moveTo>
                    <a:pt x="65" y="1"/>
                  </a:moveTo>
                  <a:lnTo>
                    <a:pt x="0" y="39"/>
                  </a:lnTo>
                  <a:cubicBezTo>
                    <a:pt x="2" y="39"/>
                    <a:pt x="2" y="40"/>
                    <a:pt x="2" y="41"/>
                  </a:cubicBezTo>
                  <a:lnTo>
                    <a:pt x="67" y="4"/>
                  </a:lnTo>
                  <a:cubicBezTo>
                    <a:pt x="65" y="2"/>
                    <a:pt x="65"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6"/>
            <p:cNvSpPr/>
            <p:nvPr/>
          </p:nvSpPr>
          <p:spPr>
            <a:xfrm>
              <a:off x="1592625" y="1594725"/>
              <a:ext cx="1700" cy="1050"/>
            </a:xfrm>
            <a:custGeom>
              <a:avLst/>
              <a:gdLst/>
              <a:ahLst/>
              <a:cxnLst/>
              <a:rect l="l" t="t" r="r" b="b"/>
              <a:pathLst>
                <a:path w="68" h="42" extrusionOk="0">
                  <a:moveTo>
                    <a:pt x="66" y="1"/>
                  </a:moveTo>
                  <a:lnTo>
                    <a:pt x="1" y="38"/>
                  </a:lnTo>
                  <a:cubicBezTo>
                    <a:pt x="2" y="38"/>
                    <a:pt x="2" y="40"/>
                    <a:pt x="2" y="41"/>
                  </a:cubicBezTo>
                  <a:lnTo>
                    <a:pt x="67"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6"/>
            <p:cNvSpPr/>
            <p:nvPr/>
          </p:nvSpPr>
          <p:spPr>
            <a:xfrm>
              <a:off x="1592650" y="1594800"/>
              <a:ext cx="1675" cy="1050"/>
            </a:xfrm>
            <a:custGeom>
              <a:avLst/>
              <a:gdLst/>
              <a:ahLst/>
              <a:cxnLst/>
              <a:rect l="l" t="t" r="r" b="b"/>
              <a:pathLst>
                <a:path w="67" h="42" extrusionOk="0">
                  <a:moveTo>
                    <a:pt x="66" y="1"/>
                  </a:moveTo>
                  <a:lnTo>
                    <a:pt x="1" y="38"/>
                  </a:lnTo>
                  <a:lnTo>
                    <a:pt x="2"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6"/>
            <p:cNvSpPr/>
            <p:nvPr/>
          </p:nvSpPr>
          <p:spPr>
            <a:xfrm>
              <a:off x="1592700" y="1594875"/>
              <a:ext cx="1650" cy="1050"/>
            </a:xfrm>
            <a:custGeom>
              <a:avLst/>
              <a:gdLst/>
              <a:ahLst/>
              <a:cxnLst/>
              <a:rect l="l" t="t" r="r" b="b"/>
              <a:pathLst>
                <a:path w="66" h="42" extrusionOk="0">
                  <a:moveTo>
                    <a:pt x="64" y="1"/>
                  </a:moveTo>
                  <a:lnTo>
                    <a:pt x="0" y="38"/>
                  </a:lnTo>
                  <a:lnTo>
                    <a:pt x="2" y="41"/>
                  </a:lnTo>
                  <a:lnTo>
                    <a:pt x="66" y="5"/>
                  </a:lnTo>
                  <a:cubicBezTo>
                    <a:pt x="66" y="3"/>
                    <a:pt x="66"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6"/>
            <p:cNvSpPr/>
            <p:nvPr/>
          </p:nvSpPr>
          <p:spPr>
            <a:xfrm>
              <a:off x="1592725" y="1594975"/>
              <a:ext cx="1675" cy="1050"/>
            </a:xfrm>
            <a:custGeom>
              <a:avLst/>
              <a:gdLst/>
              <a:ahLst/>
              <a:cxnLst/>
              <a:rect l="l" t="t" r="r" b="b"/>
              <a:pathLst>
                <a:path w="67" h="42" extrusionOk="0">
                  <a:moveTo>
                    <a:pt x="65" y="1"/>
                  </a:moveTo>
                  <a:lnTo>
                    <a:pt x="1" y="37"/>
                  </a:lnTo>
                  <a:cubicBezTo>
                    <a:pt x="1" y="39"/>
                    <a:pt x="1" y="40"/>
                    <a:pt x="2" y="42"/>
                  </a:cubicBezTo>
                  <a:lnTo>
                    <a:pt x="66"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6"/>
            <p:cNvSpPr/>
            <p:nvPr/>
          </p:nvSpPr>
          <p:spPr>
            <a:xfrm>
              <a:off x="1592775" y="1595050"/>
              <a:ext cx="1650" cy="1050"/>
            </a:xfrm>
            <a:custGeom>
              <a:avLst/>
              <a:gdLst/>
              <a:ahLst/>
              <a:cxnLst/>
              <a:rect l="l" t="t" r="r" b="b"/>
              <a:pathLst>
                <a:path w="66" h="42" extrusionOk="0">
                  <a:moveTo>
                    <a:pt x="64" y="1"/>
                  </a:moveTo>
                  <a:lnTo>
                    <a:pt x="0" y="39"/>
                  </a:lnTo>
                  <a:lnTo>
                    <a:pt x="0" y="41"/>
                  </a:lnTo>
                  <a:lnTo>
                    <a:pt x="66" y="4"/>
                  </a:lnTo>
                  <a:cubicBezTo>
                    <a:pt x="64" y="2"/>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6"/>
            <p:cNvSpPr/>
            <p:nvPr/>
          </p:nvSpPr>
          <p:spPr>
            <a:xfrm>
              <a:off x="1592775" y="1595125"/>
              <a:ext cx="1650" cy="1050"/>
            </a:xfrm>
            <a:custGeom>
              <a:avLst/>
              <a:gdLst/>
              <a:ahLst/>
              <a:cxnLst/>
              <a:rect l="l" t="t" r="r" b="b"/>
              <a:pathLst>
                <a:path w="66" h="42" extrusionOk="0">
                  <a:moveTo>
                    <a:pt x="66" y="1"/>
                  </a:moveTo>
                  <a:lnTo>
                    <a:pt x="0" y="38"/>
                  </a:lnTo>
                  <a:cubicBezTo>
                    <a:pt x="0" y="40"/>
                    <a:pt x="0" y="41"/>
                    <a:pt x="0" y="41"/>
                  </a:cubicBezTo>
                  <a:lnTo>
                    <a:pt x="66" y="5"/>
                  </a:lnTo>
                  <a:cubicBezTo>
                    <a:pt x="66"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6"/>
            <p:cNvSpPr/>
            <p:nvPr/>
          </p:nvSpPr>
          <p:spPr>
            <a:xfrm>
              <a:off x="1592800" y="1595250"/>
              <a:ext cx="1675" cy="1025"/>
            </a:xfrm>
            <a:custGeom>
              <a:avLst/>
              <a:gdLst/>
              <a:ahLst/>
              <a:cxnLst/>
              <a:rect l="l" t="t" r="r" b="b"/>
              <a:pathLst>
                <a:path w="67" h="41" extrusionOk="0">
                  <a:moveTo>
                    <a:pt x="65" y="0"/>
                  </a:moveTo>
                  <a:lnTo>
                    <a:pt x="1" y="36"/>
                  </a:lnTo>
                  <a:lnTo>
                    <a:pt x="1" y="41"/>
                  </a:lnTo>
                  <a:lnTo>
                    <a:pt x="66"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6"/>
            <p:cNvSpPr/>
            <p:nvPr/>
          </p:nvSpPr>
          <p:spPr>
            <a:xfrm>
              <a:off x="1592800" y="1595300"/>
              <a:ext cx="1675" cy="1050"/>
            </a:xfrm>
            <a:custGeom>
              <a:avLst/>
              <a:gdLst/>
              <a:ahLst/>
              <a:cxnLst/>
              <a:rect l="l" t="t" r="r" b="b"/>
              <a:pathLst>
                <a:path w="67" h="42" extrusionOk="0">
                  <a:moveTo>
                    <a:pt x="66" y="1"/>
                  </a:moveTo>
                  <a:lnTo>
                    <a:pt x="1" y="39"/>
                  </a:lnTo>
                  <a:lnTo>
                    <a:pt x="2" y="39"/>
                  </a:lnTo>
                  <a:cubicBezTo>
                    <a:pt x="2" y="40"/>
                    <a:pt x="2" y="42"/>
                    <a:pt x="2" y="42"/>
                  </a:cubicBezTo>
                  <a:lnTo>
                    <a:pt x="66" y="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6"/>
            <p:cNvSpPr/>
            <p:nvPr/>
          </p:nvSpPr>
          <p:spPr>
            <a:xfrm>
              <a:off x="1592850" y="1595375"/>
              <a:ext cx="1625" cy="1050"/>
            </a:xfrm>
            <a:custGeom>
              <a:avLst/>
              <a:gdLst/>
              <a:ahLst/>
              <a:cxnLst/>
              <a:rect l="l" t="t" r="r" b="b"/>
              <a:pathLst>
                <a:path w="65" h="42" extrusionOk="0">
                  <a:moveTo>
                    <a:pt x="64" y="1"/>
                  </a:moveTo>
                  <a:lnTo>
                    <a:pt x="0" y="39"/>
                  </a:lnTo>
                  <a:lnTo>
                    <a:pt x="0" y="41"/>
                  </a:lnTo>
                  <a:lnTo>
                    <a:pt x="64" y="5"/>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6"/>
            <p:cNvSpPr/>
            <p:nvPr/>
          </p:nvSpPr>
          <p:spPr>
            <a:xfrm>
              <a:off x="1592850" y="1595500"/>
              <a:ext cx="1650" cy="1025"/>
            </a:xfrm>
            <a:custGeom>
              <a:avLst/>
              <a:gdLst/>
              <a:ahLst/>
              <a:cxnLst/>
              <a:rect l="l" t="t" r="r" b="b"/>
              <a:pathLst>
                <a:path w="66" h="41" extrusionOk="0">
                  <a:moveTo>
                    <a:pt x="65" y="0"/>
                  </a:moveTo>
                  <a:lnTo>
                    <a:pt x="0" y="36"/>
                  </a:lnTo>
                  <a:lnTo>
                    <a:pt x="0" y="41"/>
                  </a:lnTo>
                  <a:lnTo>
                    <a:pt x="65"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6"/>
            <p:cNvSpPr/>
            <p:nvPr/>
          </p:nvSpPr>
          <p:spPr>
            <a:xfrm>
              <a:off x="1592875" y="1595575"/>
              <a:ext cx="1625" cy="1025"/>
            </a:xfrm>
            <a:custGeom>
              <a:avLst/>
              <a:gdLst/>
              <a:ahLst/>
              <a:cxnLst/>
              <a:rect l="l" t="t" r="r" b="b"/>
              <a:pathLst>
                <a:path w="65" h="41" extrusionOk="0">
                  <a:moveTo>
                    <a:pt x="64" y="0"/>
                  </a:moveTo>
                  <a:lnTo>
                    <a:pt x="1" y="38"/>
                  </a:lnTo>
                  <a:lnTo>
                    <a:pt x="1"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6"/>
            <p:cNvSpPr/>
            <p:nvPr/>
          </p:nvSpPr>
          <p:spPr>
            <a:xfrm>
              <a:off x="1592875" y="1595650"/>
              <a:ext cx="1625" cy="1025"/>
            </a:xfrm>
            <a:custGeom>
              <a:avLst/>
              <a:gdLst/>
              <a:ahLst/>
              <a:cxnLst/>
              <a:rect l="l" t="t" r="r" b="b"/>
              <a:pathLst>
                <a:path w="65" h="41" extrusionOk="0">
                  <a:moveTo>
                    <a:pt x="64" y="0"/>
                  </a:moveTo>
                  <a:lnTo>
                    <a:pt x="1" y="38"/>
                  </a:lnTo>
                  <a:lnTo>
                    <a:pt x="1" y="41"/>
                  </a:lnTo>
                  <a:lnTo>
                    <a:pt x="64" y="3"/>
                  </a:lnTo>
                  <a:cubicBezTo>
                    <a:pt x="64" y="1"/>
                    <a:pt x="64" y="1"/>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6"/>
            <p:cNvSpPr/>
            <p:nvPr/>
          </p:nvSpPr>
          <p:spPr>
            <a:xfrm>
              <a:off x="1592875" y="1595700"/>
              <a:ext cx="1625" cy="1050"/>
            </a:xfrm>
            <a:custGeom>
              <a:avLst/>
              <a:gdLst/>
              <a:ahLst/>
              <a:cxnLst/>
              <a:rect l="l" t="t" r="r" b="b"/>
              <a:pathLst>
                <a:path w="65" h="42" extrusionOk="0">
                  <a:moveTo>
                    <a:pt x="64" y="1"/>
                  </a:moveTo>
                  <a:lnTo>
                    <a:pt x="1" y="39"/>
                  </a:lnTo>
                  <a:cubicBezTo>
                    <a:pt x="1" y="40"/>
                    <a:pt x="1" y="40"/>
                    <a:pt x="1" y="42"/>
                  </a:cubicBezTo>
                  <a:lnTo>
                    <a:pt x="64" y="4"/>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6"/>
            <p:cNvSpPr/>
            <p:nvPr/>
          </p:nvSpPr>
          <p:spPr>
            <a:xfrm>
              <a:off x="1592875" y="1595775"/>
              <a:ext cx="1650" cy="1050"/>
            </a:xfrm>
            <a:custGeom>
              <a:avLst/>
              <a:gdLst/>
              <a:ahLst/>
              <a:cxnLst/>
              <a:rect l="l" t="t" r="r" b="b"/>
              <a:pathLst>
                <a:path w="66" h="42" extrusionOk="0">
                  <a:moveTo>
                    <a:pt x="66" y="1"/>
                  </a:moveTo>
                  <a:lnTo>
                    <a:pt x="1" y="39"/>
                  </a:lnTo>
                  <a:lnTo>
                    <a:pt x="1"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6"/>
            <p:cNvSpPr/>
            <p:nvPr/>
          </p:nvSpPr>
          <p:spPr>
            <a:xfrm>
              <a:off x="1600750" y="1608900"/>
              <a:ext cx="4875" cy="2850"/>
            </a:xfrm>
            <a:custGeom>
              <a:avLst/>
              <a:gdLst/>
              <a:ahLst/>
              <a:cxnLst/>
              <a:rect l="l" t="t" r="r" b="b"/>
              <a:pathLst>
                <a:path w="195" h="114" extrusionOk="0">
                  <a:moveTo>
                    <a:pt x="66" y="1"/>
                  </a:moveTo>
                  <a:lnTo>
                    <a:pt x="0" y="38"/>
                  </a:lnTo>
                  <a:lnTo>
                    <a:pt x="131" y="114"/>
                  </a:lnTo>
                  <a:lnTo>
                    <a:pt x="195" y="76"/>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6"/>
            <p:cNvSpPr/>
            <p:nvPr/>
          </p:nvSpPr>
          <p:spPr>
            <a:xfrm>
              <a:off x="1604000" y="1602300"/>
              <a:ext cx="1675" cy="9450"/>
            </a:xfrm>
            <a:custGeom>
              <a:avLst/>
              <a:gdLst/>
              <a:ahLst/>
              <a:cxnLst/>
              <a:rect l="l" t="t" r="r" b="b"/>
              <a:pathLst>
                <a:path w="67" h="378" extrusionOk="0">
                  <a:moveTo>
                    <a:pt x="66" y="1"/>
                  </a:moveTo>
                  <a:lnTo>
                    <a:pt x="1" y="39"/>
                  </a:lnTo>
                  <a:lnTo>
                    <a:pt x="1" y="378"/>
                  </a:lnTo>
                  <a:lnTo>
                    <a:pt x="65" y="340"/>
                  </a:ln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6"/>
            <p:cNvSpPr/>
            <p:nvPr/>
          </p:nvSpPr>
          <p:spPr>
            <a:xfrm>
              <a:off x="1601250" y="1599325"/>
              <a:ext cx="1775" cy="1050"/>
            </a:xfrm>
            <a:custGeom>
              <a:avLst/>
              <a:gdLst/>
              <a:ahLst/>
              <a:cxnLst/>
              <a:rect l="l" t="t" r="r" b="b"/>
              <a:pathLst>
                <a:path w="71" h="42" extrusionOk="0">
                  <a:moveTo>
                    <a:pt x="70" y="1"/>
                  </a:moveTo>
                  <a:lnTo>
                    <a:pt x="70" y="1"/>
                  </a:lnTo>
                  <a:cubicBezTo>
                    <a:pt x="69" y="1"/>
                    <a:pt x="67" y="2"/>
                    <a:pt x="64" y="4"/>
                  </a:cubicBezTo>
                  <a:lnTo>
                    <a:pt x="5" y="39"/>
                  </a:lnTo>
                  <a:lnTo>
                    <a:pt x="5" y="39"/>
                  </a:lnTo>
                  <a:cubicBezTo>
                    <a:pt x="6" y="39"/>
                    <a:pt x="6" y="39"/>
                    <a:pt x="6" y="39"/>
                  </a:cubicBezTo>
                  <a:lnTo>
                    <a:pt x="70" y="1"/>
                  </a:lnTo>
                  <a:close/>
                  <a:moveTo>
                    <a:pt x="5" y="39"/>
                  </a:moveTo>
                  <a:cubicBezTo>
                    <a:pt x="3" y="39"/>
                    <a:pt x="2" y="40"/>
                    <a:pt x="1" y="40"/>
                  </a:cubicBezTo>
                  <a:lnTo>
                    <a:pt x="1" y="42"/>
                  </a:lnTo>
                  <a:lnTo>
                    <a:pt x="5"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6"/>
            <p:cNvSpPr/>
            <p:nvPr/>
          </p:nvSpPr>
          <p:spPr>
            <a:xfrm>
              <a:off x="1601400" y="1599300"/>
              <a:ext cx="1725" cy="1000"/>
            </a:xfrm>
            <a:custGeom>
              <a:avLst/>
              <a:gdLst/>
              <a:ahLst/>
              <a:cxnLst/>
              <a:rect l="l" t="t" r="r" b="b"/>
              <a:pathLst>
                <a:path w="69" h="40" extrusionOk="0">
                  <a:moveTo>
                    <a:pt x="69" y="1"/>
                  </a:moveTo>
                  <a:lnTo>
                    <a:pt x="64" y="2"/>
                  </a:lnTo>
                  <a:lnTo>
                    <a:pt x="0" y="40"/>
                  </a:lnTo>
                  <a:lnTo>
                    <a:pt x="5"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6"/>
            <p:cNvSpPr/>
            <p:nvPr/>
          </p:nvSpPr>
          <p:spPr>
            <a:xfrm>
              <a:off x="1601500" y="1599300"/>
              <a:ext cx="1725" cy="975"/>
            </a:xfrm>
            <a:custGeom>
              <a:avLst/>
              <a:gdLst/>
              <a:ahLst/>
              <a:cxnLst/>
              <a:rect l="l" t="t" r="r" b="b"/>
              <a:pathLst>
                <a:path w="69" h="39" extrusionOk="0">
                  <a:moveTo>
                    <a:pt x="65" y="1"/>
                  </a:moveTo>
                  <a:lnTo>
                    <a:pt x="1" y="38"/>
                  </a:lnTo>
                  <a:lnTo>
                    <a:pt x="4" y="38"/>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6"/>
            <p:cNvSpPr/>
            <p:nvPr/>
          </p:nvSpPr>
          <p:spPr>
            <a:xfrm>
              <a:off x="1601575" y="1599275"/>
              <a:ext cx="1725" cy="950"/>
            </a:xfrm>
            <a:custGeom>
              <a:avLst/>
              <a:gdLst/>
              <a:ahLst/>
              <a:cxnLst/>
              <a:rect l="l" t="t" r="r" b="b"/>
              <a:pathLst>
                <a:path w="69" h="38" extrusionOk="0">
                  <a:moveTo>
                    <a:pt x="66" y="0"/>
                  </a:moveTo>
                  <a:lnTo>
                    <a:pt x="1" y="38"/>
                  </a:lnTo>
                  <a:lnTo>
                    <a:pt x="5"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6"/>
            <p:cNvSpPr/>
            <p:nvPr/>
          </p:nvSpPr>
          <p:spPr>
            <a:xfrm>
              <a:off x="1601700" y="1599275"/>
              <a:ext cx="1675" cy="950"/>
            </a:xfrm>
            <a:custGeom>
              <a:avLst/>
              <a:gdLst/>
              <a:ahLst/>
              <a:cxnLst/>
              <a:rect l="l" t="t" r="r" b="b"/>
              <a:pathLst>
                <a:path w="67" h="38" extrusionOk="0">
                  <a:moveTo>
                    <a:pt x="64"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6"/>
            <p:cNvSpPr/>
            <p:nvPr/>
          </p:nvSpPr>
          <p:spPr>
            <a:xfrm>
              <a:off x="1601750" y="1599275"/>
              <a:ext cx="1700" cy="950"/>
            </a:xfrm>
            <a:custGeom>
              <a:avLst/>
              <a:gdLst/>
              <a:ahLst/>
              <a:cxnLst/>
              <a:rect l="l" t="t" r="r" b="b"/>
              <a:pathLst>
                <a:path w="68" h="38" extrusionOk="0">
                  <a:moveTo>
                    <a:pt x="65" y="0"/>
                  </a:moveTo>
                  <a:lnTo>
                    <a:pt x="1" y="38"/>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6"/>
            <p:cNvSpPr/>
            <p:nvPr/>
          </p:nvSpPr>
          <p:spPr>
            <a:xfrm>
              <a:off x="1601825" y="1599300"/>
              <a:ext cx="1700" cy="975"/>
            </a:xfrm>
            <a:custGeom>
              <a:avLst/>
              <a:gdLst/>
              <a:ahLst/>
              <a:cxnLst/>
              <a:rect l="l" t="t" r="r" b="b"/>
              <a:pathLst>
                <a:path w="68" h="39" extrusionOk="0">
                  <a:moveTo>
                    <a:pt x="65" y="1"/>
                  </a:moveTo>
                  <a:lnTo>
                    <a:pt x="3" y="37"/>
                  </a:lnTo>
                  <a:lnTo>
                    <a:pt x="4" y="37"/>
                  </a:lnTo>
                  <a:lnTo>
                    <a:pt x="68" y="1"/>
                  </a:lnTo>
                  <a:close/>
                  <a:moveTo>
                    <a:pt x="1" y="37"/>
                  </a:moveTo>
                  <a:lnTo>
                    <a:pt x="1" y="38"/>
                  </a:lnTo>
                  <a:lnTo>
                    <a:pt x="3"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6"/>
            <p:cNvSpPr/>
            <p:nvPr/>
          </p:nvSpPr>
          <p:spPr>
            <a:xfrm>
              <a:off x="1601900" y="1599300"/>
              <a:ext cx="1700" cy="975"/>
            </a:xfrm>
            <a:custGeom>
              <a:avLst/>
              <a:gdLst/>
              <a:ahLst/>
              <a:cxnLst/>
              <a:rect l="l" t="t" r="r" b="b"/>
              <a:pathLst>
                <a:path w="68" h="39" extrusionOk="0">
                  <a:moveTo>
                    <a:pt x="65" y="1"/>
                  </a:moveTo>
                  <a:lnTo>
                    <a:pt x="1" y="38"/>
                  </a:lnTo>
                  <a:lnTo>
                    <a:pt x="4"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6"/>
            <p:cNvSpPr/>
            <p:nvPr/>
          </p:nvSpPr>
          <p:spPr>
            <a:xfrm>
              <a:off x="1601975" y="1599300"/>
              <a:ext cx="1700" cy="975"/>
            </a:xfrm>
            <a:custGeom>
              <a:avLst/>
              <a:gdLst/>
              <a:ahLst/>
              <a:cxnLst/>
              <a:rect l="l" t="t" r="r" b="b"/>
              <a:pathLst>
                <a:path w="68" h="39" extrusionOk="0">
                  <a:moveTo>
                    <a:pt x="64" y="1"/>
                  </a:moveTo>
                  <a:lnTo>
                    <a:pt x="1" y="38"/>
                  </a:lnTo>
                  <a:lnTo>
                    <a:pt x="2"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6"/>
            <p:cNvSpPr/>
            <p:nvPr/>
          </p:nvSpPr>
          <p:spPr>
            <a:xfrm>
              <a:off x="1602025" y="1599325"/>
              <a:ext cx="1725" cy="975"/>
            </a:xfrm>
            <a:custGeom>
              <a:avLst/>
              <a:gdLst/>
              <a:ahLst/>
              <a:cxnLst/>
              <a:rect l="l" t="t" r="r" b="b"/>
              <a:pathLst>
                <a:path w="69" h="39" extrusionOk="0">
                  <a:moveTo>
                    <a:pt x="65" y="1"/>
                  </a:moveTo>
                  <a:lnTo>
                    <a:pt x="0" y="39"/>
                  </a:lnTo>
                  <a:lnTo>
                    <a:pt x="3" y="39"/>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6"/>
            <p:cNvSpPr/>
            <p:nvPr/>
          </p:nvSpPr>
          <p:spPr>
            <a:xfrm>
              <a:off x="1602100" y="1599375"/>
              <a:ext cx="1675" cy="925"/>
            </a:xfrm>
            <a:custGeom>
              <a:avLst/>
              <a:gdLst/>
              <a:ahLst/>
              <a:cxnLst/>
              <a:rect l="l" t="t" r="r" b="b"/>
              <a:pathLst>
                <a:path w="67" h="37" extrusionOk="0">
                  <a:moveTo>
                    <a:pt x="65" y="0"/>
                  </a:moveTo>
                  <a:lnTo>
                    <a:pt x="0" y="37"/>
                  </a:lnTo>
                  <a:lnTo>
                    <a:pt x="3" y="37"/>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6"/>
            <p:cNvSpPr/>
            <p:nvPr/>
          </p:nvSpPr>
          <p:spPr>
            <a:xfrm>
              <a:off x="1602150" y="1599400"/>
              <a:ext cx="1700" cy="975"/>
            </a:xfrm>
            <a:custGeom>
              <a:avLst/>
              <a:gdLst/>
              <a:ahLst/>
              <a:cxnLst/>
              <a:rect l="l" t="t" r="r" b="b"/>
              <a:pathLst>
                <a:path w="68" h="39" extrusionOk="0">
                  <a:moveTo>
                    <a:pt x="65" y="1"/>
                  </a:moveTo>
                  <a:lnTo>
                    <a:pt x="1" y="39"/>
                  </a:lnTo>
                  <a:lnTo>
                    <a:pt x="4"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6"/>
            <p:cNvSpPr/>
            <p:nvPr/>
          </p:nvSpPr>
          <p:spPr>
            <a:xfrm>
              <a:off x="1602225" y="1599400"/>
              <a:ext cx="1700" cy="975"/>
            </a:xfrm>
            <a:custGeom>
              <a:avLst/>
              <a:gdLst/>
              <a:ahLst/>
              <a:cxnLst/>
              <a:rect l="l" t="t" r="r" b="b"/>
              <a:pathLst>
                <a:path w="68" h="39" extrusionOk="0">
                  <a:moveTo>
                    <a:pt x="65" y="1"/>
                  </a:moveTo>
                  <a:lnTo>
                    <a:pt x="1" y="39"/>
                  </a:lnTo>
                  <a:lnTo>
                    <a:pt x="4" y="39"/>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6"/>
            <p:cNvSpPr/>
            <p:nvPr/>
          </p:nvSpPr>
          <p:spPr>
            <a:xfrm>
              <a:off x="1602300" y="1599450"/>
              <a:ext cx="1700" cy="975"/>
            </a:xfrm>
            <a:custGeom>
              <a:avLst/>
              <a:gdLst/>
              <a:ahLst/>
              <a:cxnLst/>
              <a:rect l="l" t="t" r="r" b="b"/>
              <a:pathLst>
                <a:path w="68" h="39" extrusionOk="0">
                  <a:moveTo>
                    <a:pt x="1" y="37"/>
                  </a:moveTo>
                  <a:lnTo>
                    <a:pt x="1" y="38"/>
                  </a:lnTo>
                  <a:lnTo>
                    <a:pt x="2" y="37"/>
                  </a:lnTo>
                  <a:lnTo>
                    <a:pt x="2" y="37"/>
                  </a:lnTo>
                  <a:lnTo>
                    <a:pt x="1" y="37"/>
                  </a:lnTo>
                  <a:close/>
                  <a:moveTo>
                    <a:pt x="65" y="0"/>
                  </a:moveTo>
                  <a:lnTo>
                    <a:pt x="2" y="37"/>
                  </a:lnTo>
                  <a:lnTo>
                    <a:pt x="2" y="37"/>
                  </a:lnTo>
                  <a:lnTo>
                    <a:pt x="2" y="38"/>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6"/>
            <p:cNvSpPr/>
            <p:nvPr/>
          </p:nvSpPr>
          <p:spPr>
            <a:xfrm>
              <a:off x="1602350" y="1599475"/>
              <a:ext cx="1675" cy="975"/>
            </a:xfrm>
            <a:custGeom>
              <a:avLst/>
              <a:gdLst/>
              <a:ahLst/>
              <a:cxnLst/>
              <a:rect l="l" t="t" r="r" b="b"/>
              <a:pathLst>
                <a:path w="67" h="39" extrusionOk="0">
                  <a:moveTo>
                    <a:pt x="65" y="1"/>
                  </a:moveTo>
                  <a:lnTo>
                    <a:pt x="0" y="38"/>
                  </a:lnTo>
                  <a:lnTo>
                    <a:pt x="3" y="38"/>
                  </a:lnTo>
                  <a:lnTo>
                    <a:pt x="67"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6"/>
            <p:cNvSpPr/>
            <p:nvPr/>
          </p:nvSpPr>
          <p:spPr>
            <a:xfrm>
              <a:off x="1604000" y="1610800"/>
              <a:ext cx="9525" cy="5500"/>
            </a:xfrm>
            <a:custGeom>
              <a:avLst/>
              <a:gdLst/>
              <a:ahLst/>
              <a:cxnLst/>
              <a:rect l="l" t="t" r="r" b="b"/>
              <a:pathLst>
                <a:path w="381" h="220" extrusionOk="0">
                  <a:moveTo>
                    <a:pt x="65" y="0"/>
                  </a:moveTo>
                  <a:lnTo>
                    <a:pt x="1" y="38"/>
                  </a:lnTo>
                  <a:lnTo>
                    <a:pt x="317" y="219"/>
                  </a:lnTo>
                  <a:lnTo>
                    <a:pt x="381" y="183"/>
                  </a:lnTo>
                  <a:lnTo>
                    <a:pt x="6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6"/>
            <p:cNvSpPr/>
            <p:nvPr/>
          </p:nvSpPr>
          <p:spPr>
            <a:xfrm>
              <a:off x="1600750" y="1600200"/>
              <a:ext cx="3275" cy="11550"/>
            </a:xfrm>
            <a:custGeom>
              <a:avLst/>
              <a:gdLst/>
              <a:ahLst/>
              <a:cxnLst/>
              <a:rect l="l" t="t" r="r" b="b"/>
              <a:pathLst>
                <a:path w="131" h="462" extrusionOk="0">
                  <a:moveTo>
                    <a:pt x="38" y="1"/>
                  </a:moveTo>
                  <a:cubicBezTo>
                    <a:pt x="17" y="1"/>
                    <a:pt x="2" y="18"/>
                    <a:pt x="2" y="47"/>
                  </a:cubicBezTo>
                  <a:lnTo>
                    <a:pt x="0" y="386"/>
                  </a:lnTo>
                  <a:lnTo>
                    <a:pt x="131" y="462"/>
                  </a:lnTo>
                  <a:lnTo>
                    <a:pt x="131" y="123"/>
                  </a:lnTo>
                  <a:cubicBezTo>
                    <a:pt x="129" y="76"/>
                    <a:pt x="105" y="34"/>
                    <a:pt x="67" y="9"/>
                  </a:cubicBezTo>
                  <a:cubicBezTo>
                    <a:pt x="57" y="4"/>
                    <a:pt x="47" y="1"/>
                    <a:pt x="38"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6"/>
            <p:cNvSpPr/>
            <p:nvPr/>
          </p:nvSpPr>
          <p:spPr>
            <a:xfrm>
              <a:off x="1602425" y="1599525"/>
              <a:ext cx="1600" cy="925"/>
            </a:xfrm>
            <a:custGeom>
              <a:avLst/>
              <a:gdLst/>
              <a:ahLst/>
              <a:cxnLst/>
              <a:rect l="l" t="t" r="r" b="b"/>
              <a:pathLst>
                <a:path w="64" h="37" extrusionOk="0">
                  <a:moveTo>
                    <a:pt x="0" y="36"/>
                  </a:moveTo>
                  <a:lnTo>
                    <a:pt x="64" y="0"/>
                  </a:lnTo>
                  <a:lnTo>
                    <a:pt x="64" y="0"/>
                  </a:lnTo>
                  <a:lnTo>
                    <a:pt x="0" y="36"/>
                  </a:lnTo>
                  <a:lnTo>
                    <a:pt x="0" y="36"/>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6"/>
            <p:cNvSpPr/>
            <p:nvPr/>
          </p:nvSpPr>
          <p:spPr>
            <a:xfrm>
              <a:off x="1602425" y="1599525"/>
              <a:ext cx="1725" cy="1000"/>
            </a:xfrm>
            <a:custGeom>
              <a:avLst/>
              <a:gdLst/>
              <a:ahLst/>
              <a:cxnLst/>
              <a:rect l="l" t="t" r="r" b="b"/>
              <a:pathLst>
                <a:path w="69" h="40" extrusionOk="0">
                  <a:moveTo>
                    <a:pt x="65" y="0"/>
                  </a:moveTo>
                  <a:lnTo>
                    <a:pt x="0" y="38"/>
                  </a:lnTo>
                  <a:lnTo>
                    <a:pt x="3"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6"/>
            <p:cNvSpPr/>
            <p:nvPr/>
          </p:nvSpPr>
          <p:spPr>
            <a:xfrm>
              <a:off x="1602475" y="1599550"/>
              <a:ext cx="1750" cy="1000"/>
            </a:xfrm>
            <a:custGeom>
              <a:avLst/>
              <a:gdLst/>
              <a:ahLst/>
              <a:cxnLst/>
              <a:rect l="l" t="t" r="r" b="b"/>
              <a:pathLst>
                <a:path w="70" h="40" extrusionOk="0">
                  <a:moveTo>
                    <a:pt x="66" y="1"/>
                  </a:moveTo>
                  <a:lnTo>
                    <a:pt x="1" y="38"/>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6"/>
            <p:cNvSpPr/>
            <p:nvPr/>
          </p:nvSpPr>
          <p:spPr>
            <a:xfrm>
              <a:off x="1602550" y="1599600"/>
              <a:ext cx="1700" cy="1000"/>
            </a:xfrm>
            <a:custGeom>
              <a:avLst/>
              <a:gdLst/>
              <a:ahLst/>
              <a:cxnLst/>
              <a:rect l="l" t="t" r="r" b="b"/>
              <a:pathLst>
                <a:path w="68" h="40" extrusionOk="0">
                  <a:moveTo>
                    <a:pt x="66" y="0"/>
                  </a:moveTo>
                  <a:lnTo>
                    <a:pt x="1" y="38"/>
                  </a:lnTo>
                  <a:lnTo>
                    <a:pt x="4" y="39"/>
                  </a:lnTo>
                  <a:lnTo>
                    <a:pt x="68"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6"/>
            <p:cNvSpPr/>
            <p:nvPr/>
          </p:nvSpPr>
          <p:spPr>
            <a:xfrm>
              <a:off x="1602625" y="1599675"/>
              <a:ext cx="1700" cy="1000"/>
            </a:xfrm>
            <a:custGeom>
              <a:avLst/>
              <a:gdLst/>
              <a:ahLst/>
              <a:cxnLst/>
              <a:rect l="l" t="t" r="r" b="b"/>
              <a:pathLst>
                <a:path w="68" h="40" extrusionOk="0">
                  <a:moveTo>
                    <a:pt x="65" y="0"/>
                  </a:moveTo>
                  <a:lnTo>
                    <a:pt x="1" y="36"/>
                  </a:lnTo>
                  <a:lnTo>
                    <a:pt x="4" y="39"/>
                  </a:lnTo>
                  <a:lnTo>
                    <a:pt x="67" y="1"/>
                  </a:lnTo>
                  <a:cubicBezTo>
                    <a:pt x="67" y="0"/>
                    <a:pt x="66"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6"/>
            <p:cNvSpPr/>
            <p:nvPr/>
          </p:nvSpPr>
          <p:spPr>
            <a:xfrm>
              <a:off x="1602700" y="1599700"/>
              <a:ext cx="1700" cy="1000"/>
            </a:xfrm>
            <a:custGeom>
              <a:avLst/>
              <a:gdLst/>
              <a:ahLst/>
              <a:cxnLst/>
              <a:rect l="l" t="t" r="r" b="b"/>
              <a:pathLst>
                <a:path w="68" h="40" extrusionOk="0">
                  <a:moveTo>
                    <a:pt x="64" y="0"/>
                  </a:moveTo>
                  <a:lnTo>
                    <a:pt x="1" y="38"/>
                  </a:lnTo>
                  <a:lnTo>
                    <a:pt x="4" y="40"/>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6"/>
            <p:cNvSpPr/>
            <p:nvPr/>
          </p:nvSpPr>
          <p:spPr>
            <a:xfrm>
              <a:off x="1602775" y="1599775"/>
              <a:ext cx="1700" cy="1000"/>
            </a:xfrm>
            <a:custGeom>
              <a:avLst/>
              <a:gdLst/>
              <a:ahLst/>
              <a:cxnLst/>
              <a:rect l="l" t="t" r="r" b="b"/>
              <a:pathLst>
                <a:path w="68" h="40" extrusionOk="0">
                  <a:moveTo>
                    <a:pt x="64" y="0"/>
                  </a:moveTo>
                  <a:lnTo>
                    <a:pt x="1" y="38"/>
                  </a:lnTo>
                  <a:lnTo>
                    <a:pt x="3"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6"/>
            <p:cNvSpPr/>
            <p:nvPr/>
          </p:nvSpPr>
          <p:spPr>
            <a:xfrm>
              <a:off x="1602850" y="1599800"/>
              <a:ext cx="1700" cy="1050"/>
            </a:xfrm>
            <a:custGeom>
              <a:avLst/>
              <a:gdLst/>
              <a:ahLst/>
              <a:cxnLst/>
              <a:rect l="l" t="t" r="r" b="b"/>
              <a:pathLst>
                <a:path w="68" h="42" extrusionOk="0">
                  <a:moveTo>
                    <a:pt x="64" y="1"/>
                  </a:moveTo>
                  <a:lnTo>
                    <a:pt x="0" y="39"/>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6"/>
            <p:cNvSpPr/>
            <p:nvPr/>
          </p:nvSpPr>
          <p:spPr>
            <a:xfrm>
              <a:off x="1602925" y="1599875"/>
              <a:ext cx="1700" cy="1050"/>
            </a:xfrm>
            <a:custGeom>
              <a:avLst/>
              <a:gdLst/>
              <a:ahLst/>
              <a:cxnLst/>
              <a:rect l="l" t="t" r="r" b="b"/>
              <a:pathLst>
                <a:path w="68" h="42" extrusionOk="0">
                  <a:moveTo>
                    <a:pt x="64" y="1"/>
                  </a:moveTo>
                  <a:lnTo>
                    <a:pt x="0" y="38"/>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6"/>
            <p:cNvSpPr/>
            <p:nvPr/>
          </p:nvSpPr>
          <p:spPr>
            <a:xfrm>
              <a:off x="1603000" y="1599950"/>
              <a:ext cx="1675" cy="1050"/>
            </a:xfrm>
            <a:custGeom>
              <a:avLst/>
              <a:gdLst/>
              <a:ahLst/>
              <a:cxnLst/>
              <a:rect l="l" t="t" r="r" b="b"/>
              <a:pathLst>
                <a:path w="67" h="42" extrusionOk="0">
                  <a:moveTo>
                    <a:pt x="64" y="1"/>
                  </a:moveTo>
                  <a:lnTo>
                    <a:pt x="0" y="38"/>
                  </a:lnTo>
                  <a:lnTo>
                    <a:pt x="3"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6"/>
            <p:cNvSpPr/>
            <p:nvPr/>
          </p:nvSpPr>
          <p:spPr>
            <a:xfrm>
              <a:off x="1603075" y="1600025"/>
              <a:ext cx="1675" cy="1050"/>
            </a:xfrm>
            <a:custGeom>
              <a:avLst/>
              <a:gdLst/>
              <a:ahLst/>
              <a:cxnLst/>
              <a:rect l="l" t="t" r="r" b="b"/>
              <a:pathLst>
                <a:path w="67" h="42" extrusionOk="0">
                  <a:moveTo>
                    <a:pt x="64" y="1"/>
                  </a:moveTo>
                  <a:lnTo>
                    <a:pt x="0" y="38"/>
                  </a:lnTo>
                  <a:lnTo>
                    <a:pt x="2" y="41"/>
                  </a:lnTo>
                  <a:lnTo>
                    <a:pt x="67"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6"/>
            <p:cNvSpPr/>
            <p:nvPr/>
          </p:nvSpPr>
          <p:spPr>
            <a:xfrm>
              <a:off x="1603100" y="1600100"/>
              <a:ext cx="1725" cy="1050"/>
            </a:xfrm>
            <a:custGeom>
              <a:avLst/>
              <a:gdLst/>
              <a:ahLst/>
              <a:cxnLst/>
              <a:rect l="l" t="t" r="r" b="b"/>
              <a:pathLst>
                <a:path w="69" h="42" extrusionOk="0">
                  <a:moveTo>
                    <a:pt x="66" y="0"/>
                  </a:moveTo>
                  <a:lnTo>
                    <a:pt x="1" y="38"/>
                  </a:lnTo>
                  <a:lnTo>
                    <a:pt x="4"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6"/>
            <p:cNvSpPr/>
            <p:nvPr/>
          </p:nvSpPr>
          <p:spPr>
            <a:xfrm>
              <a:off x="1603175" y="1600175"/>
              <a:ext cx="1700" cy="1025"/>
            </a:xfrm>
            <a:custGeom>
              <a:avLst/>
              <a:gdLst/>
              <a:ahLst/>
              <a:cxnLst/>
              <a:rect l="l" t="t" r="r" b="b"/>
              <a:pathLst>
                <a:path w="68" h="41" extrusionOk="0">
                  <a:moveTo>
                    <a:pt x="66" y="0"/>
                  </a:moveTo>
                  <a:lnTo>
                    <a:pt x="1" y="38"/>
                  </a:lnTo>
                  <a:cubicBezTo>
                    <a:pt x="2" y="38"/>
                    <a:pt x="2" y="39"/>
                    <a:pt x="3" y="41"/>
                  </a:cubicBezTo>
                  <a:lnTo>
                    <a:pt x="67" y="3"/>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6"/>
            <p:cNvSpPr/>
            <p:nvPr/>
          </p:nvSpPr>
          <p:spPr>
            <a:xfrm>
              <a:off x="1603250" y="1600250"/>
              <a:ext cx="1700" cy="1075"/>
            </a:xfrm>
            <a:custGeom>
              <a:avLst/>
              <a:gdLst/>
              <a:ahLst/>
              <a:cxnLst/>
              <a:rect l="l" t="t" r="r" b="b"/>
              <a:pathLst>
                <a:path w="68" h="43" extrusionOk="0">
                  <a:moveTo>
                    <a:pt x="64" y="0"/>
                  </a:moveTo>
                  <a:lnTo>
                    <a:pt x="0" y="38"/>
                  </a:lnTo>
                  <a:lnTo>
                    <a:pt x="3" y="42"/>
                  </a:lnTo>
                  <a:lnTo>
                    <a:pt x="67" y="5"/>
                  </a:lnTo>
                  <a:cubicBezTo>
                    <a:pt x="67" y="3"/>
                    <a:pt x="66"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6"/>
            <p:cNvSpPr/>
            <p:nvPr/>
          </p:nvSpPr>
          <p:spPr>
            <a:xfrm>
              <a:off x="1603325" y="1600350"/>
              <a:ext cx="1725" cy="1075"/>
            </a:xfrm>
            <a:custGeom>
              <a:avLst/>
              <a:gdLst/>
              <a:ahLst/>
              <a:cxnLst/>
              <a:rect l="l" t="t" r="r" b="b"/>
              <a:pathLst>
                <a:path w="69" h="43" extrusionOk="0">
                  <a:moveTo>
                    <a:pt x="64" y="1"/>
                  </a:moveTo>
                  <a:lnTo>
                    <a:pt x="1" y="38"/>
                  </a:lnTo>
                  <a:lnTo>
                    <a:pt x="1" y="38"/>
                  </a:lnTo>
                  <a:cubicBezTo>
                    <a:pt x="1" y="38"/>
                    <a:pt x="1" y="37"/>
                    <a:pt x="0" y="37"/>
                  </a:cubicBezTo>
                  <a:lnTo>
                    <a:pt x="0" y="38"/>
                  </a:lnTo>
                  <a:lnTo>
                    <a:pt x="1" y="38"/>
                  </a:lnTo>
                  <a:lnTo>
                    <a:pt x="1" y="38"/>
                  </a:lnTo>
                  <a:cubicBezTo>
                    <a:pt x="2" y="40"/>
                    <a:pt x="3" y="41"/>
                    <a:pt x="5" y="43"/>
                  </a:cubicBezTo>
                  <a:lnTo>
                    <a:pt x="68" y="6"/>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6"/>
            <p:cNvSpPr/>
            <p:nvPr/>
          </p:nvSpPr>
          <p:spPr>
            <a:xfrm>
              <a:off x="1603425" y="1600500"/>
              <a:ext cx="1725" cy="1150"/>
            </a:xfrm>
            <a:custGeom>
              <a:avLst/>
              <a:gdLst/>
              <a:ahLst/>
              <a:cxnLst/>
              <a:rect l="l" t="t" r="r" b="b"/>
              <a:pathLst>
                <a:path w="69" h="46" extrusionOk="0">
                  <a:moveTo>
                    <a:pt x="64" y="0"/>
                  </a:moveTo>
                  <a:lnTo>
                    <a:pt x="1" y="38"/>
                  </a:lnTo>
                  <a:cubicBezTo>
                    <a:pt x="2" y="40"/>
                    <a:pt x="4" y="42"/>
                    <a:pt x="5" y="45"/>
                  </a:cubicBezTo>
                  <a:lnTo>
                    <a:pt x="69" y="8"/>
                  </a:lnTo>
                  <a:cubicBezTo>
                    <a:pt x="67" y="5"/>
                    <a:pt x="66"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6"/>
            <p:cNvSpPr/>
            <p:nvPr/>
          </p:nvSpPr>
          <p:spPr>
            <a:xfrm>
              <a:off x="1603550" y="1600675"/>
              <a:ext cx="1725" cy="1125"/>
            </a:xfrm>
            <a:custGeom>
              <a:avLst/>
              <a:gdLst/>
              <a:ahLst/>
              <a:cxnLst/>
              <a:rect l="l" t="t" r="r" b="b"/>
              <a:pathLst>
                <a:path w="69" h="45" extrusionOk="0">
                  <a:moveTo>
                    <a:pt x="64" y="1"/>
                  </a:moveTo>
                  <a:lnTo>
                    <a:pt x="0" y="38"/>
                  </a:lnTo>
                  <a:lnTo>
                    <a:pt x="3" y="44"/>
                  </a:lnTo>
                  <a:lnTo>
                    <a:pt x="68" y="6"/>
                  </a:lnTo>
                  <a:cubicBezTo>
                    <a:pt x="67" y="5"/>
                    <a:pt x="65"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6"/>
            <p:cNvSpPr/>
            <p:nvPr/>
          </p:nvSpPr>
          <p:spPr>
            <a:xfrm>
              <a:off x="1603600" y="1600825"/>
              <a:ext cx="1700" cy="1050"/>
            </a:xfrm>
            <a:custGeom>
              <a:avLst/>
              <a:gdLst/>
              <a:ahLst/>
              <a:cxnLst/>
              <a:rect l="l" t="t" r="r" b="b"/>
              <a:pathLst>
                <a:path w="68" h="42" extrusionOk="0">
                  <a:moveTo>
                    <a:pt x="66" y="0"/>
                  </a:moveTo>
                  <a:lnTo>
                    <a:pt x="1" y="38"/>
                  </a:lnTo>
                  <a:lnTo>
                    <a:pt x="4" y="41"/>
                  </a:lnTo>
                  <a:lnTo>
                    <a:pt x="68" y="5"/>
                  </a:lnTo>
                  <a:cubicBezTo>
                    <a:pt x="66" y="3"/>
                    <a:pt x="66" y="2"/>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6"/>
            <p:cNvSpPr/>
            <p:nvPr/>
          </p:nvSpPr>
          <p:spPr>
            <a:xfrm>
              <a:off x="1603675" y="1600925"/>
              <a:ext cx="1675" cy="1050"/>
            </a:xfrm>
            <a:custGeom>
              <a:avLst/>
              <a:gdLst/>
              <a:ahLst/>
              <a:cxnLst/>
              <a:rect l="l" t="t" r="r" b="b"/>
              <a:pathLst>
                <a:path w="67" h="42" extrusionOk="0">
                  <a:moveTo>
                    <a:pt x="65" y="1"/>
                  </a:moveTo>
                  <a:lnTo>
                    <a:pt x="1" y="37"/>
                  </a:lnTo>
                  <a:lnTo>
                    <a:pt x="2" y="41"/>
                  </a:lnTo>
                  <a:lnTo>
                    <a:pt x="66" y="4"/>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6"/>
            <p:cNvSpPr/>
            <p:nvPr/>
          </p:nvSpPr>
          <p:spPr>
            <a:xfrm>
              <a:off x="1603725" y="1601000"/>
              <a:ext cx="1650" cy="1050"/>
            </a:xfrm>
            <a:custGeom>
              <a:avLst/>
              <a:gdLst/>
              <a:ahLst/>
              <a:cxnLst/>
              <a:rect l="l" t="t" r="r" b="b"/>
              <a:pathLst>
                <a:path w="66" h="42" extrusionOk="0">
                  <a:moveTo>
                    <a:pt x="64" y="1"/>
                  </a:moveTo>
                  <a:lnTo>
                    <a:pt x="0" y="38"/>
                  </a:lnTo>
                  <a:lnTo>
                    <a:pt x="2" y="41"/>
                  </a:lnTo>
                  <a:lnTo>
                    <a:pt x="66" y="4"/>
                  </a:lnTo>
                  <a:cubicBezTo>
                    <a:pt x="66" y="2"/>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6"/>
            <p:cNvSpPr/>
            <p:nvPr/>
          </p:nvSpPr>
          <p:spPr>
            <a:xfrm>
              <a:off x="1603750" y="1601075"/>
              <a:ext cx="1650" cy="1050"/>
            </a:xfrm>
            <a:custGeom>
              <a:avLst/>
              <a:gdLst/>
              <a:ahLst/>
              <a:cxnLst/>
              <a:rect l="l" t="t" r="r" b="b"/>
              <a:pathLst>
                <a:path w="66" h="42" extrusionOk="0">
                  <a:moveTo>
                    <a:pt x="65" y="1"/>
                  </a:moveTo>
                  <a:lnTo>
                    <a:pt x="1" y="38"/>
                  </a:lnTo>
                  <a:cubicBezTo>
                    <a:pt x="2" y="40"/>
                    <a:pt x="2" y="40"/>
                    <a:pt x="2" y="41"/>
                  </a:cubicBezTo>
                  <a:lnTo>
                    <a:pt x="66" y="3"/>
                  </a:lnTo>
                  <a:cubicBezTo>
                    <a:pt x="66" y="3"/>
                    <a:pt x="65"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6"/>
            <p:cNvSpPr/>
            <p:nvPr/>
          </p:nvSpPr>
          <p:spPr>
            <a:xfrm>
              <a:off x="1603800" y="1601150"/>
              <a:ext cx="1650" cy="1050"/>
            </a:xfrm>
            <a:custGeom>
              <a:avLst/>
              <a:gdLst/>
              <a:ahLst/>
              <a:cxnLst/>
              <a:rect l="l" t="t" r="r" b="b"/>
              <a:pathLst>
                <a:path w="66" h="42" extrusionOk="0">
                  <a:moveTo>
                    <a:pt x="64" y="0"/>
                  </a:moveTo>
                  <a:lnTo>
                    <a:pt x="0" y="38"/>
                  </a:lnTo>
                  <a:cubicBezTo>
                    <a:pt x="0" y="40"/>
                    <a:pt x="0" y="40"/>
                    <a:pt x="0" y="41"/>
                  </a:cubicBezTo>
                  <a:lnTo>
                    <a:pt x="65" y="3"/>
                  </a:lnTo>
                  <a:cubicBezTo>
                    <a:pt x="65"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6"/>
            <p:cNvSpPr/>
            <p:nvPr/>
          </p:nvSpPr>
          <p:spPr>
            <a:xfrm>
              <a:off x="1603800" y="1601225"/>
              <a:ext cx="1675" cy="1025"/>
            </a:xfrm>
            <a:custGeom>
              <a:avLst/>
              <a:gdLst/>
              <a:ahLst/>
              <a:cxnLst/>
              <a:rect l="l" t="t" r="r" b="b"/>
              <a:pathLst>
                <a:path w="67" h="41" extrusionOk="0">
                  <a:moveTo>
                    <a:pt x="65" y="0"/>
                  </a:moveTo>
                  <a:lnTo>
                    <a:pt x="0" y="38"/>
                  </a:lnTo>
                  <a:cubicBezTo>
                    <a:pt x="2" y="40"/>
                    <a:pt x="2" y="41"/>
                    <a:pt x="2" y="41"/>
                  </a:cubicBezTo>
                  <a:lnTo>
                    <a:pt x="67" y="5"/>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6"/>
            <p:cNvSpPr/>
            <p:nvPr/>
          </p:nvSpPr>
          <p:spPr>
            <a:xfrm>
              <a:off x="1603825" y="1601325"/>
              <a:ext cx="1650" cy="1050"/>
            </a:xfrm>
            <a:custGeom>
              <a:avLst/>
              <a:gdLst/>
              <a:ahLst/>
              <a:cxnLst/>
              <a:rect l="l" t="t" r="r" b="b"/>
              <a:pathLst>
                <a:path w="66" h="42" extrusionOk="0">
                  <a:moveTo>
                    <a:pt x="66" y="1"/>
                  </a:moveTo>
                  <a:lnTo>
                    <a:pt x="1" y="37"/>
                  </a:lnTo>
                  <a:lnTo>
                    <a:pt x="2" y="41"/>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6"/>
            <p:cNvSpPr/>
            <p:nvPr/>
          </p:nvSpPr>
          <p:spPr>
            <a:xfrm>
              <a:off x="1603875" y="1601400"/>
              <a:ext cx="1650" cy="1050"/>
            </a:xfrm>
            <a:custGeom>
              <a:avLst/>
              <a:gdLst/>
              <a:ahLst/>
              <a:cxnLst/>
              <a:rect l="l" t="t" r="r" b="b"/>
              <a:pathLst>
                <a:path w="66" h="42" extrusionOk="0">
                  <a:moveTo>
                    <a:pt x="64" y="1"/>
                  </a:moveTo>
                  <a:lnTo>
                    <a:pt x="0" y="38"/>
                  </a:lnTo>
                  <a:lnTo>
                    <a:pt x="2" y="41"/>
                  </a:lnTo>
                  <a:lnTo>
                    <a:pt x="65"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6"/>
            <p:cNvSpPr/>
            <p:nvPr/>
          </p:nvSpPr>
          <p:spPr>
            <a:xfrm>
              <a:off x="1603900" y="1601475"/>
              <a:ext cx="1650" cy="1050"/>
            </a:xfrm>
            <a:custGeom>
              <a:avLst/>
              <a:gdLst/>
              <a:ahLst/>
              <a:cxnLst/>
              <a:rect l="l" t="t" r="r" b="b"/>
              <a:pathLst>
                <a:path w="66" h="42" extrusionOk="0">
                  <a:moveTo>
                    <a:pt x="64" y="1"/>
                  </a:moveTo>
                  <a:lnTo>
                    <a:pt x="1" y="38"/>
                  </a:lnTo>
                  <a:lnTo>
                    <a:pt x="2" y="41"/>
                  </a:lnTo>
                  <a:lnTo>
                    <a:pt x="66" y="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6"/>
            <p:cNvSpPr/>
            <p:nvPr/>
          </p:nvSpPr>
          <p:spPr>
            <a:xfrm>
              <a:off x="1603875" y="1601575"/>
              <a:ext cx="1650" cy="1050"/>
            </a:xfrm>
            <a:custGeom>
              <a:avLst/>
              <a:gdLst/>
              <a:ahLst/>
              <a:cxnLst/>
              <a:rect l="l" t="t" r="r" b="b"/>
              <a:pathLst>
                <a:path w="66" h="42" extrusionOk="0">
                  <a:moveTo>
                    <a:pt x="65" y="1"/>
                  </a:moveTo>
                  <a:lnTo>
                    <a:pt x="2" y="37"/>
                  </a:lnTo>
                  <a:lnTo>
                    <a:pt x="0" y="37"/>
                  </a:lnTo>
                  <a:cubicBezTo>
                    <a:pt x="2" y="39"/>
                    <a:pt x="2" y="40"/>
                    <a:pt x="2" y="41"/>
                  </a:cubicBez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6"/>
            <p:cNvSpPr/>
            <p:nvPr/>
          </p:nvSpPr>
          <p:spPr>
            <a:xfrm>
              <a:off x="1603925" y="1601650"/>
              <a:ext cx="1675" cy="1050"/>
            </a:xfrm>
            <a:custGeom>
              <a:avLst/>
              <a:gdLst/>
              <a:ahLst/>
              <a:cxnLst/>
              <a:rect l="l" t="t" r="r" b="b"/>
              <a:pathLst>
                <a:path w="67" h="42" extrusionOk="0">
                  <a:moveTo>
                    <a:pt x="66" y="1"/>
                  </a:moveTo>
                  <a:lnTo>
                    <a:pt x="1" y="38"/>
                  </a:lnTo>
                  <a:lnTo>
                    <a:pt x="1" y="41"/>
                  </a:lnTo>
                  <a:lnTo>
                    <a:pt x="66" y="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6"/>
            <p:cNvSpPr/>
            <p:nvPr/>
          </p:nvSpPr>
          <p:spPr>
            <a:xfrm>
              <a:off x="1603975" y="1601725"/>
              <a:ext cx="1625" cy="1075"/>
            </a:xfrm>
            <a:custGeom>
              <a:avLst/>
              <a:gdLst/>
              <a:ahLst/>
              <a:cxnLst/>
              <a:rect l="l" t="t" r="r" b="b"/>
              <a:pathLst>
                <a:path w="65" h="43" extrusionOk="0">
                  <a:moveTo>
                    <a:pt x="64" y="1"/>
                  </a:moveTo>
                  <a:lnTo>
                    <a:pt x="0" y="38"/>
                  </a:lnTo>
                  <a:lnTo>
                    <a:pt x="0" y="43"/>
                  </a:lnTo>
                  <a:lnTo>
                    <a:pt x="64" y="5"/>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6"/>
            <p:cNvSpPr/>
            <p:nvPr/>
          </p:nvSpPr>
          <p:spPr>
            <a:xfrm>
              <a:off x="1603975" y="1601850"/>
              <a:ext cx="1650" cy="1025"/>
            </a:xfrm>
            <a:custGeom>
              <a:avLst/>
              <a:gdLst/>
              <a:ahLst/>
              <a:cxnLst/>
              <a:rect l="l" t="t" r="r" b="b"/>
              <a:pathLst>
                <a:path w="66" h="41" extrusionOk="0">
                  <a:moveTo>
                    <a:pt x="66" y="0"/>
                  </a:moveTo>
                  <a:lnTo>
                    <a:pt x="0" y="38"/>
                  </a:lnTo>
                  <a:lnTo>
                    <a:pt x="0"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6"/>
            <p:cNvSpPr/>
            <p:nvPr/>
          </p:nvSpPr>
          <p:spPr>
            <a:xfrm>
              <a:off x="1604000" y="1601900"/>
              <a:ext cx="1625" cy="1050"/>
            </a:xfrm>
            <a:custGeom>
              <a:avLst/>
              <a:gdLst/>
              <a:ahLst/>
              <a:cxnLst/>
              <a:rect l="l" t="t" r="r" b="b"/>
              <a:pathLst>
                <a:path w="65" h="42" extrusionOk="0">
                  <a:moveTo>
                    <a:pt x="65" y="1"/>
                  </a:moveTo>
                  <a:lnTo>
                    <a:pt x="1" y="39"/>
                  </a:lnTo>
                  <a:lnTo>
                    <a:pt x="1" y="42"/>
                  </a:ln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6"/>
            <p:cNvSpPr/>
            <p:nvPr/>
          </p:nvSpPr>
          <p:spPr>
            <a:xfrm>
              <a:off x="1604000" y="1601975"/>
              <a:ext cx="1625" cy="1050"/>
            </a:xfrm>
            <a:custGeom>
              <a:avLst/>
              <a:gdLst/>
              <a:ahLst/>
              <a:cxnLst/>
              <a:rect l="l" t="t" r="r" b="b"/>
              <a:pathLst>
                <a:path w="65" h="42" extrusionOk="0">
                  <a:moveTo>
                    <a:pt x="65" y="1"/>
                  </a:moveTo>
                  <a:lnTo>
                    <a:pt x="1" y="39"/>
                  </a:lnTo>
                  <a:lnTo>
                    <a:pt x="1" y="41"/>
                  </a:ln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6"/>
            <p:cNvSpPr/>
            <p:nvPr/>
          </p:nvSpPr>
          <p:spPr>
            <a:xfrm>
              <a:off x="1604000" y="1602050"/>
              <a:ext cx="1675" cy="1050"/>
            </a:xfrm>
            <a:custGeom>
              <a:avLst/>
              <a:gdLst/>
              <a:ahLst/>
              <a:cxnLst/>
              <a:rect l="l" t="t" r="r" b="b"/>
              <a:pathLst>
                <a:path w="67" h="42" extrusionOk="0">
                  <a:moveTo>
                    <a:pt x="66" y="1"/>
                  </a:moveTo>
                  <a:lnTo>
                    <a:pt x="1" y="38"/>
                  </a:lnTo>
                  <a:lnTo>
                    <a:pt x="1" y="41"/>
                  </a:lnTo>
                  <a:lnTo>
                    <a:pt x="66" y="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6"/>
            <p:cNvSpPr/>
            <p:nvPr/>
          </p:nvSpPr>
          <p:spPr>
            <a:xfrm>
              <a:off x="1604000" y="1602175"/>
              <a:ext cx="1675" cy="1000"/>
            </a:xfrm>
            <a:custGeom>
              <a:avLst/>
              <a:gdLst/>
              <a:ahLst/>
              <a:cxnLst/>
              <a:rect l="l" t="t" r="r" b="b"/>
              <a:pathLst>
                <a:path w="67" h="40" extrusionOk="0">
                  <a:moveTo>
                    <a:pt x="66" y="0"/>
                  </a:moveTo>
                  <a:lnTo>
                    <a:pt x="1" y="36"/>
                  </a:lnTo>
                  <a:lnTo>
                    <a:pt x="1" y="39"/>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6"/>
            <p:cNvSpPr/>
            <p:nvPr/>
          </p:nvSpPr>
          <p:spPr>
            <a:xfrm>
              <a:off x="1604000" y="1602225"/>
              <a:ext cx="1675" cy="1025"/>
            </a:xfrm>
            <a:custGeom>
              <a:avLst/>
              <a:gdLst/>
              <a:ahLst/>
              <a:cxnLst/>
              <a:rect l="l" t="t" r="r" b="b"/>
              <a:pathLst>
                <a:path w="67" h="41" extrusionOk="0">
                  <a:moveTo>
                    <a:pt x="66" y="1"/>
                  </a:moveTo>
                  <a:lnTo>
                    <a:pt x="1" y="37"/>
                  </a:lnTo>
                  <a:lnTo>
                    <a:pt x="1" y="40"/>
                  </a:ln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6"/>
            <p:cNvSpPr/>
            <p:nvPr/>
          </p:nvSpPr>
          <p:spPr>
            <a:xfrm>
              <a:off x="1611900" y="1615350"/>
              <a:ext cx="4850" cy="2825"/>
            </a:xfrm>
            <a:custGeom>
              <a:avLst/>
              <a:gdLst/>
              <a:ahLst/>
              <a:cxnLst/>
              <a:rect l="l" t="t" r="r" b="b"/>
              <a:pathLst>
                <a:path w="194" h="113" extrusionOk="0">
                  <a:moveTo>
                    <a:pt x="65" y="1"/>
                  </a:moveTo>
                  <a:lnTo>
                    <a:pt x="1" y="37"/>
                  </a:lnTo>
                  <a:lnTo>
                    <a:pt x="130" y="113"/>
                  </a:lnTo>
                  <a:lnTo>
                    <a:pt x="194" y="7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6"/>
            <p:cNvSpPr/>
            <p:nvPr/>
          </p:nvSpPr>
          <p:spPr>
            <a:xfrm>
              <a:off x="1615150" y="1608725"/>
              <a:ext cx="1650" cy="9450"/>
            </a:xfrm>
            <a:custGeom>
              <a:avLst/>
              <a:gdLst/>
              <a:ahLst/>
              <a:cxnLst/>
              <a:rect l="l" t="t" r="r" b="b"/>
              <a:pathLst>
                <a:path w="66" h="378" extrusionOk="0">
                  <a:moveTo>
                    <a:pt x="65" y="1"/>
                  </a:moveTo>
                  <a:lnTo>
                    <a:pt x="1" y="38"/>
                  </a:lnTo>
                  <a:lnTo>
                    <a:pt x="0" y="378"/>
                  </a:lnTo>
                  <a:lnTo>
                    <a:pt x="64" y="340"/>
                  </a:ln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6"/>
            <p:cNvSpPr/>
            <p:nvPr/>
          </p:nvSpPr>
          <p:spPr>
            <a:xfrm>
              <a:off x="1612375" y="1605750"/>
              <a:ext cx="1775" cy="1050"/>
            </a:xfrm>
            <a:custGeom>
              <a:avLst/>
              <a:gdLst/>
              <a:ahLst/>
              <a:cxnLst/>
              <a:rect l="l" t="t" r="r" b="b"/>
              <a:pathLst>
                <a:path w="71" h="42" extrusionOk="0">
                  <a:moveTo>
                    <a:pt x="70" y="1"/>
                  </a:moveTo>
                  <a:lnTo>
                    <a:pt x="41" y="18"/>
                  </a:lnTo>
                  <a:lnTo>
                    <a:pt x="41" y="18"/>
                  </a:lnTo>
                  <a:lnTo>
                    <a:pt x="66" y="4"/>
                  </a:lnTo>
                  <a:cubicBezTo>
                    <a:pt x="68" y="2"/>
                    <a:pt x="69" y="2"/>
                    <a:pt x="70" y="1"/>
                  </a:cubicBezTo>
                  <a:close/>
                  <a:moveTo>
                    <a:pt x="41" y="18"/>
                  </a:moveTo>
                  <a:lnTo>
                    <a:pt x="6" y="38"/>
                  </a:lnTo>
                  <a:lnTo>
                    <a:pt x="6" y="38"/>
                  </a:lnTo>
                  <a:cubicBezTo>
                    <a:pt x="6" y="38"/>
                    <a:pt x="6" y="38"/>
                    <a:pt x="7" y="38"/>
                  </a:cubicBezTo>
                  <a:lnTo>
                    <a:pt x="41" y="18"/>
                  </a:lnTo>
                  <a:close/>
                  <a:moveTo>
                    <a:pt x="6" y="38"/>
                  </a:moveTo>
                  <a:cubicBezTo>
                    <a:pt x="3" y="38"/>
                    <a:pt x="2" y="38"/>
                    <a:pt x="1" y="40"/>
                  </a:cubicBezTo>
                  <a:lnTo>
                    <a:pt x="1" y="41"/>
                  </a:lnTo>
                  <a:lnTo>
                    <a:pt x="6"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6"/>
            <p:cNvSpPr/>
            <p:nvPr/>
          </p:nvSpPr>
          <p:spPr>
            <a:xfrm>
              <a:off x="1612525" y="1605725"/>
              <a:ext cx="1725" cy="1000"/>
            </a:xfrm>
            <a:custGeom>
              <a:avLst/>
              <a:gdLst/>
              <a:ahLst/>
              <a:cxnLst/>
              <a:rect l="l" t="t" r="r" b="b"/>
              <a:pathLst>
                <a:path w="69" h="40" extrusionOk="0">
                  <a:moveTo>
                    <a:pt x="69" y="0"/>
                  </a:moveTo>
                  <a:lnTo>
                    <a:pt x="64" y="2"/>
                  </a:lnTo>
                  <a:lnTo>
                    <a:pt x="3" y="38"/>
                  </a:lnTo>
                  <a:lnTo>
                    <a:pt x="3" y="38"/>
                  </a:lnTo>
                  <a:cubicBezTo>
                    <a:pt x="4" y="38"/>
                    <a:pt x="4" y="38"/>
                    <a:pt x="5" y="38"/>
                  </a:cubicBezTo>
                  <a:lnTo>
                    <a:pt x="69" y="0"/>
                  </a:lnTo>
                  <a:close/>
                  <a:moveTo>
                    <a:pt x="3" y="38"/>
                  </a:moveTo>
                  <a:cubicBezTo>
                    <a:pt x="2" y="38"/>
                    <a:pt x="1" y="38"/>
                    <a:pt x="1" y="39"/>
                  </a:cubicBezTo>
                  <a:lnTo>
                    <a:pt x="3"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6"/>
            <p:cNvSpPr/>
            <p:nvPr/>
          </p:nvSpPr>
          <p:spPr>
            <a:xfrm>
              <a:off x="1612625" y="1605750"/>
              <a:ext cx="1750" cy="975"/>
            </a:xfrm>
            <a:custGeom>
              <a:avLst/>
              <a:gdLst/>
              <a:ahLst/>
              <a:cxnLst/>
              <a:rect l="l" t="t" r="r" b="b"/>
              <a:pathLst>
                <a:path w="70" h="39" extrusionOk="0">
                  <a:moveTo>
                    <a:pt x="3" y="37"/>
                  </a:moveTo>
                  <a:lnTo>
                    <a:pt x="3" y="37"/>
                  </a:lnTo>
                  <a:cubicBezTo>
                    <a:pt x="2" y="37"/>
                    <a:pt x="2" y="38"/>
                    <a:pt x="1" y="38"/>
                  </a:cubicBezTo>
                  <a:lnTo>
                    <a:pt x="3" y="37"/>
                  </a:lnTo>
                  <a:close/>
                  <a:moveTo>
                    <a:pt x="66" y="1"/>
                  </a:moveTo>
                  <a:lnTo>
                    <a:pt x="3" y="37"/>
                  </a:lnTo>
                  <a:lnTo>
                    <a:pt x="3" y="37"/>
                  </a:lnTo>
                  <a:cubicBezTo>
                    <a:pt x="3" y="37"/>
                    <a:pt x="3" y="37"/>
                    <a:pt x="3" y="37"/>
                  </a:cubicBezTo>
                  <a:cubicBezTo>
                    <a:pt x="4" y="37"/>
                    <a:pt x="5" y="38"/>
                    <a:pt x="5" y="38"/>
                  </a:cubicBez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6"/>
            <p:cNvSpPr/>
            <p:nvPr/>
          </p:nvSpPr>
          <p:spPr>
            <a:xfrm>
              <a:off x="1612750" y="1605725"/>
              <a:ext cx="1700" cy="950"/>
            </a:xfrm>
            <a:custGeom>
              <a:avLst/>
              <a:gdLst/>
              <a:ahLst/>
              <a:cxnLst/>
              <a:rect l="l" t="t" r="r" b="b"/>
              <a:pathLst>
                <a:path w="68" h="38" extrusionOk="0">
                  <a:moveTo>
                    <a:pt x="64"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6"/>
            <p:cNvSpPr/>
            <p:nvPr/>
          </p:nvSpPr>
          <p:spPr>
            <a:xfrm>
              <a:off x="1612825" y="1605725"/>
              <a:ext cx="1725" cy="950"/>
            </a:xfrm>
            <a:custGeom>
              <a:avLst/>
              <a:gdLst/>
              <a:ahLst/>
              <a:cxnLst/>
              <a:rect l="l" t="t" r="r" b="b"/>
              <a:pathLst>
                <a:path w="69" h="38" extrusionOk="0">
                  <a:moveTo>
                    <a:pt x="64" y="0"/>
                  </a:moveTo>
                  <a:lnTo>
                    <a:pt x="3" y="36"/>
                  </a:lnTo>
                  <a:lnTo>
                    <a:pt x="3" y="36"/>
                  </a:lnTo>
                  <a:lnTo>
                    <a:pt x="68" y="0"/>
                  </a:lnTo>
                  <a:close/>
                  <a:moveTo>
                    <a:pt x="0" y="36"/>
                  </a:moveTo>
                  <a:lnTo>
                    <a:pt x="0" y="38"/>
                  </a:lnTo>
                  <a:lnTo>
                    <a:pt x="3" y="36"/>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6"/>
            <p:cNvSpPr/>
            <p:nvPr/>
          </p:nvSpPr>
          <p:spPr>
            <a:xfrm>
              <a:off x="1612900" y="1605725"/>
              <a:ext cx="1725" cy="1000"/>
            </a:xfrm>
            <a:custGeom>
              <a:avLst/>
              <a:gdLst/>
              <a:ahLst/>
              <a:cxnLst/>
              <a:rect l="l" t="t" r="r" b="b"/>
              <a:pathLst>
                <a:path w="69" h="40" extrusionOk="0">
                  <a:moveTo>
                    <a:pt x="65" y="0"/>
                  </a:moveTo>
                  <a:lnTo>
                    <a:pt x="0" y="38"/>
                  </a:lnTo>
                  <a:lnTo>
                    <a:pt x="0" y="39"/>
                  </a:lnTo>
                  <a:lnTo>
                    <a:pt x="3" y="39"/>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6"/>
            <p:cNvSpPr/>
            <p:nvPr/>
          </p:nvSpPr>
          <p:spPr>
            <a:xfrm>
              <a:off x="1612975" y="1605750"/>
              <a:ext cx="1675" cy="975"/>
            </a:xfrm>
            <a:custGeom>
              <a:avLst/>
              <a:gdLst/>
              <a:ahLst/>
              <a:cxnLst/>
              <a:rect l="l" t="t" r="r" b="b"/>
              <a:pathLst>
                <a:path w="67" h="39" extrusionOk="0">
                  <a:moveTo>
                    <a:pt x="65"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6"/>
            <p:cNvSpPr/>
            <p:nvPr/>
          </p:nvSpPr>
          <p:spPr>
            <a:xfrm>
              <a:off x="1613025" y="1605750"/>
              <a:ext cx="1700" cy="975"/>
            </a:xfrm>
            <a:custGeom>
              <a:avLst/>
              <a:gdLst/>
              <a:ahLst/>
              <a:cxnLst/>
              <a:rect l="l" t="t" r="r" b="b"/>
              <a:pathLst>
                <a:path w="68" h="39" extrusionOk="0">
                  <a:moveTo>
                    <a:pt x="65" y="1"/>
                  </a:moveTo>
                  <a:lnTo>
                    <a:pt x="1" y="38"/>
                  </a:lnTo>
                  <a:lnTo>
                    <a:pt x="4"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6"/>
            <p:cNvSpPr/>
            <p:nvPr/>
          </p:nvSpPr>
          <p:spPr>
            <a:xfrm>
              <a:off x="1613100" y="1605750"/>
              <a:ext cx="1700" cy="975"/>
            </a:xfrm>
            <a:custGeom>
              <a:avLst/>
              <a:gdLst/>
              <a:ahLst/>
              <a:cxnLst/>
              <a:rect l="l" t="t" r="r" b="b"/>
              <a:pathLst>
                <a:path w="68" h="39" extrusionOk="0">
                  <a:moveTo>
                    <a:pt x="65" y="1"/>
                  </a:moveTo>
                  <a:lnTo>
                    <a:pt x="1" y="38"/>
                  </a:lnTo>
                  <a:lnTo>
                    <a:pt x="4"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6"/>
            <p:cNvSpPr/>
            <p:nvPr/>
          </p:nvSpPr>
          <p:spPr>
            <a:xfrm>
              <a:off x="1613175" y="1605800"/>
              <a:ext cx="1700" cy="950"/>
            </a:xfrm>
            <a:custGeom>
              <a:avLst/>
              <a:gdLst/>
              <a:ahLst/>
              <a:cxnLst/>
              <a:rect l="l" t="t" r="r" b="b"/>
              <a:pathLst>
                <a:path w="68" h="38" extrusionOk="0">
                  <a:moveTo>
                    <a:pt x="65" y="0"/>
                  </a:moveTo>
                  <a:lnTo>
                    <a:pt x="1" y="36"/>
                  </a:lnTo>
                  <a:lnTo>
                    <a:pt x="1" y="38"/>
                  </a:lnTo>
                  <a:lnTo>
                    <a:pt x="2"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6"/>
            <p:cNvSpPr/>
            <p:nvPr/>
          </p:nvSpPr>
          <p:spPr>
            <a:xfrm>
              <a:off x="1613225" y="1605800"/>
              <a:ext cx="1725" cy="950"/>
            </a:xfrm>
            <a:custGeom>
              <a:avLst/>
              <a:gdLst/>
              <a:ahLst/>
              <a:cxnLst/>
              <a:rect l="l" t="t" r="r" b="b"/>
              <a:pathLst>
                <a:path w="69" h="38" extrusionOk="0">
                  <a:moveTo>
                    <a:pt x="0" y="36"/>
                  </a:moveTo>
                  <a:lnTo>
                    <a:pt x="0" y="38"/>
                  </a:lnTo>
                  <a:lnTo>
                    <a:pt x="2" y="37"/>
                  </a:lnTo>
                  <a:lnTo>
                    <a:pt x="2" y="37"/>
                  </a:lnTo>
                  <a:lnTo>
                    <a:pt x="0" y="36"/>
                  </a:lnTo>
                  <a:close/>
                  <a:moveTo>
                    <a:pt x="65" y="0"/>
                  </a:moveTo>
                  <a:lnTo>
                    <a:pt x="2" y="37"/>
                  </a:lnTo>
                  <a:lnTo>
                    <a:pt x="2" y="37"/>
                  </a:lnTo>
                  <a:lnTo>
                    <a:pt x="3"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6"/>
            <p:cNvSpPr/>
            <p:nvPr/>
          </p:nvSpPr>
          <p:spPr>
            <a:xfrm>
              <a:off x="1613300" y="1605825"/>
              <a:ext cx="1675" cy="975"/>
            </a:xfrm>
            <a:custGeom>
              <a:avLst/>
              <a:gdLst/>
              <a:ahLst/>
              <a:cxnLst/>
              <a:rect l="l" t="t" r="r" b="b"/>
              <a:pathLst>
                <a:path w="67" h="39" extrusionOk="0">
                  <a:moveTo>
                    <a:pt x="65" y="1"/>
                  </a:moveTo>
                  <a:lnTo>
                    <a:pt x="0" y="37"/>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6"/>
            <p:cNvSpPr/>
            <p:nvPr/>
          </p:nvSpPr>
          <p:spPr>
            <a:xfrm>
              <a:off x="1613350" y="1605825"/>
              <a:ext cx="1700" cy="1000"/>
            </a:xfrm>
            <a:custGeom>
              <a:avLst/>
              <a:gdLst/>
              <a:ahLst/>
              <a:cxnLst/>
              <a:rect l="l" t="t" r="r" b="b"/>
              <a:pathLst>
                <a:path w="68" h="40" extrusionOk="0">
                  <a:moveTo>
                    <a:pt x="65" y="1"/>
                  </a:moveTo>
                  <a:lnTo>
                    <a:pt x="1" y="38"/>
                  </a:lnTo>
                  <a:lnTo>
                    <a:pt x="4"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6"/>
            <p:cNvSpPr/>
            <p:nvPr/>
          </p:nvSpPr>
          <p:spPr>
            <a:xfrm>
              <a:off x="1613425" y="1605850"/>
              <a:ext cx="1700" cy="1025"/>
            </a:xfrm>
            <a:custGeom>
              <a:avLst/>
              <a:gdLst/>
              <a:ahLst/>
              <a:cxnLst/>
              <a:rect l="l" t="t" r="r" b="b"/>
              <a:pathLst>
                <a:path w="68" h="41" extrusionOk="0">
                  <a:moveTo>
                    <a:pt x="65" y="1"/>
                  </a:moveTo>
                  <a:lnTo>
                    <a:pt x="1" y="39"/>
                  </a:lnTo>
                  <a:lnTo>
                    <a:pt x="2"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6"/>
            <p:cNvSpPr/>
            <p:nvPr/>
          </p:nvSpPr>
          <p:spPr>
            <a:xfrm>
              <a:off x="1613500" y="1605900"/>
              <a:ext cx="1700" cy="1000"/>
            </a:xfrm>
            <a:custGeom>
              <a:avLst/>
              <a:gdLst/>
              <a:ahLst/>
              <a:cxnLst/>
              <a:rect l="l" t="t" r="r" b="b"/>
              <a:pathLst>
                <a:path w="68" h="40" extrusionOk="0">
                  <a:moveTo>
                    <a:pt x="65" y="0"/>
                  </a:moveTo>
                  <a:lnTo>
                    <a:pt x="1" y="38"/>
                  </a:lnTo>
                  <a:lnTo>
                    <a:pt x="2" y="40"/>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6"/>
            <p:cNvSpPr/>
            <p:nvPr/>
          </p:nvSpPr>
          <p:spPr>
            <a:xfrm>
              <a:off x="1615150" y="1617200"/>
              <a:ext cx="9500" cy="5550"/>
            </a:xfrm>
            <a:custGeom>
              <a:avLst/>
              <a:gdLst/>
              <a:ahLst/>
              <a:cxnLst/>
              <a:rect l="l" t="t" r="r" b="b"/>
              <a:pathLst>
                <a:path w="380" h="222" extrusionOk="0">
                  <a:moveTo>
                    <a:pt x="64" y="1"/>
                  </a:moveTo>
                  <a:lnTo>
                    <a:pt x="0" y="39"/>
                  </a:lnTo>
                  <a:lnTo>
                    <a:pt x="316" y="221"/>
                  </a:lnTo>
                  <a:lnTo>
                    <a:pt x="380" y="184"/>
                  </a:lnTo>
                  <a:lnTo>
                    <a:pt x="6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6"/>
            <p:cNvSpPr/>
            <p:nvPr/>
          </p:nvSpPr>
          <p:spPr>
            <a:xfrm>
              <a:off x="1611900" y="1606650"/>
              <a:ext cx="3300" cy="11525"/>
            </a:xfrm>
            <a:custGeom>
              <a:avLst/>
              <a:gdLst/>
              <a:ahLst/>
              <a:cxnLst/>
              <a:rect l="l" t="t" r="r" b="b"/>
              <a:pathLst>
                <a:path w="132" h="461" extrusionOk="0">
                  <a:moveTo>
                    <a:pt x="37" y="1"/>
                  </a:moveTo>
                  <a:cubicBezTo>
                    <a:pt x="15" y="1"/>
                    <a:pt x="1" y="17"/>
                    <a:pt x="1" y="46"/>
                  </a:cubicBezTo>
                  <a:lnTo>
                    <a:pt x="1" y="385"/>
                  </a:lnTo>
                  <a:lnTo>
                    <a:pt x="131" y="461"/>
                  </a:lnTo>
                  <a:lnTo>
                    <a:pt x="131" y="121"/>
                  </a:lnTo>
                  <a:cubicBezTo>
                    <a:pt x="129" y="76"/>
                    <a:pt x="104" y="34"/>
                    <a:pt x="66" y="10"/>
                  </a:cubicBezTo>
                  <a:cubicBezTo>
                    <a:pt x="56" y="4"/>
                    <a:pt x="46" y="1"/>
                    <a:pt x="3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6"/>
            <p:cNvSpPr/>
            <p:nvPr/>
          </p:nvSpPr>
          <p:spPr>
            <a:xfrm>
              <a:off x="1613550" y="1605925"/>
              <a:ext cx="1650" cy="975"/>
            </a:xfrm>
            <a:custGeom>
              <a:avLst/>
              <a:gdLst/>
              <a:ahLst/>
              <a:cxnLst/>
              <a:rect l="l" t="t" r="r" b="b"/>
              <a:pathLst>
                <a:path w="66" h="39" extrusionOk="0">
                  <a:moveTo>
                    <a:pt x="0" y="39"/>
                  </a:moveTo>
                  <a:lnTo>
                    <a:pt x="65" y="1"/>
                  </a:lnTo>
                  <a:lnTo>
                    <a:pt x="65" y="1"/>
                  </a:lnTo>
                  <a:lnTo>
                    <a:pt x="0" y="39"/>
                  </a:lnTo>
                  <a:lnTo>
                    <a:pt x="0"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6"/>
            <p:cNvSpPr/>
            <p:nvPr/>
          </p:nvSpPr>
          <p:spPr>
            <a:xfrm>
              <a:off x="1613575" y="1605925"/>
              <a:ext cx="1700" cy="1025"/>
            </a:xfrm>
            <a:custGeom>
              <a:avLst/>
              <a:gdLst/>
              <a:ahLst/>
              <a:cxnLst/>
              <a:rect l="l" t="t" r="r" b="b"/>
              <a:pathLst>
                <a:path w="68" h="41" extrusionOk="0">
                  <a:moveTo>
                    <a:pt x="64" y="1"/>
                  </a:moveTo>
                  <a:lnTo>
                    <a:pt x="1" y="39"/>
                  </a:lnTo>
                  <a:lnTo>
                    <a:pt x="2"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6"/>
            <p:cNvSpPr/>
            <p:nvPr/>
          </p:nvSpPr>
          <p:spPr>
            <a:xfrm>
              <a:off x="1613625" y="1605975"/>
              <a:ext cx="1725" cy="1000"/>
            </a:xfrm>
            <a:custGeom>
              <a:avLst/>
              <a:gdLst/>
              <a:ahLst/>
              <a:cxnLst/>
              <a:rect l="l" t="t" r="r" b="b"/>
              <a:pathLst>
                <a:path w="69" h="40" extrusionOk="0">
                  <a:moveTo>
                    <a:pt x="65" y="0"/>
                  </a:moveTo>
                  <a:lnTo>
                    <a:pt x="0" y="38"/>
                  </a:lnTo>
                  <a:lnTo>
                    <a:pt x="3" y="39"/>
                  </a:lnTo>
                  <a:lnTo>
                    <a:pt x="68"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6"/>
            <p:cNvSpPr/>
            <p:nvPr/>
          </p:nvSpPr>
          <p:spPr>
            <a:xfrm>
              <a:off x="1613700" y="1606050"/>
              <a:ext cx="1725" cy="1000"/>
            </a:xfrm>
            <a:custGeom>
              <a:avLst/>
              <a:gdLst/>
              <a:ahLst/>
              <a:cxnLst/>
              <a:rect l="l" t="t" r="r" b="b"/>
              <a:pathLst>
                <a:path w="69" h="40" extrusionOk="0">
                  <a:moveTo>
                    <a:pt x="65" y="0"/>
                  </a:moveTo>
                  <a:lnTo>
                    <a:pt x="0" y="36"/>
                  </a:lnTo>
                  <a:lnTo>
                    <a:pt x="3"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6"/>
            <p:cNvSpPr/>
            <p:nvPr/>
          </p:nvSpPr>
          <p:spPr>
            <a:xfrm>
              <a:off x="1613750" y="1606075"/>
              <a:ext cx="1750" cy="1000"/>
            </a:xfrm>
            <a:custGeom>
              <a:avLst/>
              <a:gdLst/>
              <a:ahLst/>
              <a:cxnLst/>
              <a:rect l="l" t="t" r="r" b="b"/>
              <a:pathLst>
                <a:path w="70" h="40" extrusionOk="0">
                  <a:moveTo>
                    <a:pt x="66" y="1"/>
                  </a:moveTo>
                  <a:lnTo>
                    <a:pt x="1" y="38"/>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6"/>
            <p:cNvSpPr/>
            <p:nvPr/>
          </p:nvSpPr>
          <p:spPr>
            <a:xfrm>
              <a:off x="1613825" y="1606150"/>
              <a:ext cx="1725" cy="1000"/>
            </a:xfrm>
            <a:custGeom>
              <a:avLst/>
              <a:gdLst/>
              <a:ahLst/>
              <a:cxnLst/>
              <a:rect l="l" t="t" r="r" b="b"/>
              <a:pathLst>
                <a:path w="69" h="40" extrusionOk="0">
                  <a:moveTo>
                    <a:pt x="66" y="1"/>
                  </a:moveTo>
                  <a:lnTo>
                    <a:pt x="1" y="37"/>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6"/>
            <p:cNvSpPr/>
            <p:nvPr/>
          </p:nvSpPr>
          <p:spPr>
            <a:xfrm>
              <a:off x="1613900" y="1606200"/>
              <a:ext cx="1725" cy="1025"/>
            </a:xfrm>
            <a:custGeom>
              <a:avLst/>
              <a:gdLst/>
              <a:ahLst/>
              <a:cxnLst/>
              <a:rect l="l" t="t" r="r" b="b"/>
              <a:pathLst>
                <a:path w="69" h="41" extrusionOk="0">
                  <a:moveTo>
                    <a:pt x="66" y="0"/>
                  </a:moveTo>
                  <a:lnTo>
                    <a:pt x="1" y="38"/>
                  </a:lnTo>
                  <a:lnTo>
                    <a:pt x="4"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6"/>
            <p:cNvSpPr/>
            <p:nvPr/>
          </p:nvSpPr>
          <p:spPr>
            <a:xfrm>
              <a:off x="1613975" y="1606250"/>
              <a:ext cx="1725" cy="1050"/>
            </a:xfrm>
            <a:custGeom>
              <a:avLst/>
              <a:gdLst/>
              <a:ahLst/>
              <a:cxnLst/>
              <a:rect l="l" t="t" r="r" b="b"/>
              <a:pathLst>
                <a:path w="69" h="42" extrusionOk="0">
                  <a:moveTo>
                    <a:pt x="66" y="1"/>
                  </a:moveTo>
                  <a:lnTo>
                    <a:pt x="1" y="39"/>
                  </a:lnTo>
                  <a:lnTo>
                    <a:pt x="4" y="42"/>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6"/>
            <p:cNvSpPr/>
            <p:nvPr/>
          </p:nvSpPr>
          <p:spPr>
            <a:xfrm>
              <a:off x="1614050" y="1606325"/>
              <a:ext cx="1725" cy="1000"/>
            </a:xfrm>
            <a:custGeom>
              <a:avLst/>
              <a:gdLst/>
              <a:ahLst/>
              <a:cxnLst/>
              <a:rect l="l" t="t" r="r" b="b"/>
              <a:pathLst>
                <a:path w="69" h="40" extrusionOk="0">
                  <a:moveTo>
                    <a:pt x="66" y="1"/>
                  </a:moveTo>
                  <a:lnTo>
                    <a:pt x="1" y="39"/>
                  </a:lnTo>
                  <a:lnTo>
                    <a:pt x="3" y="40"/>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6"/>
            <p:cNvSpPr/>
            <p:nvPr/>
          </p:nvSpPr>
          <p:spPr>
            <a:xfrm>
              <a:off x="1614125" y="1606375"/>
              <a:ext cx="1700" cy="1025"/>
            </a:xfrm>
            <a:custGeom>
              <a:avLst/>
              <a:gdLst/>
              <a:ahLst/>
              <a:cxnLst/>
              <a:rect l="l" t="t" r="r" b="b"/>
              <a:pathLst>
                <a:path w="68" h="41" extrusionOk="0">
                  <a:moveTo>
                    <a:pt x="66" y="0"/>
                  </a:moveTo>
                  <a:lnTo>
                    <a:pt x="0" y="38"/>
                  </a:lnTo>
                  <a:lnTo>
                    <a:pt x="3" y="41"/>
                  </a:lnTo>
                  <a:lnTo>
                    <a:pt x="67" y="3"/>
                  </a:lnTo>
                  <a:cubicBezTo>
                    <a:pt x="67"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6"/>
            <p:cNvSpPr/>
            <p:nvPr/>
          </p:nvSpPr>
          <p:spPr>
            <a:xfrm>
              <a:off x="1614200" y="1606475"/>
              <a:ext cx="1700" cy="1000"/>
            </a:xfrm>
            <a:custGeom>
              <a:avLst/>
              <a:gdLst/>
              <a:ahLst/>
              <a:cxnLst/>
              <a:rect l="l" t="t" r="r" b="b"/>
              <a:pathLst>
                <a:path w="68" h="40" extrusionOk="0">
                  <a:moveTo>
                    <a:pt x="64" y="1"/>
                  </a:moveTo>
                  <a:lnTo>
                    <a:pt x="0" y="37"/>
                  </a:lnTo>
                  <a:cubicBezTo>
                    <a:pt x="2" y="38"/>
                    <a:pt x="2" y="40"/>
                    <a:pt x="3" y="40"/>
                  </a:cubicBez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6"/>
            <p:cNvSpPr/>
            <p:nvPr/>
          </p:nvSpPr>
          <p:spPr>
            <a:xfrm>
              <a:off x="1614275" y="1606525"/>
              <a:ext cx="1675" cy="1025"/>
            </a:xfrm>
            <a:custGeom>
              <a:avLst/>
              <a:gdLst/>
              <a:ahLst/>
              <a:cxnLst/>
              <a:rect l="l" t="t" r="r" b="b"/>
              <a:pathLst>
                <a:path w="67" h="41" extrusionOk="0">
                  <a:moveTo>
                    <a:pt x="64" y="0"/>
                  </a:moveTo>
                  <a:lnTo>
                    <a:pt x="0" y="38"/>
                  </a:lnTo>
                  <a:lnTo>
                    <a:pt x="2"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6"/>
            <p:cNvSpPr/>
            <p:nvPr/>
          </p:nvSpPr>
          <p:spPr>
            <a:xfrm>
              <a:off x="1614350" y="1606575"/>
              <a:ext cx="1675" cy="1050"/>
            </a:xfrm>
            <a:custGeom>
              <a:avLst/>
              <a:gdLst/>
              <a:ahLst/>
              <a:cxnLst/>
              <a:rect l="l" t="t" r="r" b="b"/>
              <a:pathLst>
                <a:path w="67" h="42" extrusionOk="0">
                  <a:moveTo>
                    <a:pt x="64" y="1"/>
                  </a:moveTo>
                  <a:lnTo>
                    <a:pt x="0" y="39"/>
                  </a:lnTo>
                  <a:cubicBezTo>
                    <a:pt x="0" y="40"/>
                    <a:pt x="2" y="42"/>
                    <a:pt x="2" y="42"/>
                  </a:cubicBezTo>
                  <a:lnTo>
                    <a:pt x="67" y="5"/>
                  </a:lnTo>
                  <a:cubicBezTo>
                    <a:pt x="65" y="4"/>
                    <a:pt x="65"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6"/>
            <p:cNvSpPr/>
            <p:nvPr/>
          </p:nvSpPr>
          <p:spPr>
            <a:xfrm>
              <a:off x="1614375" y="1606700"/>
              <a:ext cx="1725" cy="1025"/>
            </a:xfrm>
            <a:custGeom>
              <a:avLst/>
              <a:gdLst/>
              <a:ahLst/>
              <a:cxnLst/>
              <a:rect l="l" t="t" r="r" b="b"/>
              <a:pathLst>
                <a:path w="69" h="41" extrusionOk="0">
                  <a:moveTo>
                    <a:pt x="66" y="0"/>
                  </a:moveTo>
                  <a:lnTo>
                    <a:pt x="1" y="37"/>
                  </a:lnTo>
                  <a:lnTo>
                    <a:pt x="3" y="41"/>
                  </a:lnTo>
                  <a:lnTo>
                    <a:pt x="69" y="3"/>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6"/>
            <p:cNvSpPr/>
            <p:nvPr/>
          </p:nvSpPr>
          <p:spPr>
            <a:xfrm>
              <a:off x="1614450" y="1606775"/>
              <a:ext cx="1725" cy="1100"/>
            </a:xfrm>
            <a:custGeom>
              <a:avLst/>
              <a:gdLst/>
              <a:ahLst/>
              <a:cxnLst/>
              <a:rect l="l" t="t" r="r" b="b"/>
              <a:pathLst>
                <a:path w="69" h="44" extrusionOk="0">
                  <a:moveTo>
                    <a:pt x="66" y="0"/>
                  </a:moveTo>
                  <a:lnTo>
                    <a:pt x="0" y="38"/>
                  </a:lnTo>
                  <a:lnTo>
                    <a:pt x="5" y="44"/>
                  </a:lnTo>
                  <a:lnTo>
                    <a:pt x="69" y="6"/>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6"/>
            <p:cNvSpPr/>
            <p:nvPr/>
          </p:nvSpPr>
          <p:spPr>
            <a:xfrm>
              <a:off x="1614550" y="1606925"/>
              <a:ext cx="1775" cy="1125"/>
            </a:xfrm>
            <a:custGeom>
              <a:avLst/>
              <a:gdLst/>
              <a:ahLst/>
              <a:cxnLst/>
              <a:rect l="l" t="t" r="r" b="b"/>
              <a:pathLst>
                <a:path w="71" h="45" extrusionOk="0">
                  <a:moveTo>
                    <a:pt x="65" y="0"/>
                  </a:moveTo>
                  <a:lnTo>
                    <a:pt x="1" y="38"/>
                  </a:lnTo>
                  <a:cubicBezTo>
                    <a:pt x="2" y="41"/>
                    <a:pt x="4" y="42"/>
                    <a:pt x="5" y="45"/>
                  </a:cubicBezTo>
                  <a:lnTo>
                    <a:pt x="70" y="7"/>
                  </a:lnTo>
                  <a:cubicBezTo>
                    <a:pt x="69" y="6"/>
                    <a:pt x="68" y="3"/>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6"/>
            <p:cNvSpPr/>
            <p:nvPr/>
          </p:nvSpPr>
          <p:spPr>
            <a:xfrm>
              <a:off x="1614675" y="1607100"/>
              <a:ext cx="1725" cy="1100"/>
            </a:xfrm>
            <a:custGeom>
              <a:avLst/>
              <a:gdLst/>
              <a:ahLst/>
              <a:cxnLst/>
              <a:rect l="l" t="t" r="r" b="b"/>
              <a:pathLst>
                <a:path w="69" h="44" extrusionOk="0">
                  <a:moveTo>
                    <a:pt x="65" y="0"/>
                  </a:moveTo>
                  <a:lnTo>
                    <a:pt x="0" y="38"/>
                  </a:lnTo>
                  <a:lnTo>
                    <a:pt x="3" y="44"/>
                  </a:lnTo>
                  <a:lnTo>
                    <a:pt x="68" y="6"/>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6"/>
            <p:cNvSpPr/>
            <p:nvPr/>
          </p:nvSpPr>
          <p:spPr>
            <a:xfrm>
              <a:off x="1614775" y="1607250"/>
              <a:ext cx="1700" cy="1075"/>
            </a:xfrm>
            <a:custGeom>
              <a:avLst/>
              <a:gdLst/>
              <a:ahLst/>
              <a:cxnLst/>
              <a:rect l="l" t="t" r="r" b="b"/>
              <a:pathLst>
                <a:path w="68" h="43" extrusionOk="0">
                  <a:moveTo>
                    <a:pt x="66" y="0"/>
                  </a:moveTo>
                  <a:lnTo>
                    <a:pt x="1" y="38"/>
                  </a:lnTo>
                  <a:cubicBezTo>
                    <a:pt x="2" y="39"/>
                    <a:pt x="2" y="41"/>
                    <a:pt x="2" y="42"/>
                  </a:cubicBezTo>
                  <a:lnTo>
                    <a:pt x="67" y="4"/>
                  </a:lnTo>
                  <a:cubicBezTo>
                    <a:pt x="66" y="3"/>
                    <a:pt x="66" y="2"/>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6"/>
            <p:cNvSpPr/>
            <p:nvPr/>
          </p:nvSpPr>
          <p:spPr>
            <a:xfrm>
              <a:off x="1614800" y="1607350"/>
              <a:ext cx="1675" cy="1050"/>
            </a:xfrm>
            <a:custGeom>
              <a:avLst/>
              <a:gdLst/>
              <a:ahLst/>
              <a:cxnLst/>
              <a:rect l="l" t="t" r="r" b="b"/>
              <a:pathLst>
                <a:path w="67" h="42" extrusionOk="0">
                  <a:moveTo>
                    <a:pt x="65" y="0"/>
                  </a:moveTo>
                  <a:lnTo>
                    <a:pt x="1" y="38"/>
                  </a:lnTo>
                  <a:cubicBezTo>
                    <a:pt x="1" y="40"/>
                    <a:pt x="2" y="40"/>
                    <a:pt x="2" y="41"/>
                  </a:cubicBezTo>
                  <a:lnTo>
                    <a:pt x="66" y="3"/>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6"/>
            <p:cNvSpPr/>
            <p:nvPr/>
          </p:nvSpPr>
          <p:spPr>
            <a:xfrm>
              <a:off x="1614850" y="1607425"/>
              <a:ext cx="1650" cy="1025"/>
            </a:xfrm>
            <a:custGeom>
              <a:avLst/>
              <a:gdLst/>
              <a:ahLst/>
              <a:cxnLst/>
              <a:rect l="l" t="t" r="r" b="b"/>
              <a:pathLst>
                <a:path w="66" h="41" extrusionOk="0">
                  <a:moveTo>
                    <a:pt x="64" y="0"/>
                  </a:moveTo>
                  <a:lnTo>
                    <a:pt x="0" y="38"/>
                  </a:lnTo>
                  <a:cubicBezTo>
                    <a:pt x="0" y="39"/>
                    <a:pt x="2" y="41"/>
                    <a:pt x="2" y="41"/>
                  </a:cubicBezTo>
                  <a:lnTo>
                    <a:pt x="66" y="5"/>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6"/>
            <p:cNvSpPr/>
            <p:nvPr/>
          </p:nvSpPr>
          <p:spPr>
            <a:xfrm>
              <a:off x="1614875" y="1607525"/>
              <a:ext cx="1675" cy="1050"/>
            </a:xfrm>
            <a:custGeom>
              <a:avLst/>
              <a:gdLst/>
              <a:ahLst/>
              <a:cxnLst/>
              <a:rect l="l" t="t" r="r" b="b"/>
              <a:pathLst>
                <a:path w="67" h="42" extrusionOk="0">
                  <a:moveTo>
                    <a:pt x="65" y="1"/>
                  </a:moveTo>
                  <a:lnTo>
                    <a:pt x="1" y="37"/>
                  </a:lnTo>
                  <a:cubicBezTo>
                    <a:pt x="1" y="38"/>
                    <a:pt x="2" y="40"/>
                    <a:pt x="2" y="41"/>
                  </a:cubicBezTo>
                  <a:lnTo>
                    <a:pt x="66" y="4"/>
                  </a:lnTo>
                  <a:cubicBezTo>
                    <a:pt x="66" y="2"/>
                    <a:pt x="65"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6"/>
            <p:cNvSpPr/>
            <p:nvPr/>
          </p:nvSpPr>
          <p:spPr>
            <a:xfrm>
              <a:off x="1614925" y="1607600"/>
              <a:ext cx="1650" cy="1050"/>
            </a:xfrm>
            <a:custGeom>
              <a:avLst/>
              <a:gdLst/>
              <a:ahLst/>
              <a:cxnLst/>
              <a:rect l="l" t="t" r="r" b="b"/>
              <a:pathLst>
                <a:path w="66" h="42" extrusionOk="0">
                  <a:moveTo>
                    <a:pt x="64" y="1"/>
                  </a:moveTo>
                  <a:lnTo>
                    <a:pt x="0" y="38"/>
                  </a:lnTo>
                  <a:cubicBezTo>
                    <a:pt x="0" y="38"/>
                    <a:pt x="2" y="40"/>
                    <a:pt x="2" y="41"/>
                  </a:cubicBezTo>
                  <a:lnTo>
                    <a:pt x="66" y="3"/>
                  </a:lnTo>
                  <a:cubicBezTo>
                    <a:pt x="64" y="2"/>
                    <a:pt x="64" y="1"/>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6"/>
            <p:cNvSpPr/>
            <p:nvPr/>
          </p:nvSpPr>
          <p:spPr>
            <a:xfrm>
              <a:off x="1614950" y="1607675"/>
              <a:ext cx="1675" cy="1050"/>
            </a:xfrm>
            <a:custGeom>
              <a:avLst/>
              <a:gdLst/>
              <a:ahLst/>
              <a:cxnLst/>
              <a:rect l="l" t="t" r="r" b="b"/>
              <a:pathLst>
                <a:path w="67" h="42" extrusionOk="0">
                  <a:moveTo>
                    <a:pt x="65" y="0"/>
                  </a:moveTo>
                  <a:lnTo>
                    <a:pt x="1" y="38"/>
                  </a:lnTo>
                  <a:lnTo>
                    <a:pt x="2" y="41"/>
                  </a:lnTo>
                  <a:lnTo>
                    <a:pt x="66" y="3"/>
                  </a:lnTo>
                  <a:cubicBezTo>
                    <a:pt x="66" y="2"/>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6"/>
            <p:cNvSpPr/>
            <p:nvPr/>
          </p:nvSpPr>
          <p:spPr>
            <a:xfrm>
              <a:off x="1614950" y="1607750"/>
              <a:ext cx="1700" cy="1025"/>
            </a:xfrm>
            <a:custGeom>
              <a:avLst/>
              <a:gdLst/>
              <a:ahLst/>
              <a:cxnLst/>
              <a:rect l="l" t="t" r="r" b="b"/>
              <a:pathLst>
                <a:path w="68" h="41" extrusionOk="0">
                  <a:moveTo>
                    <a:pt x="66" y="0"/>
                  </a:moveTo>
                  <a:lnTo>
                    <a:pt x="2" y="38"/>
                  </a:lnTo>
                  <a:lnTo>
                    <a:pt x="1" y="38"/>
                  </a:lnTo>
                  <a:lnTo>
                    <a:pt x="2" y="41"/>
                  </a:lnTo>
                  <a:lnTo>
                    <a:pt x="67"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6"/>
            <p:cNvSpPr/>
            <p:nvPr/>
          </p:nvSpPr>
          <p:spPr>
            <a:xfrm>
              <a:off x="1615000" y="1607825"/>
              <a:ext cx="1675" cy="1075"/>
            </a:xfrm>
            <a:custGeom>
              <a:avLst/>
              <a:gdLst/>
              <a:ahLst/>
              <a:cxnLst/>
              <a:rect l="l" t="t" r="r" b="b"/>
              <a:pathLst>
                <a:path w="67" h="43" extrusionOk="0">
                  <a:moveTo>
                    <a:pt x="65" y="0"/>
                  </a:moveTo>
                  <a:lnTo>
                    <a:pt x="0" y="38"/>
                  </a:lnTo>
                  <a:lnTo>
                    <a:pt x="2" y="42"/>
                  </a:lnTo>
                  <a:lnTo>
                    <a:pt x="67" y="5"/>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6"/>
            <p:cNvSpPr/>
            <p:nvPr/>
          </p:nvSpPr>
          <p:spPr>
            <a:xfrm>
              <a:off x="1615025" y="1607925"/>
              <a:ext cx="1650" cy="1050"/>
            </a:xfrm>
            <a:custGeom>
              <a:avLst/>
              <a:gdLst/>
              <a:ahLst/>
              <a:cxnLst/>
              <a:rect l="l" t="t" r="r" b="b"/>
              <a:pathLst>
                <a:path w="66" h="42" extrusionOk="0">
                  <a:moveTo>
                    <a:pt x="66" y="1"/>
                  </a:moveTo>
                  <a:lnTo>
                    <a:pt x="1" y="38"/>
                  </a:lnTo>
                  <a:lnTo>
                    <a:pt x="2" y="38"/>
                  </a:lnTo>
                  <a:lnTo>
                    <a:pt x="2" y="41"/>
                  </a:lnTo>
                  <a:lnTo>
                    <a:pt x="66" y="4"/>
                  </a:lnTo>
                  <a:cubicBezTo>
                    <a:pt x="66" y="2"/>
                    <a:pt x="66" y="1"/>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6"/>
            <p:cNvSpPr/>
            <p:nvPr/>
          </p:nvSpPr>
          <p:spPr>
            <a:xfrm>
              <a:off x="1615025" y="1608000"/>
              <a:ext cx="1650" cy="1075"/>
            </a:xfrm>
            <a:custGeom>
              <a:avLst/>
              <a:gdLst/>
              <a:ahLst/>
              <a:cxnLst/>
              <a:rect l="l" t="t" r="r" b="b"/>
              <a:pathLst>
                <a:path w="66" h="43" extrusionOk="0">
                  <a:moveTo>
                    <a:pt x="66" y="1"/>
                  </a:moveTo>
                  <a:lnTo>
                    <a:pt x="2" y="38"/>
                  </a:lnTo>
                  <a:lnTo>
                    <a:pt x="1" y="38"/>
                  </a:lnTo>
                  <a:cubicBezTo>
                    <a:pt x="1" y="40"/>
                    <a:pt x="2" y="41"/>
                    <a:pt x="2" y="43"/>
                  </a:cubicBezTo>
                  <a:lnTo>
                    <a:pt x="66" y="5"/>
                  </a:lnTo>
                  <a:cubicBezTo>
                    <a:pt x="66" y="3"/>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6"/>
            <p:cNvSpPr/>
            <p:nvPr/>
          </p:nvSpPr>
          <p:spPr>
            <a:xfrm>
              <a:off x="1615075" y="1608075"/>
              <a:ext cx="1650" cy="1050"/>
            </a:xfrm>
            <a:custGeom>
              <a:avLst/>
              <a:gdLst/>
              <a:ahLst/>
              <a:cxnLst/>
              <a:rect l="l" t="t" r="r" b="b"/>
              <a:pathLst>
                <a:path w="66" h="42" extrusionOk="0">
                  <a:moveTo>
                    <a:pt x="65" y="0"/>
                  </a:moveTo>
                  <a:lnTo>
                    <a:pt x="0" y="38"/>
                  </a:lnTo>
                  <a:lnTo>
                    <a:pt x="2" y="38"/>
                  </a:lnTo>
                  <a:lnTo>
                    <a:pt x="2" y="41"/>
                  </a:lnTo>
                  <a:lnTo>
                    <a:pt x="65" y="5"/>
                  </a:lnTo>
                  <a:cubicBezTo>
                    <a:pt x="65" y="3"/>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6"/>
            <p:cNvSpPr/>
            <p:nvPr/>
          </p:nvSpPr>
          <p:spPr>
            <a:xfrm>
              <a:off x="1615100" y="1608175"/>
              <a:ext cx="1625" cy="1050"/>
            </a:xfrm>
            <a:custGeom>
              <a:avLst/>
              <a:gdLst/>
              <a:ahLst/>
              <a:cxnLst/>
              <a:rect l="l" t="t" r="r" b="b"/>
              <a:pathLst>
                <a:path w="65" h="42" extrusionOk="0">
                  <a:moveTo>
                    <a:pt x="64" y="1"/>
                  </a:moveTo>
                  <a:lnTo>
                    <a:pt x="1" y="38"/>
                  </a:lnTo>
                  <a:lnTo>
                    <a:pt x="1" y="41"/>
                  </a:lnTo>
                  <a:lnTo>
                    <a:pt x="64" y="4"/>
                  </a:lnTo>
                  <a:cubicBezTo>
                    <a:pt x="64" y="2"/>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6"/>
            <p:cNvSpPr/>
            <p:nvPr/>
          </p:nvSpPr>
          <p:spPr>
            <a:xfrm>
              <a:off x="1615100" y="1608250"/>
              <a:ext cx="1650" cy="1050"/>
            </a:xfrm>
            <a:custGeom>
              <a:avLst/>
              <a:gdLst/>
              <a:ahLst/>
              <a:cxnLst/>
              <a:rect l="l" t="t" r="r" b="b"/>
              <a:pathLst>
                <a:path w="66" h="42" extrusionOk="0">
                  <a:moveTo>
                    <a:pt x="66" y="1"/>
                  </a:moveTo>
                  <a:lnTo>
                    <a:pt x="1" y="38"/>
                  </a:lnTo>
                  <a:cubicBezTo>
                    <a:pt x="1" y="40"/>
                    <a:pt x="1" y="40"/>
                    <a:pt x="1" y="41"/>
                  </a:cubicBezTo>
                  <a:lnTo>
                    <a:pt x="66"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6"/>
            <p:cNvSpPr/>
            <p:nvPr/>
          </p:nvSpPr>
          <p:spPr>
            <a:xfrm>
              <a:off x="1615150" y="1608325"/>
              <a:ext cx="1600" cy="1050"/>
            </a:xfrm>
            <a:custGeom>
              <a:avLst/>
              <a:gdLst/>
              <a:ahLst/>
              <a:cxnLst/>
              <a:rect l="l" t="t" r="r" b="b"/>
              <a:pathLst>
                <a:path w="64" h="42" extrusionOk="0">
                  <a:moveTo>
                    <a:pt x="64" y="1"/>
                  </a:moveTo>
                  <a:lnTo>
                    <a:pt x="0" y="38"/>
                  </a:lnTo>
                  <a:lnTo>
                    <a:pt x="0" y="41"/>
                  </a:lnTo>
                  <a:lnTo>
                    <a:pt x="64" y="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6"/>
            <p:cNvSpPr/>
            <p:nvPr/>
          </p:nvSpPr>
          <p:spPr>
            <a:xfrm>
              <a:off x="1615150" y="1608425"/>
              <a:ext cx="1650" cy="1050"/>
            </a:xfrm>
            <a:custGeom>
              <a:avLst/>
              <a:gdLst/>
              <a:ahLst/>
              <a:cxnLst/>
              <a:rect l="l" t="t" r="r" b="b"/>
              <a:pathLst>
                <a:path w="66" h="42" extrusionOk="0">
                  <a:moveTo>
                    <a:pt x="65" y="1"/>
                  </a:moveTo>
                  <a:lnTo>
                    <a:pt x="0" y="37"/>
                  </a:lnTo>
                  <a:lnTo>
                    <a:pt x="0" y="42"/>
                  </a:lnTo>
                  <a:lnTo>
                    <a:pt x="65" y="4"/>
                  </a:lnTo>
                  <a:cubicBezTo>
                    <a:pt x="65" y="2"/>
                    <a:pt x="65" y="1"/>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6"/>
            <p:cNvSpPr/>
            <p:nvPr/>
          </p:nvSpPr>
          <p:spPr>
            <a:xfrm>
              <a:off x="1615150" y="1608500"/>
              <a:ext cx="1650" cy="1050"/>
            </a:xfrm>
            <a:custGeom>
              <a:avLst/>
              <a:gdLst/>
              <a:ahLst/>
              <a:cxnLst/>
              <a:rect l="l" t="t" r="r" b="b"/>
              <a:pathLst>
                <a:path w="66" h="42" extrusionOk="0">
                  <a:moveTo>
                    <a:pt x="65" y="1"/>
                  </a:moveTo>
                  <a:lnTo>
                    <a:pt x="0" y="39"/>
                  </a:lnTo>
                  <a:cubicBezTo>
                    <a:pt x="0" y="39"/>
                    <a:pt x="0" y="40"/>
                    <a:pt x="0" y="41"/>
                  </a:cubicBez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6"/>
            <p:cNvSpPr/>
            <p:nvPr/>
          </p:nvSpPr>
          <p:spPr>
            <a:xfrm>
              <a:off x="1615175" y="1608575"/>
              <a:ext cx="1625" cy="1050"/>
            </a:xfrm>
            <a:custGeom>
              <a:avLst/>
              <a:gdLst/>
              <a:ahLst/>
              <a:cxnLst/>
              <a:rect l="l" t="t" r="r" b="b"/>
              <a:pathLst>
                <a:path w="65" h="42" extrusionOk="0">
                  <a:moveTo>
                    <a:pt x="64" y="1"/>
                  </a:moveTo>
                  <a:lnTo>
                    <a:pt x="0" y="38"/>
                  </a:lnTo>
                  <a:cubicBezTo>
                    <a:pt x="0" y="38"/>
                    <a:pt x="0" y="40"/>
                    <a:pt x="0" y="41"/>
                  </a:cubicBez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6"/>
            <p:cNvSpPr/>
            <p:nvPr/>
          </p:nvSpPr>
          <p:spPr>
            <a:xfrm>
              <a:off x="1615175" y="1608650"/>
              <a:ext cx="1625" cy="1050"/>
            </a:xfrm>
            <a:custGeom>
              <a:avLst/>
              <a:gdLst/>
              <a:ahLst/>
              <a:cxnLst/>
              <a:rect l="l" t="t" r="r" b="b"/>
              <a:pathLst>
                <a:path w="65" h="42" extrusionOk="0">
                  <a:moveTo>
                    <a:pt x="64" y="1"/>
                  </a:moveTo>
                  <a:lnTo>
                    <a:pt x="0" y="38"/>
                  </a:lnTo>
                  <a:lnTo>
                    <a:pt x="0" y="41"/>
                  </a:lnTo>
                  <a:lnTo>
                    <a:pt x="64" y="4"/>
                  </a:lnTo>
                  <a:cubicBezTo>
                    <a:pt x="64" y="2"/>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6"/>
            <p:cNvSpPr/>
            <p:nvPr/>
          </p:nvSpPr>
          <p:spPr>
            <a:xfrm>
              <a:off x="1623050" y="1621775"/>
              <a:ext cx="4875" cy="2825"/>
            </a:xfrm>
            <a:custGeom>
              <a:avLst/>
              <a:gdLst/>
              <a:ahLst/>
              <a:cxnLst/>
              <a:rect l="l" t="t" r="r" b="b"/>
              <a:pathLst>
                <a:path w="195" h="113" extrusionOk="0">
                  <a:moveTo>
                    <a:pt x="64" y="1"/>
                  </a:moveTo>
                  <a:lnTo>
                    <a:pt x="0" y="38"/>
                  </a:lnTo>
                  <a:lnTo>
                    <a:pt x="129" y="112"/>
                  </a:lnTo>
                  <a:lnTo>
                    <a:pt x="194" y="76"/>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6"/>
            <p:cNvSpPr/>
            <p:nvPr/>
          </p:nvSpPr>
          <p:spPr>
            <a:xfrm>
              <a:off x="1626275" y="1615150"/>
              <a:ext cx="1650" cy="9450"/>
            </a:xfrm>
            <a:custGeom>
              <a:avLst/>
              <a:gdLst/>
              <a:ahLst/>
              <a:cxnLst/>
              <a:rect l="l" t="t" r="r" b="b"/>
              <a:pathLst>
                <a:path w="66" h="378" extrusionOk="0">
                  <a:moveTo>
                    <a:pt x="65" y="0"/>
                  </a:moveTo>
                  <a:lnTo>
                    <a:pt x="2" y="38"/>
                  </a:lnTo>
                  <a:lnTo>
                    <a:pt x="0" y="377"/>
                  </a:lnTo>
                  <a:lnTo>
                    <a:pt x="65" y="341"/>
                  </a:lnTo>
                  <a:lnTo>
                    <a:pt x="6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6"/>
            <p:cNvSpPr/>
            <p:nvPr/>
          </p:nvSpPr>
          <p:spPr>
            <a:xfrm>
              <a:off x="1623550" y="1612200"/>
              <a:ext cx="1775" cy="1000"/>
            </a:xfrm>
            <a:custGeom>
              <a:avLst/>
              <a:gdLst/>
              <a:ahLst/>
              <a:cxnLst/>
              <a:rect l="l" t="t" r="r" b="b"/>
              <a:pathLst>
                <a:path w="71" h="40" extrusionOk="0">
                  <a:moveTo>
                    <a:pt x="70" y="1"/>
                  </a:moveTo>
                  <a:cubicBezTo>
                    <a:pt x="67" y="1"/>
                    <a:pt x="66" y="2"/>
                    <a:pt x="64" y="2"/>
                  </a:cubicBezTo>
                  <a:lnTo>
                    <a:pt x="14" y="32"/>
                  </a:lnTo>
                  <a:lnTo>
                    <a:pt x="14" y="32"/>
                  </a:lnTo>
                  <a:lnTo>
                    <a:pt x="70" y="1"/>
                  </a:lnTo>
                  <a:close/>
                  <a:moveTo>
                    <a:pt x="14" y="32"/>
                  </a:moveTo>
                  <a:lnTo>
                    <a:pt x="5" y="37"/>
                  </a:lnTo>
                  <a:lnTo>
                    <a:pt x="0" y="40"/>
                  </a:lnTo>
                  <a:lnTo>
                    <a:pt x="14" y="32"/>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6"/>
            <p:cNvSpPr/>
            <p:nvPr/>
          </p:nvSpPr>
          <p:spPr>
            <a:xfrm>
              <a:off x="1623650" y="1612175"/>
              <a:ext cx="1775" cy="950"/>
            </a:xfrm>
            <a:custGeom>
              <a:avLst/>
              <a:gdLst/>
              <a:ahLst/>
              <a:cxnLst/>
              <a:rect l="l" t="t" r="r" b="b"/>
              <a:pathLst>
                <a:path w="71" h="38" extrusionOk="0">
                  <a:moveTo>
                    <a:pt x="70" y="0"/>
                  </a:moveTo>
                  <a:cubicBezTo>
                    <a:pt x="69" y="0"/>
                    <a:pt x="68" y="0"/>
                    <a:pt x="66" y="2"/>
                  </a:cubicBezTo>
                  <a:lnTo>
                    <a:pt x="1" y="38"/>
                  </a:lnTo>
                  <a:lnTo>
                    <a:pt x="5" y="38"/>
                  </a:lnTo>
                  <a:lnTo>
                    <a:pt x="7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6"/>
            <p:cNvSpPr/>
            <p:nvPr/>
          </p:nvSpPr>
          <p:spPr>
            <a:xfrm>
              <a:off x="1623775" y="1612175"/>
              <a:ext cx="1725" cy="950"/>
            </a:xfrm>
            <a:custGeom>
              <a:avLst/>
              <a:gdLst/>
              <a:ahLst/>
              <a:cxnLst/>
              <a:rect l="l" t="t" r="r" b="b"/>
              <a:pathLst>
                <a:path w="69" h="38" extrusionOk="0">
                  <a:moveTo>
                    <a:pt x="65" y="0"/>
                  </a:moveTo>
                  <a:lnTo>
                    <a:pt x="0" y="38"/>
                  </a:lnTo>
                  <a:lnTo>
                    <a:pt x="5"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6"/>
            <p:cNvSpPr/>
            <p:nvPr/>
          </p:nvSpPr>
          <p:spPr>
            <a:xfrm>
              <a:off x="1623875" y="1612125"/>
              <a:ext cx="1725" cy="975"/>
            </a:xfrm>
            <a:custGeom>
              <a:avLst/>
              <a:gdLst/>
              <a:ahLst/>
              <a:cxnLst/>
              <a:rect l="l" t="t" r="r" b="b"/>
              <a:pathLst>
                <a:path w="69" h="39" extrusionOk="0">
                  <a:moveTo>
                    <a:pt x="64" y="1"/>
                  </a:moveTo>
                  <a:lnTo>
                    <a:pt x="1" y="39"/>
                  </a:lnTo>
                  <a:lnTo>
                    <a:pt x="3"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6"/>
            <p:cNvSpPr/>
            <p:nvPr/>
          </p:nvSpPr>
          <p:spPr>
            <a:xfrm>
              <a:off x="1623950" y="1612125"/>
              <a:ext cx="1725" cy="975"/>
            </a:xfrm>
            <a:custGeom>
              <a:avLst/>
              <a:gdLst/>
              <a:ahLst/>
              <a:cxnLst/>
              <a:rect l="l" t="t" r="r" b="b"/>
              <a:pathLst>
                <a:path w="69" h="39" extrusionOk="0">
                  <a:moveTo>
                    <a:pt x="66" y="1"/>
                  </a:moveTo>
                  <a:lnTo>
                    <a:pt x="0" y="39"/>
                  </a:lnTo>
                  <a:lnTo>
                    <a:pt x="3"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6"/>
            <p:cNvSpPr/>
            <p:nvPr/>
          </p:nvSpPr>
          <p:spPr>
            <a:xfrm>
              <a:off x="1624025" y="1612125"/>
              <a:ext cx="1725" cy="975"/>
            </a:xfrm>
            <a:custGeom>
              <a:avLst/>
              <a:gdLst/>
              <a:ahLst/>
              <a:cxnLst/>
              <a:rect l="l" t="t" r="r" b="b"/>
              <a:pathLst>
                <a:path w="69" h="39" extrusionOk="0">
                  <a:moveTo>
                    <a:pt x="66" y="1"/>
                  </a:moveTo>
                  <a:lnTo>
                    <a:pt x="0" y="39"/>
                  </a:lnTo>
                  <a:lnTo>
                    <a:pt x="3"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6"/>
            <p:cNvSpPr/>
            <p:nvPr/>
          </p:nvSpPr>
          <p:spPr>
            <a:xfrm>
              <a:off x="1624100" y="1612175"/>
              <a:ext cx="1725" cy="925"/>
            </a:xfrm>
            <a:custGeom>
              <a:avLst/>
              <a:gdLst/>
              <a:ahLst/>
              <a:cxnLst/>
              <a:rect l="l" t="t" r="r" b="b"/>
              <a:pathLst>
                <a:path w="69" h="37" extrusionOk="0">
                  <a:moveTo>
                    <a:pt x="65" y="0"/>
                  </a:moveTo>
                  <a:lnTo>
                    <a:pt x="0" y="37"/>
                  </a:lnTo>
                  <a:lnTo>
                    <a:pt x="3" y="37"/>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6"/>
            <p:cNvSpPr/>
            <p:nvPr/>
          </p:nvSpPr>
          <p:spPr>
            <a:xfrm>
              <a:off x="1624175" y="1612175"/>
              <a:ext cx="1675" cy="950"/>
            </a:xfrm>
            <a:custGeom>
              <a:avLst/>
              <a:gdLst/>
              <a:ahLst/>
              <a:cxnLst/>
              <a:rect l="l" t="t" r="r" b="b"/>
              <a:pathLst>
                <a:path w="67" h="38" extrusionOk="0">
                  <a:moveTo>
                    <a:pt x="65"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6"/>
            <p:cNvSpPr/>
            <p:nvPr/>
          </p:nvSpPr>
          <p:spPr>
            <a:xfrm>
              <a:off x="1624250" y="1612175"/>
              <a:ext cx="1675" cy="950"/>
            </a:xfrm>
            <a:custGeom>
              <a:avLst/>
              <a:gdLst/>
              <a:ahLst/>
              <a:cxnLst/>
              <a:rect l="l" t="t" r="r" b="b"/>
              <a:pathLst>
                <a:path w="67" h="38" extrusionOk="0">
                  <a:moveTo>
                    <a:pt x="65" y="0"/>
                  </a:moveTo>
                  <a:lnTo>
                    <a:pt x="0" y="38"/>
                  </a:lnTo>
                  <a:lnTo>
                    <a:pt x="3" y="38"/>
                  </a:lnTo>
                  <a:lnTo>
                    <a:pt x="6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6"/>
            <p:cNvSpPr/>
            <p:nvPr/>
          </p:nvSpPr>
          <p:spPr>
            <a:xfrm>
              <a:off x="1624300" y="1612200"/>
              <a:ext cx="1700" cy="975"/>
            </a:xfrm>
            <a:custGeom>
              <a:avLst/>
              <a:gdLst/>
              <a:ahLst/>
              <a:cxnLst/>
              <a:rect l="l" t="t" r="r" b="b"/>
              <a:pathLst>
                <a:path w="68" h="39" extrusionOk="0">
                  <a:moveTo>
                    <a:pt x="65" y="1"/>
                  </a:moveTo>
                  <a:lnTo>
                    <a:pt x="1" y="37"/>
                  </a:lnTo>
                  <a:lnTo>
                    <a:pt x="2"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6"/>
            <p:cNvSpPr/>
            <p:nvPr/>
          </p:nvSpPr>
          <p:spPr>
            <a:xfrm>
              <a:off x="1624375" y="1612200"/>
              <a:ext cx="1700" cy="1000"/>
            </a:xfrm>
            <a:custGeom>
              <a:avLst/>
              <a:gdLst/>
              <a:ahLst/>
              <a:cxnLst/>
              <a:rect l="l" t="t" r="r" b="b"/>
              <a:pathLst>
                <a:path w="68" h="40" extrusionOk="0">
                  <a:moveTo>
                    <a:pt x="65" y="1"/>
                  </a:moveTo>
                  <a:lnTo>
                    <a:pt x="1" y="38"/>
                  </a:lnTo>
                  <a:lnTo>
                    <a:pt x="4"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6"/>
            <p:cNvSpPr/>
            <p:nvPr/>
          </p:nvSpPr>
          <p:spPr>
            <a:xfrm>
              <a:off x="1624450" y="1612250"/>
              <a:ext cx="1700" cy="1000"/>
            </a:xfrm>
            <a:custGeom>
              <a:avLst/>
              <a:gdLst/>
              <a:ahLst/>
              <a:cxnLst/>
              <a:rect l="l" t="t" r="r" b="b"/>
              <a:pathLst>
                <a:path w="68" h="40" extrusionOk="0">
                  <a:moveTo>
                    <a:pt x="65" y="0"/>
                  </a:moveTo>
                  <a:lnTo>
                    <a:pt x="1" y="38"/>
                  </a:lnTo>
                  <a:lnTo>
                    <a:pt x="2" y="39"/>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6"/>
            <p:cNvSpPr/>
            <p:nvPr/>
          </p:nvSpPr>
          <p:spPr>
            <a:xfrm>
              <a:off x="1624500" y="1612275"/>
              <a:ext cx="1725" cy="975"/>
            </a:xfrm>
            <a:custGeom>
              <a:avLst/>
              <a:gdLst/>
              <a:ahLst/>
              <a:cxnLst/>
              <a:rect l="l" t="t" r="r" b="b"/>
              <a:pathLst>
                <a:path w="69" h="39" extrusionOk="0">
                  <a:moveTo>
                    <a:pt x="65" y="1"/>
                  </a:moveTo>
                  <a:lnTo>
                    <a:pt x="0" y="38"/>
                  </a:lnTo>
                  <a:lnTo>
                    <a:pt x="3" y="38"/>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6"/>
            <p:cNvSpPr/>
            <p:nvPr/>
          </p:nvSpPr>
          <p:spPr>
            <a:xfrm>
              <a:off x="1624575" y="1612325"/>
              <a:ext cx="1675" cy="950"/>
            </a:xfrm>
            <a:custGeom>
              <a:avLst/>
              <a:gdLst/>
              <a:ahLst/>
              <a:cxnLst/>
              <a:rect l="l" t="t" r="r" b="b"/>
              <a:pathLst>
                <a:path w="67" h="38" extrusionOk="0">
                  <a:moveTo>
                    <a:pt x="65" y="0"/>
                  </a:moveTo>
                  <a:lnTo>
                    <a:pt x="0" y="36"/>
                  </a:lnTo>
                  <a:lnTo>
                    <a:pt x="3" y="38"/>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6"/>
            <p:cNvSpPr/>
            <p:nvPr/>
          </p:nvSpPr>
          <p:spPr>
            <a:xfrm>
              <a:off x="1624625" y="1612350"/>
              <a:ext cx="1700" cy="975"/>
            </a:xfrm>
            <a:custGeom>
              <a:avLst/>
              <a:gdLst/>
              <a:ahLst/>
              <a:cxnLst/>
              <a:rect l="l" t="t" r="r" b="b"/>
              <a:pathLst>
                <a:path w="68" h="39" extrusionOk="0">
                  <a:moveTo>
                    <a:pt x="65" y="1"/>
                  </a:moveTo>
                  <a:lnTo>
                    <a:pt x="1" y="37"/>
                  </a:lnTo>
                  <a:lnTo>
                    <a:pt x="2"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6"/>
            <p:cNvSpPr/>
            <p:nvPr/>
          </p:nvSpPr>
          <p:spPr>
            <a:xfrm>
              <a:off x="1626275" y="1623650"/>
              <a:ext cx="9550" cy="5500"/>
            </a:xfrm>
            <a:custGeom>
              <a:avLst/>
              <a:gdLst/>
              <a:ahLst/>
              <a:cxnLst/>
              <a:rect l="l" t="t" r="r" b="b"/>
              <a:pathLst>
                <a:path w="382" h="220" extrusionOk="0">
                  <a:moveTo>
                    <a:pt x="65" y="1"/>
                  </a:moveTo>
                  <a:lnTo>
                    <a:pt x="0" y="37"/>
                  </a:lnTo>
                  <a:lnTo>
                    <a:pt x="316" y="220"/>
                  </a:lnTo>
                  <a:lnTo>
                    <a:pt x="382" y="182"/>
                  </a:ln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6"/>
            <p:cNvSpPr/>
            <p:nvPr/>
          </p:nvSpPr>
          <p:spPr>
            <a:xfrm>
              <a:off x="1623075" y="1613075"/>
              <a:ext cx="3250" cy="11525"/>
            </a:xfrm>
            <a:custGeom>
              <a:avLst/>
              <a:gdLst/>
              <a:ahLst/>
              <a:cxnLst/>
              <a:rect l="l" t="t" r="r" b="b"/>
              <a:pathLst>
                <a:path w="130" h="461" extrusionOk="0">
                  <a:moveTo>
                    <a:pt x="36" y="0"/>
                  </a:moveTo>
                  <a:cubicBezTo>
                    <a:pt x="15" y="0"/>
                    <a:pt x="1" y="17"/>
                    <a:pt x="1" y="47"/>
                  </a:cubicBezTo>
                  <a:lnTo>
                    <a:pt x="1" y="386"/>
                  </a:lnTo>
                  <a:lnTo>
                    <a:pt x="130" y="460"/>
                  </a:lnTo>
                  <a:lnTo>
                    <a:pt x="130" y="121"/>
                  </a:lnTo>
                  <a:cubicBezTo>
                    <a:pt x="127" y="76"/>
                    <a:pt x="104" y="34"/>
                    <a:pt x="64" y="9"/>
                  </a:cubicBezTo>
                  <a:cubicBezTo>
                    <a:pt x="54" y="3"/>
                    <a:pt x="45" y="0"/>
                    <a:pt x="3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6"/>
            <p:cNvSpPr/>
            <p:nvPr/>
          </p:nvSpPr>
          <p:spPr>
            <a:xfrm>
              <a:off x="1624675" y="1612350"/>
              <a:ext cx="1650" cy="975"/>
            </a:xfrm>
            <a:custGeom>
              <a:avLst/>
              <a:gdLst/>
              <a:ahLst/>
              <a:cxnLst/>
              <a:rect l="l" t="t" r="r" b="b"/>
              <a:pathLst>
                <a:path w="66" h="39" extrusionOk="0">
                  <a:moveTo>
                    <a:pt x="0" y="38"/>
                  </a:moveTo>
                  <a:lnTo>
                    <a:pt x="66" y="1"/>
                  </a:lnTo>
                  <a:lnTo>
                    <a:pt x="66" y="1"/>
                  </a:lnTo>
                  <a:lnTo>
                    <a:pt x="0"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6"/>
            <p:cNvSpPr/>
            <p:nvPr/>
          </p:nvSpPr>
          <p:spPr>
            <a:xfrm>
              <a:off x="1624700" y="1612375"/>
              <a:ext cx="1700" cy="1025"/>
            </a:xfrm>
            <a:custGeom>
              <a:avLst/>
              <a:gdLst/>
              <a:ahLst/>
              <a:cxnLst/>
              <a:rect l="l" t="t" r="r" b="b"/>
              <a:pathLst>
                <a:path w="68" h="41" extrusionOk="0">
                  <a:moveTo>
                    <a:pt x="65" y="1"/>
                  </a:moveTo>
                  <a:lnTo>
                    <a:pt x="1" y="37"/>
                  </a:lnTo>
                  <a:lnTo>
                    <a:pt x="4"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6"/>
            <p:cNvSpPr/>
            <p:nvPr/>
          </p:nvSpPr>
          <p:spPr>
            <a:xfrm>
              <a:off x="1624775" y="1612425"/>
              <a:ext cx="1700" cy="1000"/>
            </a:xfrm>
            <a:custGeom>
              <a:avLst/>
              <a:gdLst/>
              <a:ahLst/>
              <a:cxnLst/>
              <a:rect l="l" t="t" r="r" b="b"/>
              <a:pathLst>
                <a:path w="68" h="40" extrusionOk="0">
                  <a:moveTo>
                    <a:pt x="65" y="0"/>
                  </a:moveTo>
                  <a:lnTo>
                    <a:pt x="1" y="37"/>
                  </a:lnTo>
                  <a:lnTo>
                    <a:pt x="4" y="40"/>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6"/>
            <p:cNvSpPr/>
            <p:nvPr/>
          </p:nvSpPr>
          <p:spPr>
            <a:xfrm>
              <a:off x="1624850" y="1612450"/>
              <a:ext cx="1700" cy="1025"/>
            </a:xfrm>
            <a:custGeom>
              <a:avLst/>
              <a:gdLst/>
              <a:ahLst/>
              <a:cxnLst/>
              <a:rect l="l" t="t" r="r" b="b"/>
              <a:pathLst>
                <a:path w="68" h="41" extrusionOk="0">
                  <a:moveTo>
                    <a:pt x="64" y="1"/>
                  </a:moveTo>
                  <a:lnTo>
                    <a:pt x="1" y="39"/>
                  </a:lnTo>
                  <a:lnTo>
                    <a:pt x="4"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6"/>
            <p:cNvSpPr/>
            <p:nvPr/>
          </p:nvSpPr>
          <p:spPr>
            <a:xfrm>
              <a:off x="1624925" y="1612500"/>
              <a:ext cx="1700" cy="1025"/>
            </a:xfrm>
            <a:custGeom>
              <a:avLst/>
              <a:gdLst/>
              <a:ahLst/>
              <a:cxnLst/>
              <a:rect l="l" t="t" r="r" b="b"/>
              <a:pathLst>
                <a:path w="68" h="41" extrusionOk="0">
                  <a:moveTo>
                    <a:pt x="64" y="0"/>
                  </a:moveTo>
                  <a:lnTo>
                    <a:pt x="1" y="38"/>
                  </a:lnTo>
                  <a:cubicBezTo>
                    <a:pt x="1" y="39"/>
                    <a:pt x="2" y="39"/>
                    <a:pt x="3" y="41"/>
                  </a:cubicBez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6"/>
            <p:cNvSpPr/>
            <p:nvPr/>
          </p:nvSpPr>
          <p:spPr>
            <a:xfrm>
              <a:off x="1625000" y="1612575"/>
              <a:ext cx="1700" cy="1000"/>
            </a:xfrm>
            <a:custGeom>
              <a:avLst/>
              <a:gdLst/>
              <a:ahLst/>
              <a:cxnLst/>
              <a:rect l="l" t="t" r="r" b="b"/>
              <a:pathLst>
                <a:path w="68" h="40" extrusionOk="0">
                  <a:moveTo>
                    <a:pt x="64" y="0"/>
                  </a:moveTo>
                  <a:lnTo>
                    <a:pt x="0" y="38"/>
                  </a:lnTo>
                  <a:lnTo>
                    <a:pt x="3" y="39"/>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6"/>
            <p:cNvSpPr/>
            <p:nvPr/>
          </p:nvSpPr>
          <p:spPr>
            <a:xfrm>
              <a:off x="1625075" y="1612650"/>
              <a:ext cx="1700" cy="1000"/>
            </a:xfrm>
            <a:custGeom>
              <a:avLst/>
              <a:gdLst/>
              <a:ahLst/>
              <a:cxnLst/>
              <a:rect l="l" t="t" r="r" b="b"/>
              <a:pathLst>
                <a:path w="68" h="40" extrusionOk="0">
                  <a:moveTo>
                    <a:pt x="64" y="0"/>
                  </a:moveTo>
                  <a:lnTo>
                    <a:pt x="0" y="36"/>
                  </a:lnTo>
                  <a:lnTo>
                    <a:pt x="2" y="39"/>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6"/>
            <p:cNvSpPr/>
            <p:nvPr/>
          </p:nvSpPr>
          <p:spPr>
            <a:xfrm>
              <a:off x="1625150" y="1612675"/>
              <a:ext cx="1675" cy="1050"/>
            </a:xfrm>
            <a:custGeom>
              <a:avLst/>
              <a:gdLst/>
              <a:ahLst/>
              <a:cxnLst/>
              <a:rect l="l" t="t" r="r" b="b"/>
              <a:pathLst>
                <a:path w="67" h="42" extrusionOk="0">
                  <a:moveTo>
                    <a:pt x="64" y="1"/>
                  </a:moveTo>
                  <a:lnTo>
                    <a:pt x="0" y="38"/>
                  </a:lnTo>
                  <a:lnTo>
                    <a:pt x="2" y="41"/>
                  </a:lnTo>
                  <a:lnTo>
                    <a:pt x="67" y="3"/>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6"/>
            <p:cNvSpPr/>
            <p:nvPr/>
          </p:nvSpPr>
          <p:spPr>
            <a:xfrm>
              <a:off x="1625225" y="1612750"/>
              <a:ext cx="1675" cy="1050"/>
            </a:xfrm>
            <a:custGeom>
              <a:avLst/>
              <a:gdLst/>
              <a:ahLst/>
              <a:cxnLst/>
              <a:rect l="l" t="t" r="r" b="b"/>
              <a:pathLst>
                <a:path w="67" h="42" extrusionOk="0">
                  <a:moveTo>
                    <a:pt x="64" y="0"/>
                  </a:moveTo>
                  <a:lnTo>
                    <a:pt x="0" y="38"/>
                  </a:lnTo>
                  <a:cubicBezTo>
                    <a:pt x="0" y="40"/>
                    <a:pt x="2" y="40"/>
                    <a:pt x="2" y="41"/>
                  </a:cubicBez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6"/>
            <p:cNvSpPr/>
            <p:nvPr/>
          </p:nvSpPr>
          <p:spPr>
            <a:xfrm>
              <a:off x="1625250" y="1612825"/>
              <a:ext cx="1700" cy="1025"/>
            </a:xfrm>
            <a:custGeom>
              <a:avLst/>
              <a:gdLst/>
              <a:ahLst/>
              <a:cxnLst/>
              <a:rect l="l" t="t" r="r" b="b"/>
              <a:pathLst>
                <a:path w="68" h="41" extrusionOk="0">
                  <a:moveTo>
                    <a:pt x="66" y="0"/>
                  </a:moveTo>
                  <a:lnTo>
                    <a:pt x="1" y="38"/>
                  </a:lnTo>
                  <a:lnTo>
                    <a:pt x="4" y="41"/>
                  </a:lnTo>
                  <a:lnTo>
                    <a:pt x="67"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6"/>
            <p:cNvSpPr/>
            <p:nvPr/>
          </p:nvSpPr>
          <p:spPr>
            <a:xfrm>
              <a:off x="1625325" y="1612900"/>
              <a:ext cx="1700" cy="1000"/>
            </a:xfrm>
            <a:custGeom>
              <a:avLst/>
              <a:gdLst/>
              <a:ahLst/>
              <a:cxnLst/>
              <a:rect l="l" t="t" r="r" b="b"/>
              <a:pathLst>
                <a:path w="68" h="40" extrusionOk="0">
                  <a:moveTo>
                    <a:pt x="66" y="0"/>
                  </a:moveTo>
                  <a:lnTo>
                    <a:pt x="1" y="38"/>
                  </a:lnTo>
                  <a:lnTo>
                    <a:pt x="3" y="39"/>
                  </a:lnTo>
                  <a:lnTo>
                    <a:pt x="67"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6"/>
            <p:cNvSpPr/>
            <p:nvPr/>
          </p:nvSpPr>
          <p:spPr>
            <a:xfrm>
              <a:off x="1625400" y="1612975"/>
              <a:ext cx="1700" cy="1025"/>
            </a:xfrm>
            <a:custGeom>
              <a:avLst/>
              <a:gdLst/>
              <a:ahLst/>
              <a:cxnLst/>
              <a:rect l="l" t="t" r="r" b="b"/>
              <a:pathLst>
                <a:path w="68"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6"/>
            <p:cNvSpPr/>
            <p:nvPr/>
          </p:nvSpPr>
          <p:spPr>
            <a:xfrm>
              <a:off x="1625475" y="1613050"/>
              <a:ext cx="1700" cy="1025"/>
            </a:xfrm>
            <a:custGeom>
              <a:avLst/>
              <a:gdLst/>
              <a:ahLst/>
              <a:cxnLst/>
              <a:rect l="l" t="t" r="r" b="b"/>
              <a:pathLst>
                <a:path w="68" h="41" extrusionOk="0">
                  <a:moveTo>
                    <a:pt x="64" y="0"/>
                  </a:moveTo>
                  <a:lnTo>
                    <a:pt x="0" y="38"/>
                  </a:lnTo>
                  <a:lnTo>
                    <a:pt x="2" y="41"/>
                  </a:lnTo>
                  <a:lnTo>
                    <a:pt x="67" y="3"/>
                  </a:lnTo>
                  <a:cubicBezTo>
                    <a:pt x="66" y="2"/>
                    <a:pt x="66" y="0"/>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6"/>
            <p:cNvSpPr/>
            <p:nvPr/>
          </p:nvSpPr>
          <p:spPr>
            <a:xfrm>
              <a:off x="1625500" y="1613100"/>
              <a:ext cx="1725" cy="1050"/>
            </a:xfrm>
            <a:custGeom>
              <a:avLst/>
              <a:gdLst/>
              <a:ahLst/>
              <a:cxnLst/>
              <a:rect l="l" t="t" r="r" b="b"/>
              <a:pathLst>
                <a:path w="69" h="42" extrusionOk="0">
                  <a:moveTo>
                    <a:pt x="66" y="1"/>
                  </a:moveTo>
                  <a:lnTo>
                    <a:pt x="1" y="39"/>
                  </a:lnTo>
                  <a:lnTo>
                    <a:pt x="4" y="42"/>
                  </a:lnTo>
                  <a:lnTo>
                    <a:pt x="69" y="5"/>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6"/>
            <p:cNvSpPr/>
            <p:nvPr/>
          </p:nvSpPr>
          <p:spPr>
            <a:xfrm>
              <a:off x="1625575" y="1613225"/>
              <a:ext cx="1775" cy="1075"/>
            </a:xfrm>
            <a:custGeom>
              <a:avLst/>
              <a:gdLst/>
              <a:ahLst/>
              <a:cxnLst/>
              <a:rect l="l" t="t" r="r" b="b"/>
              <a:pathLst>
                <a:path w="71" h="43" extrusionOk="0">
                  <a:moveTo>
                    <a:pt x="66" y="0"/>
                  </a:moveTo>
                  <a:lnTo>
                    <a:pt x="1" y="37"/>
                  </a:lnTo>
                  <a:cubicBezTo>
                    <a:pt x="2" y="39"/>
                    <a:pt x="4" y="41"/>
                    <a:pt x="5" y="42"/>
                  </a:cubicBezTo>
                  <a:lnTo>
                    <a:pt x="70" y="6"/>
                  </a:lnTo>
                  <a:cubicBezTo>
                    <a:pt x="69" y="3"/>
                    <a:pt x="67" y="2"/>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6"/>
            <p:cNvSpPr/>
            <p:nvPr/>
          </p:nvSpPr>
          <p:spPr>
            <a:xfrm>
              <a:off x="1625700" y="1613325"/>
              <a:ext cx="1750" cy="1200"/>
            </a:xfrm>
            <a:custGeom>
              <a:avLst/>
              <a:gdLst/>
              <a:ahLst/>
              <a:cxnLst/>
              <a:rect l="l" t="t" r="r" b="b"/>
              <a:pathLst>
                <a:path w="70" h="48" extrusionOk="0">
                  <a:moveTo>
                    <a:pt x="65" y="1"/>
                  </a:moveTo>
                  <a:lnTo>
                    <a:pt x="0" y="38"/>
                  </a:lnTo>
                  <a:cubicBezTo>
                    <a:pt x="1" y="41"/>
                    <a:pt x="3" y="44"/>
                    <a:pt x="4" y="47"/>
                  </a:cubicBezTo>
                  <a:lnTo>
                    <a:pt x="70" y="9"/>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6"/>
            <p:cNvSpPr/>
            <p:nvPr/>
          </p:nvSpPr>
          <p:spPr>
            <a:xfrm>
              <a:off x="1625800" y="1613550"/>
              <a:ext cx="1725" cy="1100"/>
            </a:xfrm>
            <a:custGeom>
              <a:avLst/>
              <a:gdLst/>
              <a:ahLst/>
              <a:cxnLst/>
              <a:rect l="l" t="t" r="r" b="b"/>
              <a:pathLst>
                <a:path w="69" h="44" extrusionOk="0">
                  <a:moveTo>
                    <a:pt x="66" y="0"/>
                  </a:moveTo>
                  <a:lnTo>
                    <a:pt x="0" y="38"/>
                  </a:lnTo>
                  <a:lnTo>
                    <a:pt x="5" y="44"/>
                  </a:lnTo>
                  <a:lnTo>
                    <a:pt x="69" y="6"/>
                  </a:lnTo>
                  <a:cubicBezTo>
                    <a:pt x="67" y="3"/>
                    <a:pt x="67" y="2"/>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6"/>
            <p:cNvSpPr/>
            <p:nvPr/>
          </p:nvSpPr>
          <p:spPr>
            <a:xfrm>
              <a:off x="1625900" y="1613700"/>
              <a:ext cx="1650" cy="1025"/>
            </a:xfrm>
            <a:custGeom>
              <a:avLst/>
              <a:gdLst/>
              <a:ahLst/>
              <a:cxnLst/>
              <a:rect l="l" t="t" r="r" b="b"/>
              <a:pathLst>
                <a:path w="66" h="41" extrusionOk="0">
                  <a:moveTo>
                    <a:pt x="65" y="0"/>
                  </a:moveTo>
                  <a:lnTo>
                    <a:pt x="1" y="38"/>
                  </a:lnTo>
                  <a:cubicBezTo>
                    <a:pt x="1" y="38"/>
                    <a:pt x="2" y="39"/>
                    <a:pt x="2" y="41"/>
                  </a:cubicBezTo>
                  <a:lnTo>
                    <a:pt x="66" y="3"/>
                  </a:lnTo>
                  <a:cubicBezTo>
                    <a:pt x="66" y="2"/>
                    <a:pt x="66" y="2"/>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6"/>
            <p:cNvSpPr/>
            <p:nvPr/>
          </p:nvSpPr>
          <p:spPr>
            <a:xfrm>
              <a:off x="1625950" y="1613775"/>
              <a:ext cx="1675" cy="1025"/>
            </a:xfrm>
            <a:custGeom>
              <a:avLst/>
              <a:gdLst/>
              <a:ahLst/>
              <a:cxnLst/>
              <a:rect l="l" t="t" r="r" b="b"/>
              <a:pathLst>
                <a:path w="67" h="41" extrusionOk="0">
                  <a:moveTo>
                    <a:pt x="64" y="0"/>
                  </a:moveTo>
                  <a:lnTo>
                    <a:pt x="0" y="38"/>
                  </a:lnTo>
                  <a:lnTo>
                    <a:pt x="2" y="41"/>
                  </a:lnTo>
                  <a:lnTo>
                    <a:pt x="67" y="4"/>
                  </a:lnTo>
                  <a:cubicBezTo>
                    <a:pt x="65" y="3"/>
                    <a:pt x="65" y="2"/>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6"/>
            <p:cNvSpPr/>
            <p:nvPr/>
          </p:nvSpPr>
          <p:spPr>
            <a:xfrm>
              <a:off x="1625975" y="1613875"/>
              <a:ext cx="1700" cy="1050"/>
            </a:xfrm>
            <a:custGeom>
              <a:avLst/>
              <a:gdLst/>
              <a:ahLst/>
              <a:cxnLst/>
              <a:rect l="l" t="t" r="r" b="b"/>
              <a:pathLst>
                <a:path w="68" h="42" extrusionOk="0">
                  <a:moveTo>
                    <a:pt x="66" y="0"/>
                  </a:moveTo>
                  <a:lnTo>
                    <a:pt x="1" y="38"/>
                  </a:lnTo>
                  <a:cubicBezTo>
                    <a:pt x="2" y="38"/>
                    <a:pt x="2" y="40"/>
                    <a:pt x="2" y="41"/>
                  </a:cubicBezTo>
                  <a:lnTo>
                    <a:pt x="67" y="3"/>
                  </a:lnTo>
                  <a:cubicBezTo>
                    <a:pt x="66" y="2"/>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6"/>
            <p:cNvSpPr/>
            <p:nvPr/>
          </p:nvSpPr>
          <p:spPr>
            <a:xfrm>
              <a:off x="1626025" y="1613950"/>
              <a:ext cx="1675" cy="1025"/>
            </a:xfrm>
            <a:custGeom>
              <a:avLst/>
              <a:gdLst/>
              <a:ahLst/>
              <a:cxnLst/>
              <a:rect l="l" t="t" r="r" b="b"/>
              <a:pathLst>
                <a:path w="67" h="41" extrusionOk="0">
                  <a:moveTo>
                    <a:pt x="65" y="0"/>
                  </a:moveTo>
                  <a:lnTo>
                    <a:pt x="0" y="38"/>
                  </a:lnTo>
                  <a:cubicBezTo>
                    <a:pt x="0" y="38"/>
                    <a:pt x="2" y="39"/>
                    <a:pt x="2" y="41"/>
                  </a:cubicBez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6"/>
            <p:cNvSpPr/>
            <p:nvPr/>
          </p:nvSpPr>
          <p:spPr>
            <a:xfrm>
              <a:off x="1626050" y="1614025"/>
              <a:ext cx="1650" cy="1025"/>
            </a:xfrm>
            <a:custGeom>
              <a:avLst/>
              <a:gdLst/>
              <a:ahLst/>
              <a:cxnLst/>
              <a:rect l="l" t="t" r="r" b="b"/>
              <a:pathLst>
                <a:path w="66" h="41" extrusionOk="0">
                  <a:moveTo>
                    <a:pt x="66" y="0"/>
                  </a:moveTo>
                  <a:lnTo>
                    <a:pt x="1" y="38"/>
                  </a:lnTo>
                  <a:cubicBezTo>
                    <a:pt x="2" y="39"/>
                    <a:pt x="2" y="39"/>
                    <a:pt x="2" y="41"/>
                  </a:cubicBezTo>
                  <a:lnTo>
                    <a:pt x="66" y="3"/>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6"/>
            <p:cNvSpPr/>
            <p:nvPr/>
          </p:nvSpPr>
          <p:spPr>
            <a:xfrm>
              <a:off x="1626075" y="1614100"/>
              <a:ext cx="1700" cy="1025"/>
            </a:xfrm>
            <a:custGeom>
              <a:avLst/>
              <a:gdLst/>
              <a:ahLst/>
              <a:cxnLst/>
              <a:rect l="l" t="t" r="r" b="b"/>
              <a:pathLst>
                <a:path w="68" h="41" extrusionOk="0">
                  <a:moveTo>
                    <a:pt x="66" y="0"/>
                  </a:moveTo>
                  <a:lnTo>
                    <a:pt x="2" y="38"/>
                  </a:lnTo>
                  <a:lnTo>
                    <a:pt x="1" y="38"/>
                  </a:lnTo>
                  <a:cubicBezTo>
                    <a:pt x="2" y="39"/>
                    <a:pt x="2" y="39"/>
                    <a:pt x="2" y="41"/>
                  </a:cubicBezTo>
                  <a:lnTo>
                    <a:pt x="68"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6"/>
            <p:cNvSpPr/>
            <p:nvPr/>
          </p:nvSpPr>
          <p:spPr>
            <a:xfrm>
              <a:off x="1626125" y="1614175"/>
              <a:ext cx="1650" cy="1025"/>
            </a:xfrm>
            <a:custGeom>
              <a:avLst/>
              <a:gdLst/>
              <a:ahLst/>
              <a:cxnLst/>
              <a:rect l="l" t="t" r="r" b="b"/>
              <a:pathLst>
                <a:path w="66" h="41" extrusionOk="0">
                  <a:moveTo>
                    <a:pt x="64" y="0"/>
                  </a:moveTo>
                  <a:lnTo>
                    <a:pt x="0" y="38"/>
                  </a:lnTo>
                  <a:lnTo>
                    <a:pt x="0" y="41"/>
                  </a:lnTo>
                  <a:lnTo>
                    <a:pt x="66" y="4"/>
                  </a:lnTo>
                  <a:cubicBezTo>
                    <a:pt x="66" y="3"/>
                    <a:pt x="64" y="1"/>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6"/>
            <p:cNvSpPr/>
            <p:nvPr/>
          </p:nvSpPr>
          <p:spPr>
            <a:xfrm>
              <a:off x="1626150" y="1614275"/>
              <a:ext cx="1675" cy="1025"/>
            </a:xfrm>
            <a:custGeom>
              <a:avLst/>
              <a:gdLst/>
              <a:ahLst/>
              <a:cxnLst/>
              <a:rect l="l" t="t" r="r" b="b"/>
              <a:pathLst>
                <a:path w="67" h="41" extrusionOk="0">
                  <a:moveTo>
                    <a:pt x="65" y="0"/>
                  </a:moveTo>
                  <a:lnTo>
                    <a:pt x="1" y="38"/>
                  </a:lnTo>
                  <a:cubicBezTo>
                    <a:pt x="1" y="38"/>
                    <a:pt x="1" y="40"/>
                    <a:pt x="1" y="41"/>
                  </a:cubicBezTo>
                  <a:lnTo>
                    <a:pt x="66"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6"/>
            <p:cNvSpPr/>
            <p:nvPr/>
          </p:nvSpPr>
          <p:spPr>
            <a:xfrm>
              <a:off x="1626150" y="1614350"/>
              <a:ext cx="1675" cy="1025"/>
            </a:xfrm>
            <a:custGeom>
              <a:avLst/>
              <a:gdLst/>
              <a:ahLst/>
              <a:cxnLst/>
              <a:rect l="l" t="t" r="r" b="b"/>
              <a:pathLst>
                <a:path w="67" h="41" extrusionOk="0">
                  <a:moveTo>
                    <a:pt x="66" y="0"/>
                  </a:moveTo>
                  <a:lnTo>
                    <a:pt x="1" y="38"/>
                  </a:lnTo>
                  <a:lnTo>
                    <a:pt x="2" y="41"/>
                  </a:lnTo>
                  <a:lnTo>
                    <a:pt x="66" y="5"/>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6"/>
            <p:cNvSpPr/>
            <p:nvPr/>
          </p:nvSpPr>
          <p:spPr>
            <a:xfrm>
              <a:off x="1626200" y="1614425"/>
              <a:ext cx="1650" cy="1075"/>
            </a:xfrm>
            <a:custGeom>
              <a:avLst/>
              <a:gdLst/>
              <a:ahLst/>
              <a:cxnLst/>
              <a:rect l="l" t="t" r="r" b="b"/>
              <a:pathLst>
                <a:path w="66" h="43" extrusionOk="0">
                  <a:moveTo>
                    <a:pt x="64" y="0"/>
                  </a:moveTo>
                  <a:lnTo>
                    <a:pt x="0" y="38"/>
                  </a:lnTo>
                  <a:lnTo>
                    <a:pt x="2" y="42"/>
                  </a:lnTo>
                  <a:lnTo>
                    <a:pt x="66" y="5"/>
                  </a:lnTo>
                  <a:cubicBezTo>
                    <a:pt x="66" y="3"/>
                    <a:pt x="66"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6"/>
            <p:cNvSpPr/>
            <p:nvPr/>
          </p:nvSpPr>
          <p:spPr>
            <a:xfrm>
              <a:off x="1626225" y="1614525"/>
              <a:ext cx="1625" cy="1050"/>
            </a:xfrm>
            <a:custGeom>
              <a:avLst/>
              <a:gdLst/>
              <a:ahLst/>
              <a:cxnLst/>
              <a:rect l="l" t="t" r="r" b="b"/>
              <a:pathLst>
                <a:path w="65" h="42" extrusionOk="0">
                  <a:moveTo>
                    <a:pt x="65" y="1"/>
                  </a:moveTo>
                  <a:lnTo>
                    <a:pt x="1" y="38"/>
                  </a:lnTo>
                  <a:lnTo>
                    <a:pt x="1" y="41"/>
                  </a:lnTo>
                  <a:lnTo>
                    <a:pt x="65" y="3"/>
                  </a:lnTo>
                  <a:cubicBezTo>
                    <a:pt x="65" y="2"/>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6"/>
            <p:cNvSpPr/>
            <p:nvPr/>
          </p:nvSpPr>
          <p:spPr>
            <a:xfrm>
              <a:off x="1626225" y="1614600"/>
              <a:ext cx="1675" cy="1050"/>
            </a:xfrm>
            <a:custGeom>
              <a:avLst/>
              <a:gdLst/>
              <a:ahLst/>
              <a:cxnLst/>
              <a:rect l="l" t="t" r="r" b="b"/>
              <a:pathLst>
                <a:path w="67" h="42" extrusionOk="0">
                  <a:moveTo>
                    <a:pt x="66" y="0"/>
                  </a:moveTo>
                  <a:lnTo>
                    <a:pt x="1" y="38"/>
                  </a:lnTo>
                  <a:cubicBezTo>
                    <a:pt x="1" y="40"/>
                    <a:pt x="1" y="40"/>
                    <a:pt x="1" y="41"/>
                  </a:cubicBezTo>
                  <a:lnTo>
                    <a:pt x="66" y="5"/>
                  </a:lnTo>
                  <a:cubicBezTo>
                    <a:pt x="66" y="3"/>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6"/>
            <p:cNvSpPr/>
            <p:nvPr/>
          </p:nvSpPr>
          <p:spPr>
            <a:xfrm>
              <a:off x="1626275" y="1614675"/>
              <a:ext cx="1625" cy="1025"/>
            </a:xfrm>
            <a:custGeom>
              <a:avLst/>
              <a:gdLst/>
              <a:ahLst/>
              <a:cxnLst/>
              <a:rect l="l" t="t" r="r" b="b"/>
              <a:pathLst>
                <a:path w="65" h="41" extrusionOk="0">
                  <a:moveTo>
                    <a:pt x="64" y="0"/>
                  </a:moveTo>
                  <a:lnTo>
                    <a:pt x="0" y="38"/>
                  </a:lnTo>
                  <a:lnTo>
                    <a:pt x="0" y="41"/>
                  </a:lnTo>
                  <a:lnTo>
                    <a:pt x="64" y="5"/>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6"/>
            <p:cNvSpPr/>
            <p:nvPr/>
          </p:nvSpPr>
          <p:spPr>
            <a:xfrm>
              <a:off x="1626275" y="1614775"/>
              <a:ext cx="1625" cy="1050"/>
            </a:xfrm>
            <a:custGeom>
              <a:avLst/>
              <a:gdLst/>
              <a:ahLst/>
              <a:cxnLst/>
              <a:rect l="l" t="t" r="r" b="b"/>
              <a:pathLst>
                <a:path w="65" h="42" extrusionOk="0">
                  <a:moveTo>
                    <a:pt x="64" y="1"/>
                  </a:moveTo>
                  <a:lnTo>
                    <a:pt x="0" y="38"/>
                  </a:lnTo>
                  <a:lnTo>
                    <a:pt x="0" y="41"/>
                  </a:ln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6"/>
            <p:cNvSpPr/>
            <p:nvPr/>
          </p:nvSpPr>
          <p:spPr>
            <a:xfrm>
              <a:off x="1626275" y="1614850"/>
              <a:ext cx="1650" cy="1050"/>
            </a:xfrm>
            <a:custGeom>
              <a:avLst/>
              <a:gdLst/>
              <a:ahLst/>
              <a:cxnLst/>
              <a:rect l="l" t="t" r="r" b="b"/>
              <a:pathLst>
                <a:path w="66" h="42" extrusionOk="0">
                  <a:moveTo>
                    <a:pt x="65" y="1"/>
                  </a:moveTo>
                  <a:lnTo>
                    <a:pt x="0" y="38"/>
                  </a:lnTo>
                  <a:cubicBezTo>
                    <a:pt x="0" y="38"/>
                    <a:pt x="0" y="40"/>
                    <a:pt x="0" y="41"/>
                  </a:cubicBezTo>
                  <a:lnTo>
                    <a:pt x="65"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6"/>
            <p:cNvSpPr/>
            <p:nvPr/>
          </p:nvSpPr>
          <p:spPr>
            <a:xfrm>
              <a:off x="1626300" y="1614925"/>
              <a:ext cx="1625" cy="1050"/>
            </a:xfrm>
            <a:custGeom>
              <a:avLst/>
              <a:gdLst/>
              <a:ahLst/>
              <a:cxnLst/>
              <a:rect l="l" t="t" r="r" b="b"/>
              <a:pathLst>
                <a:path w="65" h="42" extrusionOk="0">
                  <a:moveTo>
                    <a:pt x="64" y="0"/>
                  </a:moveTo>
                  <a:lnTo>
                    <a:pt x="1" y="38"/>
                  </a:lnTo>
                  <a:lnTo>
                    <a:pt x="1" y="41"/>
                  </a:lnTo>
                  <a:lnTo>
                    <a:pt x="64" y="3"/>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6"/>
            <p:cNvSpPr/>
            <p:nvPr/>
          </p:nvSpPr>
          <p:spPr>
            <a:xfrm>
              <a:off x="1626300" y="1615000"/>
              <a:ext cx="1625" cy="1025"/>
            </a:xfrm>
            <a:custGeom>
              <a:avLst/>
              <a:gdLst/>
              <a:ahLst/>
              <a:cxnLst/>
              <a:rect l="l" t="t" r="r" b="b"/>
              <a:pathLst>
                <a:path w="65" h="41" extrusionOk="0">
                  <a:moveTo>
                    <a:pt x="64" y="0"/>
                  </a:moveTo>
                  <a:lnTo>
                    <a:pt x="1" y="38"/>
                  </a:lnTo>
                  <a:lnTo>
                    <a:pt x="1" y="41"/>
                  </a:lnTo>
                  <a:lnTo>
                    <a:pt x="64" y="5"/>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6"/>
            <p:cNvSpPr/>
            <p:nvPr/>
          </p:nvSpPr>
          <p:spPr>
            <a:xfrm>
              <a:off x="1626300" y="1615100"/>
              <a:ext cx="1625" cy="1000"/>
            </a:xfrm>
            <a:custGeom>
              <a:avLst/>
              <a:gdLst/>
              <a:ahLst/>
              <a:cxnLst/>
              <a:rect l="l" t="t" r="r" b="b"/>
              <a:pathLst>
                <a:path w="65" h="40" extrusionOk="0">
                  <a:moveTo>
                    <a:pt x="64" y="1"/>
                  </a:moveTo>
                  <a:lnTo>
                    <a:pt x="1" y="37"/>
                  </a:lnTo>
                  <a:lnTo>
                    <a:pt x="1" y="40"/>
                  </a:lnTo>
                  <a:lnTo>
                    <a:pt x="64"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6"/>
            <p:cNvSpPr/>
            <p:nvPr/>
          </p:nvSpPr>
          <p:spPr>
            <a:xfrm>
              <a:off x="1634175" y="1628200"/>
              <a:ext cx="4875" cy="2850"/>
            </a:xfrm>
            <a:custGeom>
              <a:avLst/>
              <a:gdLst/>
              <a:ahLst/>
              <a:cxnLst/>
              <a:rect l="l" t="t" r="r" b="b"/>
              <a:pathLst>
                <a:path w="195" h="114" extrusionOk="0">
                  <a:moveTo>
                    <a:pt x="66" y="0"/>
                  </a:moveTo>
                  <a:lnTo>
                    <a:pt x="0" y="38"/>
                  </a:lnTo>
                  <a:lnTo>
                    <a:pt x="131" y="113"/>
                  </a:lnTo>
                  <a:lnTo>
                    <a:pt x="195" y="76"/>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6"/>
            <p:cNvSpPr/>
            <p:nvPr/>
          </p:nvSpPr>
          <p:spPr>
            <a:xfrm>
              <a:off x="1637425" y="1621600"/>
              <a:ext cx="1675" cy="9450"/>
            </a:xfrm>
            <a:custGeom>
              <a:avLst/>
              <a:gdLst/>
              <a:ahLst/>
              <a:cxnLst/>
              <a:rect l="l" t="t" r="r" b="b"/>
              <a:pathLst>
                <a:path w="67" h="378" extrusionOk="0">
                  <a:moveTo>
                    <a:pt x="66" y="0"/>
                  </a:moveTo>
                  <a:lnTo>
                    <a:pt x="1" y="38"/>
                  </a:lnTo>
                  <a:lnTo>
                    <a:pt x="1" y="377"/>
                  </a:lnTo>
                  <a:lnTo>
                    <a:pt x="65" y="340"/>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6"/>
            <p:cNvSpPr/>
            <p:nvPr/>
          </p:nvSpPr>
          <p:spPr>
            <a:xfrm>
              <a:off x="1634675" y="1618625"/>
              <a:ext cx="1775" cy="1000"/>
            </a:xfrm>
            <a:custGeom>
              <a:avLst/>
              <a:gdLst/>
              <a:ahLst/>
              <a:cxnLst/>
              <a:rect l="l" t="t" r="r" b="b"/>
              <a:pathLst>
                <a:path w="71" h="40" extrusionOk="0">
                  <a:moveTo>
                    <a:pt x="70" y="0"/>
                  </a:moveTo>
                  <a:cubicBezTo>
                    <a:pt x="69" y="0"/>
                    <a:pt x="66" y="2"/>
                    <a:pt x="64" y="3"/>
                  </a:cubicBezTo>
                  <a:lnTo>
                    <a:pt x="1" y="40"/>
                  </a:lnTo>
                  <a:lnTo>
                    <a:pt x="1" y="40"/>
                  </a:lnTo>
                  <a:lnTo>
                    <a:pt x="6" y="38"/>
                  </a:lnTo>
                  <a:lnTo>
                    <a:pt x="7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6"/>
            <p:cNvSpPr/>
            <p:nvPr/>
          </p:nvSpPr>
          <p:spPr>
            <a:xfrm>
              <a:off x="1634825" y="1618575"/>
              <a:ext cx="1725" cy="1025"/>
            </a:xfrm>
            <a:custGeom>
              <a:avLst/>
              <a:gdLst/>
              <a:ahLst/>
              <a:cxnLst/>
              <a:rect l="l" t="t" r="r" b="b"/>
              <a:pathLst>
                <a:path w="69" h="41" extrusionOk="0">
                  <a:moveTo>
                    <a:pt x="69" y="1"/>
                  </a:moveTo>
                  <a:lnTo>
                    <a:pt x="64" y="2"/>
                  </a:lnTo>
                  <a:lnTo>
                    <a:pt x="0" y="40"/>
                  </a:lnTo>
                  <a:lnTo>
                    <a:pt x="5"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6"/>
            <p:cNvSpPr/>
            <p:nvPr/>
          </p:nvSpPr>
          <p:spPr>
            <a:xfrm>
              <a:off x="1634925" y="1618575"/>
              <a:ext cx="1725" cy="975"/>
            </a:xfrm>
            <a:custGeom>
              <a:avLst/>
              <a:gdLst/>
              <a:ahLst/>
              <a:cxnLst/>
              <a:rect l="l" t="t" r="r" b="b"/>
              <a:pathLst>
                <a:path w="69" h="39" extrusionOk="0">
                  <a:moveTo>
                    <a:pt x="65" y="1"/>
                  </a:moveTo>
                  <a:lnTo>
                    <a:pt x="1" y="39"/>
                  </a:lnTo>
                  <a:lnTo>
                    <a:pt x="4"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6"/>
            <p:cNvSpPr/>
            <p:nvPr/>
          </p:nvSpPr>
          <p:spPr>
            <a:xfrm>
              <a:off x="1635000" y="1618575"/>
              <a:ext cx="1725" cy="975"/>
            </a:xfrm>
            <a:custGeom>
              <a:avLst/>
              <a:gdLst/>
              <a:ahLst/>
              <a:cxnLst/>
              <a:rect l="l" t="t" r="r" b="b"/>
              <a:pathLst>
                <a:path w="69" h="39" extrusionOk="0">
                  <a:moveTo>
                    <a:pt x="66" y="1"/>
                  </a:moveTo>
                  <a:lnTo>
                    <a:pt x="1" y="39"/>
                  </a:lnTo>
                  <a:lnTo>
                    <a:pt x="4" y="39"/>
                  </a:lnTo>
                  <a:lnTo>
                    <a:pt x="6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6"/>
            <p:cNvSpPr/>
            <p:nvPr/>
          </p:nvSpPr>
          <p:spPr>
            <a:xfrm>
              <a:off x="1635125" y="1618575"/>
              <a:ext cx="1675" cy="975"/>
            </a:xfrm>
            <a:custGeom>
              <a:avLst/>
              <a:gdLst/>
              <a:ahLst/>
              <a:cxnLst/>
              <a:rect l="l" t="t" r="r" b="b"/>
              <a:pathLst>
                <a:path w="67" h="39" extrusionOk="0">
                  <a:moveTo>
                    <a:pt x="64" y="1"/>
                  </a:moveTo>
                  <a:lnTo>
                    <a:pt x="0" y="37"/>
                  </a:ln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6"/>
            <p:cNvSpPr/>
            <p:nvPr/>
          </p:nvSpPr>
          <p:spPr>
            <a:xfrm>
              <a:off x="1635175" y="1618575"/>
              <a:ext cx="1700" cy="975"/>
            </a:xfrm>
            <a:custGeom>
              <a:avLst/>
              <a:gdLst/>
              <a:ahLst/>
              <a:cxnLst/>
              <a:rect l="l" t="t" r="r" b="b"/>
              <a:pathLst>
                <a:path w="68" h="39" extrusionOk="0">
                  <a:moveTo>
                    <a:pt x="65" y="1"/>
                  </a:moveTo>
                  <a:lnTo>
                    <a:pt x="1" y="39"/>
                  </a:lnTo>
                  <a:lnTo>
                    <a:pt x="4"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6"/>
            <p:cNvSpPr/>
            <p:nvPr/>
          </p:nvSpPr>
          <p:spPr>
            <a:xfrm>
              <a:off x="1635250" y="1618575"/>
              <a:ext cx="1700" cy="975"/>
            </a:xfrm>
            <a:custGeom>
              <a:avLst/>
              <a:gdLst/>
              <a:ahLst/>
              <a:cxnLst/>
              <a:rect l="l" t="t" r="r" b="b"/>
              <a:pathLst>
                <a:path w="68" h="39" extrusionOk="0">
                  <a:moveTo>
                    <a:pt x="65" y="1"/>
                  </a:moveTo>
                  <a:lnTo>
                    <a:pt x="1" y="39"/>
                  </a:lnTo>
                  <a:lnTo>
                    <a:pt x="4"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6"/>
            <p:cNvSpPr/>
            <p:nvPr/>
          </p:nvSpPr>
          <p:spPr>
            <a:xfrm>
              <a:off x="1635325" y="1618575"/>
              <a:ext cx="1700" cy="975"/>
            </a:xfrm>
            <a:custGeom>
              <a:avLst/>
              <a:gdLst/>
              <a:ahLst/>
              <a:cxnLst/>
              <a:rect l="l" t="t" r="r" b="b"/>
              <a:pathLst>
                <a:path w="68" h="39" extrusionOk="0">
                  <a:moveTo>
                    <a:pt x="65" y="1"/>
                  </a:moveTo>
                  <a:lnTo>
                    <a:pt x="1" y="39"/>
                  </a:lnTo>
                  <a:lnTo>
                    <a:pt x="2"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6"/>
            <p:cNvSpPr/>
            <p:nvPr/>
          </p:nvSpPr>
          <p:spPr>
            <a:xfrm>
              <a:off x="1635375" y="1618625"/>
              <a:ext cx="1725" cy="975"/>
            </a:xfrm>
            <a:custGeom>
              <a:avLst/>
              <a:gdLst/>
              <a:ahLst/>
              <a:cxnLst/>
              <a:rect l="l" t="t" r="r" b="b"/>
              <a:pathLst>
                <a:path w="69" h="39" extrusionOk="0">
                  <a:moveTo>
                    <a:pt x="65" y="0"/>
                  </a:moveTo>
                  <a:lnTo>
                    <a:pt x="0" y="37"/>
                  </a:lnTo>
                  <a:lnTo>
                    <a:pt x="3"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6"/>
            <p:cNvSpPr/>
            <p:nvPr/>
          </p:nvSpPr>
          <p:spPr>
            <a:xfrm>
              <a:off x="1635450" y="1618625"/>
              <a:ext cx="1675" cy="1000"/>
            </a:xfrm>
            <a:custGeom>
              <a:avLst/>
              <a:gdLst/>
              <a:ahLst/>
              <a:cxnLst/>
              <a:rect l="l" t="t" r="r" b="b"/>
              <a:pathLst>
                <a:path w="67" h="40" extrusionOk="0">
                  <a:moveTo>
                    <a:pt x="65" y="0"/>
                  </a:moveTo>
                  <a:lnTo>
                    <a:pt x="0" y="38"/>
                  </a:lnTo>
                  <a:lnTo>
                    <a:pt x="0" y="40"/>
                  </a:lnTo>
                  <a:lnTo>
                    <a:pt x="3" y="40"/>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6"/>
            <p:cNvSpPr/>
            <p:nvPr/>
          </p:nvSpPr>
          <p:spPr>
            <a:xfrm>
              <a:off x="1635500" y="1618650"/>
              <a:ext cx="1700" cy="975"/>
            </a:xfrm>
            <a:custGeom>
              <a:avLst/>
              <a:gdLst/>
              <a:ahLst/>
              <a:cxnLst/>
              <a:rect l="l" t="t" r="r" b="b"/>
              <a:pathLst>
                <a:path w="68" h="39" extrusionOk="0">
                  <a:moveTo>
                    <a:pt x="1" y="37"/>
                  </a:moveTo>
                  <a:lnTo>
                    <a:pt x="1" y="39"/>
                  </a:lnTo>
                  <a:lnTo>
                    <a:pt x="2" y="38"/>
                  </a:lnTo>
                  <a:lnTo>
                    <a:pt x="2" y="38"/>
                  </a:lnTo>
                  <a:lnTo>
                    <a:pt x="1" y="37"/>
                  </a:lnTo>
                  <a:close/>
                  <a:moveTo>
                    <a:pt x="65" y="1"/>
                  </a:moveTo>
                  <a:lnTo>
                    <a:pt x="2" y="38"/>
                  </a:lnTo>
                  <a:lnTo>
                    <a:pt x="2" y="38"/>
                  </a:lnTo>
                  <a:lnTo>
                    <a:pt x="4" y="39"/>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6"/>
            <p:cNvSpPr/>
            <p:nvPr/>
          </p:nvSpPr>
          <p:spPr>
            <a:xfrm>
              <a:off x="1635575" y="1618650"/>
              <a:ext cx="1700" cy="1000"/>
            </a:xfrm>
            <a:custGeom>
              <a:avLst/>
              <a:gdLst/>
              <a:ahLst/>
              <a:cxnLst/>
              <a:rect l="l" t="t" r="r" b="b"/>
              <a:pathLst>
                <a:path w="68" h="40" extrusionOk="0">
                  <a:moveTo>
                    <a:pt x="65" y="1"/>
                  </a:moveTo>
                  <a:lnTo>
                    <a:pt x="1" y="39"/>
                  </a:lnTo>
                  <a:lnTo>
                    <a:pt x="4"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6"/>
            <p:cNvSpPr/>
            <p:nvPr/>
          </p:nvSpPr>
          <p:spPr>
            <a:xfrm>
              <a:off x="1635650" y="1618700"/>
              <a:ext cx="1700" cy="1000"/>
            </a:xfrm>
            <a:custGeom>
              <a:avLst/>
              <a:gdLst/>
              <a:ahLst/>
              <a:cxnLst/>
              <a:rect l="l" t="t" r="r" b="b"/>
              <a:pathLst>
                <a:path w="68" h="40" extrusionOk="0">
                  <a:moveTo>
                    <a:pt x="65" y="0"/>
                  </a:moveTo>
                  <a:lnTo>
                    <a:pt x="1" y="38"/>
                  </a:lnTo>
                  <a:lnTo>
                    <a:pt x="2" y="39"/>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6"/>
            <p:cNvSpPr/>
            <p:nvPr/>
          </p:nvSpPr>
          <p:spPr>
            <a:xfrm>
              <a:off x="1635700" y="1618725"/>
              <a:ext cx="1725" cy="1000"/>
            </a:xfrm>
            <a:custGeom>
              <a:avLst/>
              <a:gdLst/>
              <a:ahLst/>
              <a:cxnLst/>
              <a:rect l="l" t="t" r="r" b="b"/>
              <a:pathLst>
                <a:path w="69" h="40" extrusionOk="0">
                  <a:moveTo>
                    <a:pt x="65" y="1"/>
                  </a:moveTo>
                  <a:lnTo>
                    <a:pt x="0" y="38"/>
                  </a:lnTo>
                  <a:lnTo>
                    <a:pt x="3"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6"/>
            <p:cNvSpPr/>
            <p:nvPr/>
          </p:nvSpPr>
          <p:spPr>
            <a:xfrm>
              <a:off x="1635775" y="1618775"/>
              <a:ext cx="1675" cy="1000"/>
            </a:xfrm>
            <a:custGeom>
              <a:avLst/>
              <a:gdLst/>
              <a:ahLst/>
              <a:cxnLst/>
              <a:rect l="l" t="t" r="r" b="b"/>
              <a:pathLst>
                <a:path w="67" h="40" extrusionOk="0">
                  <a:moveTo>
                    <a:pt x="65" y="0"/>
                  </a:moveTo>
                  <a:lnTo>
                    <a:pt x="0" y="38"/>
                  </a:lnTo>
                  <a:lnTo>
                    <a:pt x="3" y="39"/>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6"/>
            <p:cNvSpPr/>
            <p:nvPr/>
          </p:nvSpPr>
          <p:spPr>
            <a:xfrm>
              <a:off x="1637425" y="1630075"/>
              <a:ext cx="9525" cy="5550"/>
            </a:xfrm>
            <a:custGeom>
              <a:avLst/>
              <a:gdLst/>
              <a:ahLst/>
              <a:cxnLst/>
              <a:rect l="l" t="t" r="r" b="b"/>
              <a:pathLst>
                <a:path w="381" h="222" extrusionOk="0">
                  <a:moveTo>
                    <a:pt x="65" y="1"/>
                  </a:moveTo>
                  <a:lnTo>
                    <a:pt x="1" y="38"/>
                  </a:lnTo>
                  <a:lnTo>
                    <a:pt x="317" y="221"/>
                  </a:lnTo>
                  <a:lnTo>
                    <a:pt x="381" y="183"/>
                  </a:ln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6"/>
            <p:cNvSpPr/>
            <p:nvPr/>
          </p:nvSpPr>
          <p:spPr>
            <a:xfrm>
              <a:off x="1635850" y="1618800"/>
              <a:ext cx="1600" cy="975"/>
            </a:xfrm>
            <a:custGeom>
              <a:avLst/>
              <a:gdLst/>
              <a:ahLst/>
              <a:cxnLst/>
              <a:rect l="l" t="t" r="r" b="b"/>
              <a:pathLst>
                <a:path w="64" h="39" extrusionOk="0">
                  <a:moveTo>
                    <a:pt x="0" y="38"/>
                  </a:moveTo>
                  <a:lnTo>
                    <a:pt x="64" y="1"/>
                  </a:lnTo>
                  <a:lnTo>
                    <a:pt x="64" y="1"/>
                  </a:lnTo>
                  <a:lnTo>
                    <a:pt x="0" y="38"/>
                  </a:lnTo>
                  <a:lnTo>
                    <a:pt x="0"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6"/>
            <p:cNvSpPr/>
            <p:nvPr/>
          </p:nvSpPr>
          <p:spPr>
            <a:xfrm>
              <a:off x="1635850" y="1618800"/>
              <a:ext cx="1675" cy="1000"/>
            </a:xfrm>
            <a:custGeom>
              <a:avLst/>
              <a:gdLst/>
              <a:ahLst/>
              <a:cxnLst/>
              <a:rect l="l" t="t" r="r" b="b"/>
              <a:pathLst>
                <a:path w="67" h="40" extrusionOk="0">
                  <a:moveTo>
                    <a:pt x="65" y="1"/>
                  </a:moveTo>
                  <a:lnTo>
                    <a:pt x="0" y="38"/>
                  </a:lnTo>
                  <a:lnTo>
                    <a:pt x="3" y="40"/>
                  </a:lnTo>
                  <a:lnTo>
                    <a:pt x="67"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6"/>
            <p:cNvSpPr/>
            <p:nvPr/>
          </p:nvSpPr>
          <p:spPr>
            <a:xfrm>
              <a:off x="1635900" y="1618850"/>
              <a:ext cx="1700" cy="1000"/>
            </a:xfrm>
            <a:custGeom>
              <a:avLst/>
              <a:gdLst/>
              <a:ahLst/>
              <a:cxnLst/>
              <a:rect l="l" t="t" r="r" b="b"/>
              <a:pathLst>
                <a:path w="68" h="40" extrusionOk="0">
                  <a:moveTo>
                    <a:pt x="65" y="0"/>
                  </a:moveTo>
                  <a:lnTo>
                    <a:pt x="1" y="38"/>
                  </a:lnTo>
                  <a:lnTo>
                    <a:pt x="4"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6"/>
            <p:cNvSpPr/>
            <p:nvPr/>
          </p:nvSpPr>
          <p:spPr>
            <a:xfrm>
              <a:off x="1635975" y="1618875"/>
              <a:ext cx="1700" cy="1000"/>
            </a:xfrm>
            <a:custGeom>
              <a:avLst/>
              <a:gdLst/>
              <a:ahLst/>
              <a:cxnLst/>
              <a:rect l="l" t="t" r="r" b="b"/>
              <a:pathLst>
                <a:path w="68" h="40" extrusionOk="0">
                  <a:moveTo>
                    <a:pt x="65" y="1"/>
                  </a:moveTo>
                  <a:lnTo>
                    <a:pt x="1" y="38"/>
                  </a:lnTo>
                  <a:lnTo>
                    <a:pt x="4" y="40"/>
                  </a:lnTo>
                  <a:lnTo>
                    <a:pt x="68"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6"/>
            <p:cNvSpPr/>
            <p:nvPr/>
          </p:nvSpPr>
          <p:spPr>
            <a:xfrm>
              <a:off x="1636100" y="1618950"/>
              <a:ext cx="1675" cy="1000"/>
            </a:xfrm>
            <a:custGeom>
              <a:avLst/>
              <a:gdLst/>
              <a:ahLst/>
              <a:cxnLst/>
              <a:rect l="l" t="t" r="r" b="b"/>
              <a:pathLst>
                <a:path w="67" h="40" extrusionOk="0">
                  <a:moveTo>
                    <a:pt x="64" y="0"/>
                  </a:moveTo>
                  <a:lnTo>
                    <a:pt x="0" y="38"/>
                  </a:lnTo>
                  <a:lnTo>
                    <a:pt x="2" y="40"/>
                  </a:lnTo>
                  <a:lnTo>
                    <a:pt x="67" y="2"/>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6"/>
            <p:cNvSpPr/>
            <p:nvPr/>
          </p:nvSpPr>
          <p:spPr>
            <a:xfrm>
              <a:off x="1636125" y="1618975"/>
              <a:ext cx="1700" cy="1050"/>
            </a:xfrm>
            <a:custGeom>
              <a:avLst/>
              <a:gdLst/>
              <a:ahLst/>
              <a:cxnLst/>
              <a:rect l="l" t="t" r="r" b="b"/>
              <a:pathLst>
                <a:path w="68" h="42" extrusionOk="0">
                  <a:moveTo>
                    <a:pt x="64" y="1"/>
                  </a:moveTo>
                  <a:lnTo>
                    <a:pt x="1" y="39"/>
                  </a:lnTo>
                  <a:lnTo>
                    <a:pt x="4"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6"/>
            <p:cNvSpPr/>
            <p:nvPr/>
          </p:nvSpPr>
          <p:spPr>
            <a:xfrm>
              <a:off x="1636200" y="1619050"/>
              <a:ext cx="1700" cy="1050"/>
            </a:xfrm>
            <a:custGeom>
              <a:avLst/>
              <a:gdLst/>
              <a:ahLst/>
              <a:cxnLst/>
              <a:rect l="l" t="t" r="r" b="b"/>
              <a:pathLst>
                <a:path w="68" h="42" extrusionOk="0">
                  <a:moveTo>
                    <a:pt x="64" y="1"/>
                  </a:moveTo>
                  <a:lnTo>
                    <a:pt x="1" y="38"/>
                  </a:lnTo>
                  <a:cubicBezTo>
                    <a:pt x="1" y="38"/>
                    <a:pt x="2" y="40"/>
                    <a:pt x="3" y="41"/>
                  </a:cubicBez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6"/>
            <p:cNvSpPr/>
            <p:nvPr/>
          </p:nvSpPr>
          <p:spPr>
            <a:xfrm>
              <a:off x="1636275" y="1619125"/>
              <a:ext cx="1700" cy="1000"/>
            </a:xfrm>
            <a:custGeom>
              <a:avLst/>
              <a:gdLst/>
              <a:ahLst/>
              <a:cxnLst/>
              <a:rect l="l" t="t" r="r" b="b"/>
              <a:pathLst>
                <a:path w="68" h="40" extrusionOk="0">
                  <a:moveTo>
                    <a:pt x="64" y="1"/>
                  </a:moveTo>
                  <a:lnTo>
                    <a:pt x="0" y="38"/>
                  </a:lnTo>
                  <a:lnTo>
                    <a:pt x="3" y="40"/>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6"/>
            <p:cNvSpPr/>
            <p:nvPr/>
          </p:nvSpPr>
          <p:spPr>
            <a:xfrm>
              <a:off x="1636350" y="1619200"/>
              <a:ext cx="1700" cy="1000"/>
            </a:xfrm>
            <a:custGeom>
              <a:avLst/>
              <a:gdLst/>
              <a:ahLst/>
              <a:cxnLst/>
              <a:rect l="l" t="t" r="r" b="b"/>
              <a:pathLst>
                <a:path w="68" h="40" extrusionOk="0">
                  <a:moveTo>
                    <a:pt x="64" y="1"/>
                  </a:moveTo>
                  <a:lnTo>
                    <a:pt x="0" y="37"/>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6"/>
            <p:cNvSpPr/>
            <p:nvPr/>
          </p:nvSpPr>
          <p:spPr>
            <a:xfrm>
              <a:off x="1636425" y="1619250"/>
              <a:ext cx="1675" cy="1025"/>
            </a:xfrm>
            <a:custGeom>
              <a:avLst/>
              <a:gdLst/>
              <a:ahLst/>
              <a:cxnLst/>
              <a:rect l="l" t="t" r="r" b="b"/>
              <a:pathLst>
                <a:path w="67"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6"/>
            <p:cNvSpPr/>
            <p:nvPr/>
          </p:nvSpPr>
          <p:spPr>
            <a:xfrm>
              <a:off x="1636500" y="1619350"/>
              <a:ext cx="1675" cy="1025"/>
            </a:xfrm>
            <a:custGeom>
              <a:avLst/>
              <a:gdLst/>
              <a:ahLst/>
              <a:cxnLst/>
              <a:rect l="l" t="t" r="r" b="b"/>
              <a:pathLst>
                <a:path w="67" h="41" extrusionOk="0">
                  <a:moveTo>
                    <a:pt x="64" y="0"/>
                  </a:moveTo>
                  <a:lnTo>
                    <a:pt x="0" y="38"/>
                  </a:lnTo>
                  <a:lnTo>
                    <a:pt x="2"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6"/>
            <p:cNvSpPr/>
            <p:nvPr/>
          </p:nvSpPr>
          <p:spPr>
            <a:xfrm>
              <a:off x="1636525" y="1619375"/>
              <a:ext cx="1700" cy="1050"/>
            </a:xfrm>
            <a:custGeom>
              <a:avLst/>
              <a:gdLst/>
              <a:ahLst/>
              <a:cxnLst/>
              <a:rect l="l" t="t" r="r" b="b"/>
              <a:pathLst>
                <a:path w="68" h="42" extrusionOk="0">
                  <a:moveTo>
                    <a:pt x="66" y="1"/>
                  </a:moveTo>
                  <a:lnTo>
                    <a:pt x="1" y="39"/>
                  </a:lnTo>
                  <a:cubicBezTo>
                    <a:pt x="2" y="40"/>
                    <a:pt x="2" y="40"/>
                    <a:pt x="3" y="41"/>
                  </a:cubicBezTo>
                  <a:lnTo>
                    <a:pt x="67" y="4"/>
                  </a:lnTo>
                  <a:cubicBezTo>
                    <a:pt x="67"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6"/>
            <p:cNvSpPr/>
            <p:nvPr/>
          </p:nvSpPr>
          <p:spPr>
            <a:xfrm>
              <a:off x="1636600" y="1619450"/>
              <a:ext cx="1700" cy="1050"/>
            </a:xfrm>
            <a:custGeom>
              <a:avLst/>
              <a:gdLst/>
              <a:ahLst/>
              <a:cxnLst/>
              <a:rect l="l" t="t" r="r" b="b"/>
              <a:pathLst>
                <a:path w="68" h="42" extrusionOk="0">
                  <a:moveTo>
                    <a:pt x="64" y="1"/>
                  </a:moveTo>
                  <a:lnTo>
                    <a:pt x="0" y="38"/>
                  </a:lnTo>
                  <a:cubicBezTo>
                    <a:pt x="2" y="40"/>
                    <a:pt x="2" y="40"/>
                    <a:pt x="3" y="41"/>
                  </a:cubicBezTo>
                  <a:lnTo>
                    <a:pt x="67"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6"/>
            <p:cNvSpPr/>
            <p:nvPr/>
          </p:nvSpPr>
          <p:spPr>
            <a:xfrm>
              <a:off x="1636675" y="1619525"/>
              <a:ext cx="1700" cy="1075"/>
            </a:xfrm>
            <a:custGeom>
              <a:avLst/>
              <a:gdLst/>
              <a:ahLst/>
              <a:cxnLst/>
              <a:rect l="l" t="t" r="r" b="b"/>
              <a:pathLst>
                <a:path w="68" h="43" extrusionOk="0">
                  <a:moveTo>
                    <a:pt x="64" y="1"/>
                  </a:moveTo>
                  <a:lnTo>
                    <a:pt x="0" y="38"/>
                  </a:lnTo>
                  <a:lnTo>
                    <a:pt x="3" y="43"/>
                  </a:lnTo>
                  <a:lnTo>
                    <a:pt x="67" y="5"/>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6"/>
            <p:cNvSpPr/>
            <p:nvPr/>
          </p:nvSpPr>
          <p:spPr>
            <a:xfrm>
              <a:off x="1636750" y="1619625"/>
              <a:ext cx="1725" cy="1125"/>
            </a:xfrm>
            <a:custGeom>
              <a:avLst/>
              <a:gdLst/>
              <a:ahLst/>
              <a:cxnLst/>
              <a:rect l="l" t="t" r="r" b="b"/>
              <a:pathLst>
                <a:path w="69" h="45" extrusionOk="0">
                  <a:moveTo>
                    <a:pt x="64" y="1"/>
                  </a:moveTo>
                  <a:lnTo>
                    <a:pt x="0" y="39"/>
                  </a:lnTo>
                  <a:lnTo>
                    <a:pt x="3" y="44"/>
                  </a:lnTo>
                  <a:lnTo>
                    <a:pt x="68" y="7"/>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6"/>
            <p:cNvSpPr/>
            <p:nvPr/>
          </p:nvSpPr>
          <p:spPr>
            <a:xfrm>
              <a:off x="1636825" y="1619775"/>
              <a:ext cx="1750" cy="1150"/>
            </a:xfrm>
            <a:custGeom>
              <a:avLst/>
              <a:gdLst/>
              <a:ahLst/>
              <a:cxnLst/>
              <a:rect l="l" t="t" r="r" b="b"/>
              <a:pathLst>
                <a:path w="70" h="46" extrusionOk="0">
                  <a:moveTo>
                    <a:pt x="65" y="1"/>
                  </a:moveTo>
                  <a:lnTo>
                    <a:pt x="0" y="38"/>
                  </a:lnTo>
                  <a:cubicBezTo>
                    <a:pt x="3" y="41"/>
                    <a:pt x="5" y="43"/>
                    <a:pt x="6" y="46"/>
                  </a:cubicBezTo>
                  <a:lnTo>
                    <a:pt x="70" y="8"/>
                  </a:lnTo>
                  <a:cubicBezTo>
                    <a:pt x="68" y="7"/>
                    <a:pt x="67" y="4"/>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6"/>
            <p:cNvSpPr/>
            <p:nvPr/>
          </p:nvSpPr>
          <p:spPr>
            <a:xfrm>
              <a:off x="1636950" y="1619975"/>
              <a:ext cx="1700" cy="1100"/>
            </a:xfrm>
            <a:custGeom>
              <a:avLst/>
              <a:gdLst/>
              <a:ahLst/>
              <a:cxnLst/>
              <a:rect l="l" t="t" r="r" b="b"/>
              <a:pathLst>
                <a:path w="68" h="44" extrusionOk="0">
                  <a:moveTo>
                    <a:pt x="65" y="0"/>
                  </a:moveTo>
                  <a:lnTo>
                    <a:pt x="1" y="38"/>
                  </a:lnTo>
                  <a:lnTo>
                    <a:pt x="4" y="44"/>
                  </a:lnTo>
                  <a:lnTo>
                    <a:pt x="68" y="6"/>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6"/>
            <p:cNvSpPr/>
            <p:nvPr/>
          </p:nvSpPr>
          <p:spPr>
            <a:xfrm>
              <a:off x="1637025" y="1620100"/>
              <a:ext cx="1700" cy="1075"/>
            </a:xfrm>
            <a:custGeom>
              <a:avLst/>
              <a:gdLst/>
              <a:ahLst/>
              <a:cxnLst/>
              <a:rect l="l" t="t" r="r" b="b"/>
              <a:pathLst>
                <a:path w="68" h="43" extrusionOk="0">
                  <a:moveTo>
                    <a:pt x="65" y="1"/>
                  </a:moveTo>
                  <a:lnTo>
                    <a:pt x="1" y="39"/>
                  </a:lnTo>
                  <a:lnTo>
                    <a:pt x="2" y="43"/>
                  </a:lnTo>
                  <a:lnTo>
                    <a:pt x="68" y="5"/>
                  </a:lnTo>
                  <a:cubicBezTo>
                    <a:pt x="66" y="4"/>
                    <a:pt x="65" y="2"/>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6"/>
            <p:cNvSpPr/>
            <p:nvPr/>
          </p:nvSpPr>
          <p:spPr>
            <a:xfrm>
              <a:off x="1637075" y="1620225"/>
              <a:ext cx="1700" cy="1025"/>
            </a:xfrm>
            <a:custGeom>
              <a:avLst/>
              <a:gdLst/>
              <a:ahLst/>
              <a:cxnLst/>
              <a:rect l="l" t="t" r="r" b="b"/>
              <a:pathLst>
                <a:path w="68" h="41" extrusionOk="0">
                  <a:moveTo>
                    <a:pt x="66" y="0"/>
                  </a:moveTo>
                  <a:lnTo>
                    <a:pt x="0" y="38"/>
                  </a:lnTo>
                  <a:lnTo>
                    <a:pt x="3" y="41"/>
                  </a:lnTo>
                  <a:lnTo>
                    <a:pt x="67" y="3"/>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6"/>
            <p:cNvSpPr/>
            <p:nvPr/>
          </p:nvSpPr>
          <p:spPr>
            <a:xfrm>
              <a:off x="1637150" y="1620300"/>
              <a:ext cx="1650" cy="1025"/>
            </a:xfrm>
            <a:custGeom>
              <a:avLst/>
              <a:gdLst/>
              <a:ahLst/>
              <a:cxnLst/>
              <a:rect l="l" t="t" r="r" b="b"/>
              <a:pathLst>
                <a:path w="66" h="41" extrusionOk="0">
                  <a:moveTo>
                    <a:pt x="64" y="0"/>
                  </a:moveTo>
                  <a:lnTo>
                    <a:pt x="0" y="38"/>
                  </a:lnTo>
                  <a:cubicBezTo>
                    <a:pt x="0" y="39"/>
                    <a:pt x="0" y="39"/>
                    <a:pt x="2" y="41"/>
                  </a:cubicBezTo>
                  <a:lnTo>
                    <a:pt x="65"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6"/>
            <p:cNvSpPr/>
            <p:nvPr/>
          </p:nvSpPr>
          <p:spPr>
            <a:xfrm>
              <a:off x="1637175" y="1620350"/>
              <a:ext cx="1650" cy="1050"/>
            </a:xfrm>
            <a:custGeom>
              <a:avLst/>
              <a:gdLst/>
              <a:ahLst/>
              <a:cxnLst/>
              <a:rect l="l" t="t" r="r" b="b"/>
              <a:pathLst>
                <a:path w="66" h="42" extrusionOk="0">
                  <a:moveTo>
                    <a:pt x="64" y="1"/>
                  </a:moveTo>
                  <a:lnTo>
                    <a:pt x="1" y="39"/>
                  </a:lnTo>
                  <a:cubicBezTo>
                    <a:pt x="1" y="40"/>
                    <a:pt x="1" y="42"/>
                    <a:pt x="1" y="42"/>
                  </a:cubicBezTo>
                  <a:lnTo>
                    <a:pt x="66" y="5"/>
                  </a:lnTo>
                  <a:cubicBezTo>
                    <a:pt x="66"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6"/>
            <p:cNvSpPr/>
            <p:nvPr/>
          </p:nvSpPr>
          <p:spPr>
            <a:xfrm>
              <a:off x="1637175" y="1620475"/>
              <a:ext cx="1700" cy="1025"/>
            </a:xfrm>
            <a:custGeom>
              <a:avLst/>
              <a:gdLst/>
              <a:ahLst/>
              <a:cxnLst/>
              <a:rect l="l" t="t" r="r" b="b"/>
              <a:pathLst>
                <a:path w="68" h="41" extrusionOk="0">
                  <a:moveTo>
                    <a:pt x="66" y="0"/>
                  </a:moveTo>
                  <a:lnTo>
                    <a:pt x="1" y="37"/>
                  </a:lnTo>
                  <a:lnTo>
                    <a:pt x="2" y="41"/>
                  </a:lnTo>
                  <a:lnTo>
                    <a:pt x="67" y="3"/>
                  </a:lnTo>
                  <a:cubicBezTo>
                    <a:pt x="66" y="2"/>
                    <a:pt x="66" y="0"/>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6"/>
            <p:cNvSpPr/>
            <p:nvPr/>
          </p:nvSpPr>
          <p:spPr>
            <a:xfrm>
              <a:off x="1637225" y="1620550"/>
              <a:ext cx="1675" cy="1025"/>
            </a:xfrm>
            <a:custGeom>
              <a:avLst/>
              <a:gdLst/>
              <a:ahLst/>
              <a:cxnLst/>
              <a:rect l="l" t="t" r="r" b="b"/>
              <a:pathLst>
                <a:path w="67" h="41" extrusionOk="0">
                  <a:moveTo>
                    <a:pt x="65" y="0"/>
                  </a:moveTo>
                  <a:lnTo>
                    <a:pt x="0" y="38"/>
                  </a:lnTo>
                  <a:lnTo>
                    <a:pt x="0" y="38"/>
                  </a:lnTo>
                  <a:cubicBezTo>
                    <a:pt x="0" y="37"/>
                    <a:pt x="0" y="37"/>
                    <a:pt x="0" y="36"/>
                  </a:cubicBezTo>
                  <a:lnTo>
                    <a:pt x="0" y="38"/>
                  </a:lnTo>
                  <a:lnTo>
                    <a:pt x="0" y="38"/>
                  </a:lnTo>
                  <a:lnTo>
                    <a:pt x="0" y="38"/>
                  </a:lnTo>
                  <a:cubicBezTo>
                    <a:pt x="1" y="39"/>
                    <a:pt x="2" y="40"/>
                    <a:pt x="2" y="41"/>
                  </a:cubicBezTo>
                  <a:lnTo>
                    <a:pt x="67"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6"/>
            <p:cNvSpPr/>
            <p:nvPr/>
          </p:nvSpPr>
          <p:spPr>
            <a:xfrm>
              <a:off x="1637250" y="1620625"/>
              <a:ext cx="1650" cy="1025"/>
            </a:xfrm>
            <a:custGeom>
              <a:avLst/>
              <a:gdLst/>
              <a:ahLst/>
              <a:cxnLst/>
              <a:rect l="l" t="t" r="r" b="b"/>
              <a:pathLst>
                <a:path w="66" h="41" extrusionOk="0">
                  <a:moveTo>
                    <a:pt x="66" y="0"/>
                  </a:moveTo>
                  <a:lnTo>
                    <a:pt x="1" y="38"/>
                  </a:lnTo>
                  <a:lnTo>
                    <a:pt x="2" y="41"/>
                  </a:ln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6"/>
            <p:cNvSpPr/>
            <p:nvPr/>
          </p:nvSpPr>
          <p:spPr>
            <a:xfrm>
              <a:off x="1637300" y="1620700"/>
              <a:ext cx="1650" cy="1025"/>
            </a:xfrm>
            <a:custGeom>
              <a:avLst/>
              <a:gdLst/>
              <a:ahLst/>
              <a:cxnLst/>
              <a:rect l="l" t="t" r="r" b="b"/>
              <a:pathLst>
                <a:path w="66" h="41" extrusionOk="0">
                  <a:moveTo>
                    <a:pt x="64" y="0"/>
                  </a:moveTo>
                  <a:lnTo>
                    <a:pt x="0" y="38"/>
                  </a:lnTo>
                  <a:lnTo>
                    <a:pt x="1" y="41"/>
                  </a:lnTo>
                  <a:lnTo>
                    <a:pt x="65" y="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6"/>
            <p:cNvSpPr/>
            <p:nvPr/>
          </p:nvSpPr>
          <p:spPr>
            <a:xfrm>
              <a:off x="1637325" y="1620750"/>
              <a:ext cx="1650" cy="1075"/>
            </a:xfrm>
            <a:custGeom>
              <a:avLst/>
              <a:gdLst/>
              <a:ahLst/>
              <a:cxnLst/>
              <a:rect l="l" t="t" r="r" b="b"/>
              <a:pathLst>
                <a:path w="66" h="43" extrusionOk="0">
                  <a:moveTo>
                    <a:pt x="64" y="1"/>
                  </a:moveTo>
                  <a:lnTo>
                    <a:pt x="0" y="39"/>
                  </a:lnTo>
                  <a:cubicBezTo>
                    <a:pt x="0" y="40"/>
                    <a:pt x="0" y="42"/>
                    <a:pt x="0" y="43"/>
                  </a:cubicBezTo>
                  <a:lnTo>
                    <a:pt x="66" y="5"/>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6"/>
            <p:cNvSpPr/>
            <p:nvPr/>
          </p:nvSpPr>
          <p:spPr>
            <a:xfrm>
              <a:off x="1637325" y="1620875"/>
              <a:ext cx="1650" cy="1025"/>
            </a:xfrm>
            <a:custGeom>
              <a:avLst/>
              <a:gdLst/>
              <a:ahLst/>
              <a:cxnLst/>
              <a:rect l="l" t="t" r="r" b="b"/>
              <a:pathLst>
                <a:path w="66" h="41" extrusionOk="0">
                  <a:moveTo>
                    <a:pt x="66" y="0"/>
                  </a:moveTo>
                  <a:lnTo>
                    <a:pt x="0" y="38"/>
                  </a:lnTo>
                  <a:cubicBezTo>
                    <a:pt x="0" y="38"/>
                    <a:pt x="0" y="39"/>
                    <a:pt x="0" y="41"/>
                  </a:cubicBezTo>
                  <a:lnTo>
                    <a:pt x="66" y="3"/>
                  </a:lnTo>
                  <a:cubicBezTo>
                    <a:pt x="66" y="2"/>
                    <a:pt x="66" y="2"/>
                    <a:pt x="6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6"/>
            <p:cNvSpPr/>
            <p:nvPr/>
          </p:nvSpPr>
          <p:spPr>
            <a:xfrm>
              <a:off x="1637325" y="1620950"/>
              <a:ext cx="1650" cy="1025"/>
            </a:xfrm>
            <a:custGeom>
              <a:avLst/>
              <a:gdLst/>
              <a:ahLst/>
              <a:cxnLst/>
              <a:rect l="l" t="t" r="r" b="b"/>
              <a:pathLst>
                <a:path w="66" h="41" extrusionOk="0">
                  <a:moveTo>
                    <a:pt x="66" y="0"/>
                  </a:moveTo>
                  <a:lnTo>
                    <a:pt x="2" y="38"/>
                  </a:lnTo>
                  <a:lnTo>
                    <a:pt x="0" y="38"/>
                  </a:lnTo>
                  <a:cubicBezTo>
                    <a:pt x="2" y="39"/>
                    <a:pt x="2" y="39"/>
                    <a:pt x="2" y="41"/>
                  </a:cubicBez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6"/>
            <p:cNvSpPr/>
            <p:nvPr/>
          </p:nvSpPr>
          <p:spPr>
            <a:xfrm>
              <a:off x="1637350" y="1621025"/>
              <a:ext cx="1675" cy="1075"/>
            </a:xfrm>
            <a:custGeom>
              <a:avLst/>
              <a:gdLst/>
              <a:ahLst/>
              <a:cxnLst/>
              <a:rect l="l" t="t" r="r" b="b"/>
              <a:pathLst>
                <a:path w="67" h="43" extrusionOk="0">
                  <a:moveTo>
                    <a:pt x="66" y="0"/>
                  </a:moveTo>
                  <a:lnTo>
                    <a:pt x="2" y="38"/>
                  </a:lnTo>
                  <a:cubicBezTo>
                    <a:pt x="1" y="39"/>
                    <a:pt x="1" y="41"/>
                    <a:pt x="2" y="42"/>
                  </a:cubicBezTo>
                  <a:lnTo>
                    <a:pt x="66" y="4"/>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6"/>
            <p:cNvSpPr/>
            <p:nvPr/>
          </p:nvSpPr>
          <p:spPr>
            <a:xfrm>
              <a:off x="1637400" y="1621125"/>
              <a:ext cx="1625" cy="1050"/>
            </a:xfrm>
            <a:custGeom>
              <a:avLst/>
              <a:gdLst/>
              <a:ahLst/>
              <a:cxnLst/>
              <a:rect l="l" t="t" r="r" b="b"/>
              <a:pathLst>
                <a:path w="65" h="42" extrusionOk="0">
                  <a:moveTo>
                    <a:pt x="64" y="0"/>
                  </a:moveTo>
                  <a:lnTo>
                    <a:pt x="0" y="38"/>
                  </a:lnTo>
                  <a:lnTo>
                    <a:pt x="0"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6"/>
            <p:cNvSpPr/>
            <p:nvPr/>
          </p:nvSpPr>
          <p:spPr>
            <a:xfrm>
              <a:off x="1637425" y="1621200"/>
              <a:ext cx="1625" cy="1025"/>
            </a:xfrm>
            <a:custGeom>
              <a:avLst/>
              <a:gdLst/>
              <a:ahLst/>
              <a:cxnLst/>
              <a:rect l="l" t="t" r="r" b="b"/>
              <a:pathLst>
                <a:path w="65" h="41" extrusionOk="0">
                  <a:moveTo>
                    <a:pt x="65" y="0"/>
                  </a:moveTo>
                  <a:lnTo>
                    <a:pt x="1" y="38"/>
                  </a:lnTo>
                  <a:lnTo>
                    <a:pt x="1" y="41"/>
                  </a:lnTo>
                  <a:lnTo>
                    <a:pt x="65" y="3"/>
                  </a:lnTo>
                  <a:cubicBezTo>
                    <a:pt x="65" y="3"/>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6"/>
            <p:cNvSpPr/>
            <p:nvPr/>
          </p:nvSpPr>
          <p:spPr>
            <a:xfrm>
              <a:off x="1637425" y="1621275"/>
              <a:ext cx="1625" cy="1025"/>
            </a:xfrm>
            <a:custGeom>
              <a:avLst/>
              <a:gdLst/>
              <a:ahLst/>
              <a:cxnLst/>
              <a:rect l="l" t="t" r="r" b="b"/>
              <a:pathLst>
                <a:path w="65" h="41" extrusionOk="0">
                  <a:moveTo>
                    <a:pt x="65" y="0"/>
                  </a:moveTo>
                  <a:lnTo>
                    <a:pt x="1" y="38"/>
                  </a:lnTo>
                  <a:cubicBezTo>
                    <a:pt x="1" y="39"/>
                    <a:pt x="1" y="41"/>
                    <a:pt x="1" y="41"/>
                  </a:cubicBezTo>
                  <a:lnTo>
                    <a:pt x="65" y="5"/>
                  </a:lnTo>
                  <a:cubicBezTo>
                    <a:pt x="65" y="3"/>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6"/>
            <p:cNvSpPr/>
            <p:nvPr/>
          </p:nvSpPr>
          <p:spPr>
            <a:xfrm>
              <a:off x="1637425" y="1621375"/>
              <a:ext cx="1625" cy="1050"/>
            </a:xfrm>
            <a:custGeom>
              <a:avLst/>
              <a:gdLst/>
              <a:ahLst/>
              <a:cxnLst/>
              <a:rect l="l" t="t" r="r" b="b"/>
              <a:pathLst>
                <a:path w="65" h="42" extrusionOk="0">
                  <a:moveTo>
                    <a:pt x="65" y="1"/>
                  </a:moveTo>
                  <a:lnTo>
                    <a:pt x="1" y="37"/>
                  </a:lnTo>
                  <a:lnTo>
                    <a:pt x="1" y="41"/>
                  </a:lnTo>
                  <a:lnTo>
                    <a:pt x="65" y="3"/>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6"/>
            <p:cNvSpPr/>
            <p:nvPr/>
          </p:nvSpPr>
          <p:spPr>
            <a:xfrm>
              <a:off x="1637425" y="1621450"/>
              <a:ext cx="1625" cy="1050"/>
            </a:xfrm>
            <a:custGeom>
              <a:avLst/>
              <a:gdLst/>
              <a:ahLst/>
              <a:cxnLst/>
              <a:rect l="l" t="t" r="r" b="b"/>
              <a:pathLst>
                <a:path w="65" h="42" extrusionOk="0">
                  <a:moveTo>
                    <a:pt x="65" y="0"/>
                  </a:moveTo>
                  <a:lnTo>
                    <a:pt x="1" y="38"/>
                  </a:lnTo>
                  <a:lnTo>
                    <a:pt x="1" y="41"/>
                  </a:lnTo>
                  <a:lnTo>
                    <a:pt x="65"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6"/>
            <p:cNvSpPr/>
            <p:nvPr/>
          </p:nvSpPr>
          <p:spPr>
            <a:xfrm>
              <a:off x="1637425" y="1621525"/>
              <a:ext cx="1675" cy="1025"/>
            </a:xfrm>
            <a:custGeom>
              <a:avLst/>
              <a:gdLst/>
              <a:ahLst/>
              <a:cxnLst/>
              <a:rect l="l" t="t" r="r" b="b"/>
              <a:pathLst>
                <a:path w="67" h="41" extrusionOk="0">
                  <a:moveTo>
                    <a:pt x="66" y="0"/>
                  </a:moveTo>
                  <a:lnTo>
                    <a:pt x="1" y="38"/>
                  </a:lnTo>
                  <a:cubicBezTo>
                    <a:pt x="1" y="40"/>
                    <a:pt x="1" y="40"/>
                    <a:pt x="1" y="41"/>
                  </a:cubicBezTo>
                  <a:lnTo>
                    <a:pt x="66"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6"/>
            <p:cNvSpPr/>
            <p:nvPr/>
          </p:nvSpPr>
          <p:spPr>
            <a:xfrm>
              <a:off x="1634175" y="1619500"/>
              <a:ext cx="3275" cy="11550"/>
            </a:xfrm>
            <a:custGeom>
              <a:avLst/>
              <a:gdLst/>
              <a:ahLst/>
              <a:cxnLst/>
              <a:rect l="l" t="t" r="r" b="b"/>
              <a:pathLst>
                <a:path w="131" h="462" extrusionOk="0">
                  <a:moveTo>
                    <a:pt x="37" y="1"/>
                  </a:moveTo>
                  <a:cubicBezTo>
                    <a:pt x="16" y="1"/>
                    <a:pt x="2" y="18"/>
                    <a:pt x="2" y="47"/>
                  </a:cubicBezTo>
                  <a:lnTo>
                    <a:pt x="0" y="386"/>
                  </a:lnTo>
                  <a:lnTo>
                    <a:pt x="129" y="461"/>
                  </a:lnTo>
                  <a:lnTo>
                    <a:pt x="131" y="122"/>
                  </a:lnTo>
                  <a:cubicBezTo>
                    <a:pt x="128" y="77"/>
                    <a:pt x="105" y="35"/>
                    <a:pt x="67" y="10"/>
                  </a:cubicBezTo>
                  <a:cubicBezTo>
                    <a:pt x="56" y="4"/>
                    <a:pt x="46" y="1"/>
                    <a:pt x="3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6"/>
            <p:cNvSpPr/>
            <p:nvPr/>
          </p:nvSpPr>
          <p:spPr>
            <a:xfrm>
              <a:off x="1645325" y="1634650"/>
              <a:ext cx="4850" cy="2800"/>
            </a:xfrm>
            <a:custGeom>
              <a:avLst/>
              <a:gdLst/>
              <a:ahLst/>
              <a:cxnLst/>
              <a:rect l="l" t="t" r="r" b="b"/>
              <a:pathLst>
                <a:path w="194" h="112" extrusionOk="0">
                  <a:moveTo>
                    <a:pt x="65" y="0"/>
                  </a:moveTo>
                  <a:lnTo>
                    <a:pt x="1" y="38"/>
                  </a:lnTo>
                  <a:lnTo>
                    <a:pt x="130" y="112"/>
                  </a:lnTo>
                  <a:lnTo>
                    <a:pt x="194" y="74"/>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6"/>
            <p:cNvSpPr/>
            <p:nvPr/>
          </p:nvSpPr>
          <p:spPr>
            <a:xfrm>
              <a:off x="1648575" y="1628000"/>
              <a:ext cx="1650" cy="9450"/>
            </a:xfrm>
            <a:custGeom>
              <a:avLst/>
              <a:gdLst/>
              <a:ahLst/>
              <a:cxnLst/>
              <a:rect l="l" t="t" r="r" b="b"/>
              <a:pathLst>
                <a:path w="66" h="378" extrusionOk="0">
                  <a:moveTo>
                    <a:pt x="65" y="1"/>
                  </a:moveTo>
                  <a:lnTo>
                    <a:pt x="1" y="39"/>
                  </a:lnTo>
                  <a:lnTo>
                    <a:pt x="0" y="378"/>
                  </a:lnTo>
                  <a:lnTo>
                    <a:pt x="64" y="340"/>
                  </a:ln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6"/>
            <p:cNvSpPr/>
            <p:nvPr/>
          </p:nvSpPr>
          <p:spPr>
            <a:xfrm>
              <a:off x="1645800" y="1625050"/>
              <a:ext cx="1775" cy="1025"/>
            </a:xfrm>
            <a:custGeom>
              <a:avLst/>
              <a:gdLst/>
              <a:ahLst/>
              <a:cxnLst/>
              <a:rect l="l" t="t" r="r" b="b"/>
              <a:pathLst>
                <a:path w="71" h="41" extrusionOk="0">
                  <a:moveTo>
                    <a:pt x="70" y="0"/>
                  </a:moveTo>
                  <a:lnTo>
                    <a:pt x="41" y="17"/>
                  </a:lnTo>
                  <a:lnTo>
                    <a:pt x="66" y="3"/>
                  </a:lnTo>
                  <a:cubicBezTo>
                    <a:pt x="68" y="2"/>
                    <a:pt x="69" y="2"/>
                    <a:pt x="70" y="0"/>
                  </a:cubicBezTo>
                  <a:close/>
                  <a:moveTo>
                    <a:pt x="41" y="17"/>
                  </a:moveTo>
                  <a:lnTo>
                    <a:pt x="4" y="39"/>
                  </a:lnTo>
                  <a:lnTo>
                    <a:pt x="4" y="39"/>
                  </a:lnTo>
                  <a:cubicBezTo>
                    <a:pt x="4" y="39"/>
                    <a:pt x="5" y="38"/>
                    <a:pt x="7" y="38"/>
                  </a:cubicBezTo>
                  <a:lnTo>
                    <a:pt x="41" y="17"/>
                  </a:lnTo>
                  <a:close/>
                  <a:moveTo>
                    <a:pt x="4" y="39"/>
                  </a:moveTo>
                  <a:cubicBezTo>
                    <a:pt x="2" y="39"/>
                    <a:pt x="2" y="40"/>
                    <a:pt x="1" y="41"/>
                  </a:cubicBezTo>
                  <a:lnTo>
                    <a:pt x="4"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6"/>
            <p:cNvSpPr/>
            <p:nvPr/>
          </p:nvSpPr>
          <p:spPr>
            <a:xfrm>
              <a:off x="1645950" y="1625050"/>
              <a:ext cx="1725" cy="950"/>
            </a:xfrm>
            <a:custGeom>
              <a:avLst/>
              <a:gdLst/>
              <a:ahLst/>
              <a:cxnLst/>
              <a:rect l="l" t="t" r="r" b="b"/>
              <a:pathLst>
                <a:path w="69" h="38" extrusionOk="0">
                  <a:moveTo>
                    <a:pt x="64" y="0"/>
                  </a:moveTo>
                  <a:lnTo>
                    <a:pt x="1" y="38"/>
                  </a:lnTo>
                  <a:cubicBezTo>
                    <a:pt x="2" y="38"/>
                    <a:pt x="4" y="38"/>
                    <a:pt x="5" y="36"/>
                  </a:cubicBez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6"/>
            <p:cNvSpPr/>
            <p:nvPr/>
          </p:nvSpPr>
          <p:spPr>
            <a:xfrm>
              <a:off x="1646050" y="1625050"/>
              <a:ext cx="1750" cy="925"/>
            </a:xfrm>
            <a:custGeom>
              <a:avLst/>
              <a:gdLst/>
              <a:ahLst/>
              <a:cxnLst/>
              <a:rect l="l" t="t" r="r" b="b"/>
              <a:pathLst>
                <a:path w="70" h="37" extrusionOk="0">
                  <a:moveTo>
                    <a:pt x="65" y="0"/>
                  </a:moveTo>
                  <a:lnTo>
                    <a:pt x="1" y="36"/>
                  </a:lnTo>
                  <a:lnTo>
                    <a:pt x="4" y="36"/>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6"/>
            <p:cNvSpPr/>
            <p:nvPr/>
          </p:nvSpPr>
          <p:spPr>
            <a:xfrm>
              <a:off x="1646175" y="1625000"/>
              <a:ext cx="1675" cy="975"/>
            </a:xfrm>
            <a:custGeom>
              <a:avLst/>
              <a:gdLst/>
              <a:ahLst/>
              <a:cxnLst/>
              <a:rect l="l" t="t" r="r" b="b"/>
              <a:pathLst>
                <a:path w="67"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6"/>
            <p:cNvSpPr/>
            <p:nvPr/>
          </p:nvSpPr>
          <p:spPr>
            <a:xfrm>
              <a:off x="1646250" y="1625000"/>
              <a:ext cx="1675" cy="975"/>
            </a:xfrm>
            <a:custGeom>
              <a:avLst/>
              <a:gdLst/>
              <a:ahLst/>
              <a:cxnLst/>
              <a:rect l="l" t="t" r="r" b="b"/>
              <a:pathLst>
                <a:path w="67"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6"/>
            <p:cNvSpPr/>
            <p:nvPr/>
          </p:nvSpPr>
          <p:spPr>
            <a:xfrm>
              <a:off x="1646325" y="1625000"/>
              <a:ext cx="1675" cy="975"/>
            </a:xfrm>
            <a:custGeom>
              <a:avLst/>
              <a:gdLst/>
              <a:ahLst/>
              <a:cxnLst/>
              <a:rect l="l" t="t" r="r" b="b"/>
              <a:pathLst>
                <a:path w="67"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6"/>
            <p:cNvSpPr/>
            <p:nvPr/>
          </p:nvSpPr>
          <p:spPr>
            <a:xfrm>
              <a:off x="1646400" y="1625000"/>
              <a:ext cx="1675" cy="975"/>
            </a:xfrm>
            <a:custGeom>
              <a:avLst/>
              <a:gdLst/>
              <a:ahLst/>
              <a:cxnLst/>
              <a:rect l="l" t="t" r="r" b="b"/>
              <a:pathLst>
                <a:path w="67" h="39" extrusionOk="0">
                  <a:moveTo>
                    <a:pt x="64"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6"/>
            <p:cNvSpPr/>
            <p:nvPr/>
          </p:nvSpPr>
          <p:spPr>
            <a:xfrm>
              <a:off x="1646450" y="1625050"/>
              <a:ext cx="1700" cy="950"/>
            </a:xfrm>
            <a:custGeom>
              <a:avLst/>
              <a:gdLst/>
              <a:ahLst/>
              <a:cxnLst/>
              <a:rect l="l" t="t" r="r" b="b"/>
              <a:pathLst>
                <a:path w="68" h="38" extrusionOk="0">
                  <a:moveTo>
                    <a:pt x="65" y="0"/>
                  </a:moveTo>
                  <a:lnTo>
                    <a:pt x="1" y="36"/>
                  </a:lnTo>
                  <a:lnTo>
                    <a:pt x="1" y="38"/>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6"/>
            <p:cNvSpPr/>
            <p:nvPr/>
          </p:nvSpPr>
          <p:spPr>
            <a:xfrm>
              <a:off x="1646525" y="1625050"/>
              <a:ext cx="1700" cy="950"/>
            </a:xfrm>
            <a:custGeom>
              <a:avLst/>
              <a:gdLst/>
              <a:ahLst/>
              <a:cxnLst/>
              <a:rect l="l" t="t" r="r" b="b"/>
              <a:pathLst>
                <a:path w="68" h="38" extrusionOk="0">
                  <a:moveTo>
                    <a:pt x="65" y="0"/>
                  </a:moveTo>
                  <a:lnTo>
                    <a:pt x="1" y="38"/>
                  </a:lnTo>
                  <a:lnTo>
                    <a:pt x="4" y="38"/>
                  </a:lnTo>
                  <a:lnTo>
                    <a:pt x="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6"/>
            <p:cNvSpPr/>
            <p:nvPr/>
          </p:nvSpPr>
          <p:spPr>
            <a:xfrm>
              <a:off x="1646600" y="1625075"/>
              <a:ext cx="1700" cy="975"/>
            </a:xfrm>
            <a:custGeom>
              <a:avLst/>
              <a:gdLst/>
              <a:ahLst/>
              <a:cxnLst/>
              <a:rect l="l" t="t" r="r" b="b"/>
              <a:pathLst>
                <a:path w="68" h="39" extrusionOk="0">
                  <a:moveTo>
                    <a:pt x="65" y="1"/>
                  </a:moveTo>
                  <a:lnTo>
                    <a:pt x="1" y="37"/>
                  </a:lnTo>
                  <a:lnTo>
                    <a:pt x="1" y="38"/>
                  </a:lnTo>
                  <a:lnTo>
                    <a:pt x="2"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6"/>
            <p:cNvSpPr/>
            <p:nvPr/>
          </p:nvSpPr>
          <p:spPr>
            <a:xfrm>
              <a:off x="1646650" y="1625075"/>
              <a:ext cx="1725" cy="975"/>
            </a:xfrm>
            <a:custGeom>
              <a:avLst/>
              <a:gdLst/>
              <a:ahLst/>
              <a:cxnLst/>
              <a:rect l="l" t="t" r="r" b="b"/>
              <a:pathLst>
                <a:path w="69" h="39" extrusionOk="0">
                  <a:moveTo>
                    <a:pt x="0" y="37"/>
                  </a:moveTo>
                  <a:lnTo>
                    <a:pt x="0" y="38"/>
                  </a:lnTo>
                  <a:lnTo>
                    <a:pt x="1" y="37"/>
                  </a:lnTo>
                  <a:lnTo>
                    <a:pt x="0" y="37"/>
                  </a:lnTo>
                  <a:close/>
                  <a:moveTo>
                    <a:pt x="65" y="1"/>
                  </a:moveTo>
                  <a:lnTo>
                    <a:pt x="1" y="37"/>
                  </a:lnTo>
                  <a:lnTo>
                    <a:pt x="3"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6"/>
            <p:cNvSpPr/>
            <p:nvPr/>
          </p:nvSpPr>
          <p:spPr>
            <a:xfrm>
              <a:off x="1646725" y="1625100"/>
              <a:ext cx="1675" cy="975"/>
            </a:xfrm>
            <a:custGeom>
              <a:avLst/>
              <a:gdLst/>
              <a:ahLst/>
              <a:cxnLst/>
              <a:rect l="l" t="t" r="r" b="b"/>
              <a:pathLst>
                <a:path w="67" h="39" extrusionOk="0">
                  <a:moveTo>
                    <a:pt x="65" y="1"/>
                  </a:moveTo>
                  <a:lnTo>
                    <a:pt x="0" y="39"/>
                  </a:lnTo>
                  <a:lnTo>
                    <a:pt x="3" y="39"/>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6"/>
            <p:cNvSpPr/>
            <p:nvPr/>
          </p:nvSpPr>
          <p:spPr>
            <a:xfrm>
              <a:off x="1646775" y="1625100"/>
              <a:ext cx="1700" cy="1025"/>
            </a:xfrm>
            <a:custGeom>
              <a:avLst/>
              <a:gdLst/>
              <a:ahLst/>
              <a:cxnLst/>
              <a:rect l="l" t="t" r="r" b="b"/>
              <a:pathLst>
                <a:path w="68" h="41" extrusionOk="0">
                  <a:moveTo>
                    <a:pt x="65" y="1"/>
                  </a:moveTo>
                  <a:lnTo>
                    <a:pt x="1" y="39"/>
                  </a:lnTo>
                  <a:cubicBezTo>
                    <a:pt x="1" y="40"/>
                    <a:pt x="2" y="40"/>
                    <a:pt x="4" y="40"/>
                  </a:cubicBez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6"/>
            <p:cNvSpPr/>
            <p:nvPr/>
          </p:nvSpPr>
          <p:spPr>
            <a:xfrm>
              <a:off x="1646850" y="1625150"/>
              <a:ext cx="1700" cy="1000"/>
            </a:xfrm>
            <a:custGeom>
              <a:avLst/>
              <a:gdLst/>
              <a:ahLst/>
              <a:cxnLst/>
              <a:rect l="l" t="t" r="r" b="b"/>
              <a:pathLst>
                <a:path w="68" h="40" extrusionOk="0">
                  <a:moveTo>
                    <a:pt x="65" y="0"/>
                  </a:moveTo>
                  <a:lnTo>
                    <a:pt x="1" y="38"/>
                  </a:lnTo>
                  <a:lnTo>
                    <a:pt x="2" y="40"/>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6"/>
            <p:cNvSpPr/>
            <p:nvPr/>
          </p:nvSpPr>
          <p:spPr>
            <a:xfrm>
              <a:off x="1646900" y="1625175"/>
              <a:ext cx="1675" cy="1025"/>
            </a:xfrm>
            <a:custGeom>
              <a:avLst/>
              <a:gdLst/>
              <a:ahLst/>
              <a:cxnLst/>
              <a:rect l="l" t="t" r="r" b="b"/>
              <a:pathLst>
                <a:path w="67" h="41" extrusionOk="0">
                  <a:moveTo>
                    <a:pt x="66" y="1"/>
                  </a:moveTo>
                  <a:lnTo>
                    <a:pt x="2" y="39"/>
                  </a:lnTo>
                  <a:lnTo>
                    <a:pt x="0" y="39"/>
                  </a:lnTo>
                  <a:lnTo>
                    <a:pt x="3" y="40"/>
                  </a:lnTo>
                  <a:lnTo>
                    <a:pt x="67"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6"/>
            <p:cNvSpPr/>
            <p:nvPr/>
          </p:nvSpPr>
          <p:spPr>
            <a:xfrm>
              <a:off x="1648575" y="1636500"/>
              <a:ext cx="9500" cy="5525"/>
            </a:xfrm>
            <a:custGeom>
              <a:avLst/>
              <a:gdLst/>
              <a:ahLst/>
              <a:cxnLst/>
              <a:rect l="l" t="t" r="r" b="b"/>
              <a:pathLst>
                <a:path w="380" h="221" extrusionOk="0">
                  <a:moveTo>
                    <a:pt x="64" y="0"/>
                  </a:moveTo>
                  <a:lnTo>
                    <a:pt x="0" y="38"/>
                  </a:lnTo>
                  <a:lnTo>
                    <a:pt x="316" y="221"/>
                  </a:lnTo>
                  <a:lnTo>
                    <a:pt x="380" y="183"/>
                  </a:ln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6"/>
            <p:cNvSpPr/>
            <p:nvPr/>
          </p:nvSpPr>
          <p:spPr>
            <a:xfrm>
              <a:off x="1646975" y="1625225"/>
              <a:ext cx="1600" cy="975"/>
            </a:xfrm>
            <a:custGeom>
              <a:avLst/>
              <a:gdLst/>
              <a:ahLst/>
              <a:cxnLst/>
              <a:rect l="l" t="t" r="r" b="b"/>
              <a:pathLst>
                <a:path w="64" h="39" extrusionOk="0">
                  <a:moveTo>
                    <a:pt x="0" y="38"/>
                  </a:moveTo>
                  <a:lnTo>
                    <a:pt x="64" y="0"/>
                  </a:lnTo>
                  <a:lnTo>
                    <a:pt x="64" y="0"/>
                  </a:lnTo>
                  <a:lnTo>
                    <a:pt x="0" y="38"/>
                  </a:lnTo>
                  <a:lnTo>
                    <a:pt x="0" y="38"/>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6"/>
            <p:cNvSpPr/>
            <p:nvPr/>
          </p:nvSpPr>
          <p:spPr>
            <a:xfrm>
              <a:off x="1646975" y="1625225"/>
              <a:ext cx="1725" cy="1000"/>
            </a:xfrm>
            <a:custGeom>
              <a:avLst/>
              <a:gdLst/>
              <a:ahLst/>
              <a:cxnLst/>
              <a:rect l="l" t="t" r="r" b="b"/>
              <a:pathLst>
                <a:path w="69" h="40" extrusionOk="0">
                  <a:moveTo>
                    <a:pt x="65" y="0"/>
                  </a:moveTo>
                  <a:lnTo>
                    <a:pt x="0" y="38"/>
                  </a:lnTo>
                  <a:lnTo>
                    <a:pt x="3"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6"/>
            <p:cNvSpPr/>
            <p:nvPr/>
          </p:nvSpPr>
          <p:spPr>
            <a:xfrm>
              <a:off x="1647050" y="1625300"/>
              <a:ext cx="1725" cy="1000"/>
            </a:xfrm>
            <a:custGeom>
              <a:avLst/>
              <a:gdLst/>
              <a:ahLst/>
              <a:cxnLst/>
              <a:rect l="l" t="t" r="r" b="b"/>
              <a:pathLst>
                <a:path w="69" h="40" extrusionOk="0">
                  <a:moveTo>
                    <a:pt x="65" y="0"/>
                  </a:moveTo>
                  <a:lnTo>
                    <a:pt x="0" y="36"/>
                  </a:lnTo>
                  <a:lnTo>
                    <a:pt x="3"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6"/>
            <p:cNvSpPr/>
            <p:nvPr/>
          </p:nvSpPr>
          <p:spPr>
            <a:xfrm>
              <a:off x="1647125" y="1625325"/>
              <a:ext cx="1725" cy="1000"/>
            </a:xfrm>
            <a:custGeom>
              <a:avLst/>
              <a:gdLst/>
              <a:ahLst/>
              <a:cxnLst/>
              <a:rect l="l" t="t" r="r" b="b"/>
              <a:pathLst>
                <a:path w="69" h="40" extrusionOk="0">
                  <a:moveTo>
                    <a:pt x="65" y="1"/>
                  </a:moveTo>
                  <a:lnTo>
                    <a:pt x="0" y="38"/>
                  </a:lnTo>
                  <a:lnTo>
                    <a:pt x="3"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6"/>
            <p:cNvSpPr/>
            <p:nvPr/>
          </p:nvSpPr>
          <p:spPr>
            <a:xfrm>
              <a:off x="1647175" y="1625375"/>
              <a:ext cx="1750" cy="1025"/>
            </a:xfrm>
            <a:custGeom>
              <a:avLst/>
              <a:gdLst/>
              <a:ahLst/>
              <a:cxnLst/>
              <a:rect l="l" t="t" r="r" b="b"/>
              <a:pathLst>
                <a:path w="70" h="41" extrusionOk="0">
                  <a:moveTo>
                    <a:pt x="66" y="0"/>
                  </a:moveTo>
                  <a:lnTo>
                    <a:pt x="1" y="38"/>
                  </a:lnTo>
                  <a:lnTo>
                    <a:pt x="4"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6"/>
            <p:cNvSpPr/>
            <p:nvPr/>
          </p:nvSpPr>
          <p:spPr>
            <a:xfrm>
              <a:off x="1647250" y="1625450"/>
              <a:ext cx="1725" cy="1000"/>
            </a:xfrm>
            <a:custGeom>
              <a:avLst/>
              <a:gdLst/>
              <a:ahLst/>
              <a:cxnLst/>
              <a:rect l="l" t="t" r="r" b="b"/>
              <a:pathLst>
                <a:path w="69" h="40" extrusionOk="0">
                  <a:moveTo>
                    <a:pt x="66" y="0"/>
                  </a:moveTo>
                  <a:lnTo>
                    <a:pt x="1" y="38"/>
                  </a:lnTo>
                  <a:lnTo>
                    <a:pt x="4" y="39"/>
                  </a:lnTo>
                  <a:lnTo>
                    <a:pt x="69" y="1"/>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6"/>
            <p:cNvSpPr/>
            <p:nvPr/>
          </p:nvSpPr>
          <p:spPr>
            <a:xfrm>
              <a:off x="1647325" y="1625475"/>
              <a:ext cx="1725" cy="1050"/>
            </a:xfrm>
            <a:custGeom>
              <a:avLst/>
              <a:gdLst/>
              <a:ahLst/>
              <a:cxnLst/>
              <a:rect l="l" t="t" r="r" b="b"/>
              <a:pathLst>
                <a:path w="69" h="42" extrusionOk="0">
                  <a:moveTo>
                    <a:pt x="66" y="0"/>
                  </a:moveTo>
                  <a:lnTo>
                    <a:pt x="1" y="38"/>
                  </a:lnTo>
                  <a:lnTo>
                    <a:pt x="4"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6"/>
            <p:cNvSpPr/>
            <p:nvPr/>
          </p:nvSpPr>
          <p:spPr>
            <a:xfrm>
              <a:off x="1647400" y="1625550"/>
              <a:ext cx="1700" cy="1025"/>
            </a:xfrm>
            <a:custGeom>
              <a:avLst/>
              <a:gdLst/>
              <a:ahLst/>
              <a:cxnLst/>
              <a:rect l="l" t="t" r="r" b="b"/>
              <a:pathLst>
                <a:path w="68" h="41" extrusionOk="0">
                  <a:moveTo>
                    <a:pt x="66" y="0"/>
                  </a:moveTo>
                  <a:lnTo>
                    <a:pt x="1" y="38"/>
                  </a:lnTo>
                  <a:cubicBezTo>
                    <a:pt x="2" y="38"/>
                    <a:pt x="2" y="40"/>
                    <a:pt x="4" y="41"/>
                  </a:cubicBezTo>
                  <a:lnTo>
                    <a:pt x="67"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6"/>
            <p:cNvSpPr/>
            <p:nvPr/>
          </p:nvSpPr>
          <p:spPr>
            <a:xfrm>
              <a:off x="1647475" y="1625625"/>
              <a:ext cx="1700" cy="1025"/>
            </a:xfrm>
            <a:custGeom>
              <a:avLst/>
              <a:gdLst/>
              <a:ahLst/>
              <a:cxnLst/>
              <a:rect l="l" t="t" r="r" b="b"/>
              <a:pathLst>
                <a:path w="68" h="41" extrusionOk="0">
                  <a:moveTo>
                    <a:pt x="64" y="0"/>
                  </a:moveTo>
                  <a:lnTo>
                    <a:pt x="1"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6"/>
            <p:cNvSpPr/>
            <p:nvPr/>
          </p:nvSpPr>
          <p:spPr>
            <a:xfrm>
              <a:off x="1647550" y="1625700"/>
              <a:ext cx="1700" cy="1025"/>
            </a:xfrm>
            <a:custGeom>
              <a:avLst/>
              <a:gdLst/>
              <a:ahLst/>
              <a:cxnLst/>
              <a:rect l="l" t="t" r="r" b="b"/>
              <a:pathLst>
                <a:path w="68" h="41" extrusionOk="0">
                  <a:moveTo>
                    <a:pt x="64" y="0"/>
                  </a:moveTo>
                  <a:lnTo>
                    <a:pt x="0" y="38"/>
                  </a:lnTo>
                  <a:lnTo>
                    <a:pt x="3" y="41"/>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6"/>
            <p:cNvSpPr/>
            <p:nvPr/>
          </p:nvSpPr>
          <p:spPr>
            <a:xfrm>
              <a:off x="1647625" y="1625775"/>
              <a:ext cx="1700" cy="1000"/>
            </a:xfrm>
            <a:custGeom>
              <a:avLst/>
              <a:gdLst/>
              <a:ahLst/>
              <a:cxnLst/>
              <a:rect l="l" t="t" r="r" b="b"/>
              <a:pathLst>
                <a:path w="68" h="40" extrusionOk="0">
                  <a:moveTo>
                    <a:pt x="64" y="0"/>
                  </a:moveTo>
                  <a:lnTo>
                    <a:pt x="0" y="38"/>
                  </a:lnTo>
                  <a:lnTo>
                    <a:pt x="3" y="39"/>
                  </a:lnTo>
                  <a:lnTo>
                    <a:pt x="67" y="3"/>
                  </a:lnTo>
                  <a:cubicBezTo>
                    <a:pt x="66" y="2"/>
                    <a:pt x="66"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6"/>
            <p:cNvSpPr/>
            <p:nvPr/>
          </p:nvSpPr>
          <p:spPr>
            <a:xfrm>
              <a:off x="1647700" y="1625825"/>
              <a:ext cx="1675" cy="1050"/>
            </a:xfrm>
            <a:custGeom>
              <a:avLst/>
              <a:gdLst/>
              <a:ahLst/>
              <a:cxnLst/>
              <a:rect l="l" t="t" r="r" b="b"/>
              <a:pathLst>
                <a:path w="67" h="42" extrusionOk="0">
                  <a:moveTo>
                    <a:pt x="64" y="1"/>
                  </a:moveTo>
                  <a:lnTo>
                    <a:pt x="0" y="37"/>
                  </a:lnTo>
                  <a:lnTo>
                    <a:pt x="2" y="42"/>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6"/>
            <p:cNvSpPr/>
            <p:nvPr/>
          </p:nvSpPr>
          <p:spPr>
            <a:xfrm>
              <a:off x="1647725" y="1625900"/>
              <a:ext cx="1700" cy="1050"/>
            </a:xfrm>
            <a:custGeom>
              <a:avLst/>
              <a:gdLst/>
              <a:ahLst/>
              <a:cxnLst/>
              <a:rect l="l" t="t" r="r" b="b"/>
              <a:pathLst>
                <a:path w="68" h="42" extrusionOk="0">
                  <a:moveTo>
                    <a:pt x="66" y="1"/>
                  </a:moveTo>
                  <a:lnTo>
                    <a:pt x="1" y="39"/>
                  </a:lnTo>
                  <a:lnTo>
                    <a:pt x="4" y="41"/>
                  </a:lnTo>
                  <a:lnTo>
                    <a:pt x="67" y="4"/>
                  </a:lnTo>
                  <a:cubicBezTo>
                    <a:pt x="67" y="2"/>
                    <a:pt x="66"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6"/>
            <p:cNvSpPr/>
            <p:nvPr/>
          </p:nvSpPr>
          <p:spPr>
            <a:xfrm>
              <a:off x="1647800" y="1625975"/>
              <a:ext cx="1700" cy="1050"/>
            </a:xfrm>
            <a:custGeom>
              <a:avLst/>
              <a:gdLst/>
              <a:ahLst/>
              <a:cxnLst/>
              <a:rect l="l" t="t" r="r" b="b"/>
              <a:pathLst>
                <a:path w="68" h="42" extrusionOk="0">
                  <a:moveTo>
                    <a:pt x="64" y="1"/>
                  </a:moveTo>
                  <a:lnTo>
                    <a:pt x="1" y="38"/>
                  </a:lnTo>
                  <a:lnTo>
                    <a:pt x="3" y="41"/>
                  </a:lnTo>
                  <a:lnTo>
                    <a:pt x="67"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6"/>
            <p:cNvSpPr/>
            <p:nvPr/>
          </p:nvSpPr>
          <p:spPr>
            <a:xfrm>
              <a:off x="1647850" y="1626050"/>
              <a:ext cx="1750" cy="1125"/>
            </a:xfrm>
            <a:custGeom>
              <a:avLst/>
              <a:gdLst/>
              <a:ahLst/>
              <a:cxnLst/>
              <a:rect l="l" t="t" r="r" b="b"/>
              <a:pathLst>
                <a:path w="70" h="45" extrusionOk="0">
                  <a:moveTo>
                    <a:pt x="65" y="1"/>
                  </a:moveTo>
                  <a:lnTo>
                    <a:pt x="1" y="38"/>
                  </a:lnTo>
                  <a:lnTo>
                    <a:pt x="0" y="38"/>
                  </a:lnTo>
                  <a:lnTo>
                    <a:pt x="4" y="44"/>
                  </a:lnTo>
                  <a:lnTo>
                    <a:pt x="70" y="6"/>
                  </a:lnTo>
                  <a:lnTo>
                    <a:pt x="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6"/>
            <p:cNvSpPr/>
            <p:nvPr/>
          </p:nvSpPr>
          <p:spPr>
            <a:xfrm>
              <a:off x="1647975" y="1626200"/>
              <a:ext cx="1775" cy="1175"/>
            </a:xfrm>
            <a:custGeom>
              <a:avLst/>
              <a:gdLst/>
              <a:ahLst/>
              <a:cxnLst/>
              <a:rect l="l" t="t" r="r" b="b"/>
              <a:pathLst>
                <a:path w="71" h="47" extrusionOk="0">
                  <a:moveTo>
                    <a:pt x="65" y="0"/>
                  </a:moveTo>
                  <a:lnTo>
                    <a:pt x="1" y="38"/>
                  </a:lnTo>
                  <a:cubicBezTo>
                    <a:pt x="2" y="41"/>
                    <a:pt x="4" y="44"/>
                    <a:pt x="5" y="47"/>
                  </a:cubicBezTo>
                  <a:lnTo>
                    <a:pt x="70" y="9"/>
                  </a:lnTo>
                  <a:lnTo>
                    <a:pt x="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6"/>
            <p:cNvSpPr/>
            <p:nvPr/>
          </p:nvSpPr>
          <p:spPr>
            <a:xfrm>
              <a:off x="1648100" y="1626425"/>
              <a:ext cx="1725" cy="1075"/>
            </a:xfrm>
            <a:custGeom>
              <a:avLst/>
              <a:gdLst/>
              <a:ahLst/>
              <a:cxnLst/>
              <a:rect l="l" t="t" r="r" b="b"/>
              <a:pathLst>
                <a:path w="69" h="43" extrusionOk="0">
                  <a:moveTo>
                    <a:pt x="65" y="0"/>
                  </a:moveTo>
                  <a:lnTo>
                    <a:pt x="0" y="38"/>
                  </a:lnTo>
                  <a:cubicBezTo>
                    <a:pt x="2" y="39"/>
                    <a:pt x="3" y="41"/>
                    <a:pt x="3" y="42"/>
                  </a:cubicBezTo>
                  <a:lnTo>
                    <a:pt x="68" y="6"/>
                  </a:lnTo>
                  <a:cubicBezTo>
                    <a:pt x="67" y="3"/>
                    <a:pt x="65" y="2"/>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6"/>
            <p:cNvSpPr/>
            <p:nvPr/>
          </p:nvSpPr>
          <p:spPr>
            <a:xfrm>
              <a:off x="1648175" y="1626550"/>
              <a:ext cx="1675" cy="1050"/>
            </a:xfrm>
            <a:custGeom>
              <a:avLst/>
              <a:gdLst/>
              <a:ahLst/>
              <a:cxnLst/>
              <a:rect l="l" t="t" r="r" b="b"/>
              <a:pathLst>
                <a:path w="67" h="42" extrusionOk="0">
                  <a:moveTo>
                    <a:pt x="65" y="1"/>
                  </a:moveTo>
                  <a:lnTo>
                    <a:pt x="0" y="37"/>
                  </a:lnTo>
                  <a:cubicBezTo>
                    <a:pt x="2" y="39"/>
                    <a:pt x="2" y="40"/>
                    <a:pt x="3" y="42"/>
                  </a:cubicBezTo>
                  <a:lnTo>
                    <a:pt x="67" y="4"/>
                  </a:lnTo>
                  <a:cubicBezTo>
                    <a:pt x="67" y="2"/>
                    <a:pt x="65" y="1"/>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6"/>
            <p:cNvSpPr/>
            <p:nvPr/>
          </p:nvSpPr>
          <p:spPr>
            <a:xfrm>
              <a:off x="1648225" y="1626625"/>
              <a:ext cx="1675" cy="1075"/>
            </a:xfrm>
            <a:custGeom>
              <a:avLst/>
              <a:gdLst/>
              <a:ahLst/>
              <a:cxnLst/>
              <a:rect l="l" t="t" r="r" b="b"/>
              <a:pathLst>
                <a:path w="67" h="43" extrusionOk="0">
                  <a:moveTo>
                    <a:pt x="65" y="1"/>
                  </a:moveTo>
                  <a:lnTo>
                    <a:pt x="1" y="39"/>
                  </a:lnTo>
                  <a:lnTo>
                    <a:pt x="2" y="43"/>
                  </a:lnTo>
                  <a:lnTo>
                    <a:pt x="66" y="5"/>
                  </a:lnTo>
                  <a:cubicBezTo>
                    <a:pt x="66" y="4"/>
                    <a:pt x="65" y="2"/>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6"/>
            <p:cNvSpPr/>
            <p:nvPr/>
          </p:nvSpPr>
          <p:spPr>
            <a:xfrm>
              <a:off x="1648275" y="1626750"/>
              <a:ext cx="1650" cy="1025"/>
            </a:xfrm>
            <a:custGeom>
              <a:avLst/>
              <a:gdLst/>
              <a:ahLst/>
              <a:cxnLst/>
              <a:rect l="l" t="t" r="r" b="b"/>
              <a:pathLst>
                <a:path w="66" h="41" extrusionOk="0">
                  <a:moveTo>
                    <a:pt x="64" y="0"/>
                  </a:moveTo>
                  <a:lnTo>
                    <a:pt x="0" y="38"/>
                  </a:lnTo>
                  <a:cubicBezTo>
                    <a:pt x="0" y="38"/>
                    <a:pt x="0" y="39"/>
                    <a:pt x="2" y="41"/>
                  </a:cubicBezTo>
                  <a:lnTo>
                    <a:pt x="66" y="3"/>
                  </a:lnTo>
                  <a:cubicBezTo>
                    <a:pt x="66" y="2"/>
                    <a:pt x="66" y="0"/>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6"/>
            <p:cNvSpPr/>
            <p:nvPr/>
          </p:nvSpPr>
          <p:spPr>
            <a:xfrm>
              <a:off x="1648300" y="1626825"/>
              <a:ext cx="1675" cy="1025"/>
            </a:xfrm>
            <a:custGeom>
              <a:avLst/>
              <a:gdLst/>
              <a:ahLst/>
              <a:cxnLst/>
              <a:rect l="l" t="t" r="r" b="b"/>
              <a:pathLst>
                <a:path w="67" h="41" extrusionOk="0">
                  <a:moveTo>
                    <a:pt x="65" y="0"/>
                  </a:moveTo>
                  <a:lnTo>
                    <a:pt x="1" y="38"/>
                  </a:lnTo>
                  <a:cubicBezTo>
                    <a:pt x="2" y="38"/>
                    <a:pt x="2" y="39"/>
                    <a:pt x="2" y="41"/>
                  </a:cubicBezTo>
                  <a:lnTo>
                    <a:pt x="66"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6"/>
            <p:cNvSpPr/>
            <p:nvPr/>
          </p:nvSpPr>
          <p:spPr>
            <a:xfrm>
              <a:off x="1648350" y="1626900"/>
              <a:ext cx="1650" cy="1025"/>
            </a:xfrm>
            <a:custGeom>
              <a:avLst/>
              <a:gdLst/>
              <a:ahLst/>
              <a:cxnLst/>
              <a:rect l="l" t="t" r="r" b="b"/>
              <a:pathLst>
                <a:path w="66" h="41" extrusionOk="0">
                  <a:moveTo>
                    <a:pt x="64" y="0"/>
                  </a:moveTo>
                  <a:lnTo>
                    <a:pt x="0" y="38"/>
                  </a:lnTo>
                  <a:lnTo>
                    <a:pt x="2" y="41"/>
                  </a:lnTo>
                  <a:lnTo>
                    <a:pt x="66" y="3"/>
                  </a:lnTo>
                  <a:cubicBezTo>
                    <a:pt x="66" y="1"/>
                    <a:pt x="64" y="1"/>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6"/>
            <p:cNvSpPr/>
            <p:nvPr/>
          </p:nvSpPr>
          <p:spPr>
            <a:xfrm>
              <a:off x="1648350" y="1626950"/>
              <a:ext cx="1700" cy="1050"/>
            </a:xfrm>
            <a:custGeom>
              <a:avLst/>
              <a:gdLst/>
              <a:ahLst/>
              <a:cxnLst/>
              <a:rect l="l" t="t" r="r" b="b"/>
              <a:pathLst>
                <a:path w="68" h="42" extrusionOk="0">
                  <a:moveTo>
                    <a:pt x="66" y="1"/>
                  </a:moveTo>
                  <a:lnTo>
                    <a:pt x="2" y="39"/>
                  </a:lnTo>
                  <a:lnTo>
                    <a:pt x="0" y="39"/>
                  </a:lnTo>
                  <a:cubicBezTo>
                    <a:pt x="2" y="40"/>
                    <a:pt x="2" y="40"/>
                    <a:pt x="2" y="42"/>
                  </a:cubicBezTo>
                  <a:lnTo>
                    <a:pt x="67"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6"/>
            <p:cNvSpPr/>
            <p:nvPr/>
          </p:nvSpPr>
          <p:spPr>
            <a:xfrm>
              <a:off x="1648375" y="1627025"/>
              <a:ext cx="1700" cy="1050"/>
            </a:xfrm>
            <a:custGeom>
              <a:avLst/>
              <a:gdLst/>
              <a:ahLst/>
              <a:cxnLst/>
              <a:rect l="l" t="t" r="r" b="b"/>
              <a:pathLst>
                <a:path w="68" h="42" extrusionOk="0">
                  <a:moveTo>
                    <a:pt x="66" y="1"/>
                  </a:moveTo>
                  <a:lnTo>
                    <a:pt x="1" y="39"/>
                  </a:lnTo>
                  <a:lnTo>
                    <a:pt x="2" y="41"/>
                  </a:lnTo>
                  <a:lnTo>
                    <a:pt x="67" y="5"/>
                  </a:lnTo>
                  <a:cubicBezTo>
                    <a:pt x="66"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6"/>
            <p:cNvSpPr/>
            <p:nvPr/>
          </p:nvSpPr>
          <p:spPr>
            <a:xfrm>
              <a:off x="1648425" y="1627150"/>
              <a:ext cx="1650" cy="1025"/>
            </a:xfrm>
            <a:custGeom>
              <a:avLst/>
              <a:gdLst/>
              <a:ahLst/>
              <a:cxnLst/>
              <a:rect l="l" t="t" r="r" b="b"/>
              <a:pathLst>
                <a:path w="66" h="41" extrusionOk="0">
                  <a:moveTo>
                    <a:pt x="65" y="0"/>
                  </a:moveTo>
                  <a:lnTo>
                    <a:pt x="0" y="36"/>
                  </a:lnTo>
                  <a:lnTo>
                    <a:pt x="2" y="41"/>
                  </a:ln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6"/>
            <p:cNvSpPr/>
            <p:nvPr/>
          </p:nvSpPr>
          <p:spPr>
            <a:xfrm>
              <a:off x="1648450" y="1627225"/>
              <a:ext cx="1650" cy="1025"/>
            </a:xfrm>
            <a:custGeom>
              <a:avLst/>
              <a:gdLst/>
              <a:ahLst/>
              <a:cxnLst/>
              <a:rect l="l" t="t" r="r" b="b"/>
              <a:pathLst>
                <a:path w="66" h="41" extrusionOk="0">
                  <a:moveTo>
                    <a:pt x="64" y="0"/>
                  </a:moveTo>
                  <a:lnTo>
                    <a:pt x="1" y="38"/>
                  </a:lnTo>
                  <a:lnTo>
                    <a:pt x="2" y="41"/>
                  </a:lnTo>
                  <a:lnTo>
                    <a:pt x="66" y="3"/>
                  </a:lnTo>
                  <a:cubicBezTo>
                    <a:pt x="66" y="2"/>
                    <a:pt x="66"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6"/>
            <p:cNvSpPr/>
            <p:nvPr/>
          </p:nvSpPr>
          <p:spPr>
            <a:xfrm>
              <a:off x="1648450" y="1627275"/>
              <a:ext cx="1650" cy="1050"/>
            </a:xfrm>
            <a:custGeom>
              <a:avLst/>
              <a:gdLst/>
              <a:ahLst/>
              <a:cxnLst/>
              <a:rect l="l" t="t" r="r" b="b"/>
              <a:pathLst>
                <a:path w="66" h="42" extrusionOk="0">
                  <a:moveTo>
                    <a:pt x="66" y="1"/>
                  </a:moveTo>
                  <a:lnTo>
                    <a:pt x="2" y="39"/>
                  </a:lnTo>
                  <a:lnTo>
                    <a:pt x="1" y="39"/>
                  </a:lnTo>
                  <a:cubicBezTo>
                    <a:pt x="2" y="40"/>
                    <a:pt x="2" y="42"/>
                    <a:pt x="2" y="42"/>
                  </a:cubicBezTo>
                  <a:lnTo>
                    <a:pt x="66" y="5"/>
                  </a:lnTo>
                  <a:cubicBezTo>
                    <a:pt x="66" y="4"/>
                    <a:pt x="66" y="2"/>
                    <a:pt x="6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6"/>
            <p:cNvSpPr/>
            <p:nvPr/>
          </p:nvSpPr>
          <p:spPr>
            <a:xfrm>
              <a:off x="1648500" y="1627400"/>
              <a:ext cx="1650" cy="1025"/>
            </a:xfrm>
            <a:custGeom>
              <a:avLst/>
              <a:gdLst/>
              <a:ahLst/>
              <a:cxnLst/>
              <a:rect l="l" t="t" r="r" b="b"/>
              <a:pathLst>
                <a:path w="66" h="41" extrusionOk="0">
                  <a:moveTo>
                    <a:pt x="65" y="0"/>
                  </a:moveTo>
                  <a:lnTo>
                    <a:pt x="0" y="37"/>
                  </a:lnTo>
                  <a:lnTo>
                    <a:pt x="0" y="41"/>
                  </a:lnTo>
                  <a:lnTo>
                    <a:pt x="65"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6"/>
            <p:cNvSpPr/>
            <p:nvPr/>
          </p:nvSpPr>
          <p:spPr>
            <a:xfrm>
              <a:off x="1648525" y="1627475"/>
              <a:ext cx="1625" cy="1025"/>
            </a:xfrm>
            <a:custGeom>
              <a:avLst/>
              <a:gdLst/>
              <a:ahLst/>
              <a:cxnLst/>
              <a:rect l="l" t="t" r="r" b="b"/>
              <a:pathLst>
                <a:path w="65" h="41" extrusionOk="0">
                  <a:moveTo>
                    <a:pt x="64" y="0"/>
                  </a:moveTo>
                  <a:lnTo>
                    <a:pt x="1" y="38"/>
                  </a:lnTo>
                  <a:cubicBezTo>
                    <a:pt x="1" y="39"/>
                    <a:pt x="1" y="39"/>
                    <a:pt x="1" y="41"/>
                  </a:cubicBezTo>
                  <a:lnTo>
                    <a:pt x="64" y="3"/>
                  </a:lnTo>
                  <a:cubicBezTo>
                    <a:pt x="64" y="3"/>
                    <a:pt x="64" y="2"/>
                    <a:pt x="6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6"/>
            <p:cNvSpPr/>
            <p:nvPr/>
          </p:nvSpPr>
          <p:spPr>
            <a:xfrm>
              <a:off x="1648525" y="1627550"/>
              <a:ext cx="1650" cy="1025"/>
            </a:xfrm>
            <a:custGeom>
              <a:avLst/>
              <a:gdLst/>
              <a:ahLst/>
              <a:cxnLst/>
              <a:rect l="l" t="t" r="r" b="b"/>
              <a:pathLst>
                <a:path w="66" h="41" extrusionOk="0">
                  <a:moveTo>
                    <a:pt x="66" y="0"/>
                  </a:moveTo>
                  <a:lnTo>
                    <a:pt x="1" y="38"/>
                  </a:lnTo>
                  <a:lnTo>
                    <a:pt x="1" y="41"/>
                  </a:lnTo>
                  <a:lnTo>
                    <a:pt x="66" y="4"/>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6"/>
            <p:cNvSpPr/>
            <p:nvPr/>
          </p:nvSpPr>
          <p:spPr>
            <a:xfrm>
              <a:off x="1648575" y="1627650"/>
              <a:ext cx="1600" cy="1050"/>
            </a:xfrm>
            <a:custGeom>
              <a:avLst/>
              <a:gdLst/>
              <a:ahLst/>
              <a:cxnLst/>
              <a:rect l="l" t="t" r="r" b="b"/>
              <a:pathLst>
                <a:path w="64" h="42" extrusionOk="0">
                  <a:moveTo>
                    <a:pt x="64" y="0"/>
                  </a:moveTo>
                  <a:lnTo>
                    <a:pt x="0" y="37"/>
                  </a:lnTo>
                  <a:lnTo>
                    <a:pt x="0"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6"/>
            <p:cNvSpPr/>
            <p:nvPr/>
          </p:nvSpPr>
          <p:spPr>
            <a:xfrm>
              <a:off x="1648575" y="1627725"/>
              <a:ext cx="1600" cy="1025"/>
            </a:xfrm>
            <a:custGeom>
              <a:avLst/>
              <a:gdLst/>
              <a:ahLst/>
              <a:cxnLst/>
              <a:rect l="l" t="t" r="r" b="b"/>
              <a:pathLst>
                <a:path w="64" h="41" extrusionOk="0">
                  <a:moveTo>
                    <a:pt x="64" y="0"/>
                  </a:moveTo>
                  <a:lnTo>
                    <a:pt x="0" y="38"/>
                  </a:lnTo>
                  <a:cubicBezTo>
                    <a:pt x="0" y="38"/>
                    <a:pt x="0" y="40"/>
                    <a:pt x="0" y="41"/>
                  </a:cubicBez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6"/>
            <p:cNvSpPr/>
            <p:nvPr/>
          </p:nvSpPr>
          <p:spPr>
            <a:xfrm>
              <a:off x="1648575" y="1627800"/>
              <a:ext cx="1650" cy="1025"/>
            </a:xfrm>
            <a:custGeom>
              <a:avLst/>
              <a:gdLst/>
              <a:ahLst/>
              <a:cxnLst/>
              <a:rect l="l" t="t" r="r" b="b"/>
              <a:pathLst>
                <a:path w="66" h="41" extrusionOk="0">
                  <a:moveTo>
                    <a:pt x="65" y="0"/>
                  </a:moveTo>
                  <a:lnTo>
                    <a:pt x="0" y="38"/>
                  </a:lnTo>
                  <a:lnTo>
                    <a:pt x="0" y="41"/>
                  </a:lnTo>
                  <a:lnTo>
                    <a:pt x="65" y="3"/>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6"/>
            <p:cNvSpPr/>
            <p:nvPr/>
          </p:nvSpPr>
          <p:spPr>
            <a:xfrm>
              <a:off x="1648575" y="1627875"/>
              <a:ext cx="1650" cy="1025"/>
            </a:xfrm>
            <a:custGeom>
              <a:avLst/>
              <a:gdLst/>
              <a:ahLst/>
              <a:cxnLst/>
              <a:rect l="l" t="t" r="r" b="b"/>
              <a:pathLst>
                <a:path w="66" h="41" extrusionOk="0">
                  <a:moveTo>
                    <a:pt x="65" y="0"/>
                  </a:moveTo>
                  <a:lnTo>
                    <a:pt x="0" y="38"/>
                  </a:lnTo>
                  <a:lnTo>
                    <a:pt x="0" y="41"/>
                  </a:lnTo>
                  <a:lnTo>
                    <a:pt x="65" y="3"/>
                  </a:lnTo>
                  <a:cubicBezTo>
                    <a:pt x="65" y="3"/>
                    <a:pt x="65" y="2"/>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6"/>
            <p:cNvSpPr/>
            <p:nvPr/>
          </p:nvSpPr>
          <p:spPr>
            <a:xfrm>
              <a:off x="1648600" y="1627950"/>
              <a:ext cx="1625" cy="1025"/>
            </a:xfrm>
            <a:custGeom>
              <a:avLst/>
              <a:gdLst/>
              <a:ahLst/>
              <a:cxnLst/>
              <a:rect l="l" t="t" r="r" b="b"/>
              <a:pathLst>
                <a:path w="65" h="41" extrusionOk="0">
                  <a:moveTo>
                    <a:pt x="64" y="0"/>
                  </a:moveTo>
                  <a:lnTo>
                    <a:pt x="0" y="38"/>
                  </a:lnTo>
                  <a:lnTo>
                    <a:pt x="0"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6"/>
            <p:cNvSpPr/>
            <p:nvPr/>
          </p:nvSpPr>
          <p:spPr>
            <a:xfrm>
              <a:off x="1645325" y="1625950"/>
              <a:ext cx="3250" cy="11500"/>
            </a:xfrm>
            <a:custGeom>
              <a:avLst/>
              <a:gdLst/>
              <a:ahLst/>
              <a:cxnLst/>
              <a:rect l="l" t="t" r="r" b="b"/>
              <a:pathLst>
                <a:path w="130" h="460" extrusionOk="0">
                  <a:moveTo>
                    <a:pt x="37" y="0"/>
                  </a:moveTo>
                  <a:cubicBezTo>
                    <a:pt x="15" y="0"/>
                    <a:pt x="1" y="17"/>
                    <a:pt x="1" y="47"/>
                  </a:cubicBezTo>
                  <a:lnTo>
                    <a:pt x="1" y="386"/>
                  </a:lnTo>
                  <a:lnTo>
                    <a:pt x="130" y="460"/>
                  </a:lnTo>
                  <a:lnTo>
                    <a:pt x="130" y="121"/>
                  </a:lnTo>
                  <a:cubicBezTo>
                    <a:pt x="129" y="76"/>
                    <a:pt x="104" y="34"/>
                    <a:pt x="66" y="9"/>
                  </a:cubicBezTo>
                  <a:cubicBezTo>
                    <a:pt x="56" y="3"/>
                    <a:pt x="46" y="0"/>
                    <a:pt x="37"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6"/>
            <p:cNvSpPr/>
            <p:nvPr/>
          </p:nvSpPr>
          <p:spPr>
            <a:xfrm>
              <a:off x="1656475" y="1641050"/>
              <a:ext cx="4875" cy="2875"/>
            </a:xfrm>
            <a:custGeom>
              <a:avLst/>
              <a:gdLst/>
              <a:ahLst/>
              <a:cxnLst/>
              <a:rect l="l" t="t" r="r" b="b"/>
              <a:pathLst>
                <a:path w="195" h="115" extrusionOk="0">
                  <a:moveTo>
                    <a:pt x="64" y="1"/>
                  </a:moveTo>
                  <a:lnTo>
                    <a:pt x="0" y="39"/>
                  </a:lnTo>
                  <a:lnTo>
                    <a:pt x="129" y="114"/>
                  </a:lnTo>
                  <a:lnTo>
                    <a:pt x="194" y="76"/>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6"/>
            <p:cNvSpPr/>
            <p:nvPr/>
          </p:nvSpPr>
          <p:spPr>
            <a:xfrm>
              <a:off x="1659700" y="1634475"/>
              <a:ext cx="1650" cy="9450"/>
            </a:xfrm>
            <a:custGeom>
              <a:avLst/>
              <a:gdLst/>
              <a:ahLst/>
              <a:cxnLst/>
              <a:rect l="l" t="t" r="r" b="b"/>
              <a:pathLst>
                <a:path w="66" h="378" extrusionOk="0">
                  <a:moveTo>
                    <a:pt x="65" y="0"/>
                  </a:moveTo>
                  <a:lnTo>
                    <a:pt x="2" y="38"/>
                  </a:lnTo>
                  <a:lnTo>
                    <a:pt x="0" y="377"/>
                  </a:lnTo>
                  <a:lnTo>
                    <a:pt x="0" y="377"/>
                  </a:lnTo>
                  <a:lnTo>
                    <a:pt x="65" y="339"/>
                  </a:lnTo>
                  <a:lnTo>
                    <a:pt x="6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6"/>
            <p:cNvSpPr/>
            <p:nvPr/>
          </p:nvSpPr>
          <p:spPr>
            <a:xfrm>
              <a:off x="1656925" y="1631500"/>
              <a:ext cx="1775" cy="1000"/>
            </a:xfrm>
            <a:custGeom>
              <a:avLst/>
              <a:gdLst/>
              <a:ahLst/>
              <a:cxnLst/>
              <a:rect l="l" t="t" r="r" b="b"/>
              <a:pathLst>
                <a:path w="71" h="40" extrusionOk="0">
                  <a:moveTo>
                    <a:pt x="71" y="0"/>
                  </a:moveTo>
                  <a:lnTo>
                    <a:pt x="66" y="2"/>
                  </a:lnTo>
                  <a:lnTo>
                    <a:pt x="1" y="39"/>
                  </a:lnTo>
                  <a:lnTo>
                    <a:pt x="7" y="36"/>
                  </a:lnTo>
                  <a:lnTo>
                    <a:pt x="7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6"/>
            <p:cNvSpPr/>
            <p:nvPr/>
          </p:nvSpPr>
          <p:spPr>
            <a:xfrm>
              <a:off x="1657075" y="1631450"/>
              <a:ext cx="1775" cy="1000"/>
            </a:xfrm>
            <a:custGeom>
              <a:avLst/>
              <a:gdLst/>
              <a:ahLst/>
              <a:cxnLst/>
              <a:rect l="l" t="t" r="r" b="b"/>
              <a:pathLst>
                <a:path w="71" h="40" extrusionOk="0">
                  <a:moveTo>
                    <a:pt x="70" y="1"/>
                  </a:moveTo>
                  <a:lnTo>
                    <a:pt x="65" y="2"/>
                  </a:lnTo>
                  <a:lnTo>
                    <a:pt x="3" y="39"/>
                  </a:lnTo>
                  <a:lnTo>
                    <a:pt x="3" y="39"/>
                  </a:lnTo>
                  <a:cubicBezTo>
                    <a:pt x="4" y="38"/>
                    <a:pt x="4" y="38"/>
                    <a:pt x="5" y="38"/>
                  </a:cubicBezTo>
                  <a:lnTo>
                    <a:pt x="70" y="1"/>
                  </a:lnTo>
                  <a:close/>
                  <a:moveTo>
                    <a:pt x="3" y="39"/>
                  </a:moveTo>
                  <a:lnTo>
                    <a:pt x="3" y="39"/>
                  </a:lnTo>
                  <a:cubicBezTo>
                    <a:pt x="2" y="39"/>
                    <a:pt x="1" y="39"/>
                    <a:pt x="1" y="40"/>
                  </a:cubicBezTo>
                  <a:lnTo>
                    <a:pt x="3" y="39"/>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6"/>
            <p:cNvSpPr/>
            <p:nvPr/>
          </p:nvSpPr>
          <p:spPr>
            <a:xfrm>
              <a:off x="1657200" y="1631450"/>
              <a:ext cx="1725" cy="975"/>
            </a:xfrm>
            <a:custGeom>
              <a:avLst/>
              <a:gdLst/>
              <a:ahLst/>
              <a:cxnLst/>
              <a:rect l="l" t="t" r="r" b="b"/>
              <a:pathLst>
                <a:path w="69" h="39" extrusionOk="0">
                  <a:moveTo>
                    <a:pt x="65" y="1"/>
                  </a:moveTo>
                  <a:lnTo>
                    <a:pt x="0" y="38"/>
                  </a:lnTo>
                  <a:lnTo>
                    <a:pt x="4"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6"/>
            <p:cNvSpPr/>
            <p:nvPr/>
          </p:nvSpPr>
          <p:spPr>
            <a:xfrm>
              <a:off x="1657300" y="1631450"/>
              <a:ext cx="1700" cy="925"/>
            </a:xfrm>
            <a:custGeom>
              <a:avLst/>
              <a:gdLst/>
              <a:ahLst/>
              <a:cxnLst/>
              <a:rect l="l" t="t" r="r" b="b"/>
              <a:pathLst>
                <a:path w="68" h="37" extrusionOk="0">
                  <a:moveTo>
                    <a:pt x="64" y="1"/>
                  </a:moveTo>
                  <a:lnTo>
                    <a:pt x="0" y="37"/>
                  </a:lnTo>
                  <a:lnTo>
                    <a:pt x="3"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6"/>
            <p:cNvSpPr/>
            <p:nvPr/>
          </p:nvSpPr>
          <p:spPr>
            <a:xfrm>
              <a:off x="1657375" y="1631425"/>
              <a:ext cx="1725" cy="950"/>
            </a:xfrm>
            <a:custGeom>
              <a:avLst/>
              <a:gdLst/>
              <a:ahLst/>
              <a:cxnLst/>
              <a:rect l="l" t="t" r="r" b="b"/>
              <a:pathLst>
                <a:path w="69" h="38" extrusionOk="0">
                  <a:moveTo>
                    <a:pt x="64" y="0"/>
                  </a:moveTo>
                  <a:lnTo>
                    <a:pt x="0" y="38"/>
                  </a:lnTo>
                  <a:lnTo>
                    <a:pt x="3" y="38"/>
                  </a:lnTo>
                  <a:lnTo>
                    <a:pt x="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6"/>
            <p:cNvSpPr/>
            <p:nvPr/>
          </p:nvSpPr>
          <p:spPr>
            <a:xfrm>
              <a:off x="1657450" y="1631450"/>
              <a:ext cx="1725" cy="925"/>
            </a:xfrm>
            <a:custGeom>
              <a:avLst/>
              <a:gdLst/>
              <a:ahLst/>
              <a:cxnLst/>
              <a:rect l="l" t="t" r="r" b="b"/>
              <a:pathLst>
                <a:path w="69" h="37" extrusionOk="0">
                  <a:moveTo>
                    <a:pt x="66" y="1"/>
                  </a:moveTo>
                  <a:lnTo>
                    <a:pt x="0" y="37"/>
                  </a:lnTo>
                  <a:lnTo>
                    <a:pt x="3" y="37"/>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6"/>
            <p:cNvSpPr/>
            <p:nvPr/>
          </p:nvSpPr>
          <p:spPr>
            <a:xfrm>
              <a:off x="1657525" y="1631450"/>
              <a:ext cx="1725" cy="925"/>
            </a:xfrm>
            <a:custGeom>
              <a:avLst/>
              <a:gdLst/>
              <a:ahLst/>
              <a:cxnLst/>
              <a:rect l="l" t="t" r="r" b="b"/>
              <a:pathLst>
                <a:path w="69" h="37" extrusionOk="0">
                  <a:moveTo>
                    <a:pt x="65" y="1"/>
                  </a:moveTo>
                  <a:lnTo>
                    <a:pt x="0" y="37"/>
                  </a:lnTo>
                  <a:lnTo>
                    <a:pt x="3" y="37"/>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6"/>
            <p:cNvSpPr/>
            <p:nvPr/>
          </p:nvSpPr>
          <p:spPr>
            <a:xfrm>
              <a:off x="1657600" y="1631450"/>
              <a:ext cx="1675" cy="975"/>
            </a:xfrm>
            <a:custGeom>
              <a:avLst/>
              <a:gdLst/>
              <a:ahLst/>
              <a:cxnLst/>
              <a:rect l="l" t="t" r="r" b="b"/>
              <a:pathLst>
                <a:path w="67" h="39" extrusionOk="0">
                  <a:moveTo>
                    <a:pt x="65" y="1"/>
                  </a:moveTo>
                  <a:lnTo>
                    <a:pt x="0" y="38"/>
                  </a:lnTo>
                  <a:lnTo>
                    <a:pt x="3" y="38"/>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6"/>
            <p:cNvSpPr/>
            <p:nvPr/>
          </p:nvSpPr>
          <p:spPr>
            <a:xfrm>
              <a:off x="1657650" y="1631450"/>
              <a:ext cx="1700" cy="975"/>
            </a:xfrm>
            <a:custGeom>
              <a:avLst/>
              <a:gdLst/>
              <a:ahLst/>
              <a:cxnLst/>
              <a:rect l="l" t="t" r="r" b="b"/>
              <a:pathLst>
                <a:path w="68" h="39" extrusionOk="0">
                  <a:moveTo>
                    <a:pt x="65" y="1"/>
                  </a:moveTo>
                  <a:lnTo>
                    <a:pt x="1" y="38"/>
                  </a:lnTo>
                  <a:lnTo>
                    <a:pt x="4" y="38"/>
                  </a:lnTo>
                  <a:lnTo>
                    <a:pt x="6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6"/>
            <p:cNvSpPr/>
            <p:nvPr/>
          </p:nvSpPr>
          <p:spPr>
            <a:xfrm>
              <a:off x="1657725" y="1631500"/>
              <a:ext cx="1700" cy="950"/>
            </a:xfrm>
            <a:custGeom>
              <a:avLst/>
              <a:gdLst/>
              <a:ahLst/>
              <a:cxnLst/>
              <a:rect l="l" t="t" r="r" b="b"/>
              <a:pathLst>
                <a:path w="68" h="38" extrusionOk="0">
                  <a:moveTo>
                    <a:pt x="65" y="0"/>
                  </a:moveTo>
                  <a:lnTo>
                    <a:pt x="1" y="38"/>
                  </a:lnTo>
                  <a:lnTo>
                    <a:pt x="4" y="38"/>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6"/>
            <p:cNvSpPr/>
            <p:nvPr/>
          </p:nvSpPr>
          <p:spPr>
            <a:xfrm>
              <a:off x="1657800" y="1631525"/>
              <a:ext cx="1700" cy="925"/>
            </a:xfrm>
            <a:custGeom>
              <a:avLst/>
              <a:gdLst/>
              <a:ahLst/>
              <a:cxnLst/>
              <a:rect l="l" t="t" r="r" b="b"/>
              <a:pathLst>
                <a:path w="68" h="37" extrusionOk="0">
                  <a:moveTo>
                    <a:pt x="65" y="1"/>
                  </a:moveTo>
                  <a:lnTo>
                    <a:pt x="1" y="37"/>
                  </a:lnTo>
                  <a:lnTo>
                    <a:pt x="2" y="37"/>
                  </a:ln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6"/>
            <p:cNvSpPr/>
            <p:nvPr/>
          </p:nvSpPr>
          <p:spPr>
            <a:xfrm>
              <a:off x="1657850" y="1631525"/>
              <a:ext cx="1725" cy="1000"/>
            </a:xfrm>
            <a:custGeom>
              <a:avLst/>
              <a:gdLst/>
              <a:ahLst/>
              <a:cxnLst/>
              <a:rect l="l" t="t" r="r" b="b"/>
              <a:pathLst>
                <a:path w="69" h="40" extrusionOk="0">
                  <a:moveTo>
                    <a:pt x="65" y="1"/>
                  </a:moveTo>
                  <a:lnTo>
                    <a:pt x="0" y="38"/>
                  </a:lnTo>
                  <a:lnTo>
                    <a:pt x="3" y="40"/>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6"/>
            <p:cNvSpPr/>
            <p:nvPr/>
          </p:nvSpPr>
          <p:spPr>
            <a:xfrm>
              <a:off x="1657925" y="1631575"/>
              <a:ext cx="1675" cy="1000"/>
            </a:xfrm>
            <a:custGeom>
              <a:avLst/>
              <a:gdLst/>
              <a:ahLst/>
              <a:cxnLst/>
              <a:rect l="l" t="t" r="r" b="b"/>
              <a:pathLst>
                <a:path w="67" h="40" extrusionOk="0">
                  <a:moveTo>
                    <a:pt x="65" y="0"/>
                  </a:moveTo>
                  <a:lnTo>
                    <a:pt x="0" y="38"/>
                  </a:lnTo>
                  <a:lnTo>
                    <a:pt x="3" y="39"/>
                  </a:lnTo>
                  <a:lnTo>
                    <a:pt x="67"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6"/>
            <p:cNvSpPr/>
            <p:nvPr/>
          </p:nvSpPr>
          <p:spPr>
            <a:xfrm>
              <a:off x="1658000" y="1631600"/>
              <a:ext cx="1675" cy="1000"/>
            </a:xfrm>
            <a:custGeom>
              <a:avLst/>
              <a:gdLst/>
              <a:ahLst/>
              <a:cxnLst/>
              <a:rect l="l" t="t" r="r" b="b"/>
              <a:pathLst>
                <a:path w="67" h="40" extrusionOk="0">
                  <a:moveTo>
                    <a:pt x="64" y="1"/>
                  </a:moveTo>
                  <a:lnTo>
                    <a:pt x="0" y="38"/>
                  </a:lnTo>
                  <a:lnTo>
                    <a:pt x="3" y="40"/>
                  </a:lnTo>
                  <a:lnTo>
                    <a:pt x="67" y="2"/>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6"/>
            <p:cNvSpPr/>
            <p:nvPr/>
          </p:nvSpPr>
          <p:spPr>
            <a:xfrm>
              <a:off x="1658050" y="1631625"/>
              <a:ext cx="1700" cy="975"/>
            </a:xfrm>
            <a:custGeom>
              <a:avLst/>
              <a:gdLst/>
              <a:ahLst/>
              <a:cxnLst/>
              <a:rect l="l" t="t" r="r" b="b"/>
              <a:pathLst>
                <a:path w="68" h="39" extrusionOk="0">
                  <a:moveTo>
                    <a:pt x="65" y="1"/>
                  </a:moveTo>
                  <a:lnTo>
                    <a:pt x="1" y="39"/>
                  </a:lnTo>
                  <a:lnTo>
                    <a:pt x="2" y="39"/>
                  </a:lnTo>
                  <a:lnTo>
                    <a:pt x="68"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6"/>
            <p:cNvSpPr/>
            <p:nvPr/>
          </p:nvSpPr>
          <p:spPr>
            <a:xfrm>
              <a:off x="1659700" y="1642950"/>
              <a:ext cx="9525" cy="5500"/>
            </a:xfrm>
            <a:custGeom>
              <a:avLst/>
              <a:gdLst/>
              <a:ahLst/>
              <a:cxnLst/>
              <a:rect l="l" t="t" r="r" b="b"/>
              <a:pathLst>
                <a:path w="381" h="220" extrusionOk="0">
                  <a:moveTo>
                    <a:pt x="65" y="0"/>
                  </a:moveTo>
                  <a:lnTo>
                    <a:pt x="0" y="38"/>
                  </a:lnTo>
                  <a:lnTo>
                    <a:pt x="316" y="219"/>
                  </a:lnTo>
                  <a:lnTo>
                    <a:pt x="380" y="183"/>
                  </a:lnTo>
                  <a:lnTo>
                    <a:pt x="6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6"/>
            <p:cNvSpPr/>
            <p:nvPr/>
          </p:nvSpPr>
          <p:spPr>
            <a:xfrm>
              <a:off x="1658100" y="1631675"/>
              <a:ext cx="1650" cy="925"/>
            </a:xfrm>
            <a:custGeom>
              <a:avLst/>
              <a:gdLst/>
              <a:ahLst/>
              <a:cxnLst/>
              <a:rect l="l" t="t" r="r" b="b"/>
              <a:pathLst>
                <a:path w="66" h="37" extrusionOk="0">
                  <a:moveTo>
                    <a:pt x="0" y="37"/>
                  </a:moveTo>
                  <a:lnTo>
                    <a:pt x="66" y="0"/>
                  </a:lnTo>
                  <a:lnTo>
                    <a:pt x="66" y="0"/>
                  </a:lnTo>
                  <a:lnTo>
                    <a:pt x="0" y="37"/>
                  </a:lnTo>
                  <a:lnTo>
                    <a:pt x="0" y="37"/>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6"/>
            <p:cNvSpPr/>
            <p:nvPr/>
          </p:nvSpPr>
          <p:spPr>
            <a:xfrm>
              <a:off x="1658125" y="1631675"/>
              <a:ext cx="1700" cy="1000"/>
            </a:xfrm>
            <a:custGeom>
              <a:avLst/>
              <a:gdLst/>
              <a:ahLst/>
              <a:cxnLst/>
              <a:rect l="l" t="t" r="r" b="b"/>
              <a:pathLst>
                <a:path w="68" h="40" extrusionOk="0">
                  <a:moveTo>
                    <a:pt x="65" y="0"/>
                  </a:moveTo>
                  <a:lnTo>
                    <a:pt x="1" y="38"/>
                  </a:lnTo>
                  <a:lnTo>
                    <a:pt x="4" y="40"/>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6"/>
            <p:cNvSpPr/>
            <p:nvPr/>
          </p:nvSpPr>
          <p:spPr>
            <a:xfrm>
              <a:off x="1658200" y="1631700"/>
              <a:ext cx="1700" cy="1025"/>
            </a:xfrm>
            <a:custGeom>
              <a:avLst/>
              <a:gdLst/>
              <a:ahLst/>
              <a:cxnLst/>
              <a:rect l="l" t="t" r="r" b="b"/>
              <a:pathLst>
                <a:path w="68" h="41" extrusionOk="0">
                  <a:moveTo>
                    <a:pt x="65" y="1"/>
                  </a:moveTo>
                  <a:lnTo>
                    <a:pt x="1" y="39"/>
                  </a:lnTo>
                  <a:lnTo>
                    <a:pt x="4" y="40"/>
                  </a:lnTo>
                  <a:lnTo>
                    <a:pt x="67" y="2"/>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6"/>
            <p:cNvSpPr/>
            <p:nvPr/>
          </p:nvSpPr>
          <p:spPr>
            <a:xfrm>
              <a:off x="1658275" y="1631750"/>
              <a:ext cx="1700" cy="1000"/>
            </a:xfrm>
            <a:custGeom>
              <a:avLst/>
              <a:gdLst/>
              <a:ahLst/>
              <a:cxnLst/>
              <a:rect l="l" t="t" r="r" b="b"/>
              <a:pathLst>
                <a:path w="68" h="40" extrusionOk="0">
                  <a:moveTo>
                    <a:pt x="64" y="0"/>
                  </a:moveTo>
                  <a:lnTo>
                    <a:pt x="1" y="38"/>
                  </a:lnTo>
                  <a:lnTo>
                    <a:pt x="4" y="39"/>
                  </a:lnTo>
                  <a:lnTo>
                    <a:pt x="67"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6"/>
            <p:cNvSpPr/>
            <p:nvPr/>
          </p:nvSpPr>
          <p:spPr>
            <a:xfrm>
              <a:off x="1658325" y="1631825"/>
              <a:ext cx="1725" cy="1000"/>
            </a:xfrm>
            <a:custGeom>
              <a:avLst/>
              <a:gdLst/>
              <a:ahLst/>
              <a:cxnLst/>
              <a:rect l="l" t="t" r="r" b="b"/>
              <a:pathLst>
                <a:path w="69" h="40" extrusionOk="0">
                  <a:moveTo>
                    <a:pt x="65" y="0"/>
                  </a:moveTo>
                  <a:lnTo>
                    <a:pt x="0" y="36"/>
                  </a:lnTo>
                  <a:lnTo>
                    <a:pt x="3" y="39"/>
                  </a:lnTo>
                  <a:lnTo>
                    <a:pt x="68" y="2"/>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6"/>
            <p:cNvSpPr/>
            <p:nvPr/>
          </p:nvSpPr>
          <p:spPr>
            <a:xfrm>
              <a:off x="1658375" y="1631850"/>
              <a:ext cx="1750" cy="1050"/>
            </a:xfrm>
            <a:custGeom>
              <a:avLst/>
              <a:gdLst/>
              <a:ahLst/>
              <a:cxnLst/>
              <a:rect l="l" t="t" r="r" b="b"/>
              <a:pathLst>
                <a:path w="70" h="42" extrusionOk="0">
                  <a:moveTo>
                    <a:pt x="66" y="1"/>
                  </a:moveTo>
                  <a:lnTo>
                    <a:pt x="1" y="38"/>
                  </a:lnTo>
                  <a:lnTo>
                    <a:pt x="4" y="41"/>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6"/>
            <p:cNvSpPr/>
            <p:nvPr/>
          </p:nvSpPr>
          <p:spPr>
            <a:xfrm>
              <a:off x="1658450" y="1631925"/>
              <a:ext cx="1750" cy="1000"/>
            </a:xfrm>
            <a:custGeom>
              <a:avLst/>
              <a:gdLst/>
              <a:ahLst/>
              <a:cxnLst/>
              <a:rect l="l" t="t" r="r" b="b"/>
              <a:pathLst>
                <a:path w="70" h="40" extrusionOk="0">
                  <a:moveTo>
                    <a:pt x="66" y="1"/>
                  </a:moveTo>
                  <a:lnTo>
                    <a:pt x="1" y="38"/>
                  </a:lnTo>
                  <a:lnTo>
                    <a:pt x="4" y="40"/>
                  </a:lnTo>
                  <a:lnTo>
                    <a:pt x="69" y="2"/>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6"/>
            <p:cNvSpPr/>
            <p:nvPr/>
          </p:nvSpPr>
          <p:spPr>
            <a:xfrm>
              <a:off x="1658525" y="1631975"/>
              <a:ext cx="1725" cy="1025"/>
            </a:xfrm>
            <a:custGeom>
              <a:avLst/>
              <a:gdLst/>
              <a:ahLst/>
              <a:cxnLst/>
              <a:rect l="l" t="t" r="r" b="b"/>
              <a:pathLst>
                <a:path w="69" h="41" extrusionOk="0">
                  <a:moveTo>
                    <a:pt x="66" y="0"/>
                  </a:moveTo>
                  <a:lnTo>
                    <a:pt x="1" y="38"/>
                  </a:lnTo>
                  <a:lnTo>
                    <a:pt x="4" y="41"/>
                  </a:lnTo>
                  <a:lnTo>
                    <a:pt x="69" y="3"/>
                  </a:lnTo>
                  <a:lnTo>
                    <a:pt x="6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6"/>
            <p:cNvSpPr/>
            <p:nvPr/>
          </p:nvSpPr>
          <p:spPr>
            <a:xfrm>
              <a:off x="1658600" y="1632025"/>
              <a:ext cx="1725" cy="1025"/>
            </a:xfrm>
            <a:custGeom>
              <a:avLst/>
              <a:gdLst/>
              <a:ahLst/>
              <a:cxnLst/>
              <a:rect l="l" t="t" r="r" b="b"/>
              <a:pathLst>
                <a:path w="69" h="41" extrusionOk="0">
                  <a:moveTo>
                    <a:pt x="66" y="1"/>
                  </a:moveTo>
                  <a:lnTo>
                    <a:pt x="1" y="39"/>
                  </a:lnTo>
                  <a:lnTo>
                    <a:pt x="4" y="40"/>
                  </a:lnTo>
                  <a:lnTo>
                    <a:pt x="69"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6"/>
            <p:cNvSpPr/>
            <p:nvPr/>
          </p:nvSpPr>
          <p:spPr>
            <a:xfrm>
              <a:off x="1658675" y="1632100"/>
              <a:ext cx="1700" cy="1050"/>
            </a:xfrm>
            <a:custGeom>
              <a:avLst/>
              <a:gdLst/>
              <a:ahLst/>
              <a:cxnLst/>
              <a:rect l="l" t="t" r="r" b="b"/>
              <a:pathLst>
                <a:path w="68" h="42" extrusionOk="0">
                  <a:moveTo>
                    <a:pt x="66" y="1"/>
                  </a:moveTo>
                  <a:lnTo>
                    <a:pt x="1" y="39"/>
                  </a:lnTo>
                  <a:lnTo>
                    <a:pt x="3" y="41"/>
                  </a:lnTo>
                  <a:lnTo>
                    <a:pt x="67"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6"/>
            <p:cNvSpPr/>
            <p:nvPr/>
          </p:nvSpPr>
          <p:spPr>
            <a:xfrm>
              <a:off x="1658750" y="1632175"/>
              <a:ext cx="1700" cy="1050"/>
            </a:xfrm>
            <a:custGeom>
              <a:avLst/>
              <a:gdLst/>
              <a:ahLst/>
              <a:cxnLst/>
              <a:rect l="l" t="t" r="r" b="b"/>
              <a:pathLst>
                <a:path w="68" h="42" extrusionOk="0">
                  <a:moveTo>
                    <a:pt x="64" y="1"/>
                  </a:moveTo>
                  <a:lnTo>
                    <a:pt x="0" y="38"/>
                  </a:lnTo>
                  <a:lnTo>
                    <a:pt x="2"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6"/>
            <p:cNvSpPr/>
            <p:nvPr/>
          </p:nvSpPr>
          <p:spPr>
            <a:xfrm>
              <a:off x="1658825" y="1632250"/>
              <a:ext cx="1700" cy="1050"/>
            </a:xfrm>
            <a:custGeom>
              <a:avLst/>
              <a:gdLst/>
              <a:ahLst/>
              <a:cxnLst/>
              <a:rect l="l" t="t" r="r" b="b"/>
              <a:pathLst>
                <a:path w="68" h="42" extrusionOk="0">
                  <a:moveTo>
                    <a:pt x="64" y="1"/>
                  </a:moveTo>
                  <a:lnTo>
                    <a:pt x="0" y="38"/>
                  </a:lnTo>
                  <a:lnTo>
                    <a:pt x="2" y="41"/>
                  </a:lnTo>
                  <a:lnTo>
                    <a:pt x="67"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6"/>
            <p:cNvSpPr/>
            <p:nvPr/>
          </p:nvSpPr>
          <p:spPr>
            <a:xfrm>
              <a:off x="1658850" y="1632325"/>
              <a:ext cx="1725" cy="1050"/>
            </a:xfrm>
            <a:custGeom>
              <a:avLst/>
              <a:gdLst/>
              <a:ahLst/>
              <a:cxnLst/>
              <a:rect l="l" t="t" r="r" b="b"/>
              <a:pathLst>
                <a:path w="69" h="42" extrusionOk="0">
                  <a:moveTo>
                    <a:pt x="66" y="1"/>
                  </a:moveTo>
                  <a:lnTo>
                    <a:pt x="1" y="38"/>
                  </a:lnTo>
                  <a:cubicBezTo>
                    <a:pt x="2" y="38"/>
                    <a:pt x="4" y="40"/>
                    <a:pt x="4" y="41"/>
                  </a:cubicBezTo>
                  <a:lnTo>
                    <a:pt x="69" y="3"/>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6"/>
            <p:cNvSpPr/>
            <p:nvPr/>
          </p:nvSpPr>
          <p:spPr>
            <a:xfrm>
              <a:off x="1658925" y="1632400"/>
              <a:ext cx="1725" cy="1075"/>
            </a:xfrm>
            <a:custGeom>
              <a:avLst/>
              <a:gdLst/>
              <a:ahLst/>
              <a:cxnLst/>
              <a:rect l="l" t="t" r="r" b="b"/>
              <a:pathLst>
                <a:path w="69" h="43" extrusionOk="0">
                  <a:moveTo>
                    <a:pt x="66" y="0"/>
                  </a:moveTo>
                  <a:lnTo>
                    <a:pt x="1" y="38"/>
                  </a:lnTo>
                  <a:lnTo>
                    <a:pt x="4" y="42"/>
                  </a:lnTo>
                  <a:lnTo>
                    <a:pt x="69" y="5"/>
                  </a:lnTo>
                  <a:lnTo>
                    <a:pt x="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6"/>
            <p:cNvSpPr/>
            <p:nvPr/>
          </p:nvSpPr>
          <p:spPr>
            <a:xfrm>
              <a:off x="1659000" y="1632475"/>
              <a:ext cx="1725" cy="1100"/>
            </a:xfrm>
            <a:custGeom>
              <a:avLst/>
              <a:gdLst/>
              <a:ahLst/>
              <a:cxnLst/>
              <a:rect l="l" t="t" r="r" b="b"/>
              <a:pathLst>
                <a:path w="69" h="44" extrusionOk="0">
                  <a:moveTo>
                    <a:pt x="66" y="0"/>
                  </a:moveTo>
                  <a:lnTo>
                    <a:pt x="1" y="38"/>
                  </a:lnTo>
                  <a:cubicBezTo>
                    <a:pt x="2" y="39"/>
                    <a:pt x="4" y="42"/>
                    <a:pt x="5" y="44"/>
                  </a:cubicBezTo>
                  <a:lnTo>
                    <a:pt x="69" y="6"/>
                  </a:lnTo>
                  <a:cubicBezTo>
                    <a:pt x="67" y="5"/>
                    <a:pt x="67" y="3"/>
                    <a:pt x="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6"/>
            <p:cNvSpPr/>
            <p:nvPr/>
          </p:nvSpPr>
          <p:spPr>
            <a:xfrm>
              <a:off x="1659100" y="1632650"/>
              <a:ext cx="1775" cy="1150"/>
            </a:xfrm>
            <a:custGeom>
              <a:avLst/>
              <a:gdLst/>
              <a:ahLst/>
              <a:cxnLst/>
              <a:rect l="l" t="t" r="r" b="b"/>
              <a:pathLst>
                <a:path w="71" h="46" extrusionOk="0">
                  <a:moveTo>
                    <a:pt x="65" y="1"/>
                  </a:moveTo>
                  <a:lnTo>
                    <a:pt x="1" y="38"/>
                  </a:lnTo>
                  <a:cubicBezTo>
                    <a:pt x="2" y="40"/>
                    <a:pt x="4" y="43"/>
                    <a:pt x="5" y="46"/>
                  </a:cubicBezTo>
                  <a:lnTo>
                    <a:pt x="71" y="8"/>
                  </a:lnTo>
                  <a:cubicBezTo>
                    <a:pt x="69" y="5"/>
                    <a:pt x="68" y="3"/>
                    <a:pt x="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6"/>
            <p:cNvSpPr/>
            <p:nvPr/>
          </p:nvSpPr>
          <p:spPr>
            <a:xfrm>
              <a:off x="1659225" y="1632825"/>
              <a:ext cx="1725" cy="1125"/>
            </a:xfrm>
            <a:custGeom>
              <a:avLst/>
              <a:gdLst/>
              <a:ahLst/>
              <a:cxnLst/>
              <a:rect l="l" t="t" r="r" b="b"/>
              <a:pathLst>
                <a:path w="69" h="45" extrusionOk="0">
                  <a:moveTo>
                    <a:pt x="66" y="1"/>
                  </a:moveTo>
                  <a:lnTo>
                    <a:pt x="0" y="39"/>
                  </a:lnTo>
                  <a:lnTo>
                    <a:pt x="5" y="44"/>
                  </a:lnTo>
                  <a:lnTo>
                    <a:pt x="68" y="7"/>
                  </a:lnTo>
                  <a:lnTo>
                    <a:pt x="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6"/>
            <p:cNvSpPr/>
            <p:nvPr/>
          </p:nvSpPr>
          <p:spPr>
            <a:xfrm>
              <a:off x="1659325" y="1632975"/>
              <a:ext cx="1650" cy="1050"/>
            </a:xfrm>
            <a:custGeom>
              <a:avLst/>
              <a:gdLst/>
              <a:ahLst/>
              <a:cxnLst/>
              <a:rect l="l" t="t" r="r" b="b"/>
              <a:pathLst>
                <a:path w="66" h="42" extrusionOk="0">
                  <a:moveTo>
                    <a:pt x="64" y="1"/>
                  </a:moveTo>
                  <a:lnTo>
                    <a:pt x="1" y="38"/>
                  </a:lnTo>
                  <a:cubicBezTo>
                    <a:pt x="1" y="40"/>
                    <a:pt x="1" y="41"/>
                    <a:pt x="2" y="41"/>
                  </a:cubicBezTo>
                  <a:lnTo>
                    <a:pt x="66" y="5"/>
                  </a:lnTo>
                  <a:cubicBezTo>
                    <a:pt x="66" y="4"/>
                    <a:pt x="64" y="2"/>
                    <a:pt x="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6"/>
            <p:cNvSpPr/>
            <p:nvPr/>
          </p:nvSpPr>
          <p:spPr>
            <a:xfrm>
              <a:off x="1659375" y="1633075"/>
              <a:ext cx="1650" cy="1050"/>
            </a:xfrm>
            <a:custGeom>
              <a:avLst/>
              <a:gdLst/>
              <a:ahLst/>
              <a:cxnLst/>
              <a:rect l="l" t="t" r="r" b="b"/>
              <a:pathLst>
                <a:path w="66" h="42" extrusionOk="0">
                  <a:moveTo>
                    <a:pt x="64" y="1"/>
                  </a:moveTo>
                  <a:lnTo>
                    <a:pt x="0" y="37"/>
                  </a:lnTo>
                  <a:lnTo>
                    <a:pt x="2" y="42"/>
                  </a:lnTo>
                  <a:lnTo>
                    <a:pt x="65" y="4"/>
                  </a:ln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6"/>
            <p:cNvSpPr/>
            <p:nvPr/>
          </p:nvSpPr>
          <p:spPr>
            <a:xfrm>
              <a:off x="1659400" y="1633150"/>
              <a:ext cx="1650" cy="1050"/>
            </a:xfrm>
            <a:custGeom>
              <a:avLst/>
              <a:gdLst/>
              <a:ahLst/>
              <a:cxnLst/>
              <a:rect l="l" t="t" r="r" b="b"/>
              <a:pathLst>
                <a:path w="66" h="42" extrusionOk="0">
                  <a:moveTo>
                    <a:pt x="64" y="1"/>
                  </a:moveTo>
                  <a:lnTo>
                    <a:pt x="1" y="39"/>
                  </a:lnTo>
                  <a:cubicBezTo>
                    <a:pt x="2" y="40"/>
                    <a:pt x="2" y="40"/>
                    <a:pt x="2" y="41"/>
                  </a:cubicBezTo>
                  <a:lnTo>
                    <a:pt x="66" y="4"/>
                  </a:lnTo>
                  <a:cubicBezTo>
                    <a:pt x="64" y="2"/>
                    <a:pt x="64" y="1"/>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6"/>
            <p:cNvSpPr/>
            <p:nvPr/>
          </p:nvSpPr>
          <p:spPr>
            <a:xfrm>
              <a:off x="1659450" y="1633225"/>
              <a:ext cx="1650" cy="1050"/>
            </a:xfrm>
            <a:custGeom>
              <a:avLst/>
              <a:gdLst/>
              <a:ahLst/>
              <a:cxnLst/>
              <a:rect l="l" t="t" r="r" b="b"/>
              <a:pathLst>
                <a:path w="66" h="42" extrusionOk="0">
                  <a:moveTo>
                    <a:pt x="64" y="1"/>
                  </a:moveTo>
                  <a:lnTo>
                    <a:pt x="0" y="38"/>
                  </a:lnTo>
                  <a:lnTo>
                    <a:pt x="1" y="41"/>
                  </a:lnTo>
                  <a:lnTo>
                    <a:pt x="65" y="4"/>
                  </a:lnTo>
                  <a:cubicBezTo>
                    <a:pt x="64" y="4"/>
                    <a:pt x="64"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6"/>
            <p:cNvSpPr/>
            <p:nvPr/>
          </p:nvSpPr>
          <p:spPr>
            <a:xfrm>
              <a:off x="1659475" y="1633300"/>
              <a:ext cx="1650" cy="1050"/>
            </a:xfrm>
            <a:custGeom>
              <a:avLst/>
              <a:gdLst/>
              <a:ahLst/>
              <a:cxnLst/>
              <a:rect l="l" t="t" r="r" b="b"/>
              <a:pathLst>
                <a:path w="66" h="42" extrusionOk="0">
                  <a:moveTo>
                    <a:pt x="64" y="1"/>
                  </a:moveTo>
                  <a:lnTo>
                    <a:pt x="0" y="38"/>
                  </a:lnTo>
                  <a:cubicBezTo>
                    <a:pt x="0" y="40"/>
                    <a:pt x="2" y="41"/>
                    <a:pt x="2" y="41"/>
                  </a:cubicBezTo>
                  <a:lnTo>
                    <a:pt x="66" y="4"/>
                  </a:lnTo>
                  <a:cubicBezTo>
                    <a:pt x="66" y="4"/>
                    <a:pt x="66" y="2"/>
                    <a:pt x="6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6"/>
            <p:cNvSpPr/>
            <p:nvPr/>
          </p:nvSpPr>
          <p:spPr>
            <a:xfrm>
              <a:off x="1659500" y="1633375"/>
              <a:ext cx="1675" cy="1050"/>
            </a:xfrm>
            <a:custGeom>
              <a:avLst/>
              <a:gdLst/>
              <a:ahLst/>
              <a:cxnLst/>
              <a:rect l="l" t="t" r="r" b="b"/>
              <a:pathLst>
                <a:path w="67" h="42" extrusionOk="0">
                  <a:moveTo>
                    <a:pt x="65" y="1"/>
                  </a:moveTo>
                  <a:lnTo>
                    <a:pt x="1" y="38"/>
                  </a:lnTo>
                  <a:lnTo>
                    <a:pt x="2" y="41"/>
                  </a:lnTo>
                  <a:lnTo>
                    <a:pt x="66" y="3"/>
                  </a:lnTo>
                  <a:cubicBezTo>
                    <a:pt x="66" y="3"/>
                    <a:pt x="65" y="2"/>
                    <a:pt x="6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6"/>
            <p:cNvSpPr/>
            <p:nvPr/>
          </p:nvSpPr>
          <p:spPr>
            <a:xfrm>
              <a:off x="1659550" y="1633475"/>
              <a:ext cx="1650" cy="1050"/>
            </a:xfrm>
            <a:custGeom>
              <a:avLst/>
              <a:gdLst/>
              <a:ahLst/>
              <a:cxnLst/>
              <a:rect l="l" t="t" r="r" b="b"/>
              <a:pathLst>
                <a:path w="66" h="42" extrusionOk="0">
                  <a:moveTo>
                    <a:pt x="64" y="1"/>
                  </a:moveTo>
                  <a:lnTo>
                    <a:pt x="0" y="37"/>
                  </a:lnTo>
                  <a:lnTo>
                    <a:pt x="0" y="42"/>
                  </a:lnTo>
                  <a:lnTo>
                    <a:pt x="66"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6"/>
            <p:cNvSpPr/>
            <p:nvPr/>
          </p:nvSpPr>
          <p:spPr>
            <a:xfrm>
              <a:off x="1659550" y="1633550"/>
              <a:ext cx="1700" cy="1050"/>
            </a:xfrm>
            <a:custGeom>
              <a:avLst/>
              <a:gdLst/>
              <a:ahLst/>
              <a:cxnLst/>
              <a:rect l="l" t="t" r="r" b="b"/>
              <a:pathLst>
                <a:path w="68" h="42" extrusionOk="0">
                  <a:moveTo>
                    <a:pt x="66" y="1"/>
                  </a:moveTo>
                  <a:lnTo>
                    <a:pt x="0" y="39"/>
                  </a:lnTo>
                  <a:lnTo>
                    <a:pt x="2" y="41"/>
                  </a:lnTo>
                  <a:lnTo>
                    <a:pt x="67" y="4"/>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6"/>
            <p:cNvSpPr/>
            <p:nvPr/>
          </p:nvSpPr>
          <p:spPr>
            <a:xfrm>
              <a:off x="1659575" y="1633625"/>
              <a:ext cx="1675" cy="1050"/>
            </a:xfrm>
            <a:custGeom>
              <a:avLst/>
              <a:gdLst/>
              <a:ahLst/>
              <a:cxnLst/>
              <a:rect l="l" t="t" r="r" b="b"/>
              <a:pathLst>
                <a:path w="67" h="42" extrusionOk="0">
                  <a:moveTo>
                    <a:pt x="66" y="1"/>
                  </a:moveTo>
                  <a:lnTo>
                    <a:pt x="1" y="38"/>
                  </a:lnTo>
                  <a:lnTo>
                    <a:pt x="2" y="41"/>
                  </a:lnTo>
                  <a:lnTo>
                    <a:pt x="66" y="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6"/>
            <p:cNvSpPr/>
            <p:nvPr/>
          </p:nvSpPr>
          <p:spPr>
            <a:xfrm>
              <a:off x="1659650" y="1633750"/>
              <a:ext cx="1650" cy="1025"/>
            </a:xfrm>
            <a:custGeom>
              <a:avLst/>
              <a:gdLst/>
              <a:ahLst/>
              <a:cxnLst/>
              <a:rect l="l" t="t" r="r" b="b"/>
              <a:pathLst>
                <a:path w="66" h="41" extrusionOk="0">
                  <a:moveTo>
                    <a:pt x="65" y="0"/>
                  </a:moveTo>
                  <a:lnTo>
                    <a:pt x="1" y="36"/>
                  </a:lnTo>
                  <a:cubicBezTo>
                    <a:pt x="1" y="38"/>
                    <a:pt x="1" y="39"/>
                    <a:pt x="1" y="41"/>
                  </a:cubicBezTo>
                  <a:lnTo>
                    <a:pt x="66" y="3"/>
                  </a:lnTo>
                  <a:cubicBezTo>
                    <a:pt x="65" y="2"/>
                    <a:pt x="65" y="0"/>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6"/>
            <p:cNvSpPr/>
            <p:nvPr/>
          </p:nvSpPr>
          <p:spPr>
            <a:xfrm>
              <a:off x="1659650" y="1633800"/>
              <a:ext cx="1625" cy="1050"/>
            </a:xfrm>
            <a:custGeom>
              <a:avLst/>
              <a:gdLst/>
              <a:ahLst/>
              <a:cxnLst/>
              <a:rect l="l" t="t" r="r" b="b"/>
              <a:pathLst>
                <a:path w="65" h="42" extrusionOk="0">
                  <a:moveTo>
                    <a:pt x="65" y="1"/>
                  </a:moveTo>
                  <a:lnTo>
                    <a:pt x="1" y="39"/>
                  </a:lnTo>
                  <a:lnTo>
                    <a:pt x="1" y="42"/>
                  </a:lnTo>
                  <a:lnTo>
                    <a:pt x="65" y="4"/>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6"/>
            <p:cNvSpPr/>
            <p:nvPr/>
          </p:nvSpPr>
          <p:spPr>
            <a:xfrm>
              <a:off x="1659650" y="1633875"/>
              <a:ext cx="1625" cy="1075"/>
            </a:xfrm>
            <a:custGeom>
              <a:avLst/>
              <a:gdLst/>
              <a:ahLst/>
              <a:cxnLst/>
              <a:rect l="l" t="t" r="r" b="b"/>
              <a:pathLst>
                <a:path w="65" h="43" extrusionOk="0">
                  <a:moveTo>
                    <a:pt x="65" y="1"/>
                  </a:moveTo>
                  <a:lnTo>
                    <a:pt x="1" y="39"/>
                  </a:lnTo>
                  <a:lnTo>
                    <a:pt x="1" y="43"/>
                  </a:lnTo>
                  <a:lnTo>
                    <a:pt x="65" y="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6"/>
            <p:cNvSpPr/>
            <p:nvPr/>
          </p:nvSpPr>
          <p:spPr>
            <a:xfrm>
              <a:off x="1659700" y="1634000"/>
              <a:ext cx="1600" cy="1025"/>
            </a:xfrm>
            <a:custGeom>
              <a:avLst/>
              <a:gdLst/>
              <a:ahLst/>
              <a:cxnLst/>
              <a:rect l="l" t="t" r="r" b="b"/>
              <a:pathLst>
                <a:path w="64" h="41" extrusionOk="0">
                  <a:moveTo>
                    <a:pt x="64" y="0"/>
                  </a:moveTo>
                  <a:lnTo>
                    <a:pt x="0" y="38"/>
                  </a:lnTo>
                  <a:lnTo>
                    <a:pt x="0" y="41"/>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6"/>
            <p:cNvSpPr/>
            <p:nvPr/>
          </p:nvSpPr>
          <p:spPr>
            <a:xfrm>
              <a:off x="1659700" y="1634075"/>
              <a:ext cx="1600" cy="1025"/>
            </a:xfrm>
            <a:custGeom>
              <a:avLst/>
              <a:gdLst/>
              <a:ahLst/>
              <a:cxnLst/>
              <a:rect l="l" t="t" r="r" b="b"/>
              <a:pathLst>
                <a:path w="64" h="41" extrusionOk="0">
                  <a:moveTo>
                    <a:pt x="64" y="0"/>
                  </a:moveTo>
                  <a:lnTo>
                    <a:pt x="0" y="38"/>
                  </a:lnTo>
                  <a:cubicBezTo>
                    <a:pt x="0" y="38"/>
                    <a:pt x="0" y="39"/>
                    <a:pt x="0" y="41"/>
                  </a:cubicBez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6"/>
            <p:cNvSpPr/>
            <p:nvPr/>
          </p:nvSpPr>
          <p:spPr>
            <a:xfrm>
              <a:off x="1659700" y="1634150"/>
              <a:ext cx="1650" cy="1025"/>
            </a:xfrm>
            <a:custGeom>
              <a:avLst/>
              <a:gdLst/>
              <a:ahLst/>
              <a:cxnLst/>
              <a:rect l="l" t="t" r="r" b="b"/>
              <a:pathLst>
                <a:path w="66" h="41" extrusionOk="0">
                  <a:moveTo>
                    <a:pt x="65" y="0"/>
                  </a:moveTo>
                  <a:lnTo>
                    <a:pt x="0" y="38"/>
                  </a:lnTo>
                  <a:cubicBezTo>
                    <a:pt x="0" y="39"/>
                    <a:pt x="0" y="39"/>
                    <a:pt x="0" y="41"/>
                  </a:cubicBezTo>
                  <a:lnTo>
                    <a:pt x="65" y="3"/>
                  </a:lnTo>
                  <a:cubicBezTo>
                    <a:pt x="65" y="3"/>
                    <a:pt x="65" y="1"/>
                    <a:pt x="65"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6"/>
            <p:cNvSpPr/>
            <p:nvPr/>
          </p:nvSpPr>
          <p:spPr>
            <a:xfrm>
              <a:off x="1659700" y="1634200"/>
              <a:ext cx="1650" cy="1050"/>
            </a:xfrm>
            <a:custGeom>
              <a:avLst/>
              <a:gdLst/>
              <a:ahLst/>
              <a:cxnLst/>
              <a:rect l="l" t="t" r="r" b="b"/>
              <a:pathLst>
                <a:path w="66" h="42" extrusionOk="0">
                  <a:moveTo>
                    <a:pt x="65" y="1"/>
                  </a:moveTo>
                  <a:lnTo>
                    <a:pt x="0" y="39"/>
                  </a:lnTo>
                  <a:lnTo>
                    <a:pt x="2" y="39"/>
                  </a:lnTo>
                  <a:lnTo>
                    <a:pt x="2" y="42"/>
                  </a:lnTo>
                  <a:lnTo>
                    <a:pt x="65" y="5"/>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6"/>
            <p:cNvSpPr/>
            <p:nvPr/>
          </p:nvSpPr>
          <p:spPr>
            <a:xfrm>
              <a:off x="1659725" y="1634275"/>
              <a:ext cx="1625" cy="1050"/>
            </a:xfrm>
            <a:custGeom>
              <a:avLst/>
              <a:gdLst/>
              <a:ahLst/>
              <a:cxnLst/>
              <a:rect l="l" t="t" r="r" b="b"/>
              <a:pathLst>
                <a:path w="65" h="42" extrusionOk="0">
                  <a:moveTo>
                    <a:pt x="64" y="1"/>
                  </a:moveTo>
                  <a:lnTo>
                    <a:pt x="1" y="39"/>
                  </a:lnTo>
                  <a:cubicBezTo>
                    <a:pt x="1" y="40"/>
                    <a:pt x="1" y="40"/>
                    <a:pt x="1" y="41"/>
                  </a:cubicBezTo>
                  <a:lnTo>
                    <a:pt x="64" y="4"/>
                  </a:lnTo>
                  <a:lnTo>
                    <a:pt x="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6"/>
            <p:cNvSpPr/>
            <p:nvPr/>
          </p:nvSpPr>
          <p:spPr>
            <a:xfrm>
              <a:off x="1659725" y="1634400"/>
              <a:ext cx="1625" cy="1000"/>
            </a:xfrm>
            <a:custGeom>
              <a:avLst/>
              <a:gdLst/>
              <a:ahLst/>
              <a:cxnLst/>
              <a:rect l="l" t="t" r="r" b="b"/>
              <a:pathLst>
                <a:path w="65" h="40" extrusionOk="0">
                  <a:moveTo>
                    <a:pt x="64" y="0"/>
                  </a:moveTo>
                  <a:lnTo>
                    <a:pt x="1" y="36"/>
                  </a:lnTo>
                  <a:lnTo>
                    <a:pt x="1" y="39"/>
                  </a:lnTo>
                  <a:lnTo>
                    <a:pt x="64" y="3"/>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6"/>
            <p:cNvSpPr/>
            <p:nvPr/>
          </p:nvSpPr>
          <p:spPr>
            <a:xfrm>
              <a:off x="1656475" y="1632375"/>
              <a:ext cx="3275" cy="11550"/>
            </a:xfrm>
            <a:custGeom>
              <a:avLst/>
              <a:gdLst/>
              <a:ahLst/>
              <a:cxnLst/>
              <a:rect l="l" t="t" r="r" b="b"/>
              <a:pathLst>
                <a:path w="131" h="462" extrusionOk="0">
                  <a:moveTo>
                    <a:pt x="37" y="0"/>
                  </a:moveTo>
                  <a:cubicBezTo>
                    <a:pt x="16" y="0"/>
                    <a:pt x="1" y="18"/>
                    <a:pt x="2" y="48"/>
                  </a:cubicBezTo>
                  <a:lnTo>
                    <a:pt x="0" y="387"/>
                  </a:lnTo>
                  <a:lnTo>
                    <a:pt x="129" y="461"/>
                  </a:lnTo>
                  <a:lnTo>
                    <a:pt x="131" y="122"/>
                  </a:lnTo>
                  <a:cubicBezTo>
                    <a:pt x="128" y="75"/>
                    <a:pt x="105" y="35"/>
                    <a:pt x="65" y="9"/>
                  </a:cubicBezTo>
                  <a:cubicBezTo>
                    <a:pt x="56" y="3"/>
                    <a:pt x="46" y="0"/>
                    <a:pt x="37"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6"/>
            <p:cNvSpPr/>
            <p:nvPr/>
          </p:nvSpPr>
          <p:spPr>
            <a:xfrm>
              <a:off x="1667600" y="1647525"/>
              <a:ext cx="4875" cy="2800"/>
            </a:xfrm>
            <a:custGeom>
              <a:avLst/>
              <a:gdLst/>
              <a:ahLst/>
              <a:cxnLst/>
              <a:rect l="l" t="t" r="r" b="b"/>
              <a:pathLst>
                <a:path w="195" h="112" extrusionOk="0">
                  <a:moveTo>
                    <a:pt x="64" y="0"/>
                  </a:moveTo>
                  <a:lnTo>
                    <a:pt x="0" y="36"/>
                  </a:lnTo>
                  <a:lnTo>
                    <a:pt x="129" y="112"/>
                  </a:lnTo>
                  <a:lnTo>
                    <a:pt x="195" y="7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6"/>
            <p:cNvSpPr/>
            <p:nvPr/>
          </p:nvSpPr>
          <p:spPr>
            <a:xfrm>
              <a:off x="1678725" y="1658175"/>
              <a:ext cx="4800" cy="2825"/>
            </a:xfrm>
            <a:custGeom>
              <a:avLst/>
              <a:gdLst/>
              <a:ahLst/>
              <a:cxnLst/>
              <a:rect l="l" t="t" r="r" b="b"/>
              <a:pathLst>
                <a:path w="192" h="113" extrusionOk="0">
                  <a:moveTo>
                    <a:pt x="64" y="0"/>
                  </a:moveTo>
                  <a:lnTo>
                    <a:pt x="0" y="38"/>
                  </a:lnTo>
                  <a:lnTo>
                    <a:pt x="128" y="112"/>
                  </a:lnTo>
                  <a:lnTo>
                    <a:pt x="192" y="74"/>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6"/>
            <p:cNvSpPr/>
            <p:nvPr/>
          </p:nvSpPr>
          <p:spPr>
            <a:xfrm>
              <a:off x="1670825" y="1640875"/>
              <a:ext cx="1700" cy="9450"/>
            </a:xfrm>
            <a:custGeom>
              <a:avLst/>
              <a:gdLst/>
              <a:ahLst/>
              <a:cxnLst/>
              <a:rect l="l" t="t" r="r" b="b"/>
              <a:pathLst>
                <a:path w="68" h="378" extrusionOk="0">
                  <a:moveTo>
                    <a:pt x="67" y="1"/>
                  </a:moveTo>
                  <a:lnTo>
                    <a:pt x="2" y="38"/>
                  </a:lnTo>
                  <a:lnTo>
                    <a:pt x="0" y="378"/>
                  </a:lnTo>
                  <a:lnTo>
                    <a:pt x="66" y="340"/>
                  </a:lnTo>
                  <a:lnTo>
                    <a:pt x="6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6"/>
            <p:cNvSpPr/>
            <p:nvPr/>
          </p:nvSpPr>
          <p:spPr>
            <a:xfrm>
              <a:off x="1670825" y="1649375"/>
              <a:ext cx="9550" cy="5525"/>
            </a:xfrm>
            <a:custGeom>
              <a:avLst/>
              <a:gdLst/>
              <a:ahLst/>
              <a:cxnLst/>
              <a:rect l="l" t="t" r="r" b="b"/>
              <a:pathLst>
                <a:path w="382" h="221" extrusionOk="0">
                  <a:moveTo>
                    <a:pt x="66" y="0"/>
                  </a:moveTo>
                  <a:lnTo>
                    <a:pt x="0" y="38"/>
                  </a:lnTo>
                  <a:lnTo>
                    <a:pt x="316" y="220"/>
                  </a:lnTo>
                  <a:lnTo>
                    <a:pt x="382" y="183"/>
                  </a:ln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6"/>
            <p:cNvSpPr/>
            <p:nvPr/>
          </p:nvSpPr>
          <p:spPr>
            <a:xfrm>
              <a:off x="1667600" y="1638800"/>
              <a:ext cx="3275" cy="11525"/>
            </a:xfrm>
            <a:custGeom>
              <a:avLst/>
              <a:gdLst/>
              <a:ahLst/>
              <a:cxnLst/>
              <a:rect l="l" t="t" r="r" b="b"/>
              <a:pathLst>
                <a:path w="131" h="461" extrusionOk="0">
                  <a:moveTo>
                    <a:pt x="37" y="0"/>
                  </a:moveTo>
                  <a:cubicBezTo>
                    <a:pt x="16" y="0"/>
                    <a:pt x="2" y="17"/>
                    <a:pt x="2" y="46"/>
                  </a:cubicBezTo>
                  <a:lnTo>
                    <a:pt x="0" y="385"/>
                  </a:lnTo>
                  <a:lnTo>
                    <a:pt x="129" y="461"/>
                  </a:lnTo>
                  <a:lnTo>
                    <a:pt x="131" y="121"/>
                  </a:lnTo>
                  <a:cubicBezTo>
                    <a:pt x="128" y="76"/>
                    <a:pt x="105" y="34"/>
                    <a:pt x="66" y="10"/>
                  </a:cubicBezTo>
                  <a:cubicBezTo>
                    <a:pt x="55" y="3"/>
                    <a:pt x="45" y="0"/>
                    <a:pt x="37"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6"/>
            <p:cNvSpPr/>
            <p:nvPr/>
          </p:nvSpPr>
          <p:spPr>
            <a:xfrm>
              <a:off x="1590125" y="1592875"/>
              <a:ext cx="4400" cy="3950"/>
            </a:xfrm>
            <a:custGeom>
              <a:avLst/>
              <a:gdLst/>
              <a:ahLst/>
              <a:cxnLst/>
              <a:rect l="l" t="t" r="r" b="b"/>
              <a:pathLst>
                <a:path w="176" h="158" extrusionOk="0">
                  <a:moveTo>
                    <a:pt x="83" y="0"/>
                  </a:moveTo>
                  <a:cubicBezTo>
                    <a:pt x="77" y="0"/>
                    <a:pt x="70" y="2"/>
                    <a:pt x="64" y="4"/>
                  </a:cubicBezTo>
                  <a:lnTo>
                    <a:pt x="0" y="41"/>
                  </a:lnTo>
                  <a:cubicBezTo>
                    <a:pt x="6" y="39"/>
                    <a:pt x="12" y="37"/>
                    <a:pt x="18" y="37"/>
                  </a:cubicBezTo>
                  <a:cubicBezTo>
                    <a:pt x="28" y="37"/>
                    <a:pt x="38" y="40"/>
                    <a:pt x="47" y="46"/>
                  </a:cubicBezTo>
                  <a:cubicBezTo>
                    <a:pt x="85" y="70"/>
                    <a:pt x="108" y="112"/>
                    <a:pt x="111" y="157"/>
                  </a:cubicBezTo>
                  <a:lnTo>
                    <a:pt x="176" y="121"/>
                  </a:lnTo>
                  <a:cubicBezTo>
                    <a:pt x="173" y="75"/>
                    <a:pt x="148" y="34"/>
                    <a:pt x="111" y="10"/>
                  </a:cubicBezTo>
                  <a:cubicBezTo>
                    <a:pt x="103" y="3"/>
                    <a:pt x="93" y="0"/>
                    <a:pt x="8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6"/>
            <p:cNvSpPr/>
            <p:nvPr/>
          </p:nvSpPr>
          <p:spPr>
            <a:xfrm>
              <a:off x="1601250" y="1599300"/>
              <a:ext cx="4425" cy="3975"/>
            </a:xfrm>
            <a:custGeom>
              <a:avLst/>
              <a:gdLst/>
              <a:ahLst/>
              <a:cxnLst/>
              <a:rect l="l" t="t" r="r" b="b"/>
              <a:pathLst>
                <a:path w="177" h="159" extrusionOk="0">
                  <a:moveTo>
                    <a:pt x="83" y="0"/>
                  </a:moveTo>
                  <a:cubicBezTo>
                    <a:pt x="77" y="0"/>
                    <a:pt x="71" y="1"/>
                    <a:pt x="64" y="3"/>
                  </a:cubicBezTo>
                  <a:lnTo>
                    <a:pt x="1" y="41"/>
                  </a:lnTo>
                  <a:cubicBezTo>
                    <a:pt x="6" y="38"/>
                    <a:pt x="13" y="37"/>
                    <a:pt x="19" y="37"/>
                  </a:cubicBezTo>
                  <a:cubicBezTo>
                    <a:pt x="29" y="37"/>
                    <a:pt x="39" y="40"/>
                    <a:pt x="47" y="45"/>
                  </a:cubicBezTo>
                  <a:cubicBezTo>
                    <a:pt x="85" y="70"/>
                    <a:pt x="109" y="112"/>
                    <a:pt x="111" y="159"/>
                  </a:cubicBezTo>
                  <a:lnTo>
                    <a:pt x="176" y="121"/>
                  </a:lnTo>
                  <a:cubicBezTo>
                    <a:pt x="173" y="74"/>
                    <a:pt x="150" y="34"/>
                    <a:pt x="111" y="9"/>
                  </a:cubicBezTo>
                  <a:cubicBezTo>
                    <a:pt x="103" y="3"/>
                    <a:pt x="93" y="0"/>
                    <a:pt x="8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6"/>
            <p:cNvSpPr/>
            <p:nvPr/>
          </p:nvSpPr>
          <p:spPr>
            <a:xfrm>
              <a:off x="1612375" y="1605700"/>
              <a:ext cx="4425" cy="4000"/>
            </a:xfrm>
            <a:custGeom>
              <a:avLst/>
              <a:gdLst/>
              <a:ahLst/>
              <a:cxnLst/>
              <a:rect l="l" t="t" r="r" b="b"/>
              <a:pathLst>
                <a:path w="177" h="160" extrusionOk="0">
                  <a:moveTo>
                    <a:pt x="85" y="1"/>
                  </a:moveTo>
                  <a:cubicBezTo>
                    <a:pt x="79" y="1"/>
                    <a:pt x="72" y="2"/>
                    <a:pt x="66" y="6"/>
                  </a:cubicBezTo>
                  <a:lnTo>
                    <a:pt x="1" y="43"/>
                  </a:lnTo>
                  <a:cubicBezTo>
                    <a:pt x="7" y="40"/>
                    <a:pt x="14" y="39"/>
                    <a:pt x="21" y="39"/>
                  </a:cubicBezTo>
                  <a:cubicBezTo>
                    <a:pt x="31" y="39"/>
                    <a:pt x="40" y="42"/>
                    <a:pt x="47" y="48"/>
                  </a:cubicBezTo>
                  <a:cubicBezTo>
                    <a:pt x="85" y="72"/>
                    <a:pt x="110" y="114"/>
                    <a:pt x="112" y="159"/>
                  </a:cubicBezTo>
                  <a:lnTo>
                    <a:pt x="176" y="122"/>
                  </a:lnTo>
                  <a:cubicBezTo>
                    <a:pt x="173" y="77"/>
                    <a:pt x="150" y="35"/>
                    <a:pt x="112" y="10"/>
                  </a:cubicBezTo>
                  <a:cubicBezTo>
                    <a:pt x="104" y="4"/>
                    <a:pt x="95" y="1"/>
                    <a:pt x="85"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36"/>
            <p:cNvSpPr/>
            <p:nvPr/>
          </p:nvSpPr>
          <p:spPr>
            <a:xfrm>
              <a:off x="1623550" y="1612150"/>
              <a:ext cx="4375" cy="3950"/>
            </a:xfrm>
            <a:custGeom>
              <a:avLst/>
              <a:gdLst/>
              <a:ahLst/>
              <a:cxnLst/>
              <a:rect l="l" t="t" r="r" b="b"/>
              <a:pathLst>
                <a:path w="175" h="158" extrusionOk="0">
                  <a:moveTo>
                    <a:pt x="83" y="0"/>
                  </a:moveTo>
                  <a:cubicBezTo>
                    <a:pt x="76" y="0"/>
                    <a:pt x="70" y="1"/>
                    <a:pt x="64" y="4"/>
                  </a:cubicBezTo>
                  <a:lnTo>
                    <a:pt x="0" y="42"/>
                  </a:lnTo>
                  <a:cubicBezTo>
                    <a:pt x="6" y="39"/>
                    <a:pt x="13" y="37"/>
                    <a:pt x="20" y="37"/>
                  </a:cubicBezTo>
                  <a:cubicBezTo>
                    <a:pt x="29" y="37"/>
                    <a:pt x="38" y="40"/>
                    <a:pt x="45" y="46"/>
                  </a:cubicBezTo>
                  <a:cubicBezTo>
                    <a:pt x="85" y="71"/>
                    <a:pt x="108" y="113"/>
                    <a:pt x="111" y="158"/>
                  </a:cubicBezTo>
                  <a:lnTo>
                    <a:pt x="174" y="120"/>
                  </a:lnTo>
                  <a:cubicBezTo>
                    <a:pt x="173" y="75"/>
                    <a:pt x="148" y="33"/>
                    <a:pt x="111" y="9"/>
                  </a:cubicBezTo>
                  <a:cubicBezTo>
                    <a:pt x="103" y="3"/>
                    <a:pt x="93" y="0"/>
                    <a:pt x="8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36"/>
            <p:cNvSpPr/>
            <p:nvPr/>
          </p:nvSpPr>
          <p:spPr>
            <a:xfrm>
              <a:off x="1634675" y="1618575"/>
              <a:ext cx="4375" cy="3975"/>
            </a:xfrm>
            <a:custGeom>
              <a:avLst/>
              <a:gdLst/>
              <a:ahLst/>
              <a:cxnLst/>
              <a:rect l="l" t="t" r="r" b="b"/>
              <a:pathLst>
                <a:path w="175" h="159" extrusionOk="0">
                  <a:moveTo>
                    <a:pt x="85" y="1"/>
                  </a:moveTo>
                  <a:cubicBezTo>
                    <a:pt x="78" y="1"/>
                    <a:pt x="71" y="2"/>
                    <a:pt x="64" y="5"/>
                  </a:cubicBezTo>
                  <a:lnTo>
                    <a:pt x="1" y="42"/>
                  </a:lnTo>
                  <a:cubicBezTo>
                    <a:pt x="6" y="39"/>
                    <a:pt x="12" y="38"/>
                    <a:pt x="18" y="38"/>
                  </a:cubicBezTo>
                  <a:cubicBezTo>
                    <a:pt x="28" y="38"/>
                    <a:pt x="38" y="41"/>
                    <a:pt x="47" y="47"/>
                  </a:cubicBezTo>
                  <a:cubicBezTo>
                    <a:pt x="85" y="72"/>
                    <a:pt x="108" y="114"/>
                    <a:pt x="111" y="159"/>
                  </a:cubicBezTo>
                  <a:lnTo>
                    <a:pt x="175" y="121"/>
                  </a:lnTo>
                  <a:cubicBezTo>
                    <a:pt x="173" y="76"/>
                    <a:pt x="149" y="34"/>
                    <a:pt x="111" y="10"/>
                  </a:cubicBezTo>
                  <a:cubicBezTo>
                    <a:pt x="103" y="4"/>
                    <a:pt x="94" y="1"/>
                    <a:pt x="85"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6"/>
            <p:cNvSpPr/>
            <p:nvPr/>
          </p:nvSpPr>
          <p:spPr>
            <a:xfrm>
              <a:off x="1645800" y="1625000"/>
              <a:ext cx="4425" cy="3975"/>
            </a:xfrm>
            <a:custGeom>
              <a:avLst/>
              <a:gdLst/>
              <a:ahLst/>
              <a:cxnLst/>
              <a:rect l="l" t="t" r="r" b="b"/>
              <a:pathLst>
                <a:path w="177" h="159" extrusionOk="0">
                  <a:moveTo>
                    <a:pt x="85" y="0"/>
                  </a:moveTo>
                  <a:cubicBezTo>
                    <a:pt x="79" y="0"/>
                    <a:pt x="72" y="2"/>
                    <a:pt x="66" y="5"/>
                  </a:cubicBezTo>
                  <a:lnTo>
                    <a:pt x="1" y="43"/>
                  </a:lnTo>
                  <a:cubicBezTo>
                    <a:pt x="7" y="40"/>
                    <a:pt x="14" y="38"/>
                    <a:pt x="20" y="38"/>
                  </a:cubicBezTo>
                  <a:cubicBezTo>
                    <a:pt x="30" y="38"/>
                    <a:pt x="40" y="41"/>
                    <a:pt x="47" y="47"/>
                  </a:cubicBezTo>
                  <a:cubicBezTo>
                    <a:pt x="85" y="72"/>
                    <a:pt x="110" y="114"/>
                    <a:pt x="112" y="159"/>
                  </a:cubicBezTo>
                  <a:lnTo>
                    <a:pt x="176" y="121"/>
                  </a:lnTo>
                  <a:cubicBezTo>
                    <a:pt x="173" y="76"/>
                    <a:pt x="150" y="34"/>
                    <a:pt x="111" y="9"/>
                  </a:cubicBezTo>
                  <a:cubicBezTo>
                    <a:pt x="103" y="3"/>
                    <a:pt x="94" y="0"/>
                    <a:pt x="8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6"/>
            <p:cNvSpPr/>
            <p:nvPr/>
          </p:nvSpPr>
          <p:spPr>
            <a:xfrm>
              <a:off x="1656925" y="1631450"/>
              <a:ext cx="4425" cy="3975"/>
            </a:xfrm>
            <a:custGeom>
              <a:avLst/>
              <a:gdLst/>
              <a:ahLst/>
              <a:cxnLst/>
              <a:rect l="l" t="t" r="r" b="b"/>
              <a:pathLst>
                <a:path w="177" h="159" extrusionOk="0">
                  <a:moveTo>
                    <a:pt x="84" y="0"/>
                  </a:moveTo>
                  <a:cubicBezTo>
                    <a:pt x="78" y="0"/>
                    <a:pt x="72" y="1"/>
                    <a:pt x="66" y="4"/>
                  </a:cubicBezTo>
                  <a:lnTo>
                    <a:pt x="1" y="41"/>
                  </a:lnTo>
                  <a:cubicBezTo>
                    <a:pt x="7" y="38"/>
                    <a:pt x="14" y="37"/>
                    <a:pt x="20" y="37"/>
                  </a:cubicBezTo>
                  <a:cubicBezTo>
                    <a:pt x="30" y="37"/>
                    <a:pt x="39" y="40"/>
                    <a:pt x="47" y="46"/>
                  </a:cubicBezTo>
                  <a:cubicBezTo>
                    <a:pt x="87" y="72"/>
                    <a:pt x="110" y="112"/>
                    <a:pt x="113" y="159"/>
                  </a:cubicBezTo>
                  <a:lnTo>
                    <a:pt x="176" y="121"/>
                  </a:lnTo>
                  <a:cubicBezTo>
                    <a:pt x="175" y="75"/>
                    <a:pt x="150" y="34"/>
                    <a:pt x="113" y="9"/>
                  </a:cubicBezTo>
                  <a:cubicBezTo>
                    <a:pt x="104" y="3"/>
                    <a:pt x="94" y="0"/>
                    <a:pt x="84"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6"/>
            <p:cNvSpPr/>
            <p:nvPr/>
          </p:nvSpPr>
          <p:spPr>
            <a:xfrm>
              <a:off x="1668150" y="1638050"/>
              <a:ext cx="4325" cy="3750"/>
            </a:xfrm>
            <a:custGeom>
              <a:avLst/>
              <a:gdLst/>
              <a:ahLst/>
              <a:cxnLst/>
              <a:rect l="l" t="t" r="r" b="b"/>
              <a:pathLst>
                <a:path w="173" h="150" extrusionOk="0">
                  <a:moveTo>
                    <a:pt x="70" y="1"/>
                  </a:moveTo>
                  <a:lnTo>
                    <a:pt x="64" y="4"/>
                  </a:lnTo>
                  <a:lnTo>
                    <a:pt x="0" y="41"/>
                  </a:lnTo>
                  <a:cubicBezTo>
                    <a:pt x="3" y="40"/>
                    <a:pt x="6" y="38"/>
                    <a:pt x="9" y="37"/>
                  </a:cubicBezTo>
                  <a:lnTo>
                    <a:pt x="20" y="37"/>
                  </a:lnTo>
                  <a:cubicBezTo>
                    <a:pt x="23" y="38"/>
                    <a:pt x="28" y="38"/>
                    <a:pt x="32" y="40"/>
                  </a:cubicBezTo>
                  <a:cubicBezTo>
                    <a:pt x="36" y="41"/>
                    <a:pt x="41" y="44"/>
                    <a:pt x="45" y="46"/>
                  </a:cubicBezTo>
                  <a:cubicBezTo>
                    <a:pt x="49" y="48"/>
                    <a:pt x="54" y="51"/>
                    <a:pt x="58" y="54"/>
                  </a:cubicBezTo>
                  <a:cubicBezTo>
                    <a:pt x="61" y="56"/>
                    <a:pt x="65" y="57"/>
                    <a:pt x="70" y="60"/>
                  </a:cubicBezTo>
                  <a:cubicBezTo>
                    <a:pt x="77" y="69"/>
                    <a:pt x="84" y="77"/>
                    <a:pt x="90" y="88"/>
                  </a:cubicBezTo>
                  <a:cubicBezTo>
                    <a:pt x="93" y="92"/>
                    <a:pt x="94" y="98"/>
                    <a:pt x="97" y="102"/>
                  </a:cubicBezTo>
                  <a:cubicBezTo>
                    <a:pt x="100" y="108"/>
                    <a:pt x="102" y="112"/>
                    <a:pt x="103" y="118"/>
                  </a:cubicBezTo>
                  <a:cubicBezTo>
                    <a:pt x="104" y="124"/>
                    <a:pt x="106" y="128"/>
                    <a:pt x="106" y="134"/>
                  </a:cubicBezTo>
                  <a:cubicBezTo>
                    <a:pt x="107" y="140"/>
                    <a:pt x="107" y="144"/>
                    <a:pt x="107" y="150"/>
                  </a:cubicBezTo>
                  <a:lnTo>
                    <a:pt x="173" y="112"/>
                  </a:lnTo>
                  <a:lnTo>
                    <a:pt x="173" y="109"/>
                  </a:lnTo>
                  <a:cubicBezTo>
                    <a:pt x="173" y="108"/>
                    <a:pt x="173" y="108"/>
                    <a:pt x="173" y="106"/>
                  </a:cubicBezTo>
                  <a:cubicBezTo>
                    <a:pt x="173" y="105"/>
                    <a:pt x="173" y="104"/>
                    <a:pt x="173" y="104"/>
                  </a:cubicBezTo>
                  <a:cubicBezTo>
                    <a:pt x="173" y="102"/>
                    <a:pt x="173" y="101"/>
                    <a:pt x="173" y="101"/>
                  </a:cubicBezTo>
                  <a:lnTo>
                    <a:pt x="173" y="96"/>
                  </a:lnTo>
                  <a:cubicBezTo>
                    <a:pt x="173" y="96"/>
                    <a:pt x="173" y="95"/>
                    <a:pt x="173" y="93"/>
                  </a:cubicBezTo>
                  <a:lnTo>
                    <a:pt x="173" y="91"/>
                  </a:lnTo>
                  <a:lnTo>
                    <a:pt x="173" y="86"/>
                  </a:lnTo>
                  <a:cubicBezTo>
                    <a:pt x="173" y="86"/>
                    <a:pt x="171" y="85"/>
                    <a:pt x="171" y="83"/>
                  </a:cubicBezTo>
                  <a:lnTo>
                    <a:pt x="171" y="80"/>
                  </a:lnTo>
                  <a:lnTo>
                    <a:pt x="170" y="77"/>
                  </a:lnTo>
                  <a:cubicBezTo>
                    <a:pt x="170" y="76"/>
                    <a:pt x="170" y="75"/>
                    <a:pt x="170" y="75"/>
                  </a:cubicBezTo>
                  <a:lnTo>
                    <a:pt x="168" y="72"/>
                  </a:lnTo>
                  <a:cubicBezTo>
                    <a:pt x="168" y="70"/>
                    <a:pt x="167" y="69"/>
                    <a:pt x="167" y="67"/>
                  </a:cubicBezTo>
                  <a:lnTo>
                    <a:pt x="165" y="66"/>
                  </a:lnTo>
                  <a:cubicBezTo>
                    <a:pt x="165" y="64"/>
                    <a:pt x="164" y="63"/>
                    <a:pt x="164" y="63"/>
                  </a:cubicBezTo>
                  <a:lnTo>
                    <a:pt x="162" y="59"/>
                  </a:lnTo>
                  <a:cubicBezTo>
                    <a:pt x="161" y="57"/>
                    <a:pt x="161" y="56"/>
                    <a:pt x="161" y="56"/>
                  </a:cubicBezTo>
                  <a:cubicBezTo>
                    <a:pt x="160" y="54"/>
                    <a:pt x="158" y="53"/>
                    <a:pt x="158" y="51"/>
                  </a:cubicBezTo>
                  <a:cubicBezTo>
                    <a:pt x="157" y="48"/>
                    <a:pt x="155" y="46"/>
                    <a:pt x="154" y="43"/>
                  </a:cubicBezTo>
                  <a:lnTo>
                    <a:pt x="149" y="37"/>
                  </a:lnTo>
                  <a:lnTo>
                    <a:pt x="147" y="34"/>
                  </a:lnTo>
                  <a:cubicBezTo>
                    <a:pt x="145" y="33"/>
                    <a:pt x="145" y="31"/>
                    <a:pt x="144" y="31"/>
                  </a:cubicBezTo>
                  <a:lnTo>
                    <a:pt x="141" y="28"/>
                  </a:lnTo>
                  <a:lnTo>
                    <a:pt x="139" y="25"/>
                  </a:lnTo>
                  <a:lnTo>
                    <a:pt x="136" y="22"/>
                  </a:lnTo>
                  <a:lnTo>
                    <a:pt x="135" y="19"/>
                  </a:lnTo>
                  <a:cubicBezTo>
                    <a:pt x="133" y="19"/>
                    <a:pt x="132" y="18"/>
                    <a:pt x="132" y="18"/>
                  </a:cubicBezTo>
                  <a:lnTo>
                    <a:pt x="129" y="15"/>
                  </a:lnTo>
                  <a:lnTo>
                    <a:pt x="126" y="14"/>
                  </a:lnTo>
                  <a:lnTo>
                    <a:pt x="123" y="11"/>
                  </a:lnTo>
                  <a:lnTo>
                    <a:pt x="120" y="9"/>
                  </a:lnTo>
                  <a:lnTo>
                    <a:pt x="118" y="8"/>
                  </a:lnTo>
                  <a:lnTo>
                    <a:pt x="115" y="6"/>
                  </a:lnTo>
                  <a:lnTo>
                    <a:pt x="112" y="5"/>
                  </a:lnTo>
                  <a:lnTo>
                    <a:pt x="110" y="4"/>
                  </a:lnTo>
                  <a:lnTo>
                    <a:pt x="107" y="2"/>
                  </a:lnTo>
                  <a:cubicBezTo>
                    <a:pt x="106" y="2"/>
                    <a:pt x="106" y="2"/>
                    <a:pt x="10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6"/>
            <p:cNvSpPr/>
            <p:nvPr/>
          </p:nvSpPr>
          <p:spPr>
            <a:xfrm>
              <a:off x="1681925" y="1655775"/>
              <a:ext cx="1650" cy="5225"/>
            </a:xfrm>
            <a:custGeom>
              <a:avLst/>
              <a:gdLst/>
              <a:ahLst/>
              <a:cxnLst/>
              <a:rect l="l" t="t" r="r" b="b"/>
              <a:pathLst>
                <a:path w="66" h="209" extrusionOk="0">
                  <a:moveTo>
                    <a:pt x="65" y="1"/>
                  </a:moveTo>
                  <a:lnTo>
                    <a:pt x="0" y="38"/>
                  </a:lnTo>
                  <a:lnTo>
                    <a:pt x="0" y="208"/>
                  </a:lnTo>
                  <a:lnTo>
                    <a:pt x="64" y="170"/>
                  </a:lnTo>
                  <a:lnTo>
                    <a:pt x="6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6"/>
            <p:cNvSpPr/>
            <p:nvPr/>
          </p:nvSpPr>
          <p:spPr>
            <a:xfrm>
              <a:off x="1589625" y="1603425"/>
              <a:ext cx="92325" cy="57575"/>
            </a:xfrm>
            <a:custGeom>
              <a:avLst/>
              <a:gdLst/>
              <a:ahLst/>
              <a:cxnLst/>
              <a:rect l="l" t="t" r="r" b="b"/>
              <a:pathLst>
                <a:path w="3693" h="2303" extrusionOk="0">
                  <a:moveTo>
                    <a:pt x="0" y="1"/>
                  </a:moveTo>
                  <a:lnTo>
                    <a:pt x="0" y="170"/>
                  </a:lnTo>
                  <a:lnTo>
                    <a:pt x="129" y="244"/>
                  </a:lnTo>
                  <a:lnTo>
                    <a:pt x="445" y="427"/>
                  </a:lnTo>
                  <a:lnTo>
                    <a:pt x="574" y="503"/>
                  </a:lnTo>
                  <a:lnTo>
                    <a:pt x="891" y="684"/>
                  </a:lnTo>
                  <a:lnTo>
                    <a:pt x="1021" y="759"/>
                  </a:lnTo>
                  <a:lnTo>
                    <a:pt x="1337" y="942"/>
                  </a:lnTo>
                  <a:lnTo>
                    <a:pt x="1466" y="1016"/>
                  </a:lnTo>
                  <a:lnTo>
                    <a:pt x="1782" y="1199"/>
                  </a:lnTo>
                  <a:lnTo>
                    <a:pt x="1911" y="1274"/>
                  </a:lnTo>
                  <a:lnTo>
                    <a:pt x="2228" y="1457"/>
                  </a:lnTo>
                  <a:lnTo>
                    <a:pt x="2358" y="1531"/>
                  </a:lnTo>
                  <a:lnTo>
                    <a:pt x="2673" y="1713"/>
                  </a:lnTo>
                  <a:lnTo>
                    <a:pt x="2803" y="1789"/>
                  </a:lnTo>
                  <a:lnTo>
                    <a:pt x="3119" y="1970"/>
                  </a:lnTo>
                  <a:lnTo>
                    <a:pt x="3248" y="2045"/>
                  </a:lnTo>
                  <a:lnTo>
                    <a:pt x="3564" y="2228"/>
                  </a:lnTo>
                  <a:lnTo>
                    <a:pt x="3692" y="2302"/>
                  </a:lnTo>
                  <a:lnTo>
                    <a:pt x="3692" y="2132"/>
                  </a:lnTo>
                  <a:lnTo>
                    <a:pt x="3564" y="2058"/>
                  </a:lnTo>
                  <a:lnTo>
                    <a:pt x="3248" y="1876"/>
                  </a:lnTo>
                  <a:lnTo>
                    <a:pt x="3119" y="1800"/>
                  </a:lnTo>
                  <a:lnTo>
                    <a:pt x="2803" y="1619"/>
                  </a:lnTo>
                  <a:lnTo>
                    <a:pt x="2674" y="1544"/>
                  </a:lnTo>
                  <a:lnTo>
                    <a:pt x="2358" y="1361"/>
                  </a:lnTo>
                  <a:lnTo>
                    <a:pt x="2229" y="1287"/>
                  </a:lnTo>
                  <a:lnTo>
                    <a:pt x="1913" y="1104"/>
                  </a:lnTo>
                  <a:lnTo>
                    <a:pt x="1782" y="1029"/>
                  </a:lnTo>
                  <a:lnTo>
                    <a:pt x="1466" y="846"/>
                  </a:lnTo>
                  <a:lnTo>
                    <a:pt x="1337" y="772"/>
                  </a:lnTo>
                  <a:lnTo>
                    <a:pt x="1021" y="590"/>
                  </a:lnTo>
                  <a:lnTo>
                    <a:pt x="892" y="514"/>
                  </a:lnTo>
                  <a:lnTo>
                    <a:pt x="576" y="333"/>
                  </a:lnTo>
                  <a:lnTo>
                    <a:pt x="445" y="257"/>
                  </a:lnTo>
                  <a:lnTo>
                    <a:pt x="131" y="75"/>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6"/>
            <p:cNvSpPr/>
            <p:nvPr/>
          </p:nvSpPr>
          <p:spPr>
            <a:xfrm>
              <a:off x="1678725" y="1653925"/>
              <a:ext cx="4850" cy="2825"/>
            </a:xfrm>
            <a:custGeom>
              <a:avLst/>
              <a:gdLst/>
              <a:ahLst/>
              <a:cxnLst/>
              <a:rect l="l" t="t" r="r" b="b"/>
              <a:pathLst>
                <a:path w="194" h="113" extrusionOk="0">
                  <a:moveTo>
                    <a:pt x="66" y="1"/>
                  </a:moveTo>
                  <a:lnTo>
                    <a:pt x="0" y="38"/>
                  </a:lnTo>
                  <a:lnTo>
                    <a:pt x="128" y="112"/>
                  </a:lnTo>
                  <a:lnTo>
                    <a:pt x="193" y="75"/>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6"/>
            <p:cNvSpPr/>
            <p:nvPr/>
          </p:nvSpPr>
          <p:spPr>
            <a:xfrm>
              <a:off x="1681925" y="1647300"/>
              <a:ext cx="1725" cy="28300"/>
            </a:xfrm>
            <a:custGeom>
              <a:avLst/>
              <a:gdLst/>
              <a:ahLst/>
              <a:cxnLst/>
              <a:rect l="l" t="t" r="r" b="b"/>
              <a:pathLst>
                <a:path w="69" h="1132" extrusionOk="0">
                  <a:moveTo>
                    <a:pt x="68" y="0"/>
                  </a:moveTo>
                  <a:lnTo>
                    <a:pt x="3" y="38"/>
                  </a:lnTo>
                  <a:lnTo>
                    <a:pt x="0" y="1131"/>
                  </a:lnTo>
                  <a:lnTo>
                    <a:pt x="65" y="1094"/>
                  </a:lnTo>
                  <a:lnTo>
                    <a:pt x="6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6"/>
            <p:cNvSpPr/>
            <p:nvPr/>
          </p:nvSpPr>
          <p:spPr>
            <a:xfrm>
              <a:off x="1679425" y="1644425"/>
              <a:ext cx="4175" cy="3850"/>
            </a:xfrm>
            <a:custGeom>
              <a:avLst/>
              <a:gdLst/>
              <a:ahLst/>
              <a:cxnLst/>
              <a:rect l="l" t="t" r="r" b="b"/>
              <a:pathLst>
                <a:path w="167" h="154" extrusionOk="0">
                  <a:moveTo>
                    <a:pt x="5" y="40"/>
                  </a:moveTo>
                  <a:cubicBezTo>
                    <a:pt x="3" y="41"/>
                    <a:pt x="1" y="42"/>
                    <a:pt x="0" y="43"/>
                  </a:cubicBezTo>
                  <a:lnTo>
                    <a:pt x="5" y="40"/>
                  </a:lnTo>
                  <a:close/>
                  <a:moveTo>
                    <a:pt x="74" y="1"/>
                  </a:moveTo>
                  <a:lnTo>
                    <a:pt x="70" y="2"/>
                  </a:lnTo>
                  <a:cubicBezTo>
                    <a:pt x="68" y="2"/>
                    <a:pt x="65" y="4"/>
                    <a:pt x="64" y="5"/>
                  </a:cubicBezTo>
                  <a:lnTo>
                    <a:pt x="5" y="40"/>
                  </a:lnTo>
                  <a:lnTo>
                    <a:pt x="5" y="40"/>
                  </a:lnTo>
                  <a:cubicBezTo>
                    <a:pt x="8" y="39"/>
                    <a:pt x="11" y="38"/>
                    <a:pt x="15" y="38"/>
                  </a:cubicBezTo>
                  <a:cubicBezTo>
                    <a:pt x="17" y="38"/>
                    <a:pt x="19" y="38"/>
                    <a:pt x="20" y="39"/>
                  </a:cubicBezTo>
                  <a:cubicBezTo>
                    <a:pt x="25" y="39"/>
                    <a:pt x="29" y="40"/>
                    <a:pt x="32" y="41"/>
                  </a:cubicBezTo>
                  <a:cubicBezTo>
                    <a:pt x="36" y="43"/>
                    <a:pt x="42" y="44"/>
                    <a:pt x="45" y="47"/>
                  </a:cubicBezTo>
                  <a:cubicBezTo>
                    <a:pt x="49" y="50"/>
                    <a:pt x="54" y="53"/>
                    <a:pt x="58" y="56"/>
                  </a:cubicBezTo>
                  <a:cubicBezTo>
                    <a:pt x="61" y="57"/>
                    <a:pt x="62" y="60"/>
                    <a:pt x="64" y="62"/>
                  </a:cubicBezTo>
                  <a:cubicBezTo>
                    <a:pt x="68" y="66"/>
                    <a:pt x="71" y="70"/>
                    <a:pt x="75" y="75"/>
                  </a:cubicBezTo>
                  <a:cubicBezTo>
                    <a:pt x="78" y="79"/>
                    <a:pt x="81" y="85"/>
                    <a:pt x="84" y="89"/>
                  </a:cubicBezTo>
                  <a:cubicBezTo>
                    <a:pt x="87" y="95"/>
                    <a:pt x="90" y="99"/>
                    <a:pt x="91" y="105"/>
                  </a:cubicBezTo>
                  <a:cubicBezTo>
                    <a:pt x="94" y="110"/>
                    <a:pt x="96" y="115"/>
                    <a:pt x="97" y="121"/>
                  </a:cubicBezTo>
                  <a:cubicBezTo>
                    <a:pt x="99" y="126"/>
                    <a:pt x="100" y="131"/>
                    <a:pt x="102" y="137"/>
                  </a:cubicBezTo>
                  <a:cubicBezTo>
                    <a:pt x="102" y="141"/>
                    <a:pt x="103" y="147"/>
                    <a:pt x="103" y="153"/>
                  </a:cubicBezTo>
                  <a:lnTo>
                    <a:pt x="167" y="115"/>
                  </a:lnTo>
                  <a:lnTo>
                    <a:pt x="167" y="112"/>
                  </a:lnTo>
                  <a:cubicBezTo>
                    <a:pt x="167" y="111"/>
                    <a:pt x="167" y="110"/>
                    <a:pt x="167" y="110"/>
                  </a:cubicBezTo>
                  <a:lnTo>
                    <a:pt x="167" y="105"/>
                  </a:lnTo>
                  <a:lnTo>
                    <a:pt x="167" y="102"/>
                  </a:lnTo>
                  <a:lnTo>
                    <a:pt x="167" y="99"/>
                  </a:lnTo>
                  <a:lnTo>
                    <a:pt x="167" y="97"/>
                  </a:lnTo>
                  <a:cubicBezTo>
                    <a:pt x="167" y="95"/>
                    <a:pt x="167" y="94"/>
                    <a:pt x="167" y="92"/>
                  </a:cubicBezTo>
                  <a:lnTo>
                    <a:pt x="167" y="89"/>
                  </a:lnTo>
                  <a:cubicBezTo>
                    <a:pt x="167" y="88"/>
                    <a:pt x="167" y="88"/>
                    <a:pt x="165" y="86"/>
                  </a:cubicBezTo>
                  <a:cubicBezTo>
                    <a:pt x="165" y="85"/>
                    <a:pt x="165" y="85"/>
                    <a:pt x="165" y="83"/>
                  </a:cubicBezTo>
                  <a:cubicBezTo>
                    <a:pt x="165" y="82"/>
                    <a:pt x="165" y="81"/>
                    <a:pt x="165" y="81"/>
                  </a:cubicBezTo>
                  <a:lnTo>
                    <a:pt x="164" y="78"/>
                  </a:lnTo>
                  <a:lnTo>
                    <a:pt x="162" y="73"/>
                  </a:lnTo>
                  <a:cubicBezTo>
                    <a:pt x="162" y="73"/>
                    <a:pt x="161" y="72"/>
                    <a:pt x="161" y="70"/>
                  </a:cubicBezTo>
                  <a:lnTo>
                    <a:pt x="160" y="68"/>
                  </a:lnTo>
                  <a:cubicBezTo>
                    <a:pt x="160" y="68"/>
                    <a:pt x="160" y="66"/>
                    <a:pt x="158" y="65"/>
                  </a:cubicBezTo>
                  <a:lnTo>
                    <a:pt x="157" y="62"/>
                  </a:lnTo>
                  <a:cubicBezTo>
                    <a:pt x="157" y="60"/>
                    <a:pt x="155" y="59"/>
                    <a:pt x="155" y="57"/>
                  </a:cubicBezTo>
                  <a:lnTo>
                    <a:pt x="152" y="53"/>
                  </a:lnTo>
                  <a:lnTo>
                    <a:pt x="148" y="46"/>
                  </a:lnTo>
                  <a:cubicBezTo>
                    <a:pt x="146" y="43"/>
                    <a:pt x="145" y="41"/>
                    <a:pt x="144" y="40"/>
                  </a:cubicBezTo>
                  <a:lnTo>
                    <a:pt x="141" y="36"/>
                  </a:lnTo>
                  <a:cubicBezTo>
                    <a:pt x="141" y="34"/>
                    <a:pt x="139" y="34"/>
                    <a:pt x="139" y="33"/>
                  </a:cubicBezTo>
                  <a:lnTo>
                    <a:pt x="136" y="30"/>
                  </a:lnTo>
                  <a:lnTo>
                    <a:pt x="133" y="27"/>
                  </a:lnTo>
                  <a:lnTo>
                    <a:pt x="132" y="24"/>
                  </a:lnTo>
                  <a:cubicBezTo>
                    <a:pt x="131" y="24"/>
                    <a:pt x="129" y="23"/>
                    <a:pt x="129" y="23"/>
                  </a:cubicBezTo>
                  <a:cubicBezTo>
                    <a:pt x="129" y="21"/>
                    <a:pt x="128" y="20"/>
                    <a:pt x="126" y="20"/>
                  </a:cubicBezTo>
                  <a:lnTo>
                    <a:pt x="123" y="17"/>
                  </a:lnTo>
                  <a:lnTo>
                    <a:pt x="122" y="15"/>
                  </a:lnTo>
                  <a:lnTo>
                    <a:pt x="120" y="15"/>
                  </a:lnTo>
                  <a:lnTo>
                    <a:pt x="117" y="12"/>
                  </a:lnTo>
                  <a:lnTo>
                    <a:pt x="115" y="11"/>
                  </a:lnTo>
                  <a:lnTo>
                    <a:pt x="112" y="10"/>
                  </a:lnTo>
                  <a:lnTo>
                    <a:pt x="110" y="7"/>
                  </a:lnTo>
                  <a:lnTo>
                    <a:pt x="107" y="7"/>
                  </a:lnTo>
                  <a:lnTo>
                    <a:pt x="104" y="5"/>
                  </a:lnTo>
                  <a:lnTo>
                    <a:pt x="102" y="4"/>
                  </a:lnTo>
                  <a:lnTo>
                    <a:pt x="100" y="2"/>
                  </a:lnTo>
                  <a:lnTo>
                    <a:pt x="9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36"/>
            <p:cNvSpPr/>
            <p:nvPr/>
          </p:nvSpPr>
          <p:spPr>
            <a:xfrm>
              <a:off x="1678700" y="1645225"/>
              <a:ext cx="3300" cy="30375"/>
            </a:xfrm>
            <a:custGeom>
              <a:avLst/>
              <a:gdLst/>
              <a:ahLst/>
              <a:cxnLst/>
              <a:rect l="l" t="t" r="r" b="b"/>
              <a:pathLst>
                <a:path w="132" h="1215" extrusionOk="0">
                  <a:moveTo>
                    <a:pt x="39" y="1"/>
                  </a:moveTo>
                  <a:cubicBezTo>
                    <a:pt x="17" y="1"/>
                    <a:pt x="3" y="17"/>
                    <a:pt x="3" y="47"/>
                  </a:cubicBezTo>
                  <a:lnTo>
                    <a:pt x="1" y="386"/>
                  </a:lnTo>
                  <a:lnTo>
                    <a:pt x="128" y="460"/>
                  </a:lnTo>
                  <a:lnTo>
                    <a:pt x="128" y="630"/>
                  </a:lnTo>
                  <a:lnTo>
                    <a:pt x="1" y="556"/>
                  </a:lnTo>
                  <a:lnTo>
                    <a:pt x="0" y="1139"/>
                  </a:lnTo>
                  <a:lnTo>
                    <a:pt x="129" y="1214"/>
                  </a:lnTo>
                  <a:lnTo>
                    <a:pt x="132" y="121"/>
                  </a:lnTo>
                  <a:cubicBezTo>
                    <a:pt x="131" y="76"/>
                    <a:pt x="106" y="34"/>
                    <a:pt x="68" y="9"/>
                  </a:cubicBezTo>
                  <a:cubicBezTo>
                    <a:pt x="58" y="4"/>
                    <a:pt x="48" y="1"/>
                    <a:pt x="3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36"/>
            <p:cNvSpPr/>
            <p:nvPr/>
          </p:nvSpPr>
          <p:spPr>
            <a:xfrm>
              <a:off x="1712500" y="1511025"/>
              <a:ext cx="5175" cy="16925"/>
            </a:xfrm>
            <a:custGeom>
              <a:avLst/>
              <a:gdLst/>
              <a:ahLst/>
              <a:cxnLst/>
              <a:rect l="l" t="t" r="r" b="b"/>
              <a:pathLst>
                <a:path w="207" h="677" extrusionOk="0">
                  <a:moveTo>
                    <a:pt x="2" y="1"/>
                  </a:moveTo>
                  <a:lnTo>
                    <a:pt x="1" y="559"/>
                  </a:lnTo>
                  <a:lnTo>
                    <a:pt x="205" y="676"/>
                  </a:lnTo>
                  <a:lnTo>
                    <a:pt x="207" y="118"/>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6"/>
            <p:cNvSpPr/>
            <p:nvPr/>
          </p:nvSpPr>
          <p:spPr>
            <a:xfrm>
              <a:off x="1707400" y="1511025"/>
              <a:ext cx="5175" cy="16925"/>
            </a:xfrm>
            <a:custGeom>
              <a:avLst/>
              <a:gdLst/>
              <a:ahLst/>
              <a:cxnLst/>
              <a:rect l="l" t="t" r="r" b="b"/>
              <a:pathLst>
                <a:path w="207" h="677" extrusionOk="0">
                  <a:moveTo>
                    <a:pt x="206" y="1"/>
                  </a:moveTo>
                  <a:lnTo>
                    <a:pt x="2" y="118"/>
                  </a:lnTo>
                  <a:lnTo>
                    <a:pt x="0" y="676"/>
                  </a:lnTo>
                  <a:lnTo>
                    <a:pt x="0" y="676"/>
                  </a:lnTo>
                  <a:lnTo>
                    <a:pt x="205" y="559"/>
                  </a:lnTo>
                  <a:lnTo>
                    <a:pt x="20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6"/>
            <p:cNvSpPr/>
            <p:nvPr/>
          </p:nvSpPr>
          <p:spPr>
            <a:xfrm>
              <a:off x="1703275" y="1508600"/>
              <a:ext cx="18575" cy="10800"/>
            </a:xfrm>
            <a:custGeom>
              <a:avLst/>
              <a:gdLst/>
              <a:ahLst/>
              <a:cxnLst/>
              <a:rect l="l" t="t" r="r" b="b"/>
              <a:pathLst>
                <a:path w="743" h="432" extrusionOk="0">
                  <a:moveTo>
                    <a:pt x="371" y="98"/>
                  </a:moveTo>
                  <a:lnTo>
                    <a:pt x="576" y="215"/>
                  </a:lnTo>
                  <a:lnTo>
                    <a:pt x="371" y="334"/>
                  </a:lnTo>
                  <a:lnTo>
                    <a:pt x="167" y="215"/>
                  </a:lnTo>
                  <a:lnTo>
                    <a:pt x="371" y="98"/>
                  </a:lnTo>
                  <a:close/>
                  <a:moveTo>
                    <a:pt x="370" y="0"/>
                  </a:moveTo>
                  <a:lnTo>
                    <a:pt x="0" y="215"/>
                  </a:lnTo>
                  <a:lnTo>
                    <a:pt x="373" y="431"/>
                  </a:lnTo>
                  <a:lnTo>
                    <a:pt x="743" y="215"/>
                  </a:lnTo>
                  <a:lnTo>
                    <a:pt x="37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6"/>
            <p:cNvSpPr/>
            <p:nvPr/>
          </p:nvSpPr>
          <p:spPr>
            <a:xfrm>
              <a:off x="1712550" y="1513975"/>
              <a:ext cx="9300" cy="19375"/>
            </a:xfrm>
            <a:custGeom>
              <a:avLst/>
              <a:gdLst/>
              <a:ahLst/>
              <a:cxnLst/>
              <a:rect l="l" t="t" r="r" b="b"/>
              <a:pathLst>
                <a:path w="372" h="775" extrusionOk="0">
                  <a:moveTo>
                    <a:pt x="372" y="0"/>
                  </a:moveTo>
                  <a:lnTo>
                    <a:pt x="2" y="216"/>
                  </a:lnTo>
                  <a:lnTo>
                    <a:pt x="0" y="774"/>
                  </a:lnTo>
                  <a:lnTo>
                    <a:pt x="0" y="774"/>
                  </a:lnTo>
                  <a:lnTo>
                    <a:pt x="370" y="558"/>
                  </a:lnTo>
                  <a:lnTo>
                    <a:pt x="3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6"/>
            <p:cNvSpPr/>
            <p:nvPr/>
          </p:nvSpPr>
          <p:spPr>
            <a:xfrm>
              <a:off x="1703225" y="1513975"/>
              <a:ext cx="9375" cy="19375"/>
            </a:xfrm>
            <a:custGeom>
              <a:avLst/>
              <a:gdLst/>
              <a:ahLst/>
              <a:cxnLst/>
              <a:rect l="l" t="t" r="r" b="b"/>
              <a:pathLst>
                <a:path w="375" h="775" extrusionOk="0">
                  <a:moveTo>
                    <a:pt x="2" y="0"/>
                  </a:moveTo>
                  <a:lnTo>
                    <a:pt x="1" y="558"/>
                  </a:lnTo>
                  <a:lnTo>
                    <a:pt x="373" y="774"/>
                  </a:lnTo>
                  <a:lnTo>
                    <a:pt x="375" y="216"/>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6"/>
            <p:cNvSpPr/>
            <p:nvPr/>
          </p:nvSpPr>
          <p:spPr>
            <a:xfrm>
              <a:off x="1695175" y="1517275"/>
              <a:ext cx="17400" cy="21375"/>
            </a:xfrm>
            <a:custGeom>
              <a:avLst/>
              <a:gdLst/>
              <a:ahLst/>
              <a:cxnLst/>
              <a:rect l="l" t="t" r="r" b="b"/>
              <a:pathLst>
                <a:path w="696" h="855" extrusionOk="0">
                  <a:moveTo>
                    <a:pt x="244" y="0"/>
                  </a:moveTo>
                  <a:lnTo>
                    <a:pt x="1" y="293"/>
                  </a:lnTo>
                  <a:lnTo>
                    <a:pt x="695" y="854"/>
                  </a:lnTo>
                  <a:lnTo>
                    <a:pt x="695" y="642"/>
                  </a:lnTo>
                  <a:lnTo>
                    <a:pt x="24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6"/>
            <p:cNvSpPr/>
            <p:nvPr/>
          </p:nvSpPr>
          <p:spPr>
            <a:xfrm>
              <a:off x="1711375" y="1624925"/>
              <a:ext cx="14275" cy="5625"/>
            </a:xfrm>
            <a:custGeom>
              <a:avLst/>
              <a:gdLst/>
              <a:ahLst/>
              <a:cxnLst/>
              <a:rect l="l" t="t" r="r" b="b"/>
              <a:pathLst>
                <a:path w="571" h="225" extrusionOk="0">
                  <a:moveTo>
                    <a:pt x="569" y="20"/>
                  </a:moveTo>
                  <a:lnTo>
                    <a:pt x="569" y="44"/>
                  </a:lnTo>
                  <a:cubicBezTo>
                    <a:pt x="571" y="40"/>
                    <a:pt x="571" y="37"/>
                    <a:pt x="571" y="34"/>
                  </a:cubicBezTo>
                  <a:cubicBezTo>
                    <a:pt x="571" y="30"/>
                    <a:pt x="571" y="25"/>
                    <a:pt x="569" y="20"/>
                  </a:cubicBezTo>
                  <a:close/>
                  <a:moveTo>
                    <a:pt x="1" y="1"/>
                  </a:moveTo>
                  <a:lnTo>
                    <a:pt x="1" y="38"/>
                  </a:lnTo>
                  <a:cubicBezTo>
                    <a:pt x="1" y="43"/>
                    <a:pt x="1" y="46"/>
                    <a:pt x="1" y="49"/>
                  </a:cubicBezTo>
                  <a:cubicBezTo>
                    <a:pt x="14" y="108"/>
                    <a:pt x="50" y="159"/>
                    <a:pt x="104" y="188"/>
                  </a:cubicBezTo>
                  <a:cubicBezTo>
                    <a:pt x="114" y="194"/>
                    <a:pt x="126" y="199"/>
                    <a:pt x="139" y="204"/>
                  </a:cubicBezTo>
                  <a:cubicBezTo>
                    <a:pt x="149" y="208"/>
                    <a:pt x="159" y="211"/>
                    <a:pt x="168" y="214"/>
                  </a:cubicBezTo>
                  <a:lnTo>
                    <a:pt x="172" y="214"/>
                  </a:lnTo>
                  <a:lnTo>
                    <a:pt x="178" y="215"/>
                  </a:lnTo>
                  <a:cubicBezTo>
                    <a:pt x="184" y="217"/>
                    <a:pt x="188" y="218"/>
                    <a:pt x="194" y="218"/>
                  </a:cubicBezTo>
                  <a:lnTo>
                    <a:pt x="211" y="221"/>
                  </a:lnTo>
                  <a:lnTo>
                    <a:pt x="217" y="221"/>
                  </a:lnTo>
                  <a:cubicBezTo>
                    <a:pt x="226" y="223"/>
                    <a:pt x="233" y="224"/>
                    <a:pt x="242" y="224"/>
                  </a:cubicBezTo>
                  <a:lnTo>
                    <a:pt x="308" y="224"/>
                  </a:lnTo>
                  <a:cubicBezTo>
                    <a:pt x="316" y="224"/>
                    <a:pt x="321" y="224"/>
                    <a:pt x="329" y="223"/>
                  </a:cubicBezTo>
                  <a:lnTo>
                    <a:pt x="339" y="221"/>
                  </a:lnTo>
                  <a:cubicBezTo>
                    <a:pt x="346" y="221"/>
                    <a:pt x="353" y="220"/>
                    <a:pt x="359" y="218"/>
                  </a:cubicBezTo>
                  <a:cubicBezTo>
                    <a:pt x="366" y="218"/>
                    <a:pt x="369" y="218"/>
                    <a:pt x="374" y="217"/>
                  </a:cubicBezTo>
                  <a:lnTo>
                    <a:pt x="388" y="214"/>
                  </a:lnTo>
                  <a:lnTo>
                    <a:pt x="400" y="211"/>
                  </a:lnTo>
                  <a:cubicBezTo>
                    <a:pt x="414" y="208"/>
                    <a:pt x="429" y="204"/>
                    <a:pt x="443" y="199"/>
                  </a:cubicBezTo>
                  <a:lnTo>
                    <a:pt x="451" y="198"/>
                  </a:lnTo>
                  <a:cubicBezTo>
                    <a:pt x="458" y="195"/>
                    <a:pt x="466" y="192"/>
                    <a:pt x="475" y="188"/>
                  </a:cubicBezTo>
                  <a:lnTo>
                    <a:pt x="478" y="186"/>
                  </a:lnTo>
                  <a:cubicBezTo>
                    <a:pt x="484" y="183"/>
                    <a:pt x="491" y="181"/>
                    <a:pt x="495" y="176"/>
                  </a:cubicBezTo>
                  <a:lnTo>
                    <a:pt x="500" y="175"/>
                  </a:lnTo>
                  <a:lnTo>
                    <a:pt x="504" y="170"/>
                  </a:lnTo>
                  <a:cubicBezTo>
                    <a:pt x="510" y="167"/>
                    <a:pt x="516" y="163"/>
                    <a:pt x="522" y="159"/>
                  </a:cubicBezTo>
                  <a:lnTo>
                    <a:pt x="524" y="156"/>
                  </a:lnTo>
                  <a:lnTo>
                    <a:pt x="526" y="154"/>
                  </a:lnTo>
                  <a:cubicBezTo>
                    <a:pt x="529" y="152"/>
                    <a:pt x="532" y="149"/>
                    <a:pt x="535" y="144"/>
                  </a:cubicBezTo>
                  <a:cubicBezTo>
                    <a:pt x="538" y="143"/>
                    <a:pt x="540" y="140"/>
                    <a:pt x="542" y="137"/>
                  </a:cubicBezTo>
                  <a:cubicBezTo>
                    <a:pt x="546" y="131"/>
                    <a:pt x="551" y="125"/>
                    <a:pt x="553" y="120"/>
                  </a:cubicBezTo>
                  <a:lnTo>
                    <a:pt x="555" y="117"/>
                  </a:lnTo>
                  <a:cubicBezTo>
                    <a:pt x="558" y="111"/>
                    <a:pt x="561" y="107"/>
                    <a:pt x="562" y="101"/>
                  </a:cubicBezTo>
                  <a:lnTo>
                    <a:pt x="562" y="99"/>
                  </a:lnTo>
                  <a:cubicBezTo>
                    <a:pt x="562" y="98"/>
                    <a:pt x="564" y="94"/>
                    <a:pt x="565" y="91"/>
                  </a:cubicBezTo>
                  <a:cubicBezTo>
                    <a:pt x="567" y="88"/>
                    <a:pt x="567" y="85"/>
                    <a:pt x="568" y="80"/>
                  </a:cubicBezTo>
                  <a:cubicBezTo>
                    <a:pt x="568" y="80"/>
                    <a:pt x="568" y="80"/>
                    <a:pt x="568" y="79"/>
                  </a:cubicBezTo>
                  <a:cubicBezTo>
                    <a:pt x="568" y="76"/>
                    <a:pt x="568" y="73"/>
                    <a:pt x="569" y="69"/>
                  </a:cubicBezTo>
                  <a:cubicBezTo>
                    <a:pt x="569" y="66"/>
                    <a:pt x="569" y="63"/>
                    <a:pt x="569" y="60"/>
                  </a:cubicBezTo>
                  <a:lnTo>
                    <a:pt x="569" y="44"/>
                  </a:lnTo>
                  <a:cubicBezTo>
                    <a:pt x="568" y="47"/>
                    <a:pt x="567" y="51"/>
                    <a:pt x="567" y="56"/>
                  </a:cubicBezTo>
                  <a:cubicBezTo>
                    <a:pt x="565" y="60"/>
                    <a:pt x="565" y="62"/>
                    <a:pt x="564" y="65"/>
                  </a:cubicBezTo>
                  <a:cubicBezTo>
                    <a:pt x="561" y="70"/>
                    <a:pt x="558" y="76"/>
                    <a:pt x="555" y="82"/>
                  </a:cubicBezTo>
                  <a:lnTo>
                    <a:pt x="555" y="83"/>
                  </a:lnTo>
                  <a:cubicBezTo>
                    <a:pt x="552" y="91"/>
                    <a:pt x="548" y="96"/>
                    <a:pt x="543" y="102"/>
                  </a:cubicBezTo>
                  <a:cubicBezTo>
                    <a:pt x="540" y="105"/>
                    <a:pt x="538" y="107"/>
                    <a:pt x="536" y="109"/>
                  </a:cubicBezTo>
                  <a:cubicBezTo>
                    <a:pt x="532" y="114"/>
                    <a:pt x="529" y="117"/>
                    <a:pt x="524" y="120"/>
                  </a:cubicBezTo>
                  <a:lnTo>
                    <a:pt x="522" y="123"/>
                  </a:lnTo>
                  <a:cubicBezTo>
                    <a:pt x="517" y="127"/>
                    <a:pt x="511" y="131"/>
                    <a:pt x="506" y="136"/>
                  </a:cubicBezTo>
                  <a:cubicBezTo>
                    <a:pt x="503" y="137"/>
                    <a:pt x="501" y="138"/>
                    <a:pt x="500" y="138"/>
                  </a:cubicBezTo>
                  <a:cubicBezTo>
                    <a:pt x="493" y="144"/>
                    <a:pt x="485" y="149"/>
                    <a:pt x="477" y="152"/>
                  </a:cubicBezTo>
                  <a:lnTo>
                    <a:pt x="475" y="153"/>
                  </a:lnTo>
                  <a:cubicBezTo>
                    <a:pt x="465" y="157"/>
                    <a:pt x="453" y="162"/>
                    <a:pt x="443" y="165"/>
                  </a:cubicBezTo>
                  <a:cubicBezTo>
                    <a:pt x="429" y="169"/>
                    <a:pt x="414" y="172"/>
                    <a:pt x="400" y="176"/>
                  </a:cubicBezTo>
                  <a:lnTo>
                    <a:pt x="388" y="178"/>
                  </a:lnTo>
                  <a:cubicBezTo>
                    <a:pt x="378" y="181"/>
                    <a:pt x="368" y="182"/>
                    <a:pt x="359" y="183"/>
                  </a:cubicBezTo>
                  <a:cubicBezTo>
                    <a:pt x="349" y="185"/>
                    <a:pt x="345" y="185"/>
                    <a:pt x="339" y="186"/>
                  </a:cubicBezTo>
                  <a:cubicBezTo>
                    <a:pt x="327" y="188"/>
                    <a:pt x="317" y="188"/>
                    <a:pt x="307" y="189"/>
                  </a:cubicBezTo>
                  <a:lnTo>
                    <a:pt x="252" y="189"/>
                  </a:lnTo>
                  <a:cubicBezTo>
                    <a:pt x="239" y="189"/>
                    <a:pt x="227" y="188"/>
                    <a:pt x="216" y="185"/>
                  </a:cubicBezTo>
                  <a:lnTo>
                    <a:pt x="211" y="185"/>
                  </a:lnTo>
                  <a:cubicBezTo>
                    <a:pt x="200" y="183"/>
                    <a:pt x="189" y="182"/>
                    <a:pt x="178" y="179"/>
                  </a:cubicBezTo>
                  <a:lnTo>
                    <a:pt x="172" y="178"/>
                  </a:lnTo>
                  <a:cubicBezTo>
                    <a:pt x="160" y="175"/>
                    <a:pt x="149" y="170"/>
                    <a:pt x="139" y="166"/>
                  </a:cubicBezTo>
                  <a:cubicBezTo>
                    <a:pt x="126" y="162"/>
                    <a:pt x="114" y="156"/>
                    <a:pt x="104" y="150"/>
                  </a:cubicBezTo>
                  <a:cubicBezTo>
                    <a:pt x="50" y="121"/>
                    <a:pt x="14" y="70"/>
                    <a:pt x="2" y="11"/>
                  </a:cubicBezTo>
                  <a:cubicBezTo>
                    <a:pt x="1" y="8"/>
                    <a:pt x="1" y="5"/>
                    <a:pt x="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6"/>
            <p:cNvSpPr/>
            <p:nvPr/>
          </p:nvSpPr>
          <p:spPr>
            <a:xfrm>
              <a:off x="1711200" y="1623125"/>
              <a:ext cx="15100" cy="6575"/>
            </a:xfrm>
            <a:custGeom>
              <a:avLst/>
              <a:gdLst/>
              <a:ahLst/>
              <a:cxnLst/>
              <a:rect l="l" t="t" r="r" b="b"/>
              <a:pathLst>
                <a:path w="604" h="263" extrusionOk="0">
                  <a:moveTo>
                    <a:pt x="497" y="0"/>
                  </a:moveTo>
                  <a:cubicBezTo>
                    <a:pt x="479" y="0"/>
                    <a:pt x="460" y="6"/>
                    <a:pt x="439" y="19"/>
                  </a:cubicBezTo>
                  <a:cubicBezTo>
                    <a:pt x="399" y="43"/>
                    <a:pt x="345" y="50"/>
                    <a:pt x="289" y="50"/>
                  </a:cubicBezTo>
                  <a:cubicBezTo>
                    <a:pt x="213" y="50"/>
                    <a:pt x="134" y="38"/>
                    <a:pt x="78" y="38"/>
                  </a:cubicBezTo>
                  <a:cubicBezTo>
                    <a:pt x="30" y="38"/>
                    <a:pt x="1" y="47"/>
                    <a:pt x="8" y="83"/>
                  </a:cubicBezTo>
                  <a:cubicBezTo>
                    <a:pt x="20" y="142"/>
                    <a:pt x="57" y="193"/>
                    <a:pt x="109" y="222"/>
                  </a:cubicBezTo>
                  <a:cubicBezTo>
                    <a:pt x="157" y="249"/>
                    <a:pt x="217" y="263"/>
                    <a:pt x="283" y="263"/>
                  </a:cubicBezTo>
                  <a:cubicBezTo>
                    <a:pt x="335" y="263"/>
                    <a:pt x="392" y="254"/>
                    <a:pt x="449" y="237"/>
                  </a:cubicBezTo>
                  <a:cubicBezTo>
                    <a:pt x="604" y="192"/>
                    <a:pt x="603" y="48"/>
                    <a:pt x="534" y="10"/>
                  </a:cubicBezTo>
                  <a:cubicBezTo>
                    <a:pt x="523" y="4"/>
                    <a:pt x="511" y="0"/>
                    <a:pt x="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6"/>
            <p:cNvSpPr/>
            <p:nvPr/>
          </p:nvSpPr>
          <p:spPr>
            <a:xfrm>
              <a:off x="1724550" y="1633225"/>
              <a:ext cx="9800" cy="5450"/>
            </a:xfrm>
            <a:custGeom>
              <a:avLst/>
              <a:gdLst/>
              <a:ahLst/>
              <a:cxnLst/>
              <a:rect l="l" t="t" r="r" b="b"/>
              <a:pathLst>
                <a:path w="392" h="218" extrusionOk="0">
                  <a:moveTo>
                    <a:pt x="0" y="1"/>
                  </a:moveTo>
                  <a:lnTo>
                    <a:pt x="0" y="62"/>
                  </a:lnTo>
                  <a:cubicBezTo>
                    <a:pt x="0" y="110"/>
                    <a:pt x="44" y="168"/>
                    <a:pt x="92" y="201"/>
                  </a:cubicBezTo>
                  <a:lnTo>
                    <a:pt x="98" y="204"/>
                  </a:lnTo>
                  <a:cubicBezTo>
                    <a:pt x="115" y="214"/>
                    <a:pt x="134" y="218"/>
                    <a:pt x="154" y="218"/>
                  </a:cubicBezTo>
                  <a:cubicBezTo>
                    <a:pt x="246" y="218"/>
                    <a:pt x="355" y="125"/>
                    <a:pt x="386" y="88"/>
                  </a:cubicBezTo>
                  <a:cubicBezTo>
                    <a:pt x="390" y="83"/>
                    <a:pt x="392" y="78"/>
                    <a:pt x="392" y="73"/>
                  </a:cubicBezTo>
                  <a:lnTo>
                    <a:pt x="392" y="12"/>
                  </a:lnTo>
                  <a:cubicBezTo>
                    <a:pt x="392" y="17"/>
                    <a:pt x="389" y="23"/>
                    <a:pt x="386" y="27"/>
                  </a:cubicBezTo>
                  <a:cubicBezTo>
                    <a:pt x="354" y="64"/>
                    <a:pt x="245" y="158"/>
                    <a:pt x="153" y="158"/>
                  </a:cubicBezTo>
                  <a:cubicBezTo>
                    <a:pt x="134" y="158"/>
                    <a:pt x="115" y="154"/>
                    <a:pt x="98" y="144"/>
                  </a:cubicBezTo>
                  <a:lnTo>
                    <a:pt x="92" y="140"/>
                  </a:lnTo>
                  <a:cubicBezTo>
                    <a:pt x="44" y="107"/>
                    <a:pt x="0" y="50"/>
                    <a:pt x="0"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36"/>
            <p:cNvSpPr/>
            <p:nvPr/>
          </p:nvSpPr>
          <p:spPr>
            <a:xfrm>
              <a:off x="1734325" y="1633525"/>
              <a:ext cx="25" cy="1550"/>
            </a:xfrm>
            <a:custGeom>
              <a:avLst/>
              <a:gdLst/>
              <a:ahLst/>
              <a:cxnLst/>
              <a:rect l="l" t="t" r="r" b="b"/>
              <a:pathLst>
                <a:path w="1" h="62" extrusionOk="0">
                  <a:moveTo>
                    <a:pt x="1" y="0"/>
                  </a:moveTo>
                  <a:lnTo>
                    <a:pt x="1" y="61"/>
                  </a:lnTo>
                  <a:lnTo>
                    <a:pt x="1" y="61"/>
                  </a:lnTo>
                  <a:lnTo>
                    <a:pt x="1" y="0"/>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36"/>
            <p:cNvSpPr/>
            <p:nvPr/>
          </p:nvSpPr>
          <p:spPr>
            <a:xfrm>
              <a:off x="1734325" y="1633525"/>
              <a:ext cx="25" cy="1625"/>
            </a:xfrm>
            <a:custGeom>
              <a:avLst/>
              <a:gdLst/>
              <a:ahLst/>
              <a:cxnLst/>
              <a:rect l="l" t="t" r="r" b="b"/>
              <a:pathLst>
                <a:path w="1" h="65" extrusionOk="0">
                  <a:moveTo>
                    <a:pt x="1" y="0"/>
                  </a:moveTo>
                  <a:lnTo>
                    <a:pt x="1" y="61"/>
                  </a:lnTo>
                  <a:cubicBezTo>
                    <a:pt x="1" y="63"/>
                    <a:pt x="1" y="63"/>
                    <a:pt x="1" y="64"/>
                  </a:cubicBezTo>
                  <a:lnTo>
                    <a:pt x="1" y="3"/>
                  </a:lnTo>
                  <a:cubicBezTo>
                    <a:pt x="1" y="3"/>
                    <a:pt x="1" y="2"/>
                    <a:pt x="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6"/>
            <p:cNvSpPr/>
            <p:nvPr/>
          </p:nvSpPr>
          <p:spPr>
            <a:xfrm>
              <a:off x="1734325" y="1633600"/>
              <a:ext cx="25" cy="1625"/>
            </a:xfrm>
            <a:custGeom>
              <a:avLst/>
              <a:gdLst/>
              <a:ahLst/>
              <a:cxnLst/>
              <a:rect l="l" t="t" r="r" b="b"/>
              <a:pathLst>
                <a:path w="1" h="65" extrusionOk="0">
                  <a:moveTo>
                    <a:pt x="1" y="0"/>
                  </a:moveTo>
                  <a:lnTo>
                    <a:pt x="1" y="61"/>
                  </a:lnTo>
                  <a:cubicBezTo>
                    <a:pt x="1" y="63"/>
                    <a:pt x="1" y="64"/>
                    <a:pt x="1" y="64"/>
                  </a:cubicBezTo>
                  <a:lnTo>
                    <a:pt x="1" y="3"/>
                  </a:lnTo>
                  <a:cubicBezTo>
                    <a:pt x="1" y="3"/>
                    <a:pt x="1" y="2"/>
                    <a:pt x="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6"/>
            <p:cNvSpPr/>
            <p:nvPr/>
          </p:nvSpPr>
          <p:spPr>
            <a:xfrm>
              <a:off x="1734250" y="1633675"/>
              <a:ext cx="75" cy="1600"/>
            </a:xfrm>
            <a:custGeom>
              <a:avLst/>
              <a:gdLst/>
              <a:ahLst/>
              <a:cxnLst/>
              <a:rect l="l" t="t" r="r" b="b"/>
              <a:pathLst>
                <a:path w="3" h="64" extrusionOk="0">
                  <a:moveTo>
                    <a:pt x="2" y="0"/>
                  </a:moveTo>
                  <a:cubicBezTo>
                    <a:pt x="1" y="2"/>
                    <a:pt x="1" y="3"/>
                    <a:pt x="1" y="5"/>
                  </a:cubicBezTo>
                  <a:lnTo>
                    <a:pt x="1" y="64"/>
                  </a:lnTo>
                  <a:lnTo>
                    <a:pt x="2" y="61"/>
                  </a:lnTo>
                  <a:lnTo>
                    <a:pt x="2"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6"/>
            <p:cNvSpPr/>
            <p:nvPr/>
          </p:nvSpPr>
          <p:spPr>
            <a:xfrm>
              <a:off x="1734225" y="1633775"/>
              <a:ext cx="50" cy="1625"/>
            </a:xfrm>
            <a:custGeom>
              <a:avLst/>
              <a:gdLst/>
              <a:ahLst/>
              <a:cxnLst/>
              <a:rect l="l" t="t" r="r" b="b"/>
              <a:pathLst>
                <a:path w="2" h="65" extrusionOk="0">
                  <a:moveTo>
                    <a:pt x="2" y="1"/>
                  </a:moveTo>
                  <a:cubicBezTo>
                    <a:pt x="2" y="2"/>
                    <a:pt x="1" y="3"/>
                    <a:pt x="1" y="5"/>
                  </a:cubicBezTo>
                  <a:lnTo>
                    <a:pt x="1" y="64"/>
                  </a:lnTo>
                  <a:cubicBezTo>
                    <a:pt x="1" y="63"/>
                    <a:pt x="2" y="61"/>
                    <a:pt x="2" y="60"/>
                  </a:cubicBezTo>
                  <a:lnTo>
                    <a:pt x="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6"/>
            <p:cNvSpPr/>
            <p:nvPr/>
          </p:nvSpPr>
          <p:spPr>
            <a:xfrm>
              <a:off x="1733525" y="1633875"/>
              <a:ext cx="700" cy="2200"/>
            </a:xfrm>
            <a:custGeom>
              <a:avLst/>
              <a:gdLst/>
              <a:ahLst/>
              <a:cxnLst/>
              <a:rect l="l" t="t" r="r" b="b"/>
              <a:pathLst>
                <a:path w="28" h="88" extrusionOk="0">
                  <a:moveTo>
                    <a:pt x="27" y="1"/>
                  </a:moveTo>
                  <a:cubicBezTo>
                    <a:pt x="18" y="11"/>
                    <a:pt x="10" y="20"/>
                    <a:pt x="1" y="27"/>
                  </a:cubicBezTo>
                  <a:lnTo>
                    <a:pt x="1" y="88"/>
                  </a:lnTo>
                  <a:cubicBezTo>
                    <a:pt x="10" y="79"/>
                    <a:pt x="18" y="70"/>
                    <a:pt x="27" y="62"/>
                  </a:cubicBezTo>
                  <a:lnTo>
                    <a:pt x="27" y="60"/>
                  </a:lnTo>
                  <a:lnTo>
                    <a:pt x="2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6"/>
            <p:cNvSpPr/>
            <p:nvPr/>
          </p:nvSpPr>
          <p:spPr>
            <a:xfrm>
              <a:off x="1731425" y="1634525"/>
              <a:ext cx="2125" cy="3125"/>
            </a:xfrm>
            <a:custGeom>
              <a:avLst/>
              <a:gdLst/>
              <a:ahLst/>
              <a:cxnLst/>
              <a:rect l="l" t="t" r="r" b="b"/>
              <a:pathLst>
                <a:path w="85" h="125" extrusionOk="0">
                  <a:moveTo>
                    <a:pt x="85" y="1"/>
                  </a:moveTo>
                  <a:cubicBezTo>
                    <a:pt x="59" y="26"/>
                    <a:pt x="31" y="46"/>
                    <a:pt x="1" y="65"/>
                  </a:cubicBezTo>
                  <a:lnTo>
                    <a:pt x="1" y="124"/>
                  </a:lnTo>
                  <a:cubicBezTo>
                    <a:pt x="31" y="107"/>
                    <a:pt x="59" y="85"/>
                    <a:pt x="85" y="62"/>
                  </a:cubicBezTo>
                  <a:lnTo>
                    <a:pt x="8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6"/>
            <p:cNvSpPr/>
            <p:nvPr/>
          </p:nvSpPr>
          <p:spPr>
            <a:xfrm>
              <a:off x="1729775" y="1636125"/>
              <a:ext cx="1675" cy="2350"/>
            </a:xfrm>
            <a:custGeom>
              <a:avLst/>
              <a:gdLst/>
              <a:ahLst/>
              <a:cxnLst/>
              <a:rect l="l" t="t" r="r" b="b"/>
              <a:pathLst>
                <a:path w="67" h="94" extrusionOk="0">
                  <a:moveTo>
                    <a:pt x="67" y="1"/>
                  </a:moveTo>
                  <a:cubicBezTo>
                    <a:pt x="47" y="14"/>
                    <a:pt x="23" y="24"/>
                    <a:pt x="0" y="33"/>
                  </a:cubicBezTo>
                  <a:lnTo>
                    <a:pt x="0" y="94"/>
                  </a:lnTo>
                  <a:cubicBezTo>
                    <a:pt x="23" y="85"/>
                    <a:pt x="47" y="75"/>
                    <a:pt x="67" y="62"/>
                  </a:cubicBezTo>
                  <a:lnTo>
                    <a:pt x="6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6"/>
            <p:cNvSpPr/>
            <p:nvPr/>
          </p:nvSpPr>
          <p:spPr>
            <a:xfrm>
              <a:off x="1729075" y="1636900"/>
              <a:ext cx="725" cy="1725"/>
            </a:xfrm>
            <a:custGeom>
              <a:avLst/>
              <a:gdLst/>
              <a:ahLst/>
              <a:cxnLst/>
              <a:rect l="l" t="t" r="r" b="b"/>
              <a:pathLst>
                <a:path w="29" h="69" extrusionOk="0">
                  <a:moveTo>
                    <a:pt x="28" y="0"/>
                  </a:moveTo>
                  <a:cubicBezTo>
                    <a:pt x="19" y="3"/>
                    <a:pt x="9" y="6"/>
                    <a:pt x="1" y="7"/>
                  </a:cubicBezTo>
                  <a:lnTo>
                    <a:pt x="1" y="68"/>
                  </a:lnTo>
                  <a:cubicBezTo>
                    <a:pt x="9" y="67"/>
                    <a:pt x="19" y="64"/>
                    <a:pt x="28" y="61"/>
                  </a:cubicBezTo>
                  <a:lnTo>
                    <a:pt x="2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6"/>
            <p:cNvSpPr/>
            <p:nvPr/>
          </p:nvSpPr>
          <p:spPr>
            <a:xfrm>
              <a:off x="1728750" y="1637075"/>
              <a:ext cx="350" cy="1625"/>
            </a:xfrm>
            <a:custGeom>
              <a:avLst/>
              <a:gdLst/>
              <a:ahLst/>
              <a:cxnLst/>
              <a:rect l="l" t="t" r="r" b="b"/>
              <a:pathLst>
                <a:path w="14" h="65" extrusionOk="0">
                  <a:moveTo>
                    <a:pt x="14" y="0"/>
                  </a:moveTo>
                  <a:lnTo>
                    <a:pt x="1" y="3"/>
                  </a:lnTo>
                  <a:lnTo>
                    <a:pt x="1" y="64"/>
                  </a:lnTo>
                  <a:cubicBezTo>
                    <a:pt x="5" y="63"/>
                    <a:pt x="9" y="61"/>
                    <a:pt x="14" y="61"/>
                  </a:cubicBezTo>
                  <a:lnTo>
                    <a:pt x="1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36"/>
            <p:cNvSpPr/>
            <p:nvPr/>
          </p:nvSpPr>
          <p:spPr>
            <a:xfrm>
              <a:off x="1728500" y="1637150"/>
              <a:ext cx="275" cy="1550"/>
            </a:xfrm>
            <a:custGeom>
              <a:avLst/>
              <a:gdLst/>
              <a:ahLst/>
              <a:cxnLst/>
              <a:rect l="l" t="t" r="r" b="b"/>
              <a:pathLst>
                <a:path w="11" h="62" extrusionOk="0">
                  <a:moveTo>
                    <a:pt x="0" y="0"/>
                  </a:moveTo>
                  <a:lnTo>
                    <a:pt x="0" y="61"/>
                  </a:lnTo>
                  <a:lnTo>
                    <a:pt x="11" y="61"/>
                  </a:lnTo>
                  <a:lnTo>
                    <a:pt x="1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36"/>
            <p:cNvSpPr/>
            <p:nvPr/>
          </p:nvSpPr>
          <p:spPr>
            <a:xfrm>
              <a:off x="1728325" y="1637150"/>
              <a:ext cx="225" cy="1550"/>
            </a:xfrm>
            <a:custGeom>
              <a:avLst/>
              <a:gdLst/>
              <a:ahLst/>
              <a:cxnLst/>
              <a:rect l="l" t="t" r="r" b="b"/>
              <a:pathLst>
                <a:path w="9" h="62" extrusionOk="0">
                  <a:moveTo>
                    <a:pt x="0" y="0"/>
                  </a:moveTo>
                  <a:lnTo>
                    <a:pt x="0" y="61"/>
                  </a:lnTo>
                  <a:lnTo>
                    <a:pt x="9" y="61"/>
                  </a:lnTo>
                  <a:lnTo>
                    <a:pt x="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6"/>
            <p:cNvSpPr/>
            <p:nvPr/>
          </p:nvSpPr>
          <p:spPr>
            <a:xfrm>
              <a:off x="1728100" y="1637150"/>
              <a:ext cx="200" cy="1550"/>
            </a:xfrm>
            <a:custGeom>
              <a:avLst/>
              <a:gdLst/>
              <a:ahLst/>
              <a:cxnLst/>
              <a:rect l="l" t="t" r="r" b="b"/>
              <a:pathLst>
                <a:path w="8" h="62" extrusionOk="0">
                  <a:moveTo>
                    <a:pt x="0" y="0"/>
                  </a:moveTo>
                  <a:lnTo>
                    <a:pt x="0" y="61"/>
                  </a:lnTo>
                  <a:lnTo>
                    <a:pt x="8" y="61"/>
                  </a:lnTo>
                  <a:lnTo>
                    <a:pt x="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6"/>
            <p:cNvSpPr/>
            <p:nvPr/>
          </p:nvSpPr>
          <p:spPr>
            <a:xfrm>
              <a:off x="1727925" y="1637150"/>
              <a:ext cx="200" cy="1550"/>
            </a:xfrm>
            <a:custGeom>
              <a:avLst/>
              <a:gdLst/>
              <a:ahLst/>
              <a:cxnLst/>
              <a:rect l="l" t="t" r="r" b="b"/>
              <a:pathLst>
                <a:path w="8" h="62" extrusionOk="0">
                  <a:moveTo>
                    <a:pt x="0" y="0"/>
                  </a:moveTo>
                  <a:lnTo>
                    <a:pt x="0" y="61"/>
                  </a:lnTo>
                  <a:lnTo>
                    <a:pt x="7" y="61"/>
                  </a:lnTo>
                  <a:lnTo>
                    <a:pt x="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6"/>
            <p:cNvSpPr/>
            <p:nvPr/>
          </p:nvSpPr>
          <p:spPr>
            <a:xfrm>
              <a:off x="1727775" y="1637100"/>
              <a:ext cx="175" cy="1550"/>
            </a:xfrm>
            <a:custGeom>
              <a:avLst/>
              <a:gdLst/>
              <a:ahLst/>
              <a:cxnLst/>
              <a:rect l="l" t="t" r="r" b="b"/>
              <a:pathLst>
                <a:path w="7" h="62" extrusionOk="0">
                  <a:moveTo>
                    <a:pt x="0" y="1"/>
                  </a:moveTo>
                  <a:lnTo>
                    <a:pt x="0" y="60"/>
                  </a:lnTo>
                  <a:lnTo>
                    <a:pt x="6" y="62"/>
                  </a:lnTo>
                  <a:lnTo>
                    <a:pt x="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6"/>
            <p:cNvSpPr/>
            <p:nvPr/>
          </p:nvSpPr>
          <p:spPr>
            <a:xfrm>
              <a:off x="1727550" y="1637050"/>
              <a:ext cx="250" cy="1575"/>
            </a:xfrm>
            <a:custGeom>
              <a:avLst/>
              <a:gdLst/>
              <a:ahLst/>
              <a:cxnLst/>
              <a:rect l="l" t="t" r="r" b="b"/>
              <a:pathLst>
                <a:path w="10" h="63" extrusionOk="0">
                  <a:moveTo>
                    <a:pt x="1" y="0"/>
                  </a:moveTo>
                  <a:lnTo>
                    <a:pt x="1" y="61"/>
                  </a:lnTo>
                  <a:cubicBezTo>
                    <a:pt x="4" y="61"/>
                    <a:pt x="7" y="62"/>
                    <a:pt x="9" y="62"/>
                  </a:cubicBezTo>
                  <a:lnTo>
                    <a:pt x="9" y="3"/>
                  </a:lnTo>
                  <a:cubicBezTo>
                    <a:pt x="7" y="1"/>
                    <a:pt x="4" y="1"/>
                    <a:pt x="1"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6"/>
            <p:cNvSpPr/>
            <p:nvPr/>
          </p:nvSpPr>
          <p:spPr>
            <a:xfrm>
              <a:off x="1727300" y="1636975"/>
              <a:ext cx="275" cy="1600"/>
            </a:xfrm>
            <a:custGeom>
              <a:avLst/>
              <a:gdLst/>
              <a:ahLst/>
              <a:cxnLst/>
              <a:rect l="l" t="t" r="r" b="b"/>
              <a:pathLst>
                <a:path w="11" h="64" extrusionOk="0">
                  <a:moveTo>
                    <a:pt x="1" y="0"/>
                  </a:moveTo>
                  <a:lnTo>
                    <a:pt x="1" y="61"/>
                  </a:lnTo>
                  <a:cubicBezTo>
                    <a:pt x="3" y="62"/>
                    <a:pt x="6" y="62"/>
                    <a:pt x="11" y="64"/>
                  </a:cubicBezTo>
                  <a:lnTo>
                    <a:pt x="11" y="3"/>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6"/>
            <p:cNvSpPr/>
            <p:nvPr/>
          </p:nvSpPr>
          <p:spPr>
            <a:xfrm>
              <a:off x="1724550" y="1633225"/>
              <a:ext cx="2775" cy="5300"/>
            </a:xfrm>
            <a:custGeom>
              <a:avLst/>
              <a:gdLst/>
              <a:ahLst/>
              <a:cxnLst/>
              <a:rect l="l" t="t" r="r" b="b"/>
              <a:pathLst>
                <a:path w="111" h="212" extrusionOk="0">
                  <a:moveTo>
                    <a:pt x="0" y="1"/>
                  </a:moveTo>
                  <a:lnTo>
                    <a:pt x="0" y="62"/>
                  </a:lnTo>
                  <a:cubicBezTo>
                    <a:pt x="0" y="110"/>
                    <a:pt x="44" y="168"/>
                    <a:pt x="92" y="201"/>
                  </a:cubicBezTo>
                  <a:lnTo>
                    <a:pt x="98" y="204"/>
                  </a:lnTo>
                  <a:cubicBezTo>
                    <a:pt x="102" y="207"/>
                    <a:pt x="106" y="208"/>
                    <a:pt x="111" y="211"/>
                  </a:cubicBezTo>
                  <a:lnTo>
                    <a:pt x="111" y="150"/>
                  </a:lnTo>
                  <a:cubicBezTo>
                    <a:pt x="106" y="149"/>
                    <a:pt x="102" y="146"/>
                    <a:pt x="98" y="144"/>
                  </a:cubicBezTo>
                  <a:lnTo>
                    <a:pt x="92" y="140"/>
                  </a:lnTo>
                  <a:cubicBezTo>
                    <a:pt x="44" y="107"/>
                    <a:pt x="0" y="50"/>
                    <a:pt x="0"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6"/>
            <p:cNvSpPr/>
            <p:nvPr/>
          </p:nvSpPr>
          <p:spPr>
            <a:xfrm>
              <a:off x="1722550" y="1631075"/>
              <a:ext cx="12075" cy="6125"/>
            </a:xfrm>
            <a:custGeom>
              <a:avLst/>
              <a:gdLst/>
              <a:ahLst/>
              <a:cxnLst/>
              <a:rect l="l" t="t" r="r" b="b"/>
              <a:pathLst>
                <a:path w="483" h="245" extrusionOk="0">
                  <a:moveTo>
                    <a:pt x="239" y="1"/>
                  </a:moveTo>
                  <a:cubicBezTo>
                    <a:pt x="1" y="1"/>
                    <a:pt x="77" y="162"/>
                    <a:pt x="172" y="226"/>
                  </a:cubicBezTo>
                  <a:lnTo>
                    <a:pt x="178" y="230"/>
                  </a:lnTo>
                  <a:cubicBezTo>
                    <a:pt x="195" y="240"/>
                    <a:pt x="214" y="244"/>
                    <a:pt x="233" y="244"/>
                  </a:cubicBezTo>
                  <a:cubicBezTo>
                    <a:pt x="325" y="244"/>
                    <a:pt x="434" y="150"/>
                    <a:pt x="466" y="113"/>
                  </a:cubicBezTo>
                  <a:cubicBezTo>
                    <a:pt x="482" y="94"/>
                    <a:pt x="465" y="72"/>
                    <a:pt x="431" y="55"/>
                  </a:cubicBezTo>
                  <a:cubicBezTo>
                    <a:pt x="376" y="24"/>
                    <a:pt x="317" y="7"/>
                    <a:pt x="254" y="1"/>
                  </a:cubicBezTo>
                  <a:cubicBezTo>
                    <a:pt x="249" y="1"/>
                    <a:pt x="244"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6"/>
            <p:cNvSpPr/>
            <p:nvPr/>
          </p:nvSpPr>
          <p:spPr>
            <a:xfrm>
              <a:off x="1730025" y="1644225"/>
              <a:ext cx="10500" cy="2325"/>
            </a:xfrm>
            <a:custGeom>
              <a:avLst/>
              <a:gdLst/>
              <a:ahLst/>
              <a:cxnLst/>
              <a:rect l="l" t="t" r="r" b="b"/>
              <a:pathLst>
                <a:path w="420" h="93" extrusionOk="0">
                  <a:moveTo>
                    <a:pt x="2" y="4"/>
                  </a:moveTo>
                  <a:cubicBezTo>
                    <a:pt x="1" y="8"/>
                    <a:pt x="1" y="11"/>
                    <a:pt x="2" y="13"/>
                  </a:cubicBezTo>
                  <a:lnTo>
                    <a:pt x="2" y="13"/>
                  </a:lnTo>
                  <a:lnTo>
                    <a:pt x="2" y="4"/>
                  </a:lnTo>
                  <a:close/>
                  <a:moveTo>
                    <a:pt x="416" y="0"/>
                  </a:moveTo>
                  <a:lnTo>
                    <a:pt x="416" y="16"/>
                  </a:lnTo>
                  <a:lnTo>
                    <a:pt x="416" y="16"/>
                  </a:lnTo>
                  <a:cubicBezTo>
                    <a:pt x="417" y="15"/>
                    <a:pt x="417" y="14"/>
                    <a:pt x="418" y="13"/>
                  </a:cubicBezTo>
                  <a:cubicBezTo>
                    <a:pt x="418" y="12"/>
                    <a:pt x="419" y="10"/>
                    <a:pt x="419" y="7"/>
                  </a:cubicBezTo>
                  <a:cubicBezTo>
                    <a:pt x="419" y="4"/>
                    <a:pt x="419" y="2"/>
                    <a:pt x="419" y="0"/>
                  </a:cubicBezTo>
                  <a:close/>
                  <a:moveTo>
                    <a:pt x="2" y="13"/>
                  </a:moveTo>
                  <a:lnTo>
                    <a:pt x="2" y="47"/>
                  </a:lnTo>
                  <a:cubicBezTo>
                    <a:pt x="0" y="54"/>
                    <a:pt x="3" y="62"/>
                    <a:pt x="8" y="68"/>
                  </a:cubicBezTo>
                  <a:cubicBezTo>
                    <a:pt x="10" y="71"/>
                    <a:pt x="13" y="73"/>
                    <a:pt x="16" y="76"/>
                  </a:cubicBezTo>
                  <a:cubicBezTo>
                    <a:pt x="19" y="77"/>
                    <a:pt x="22" y="78"/>
                    <a:pt x="25" y="80"/>
                  </a:cubicBezTo>
                  <a:lnTo>
                    <a:pt x="28" y="80"/>
                  </a:lnTo>
                  <a:lnTo>
                    <a:pt x="32" y="81"/>
                  </a:lnTo>
                  <a:lnTo>
                    <a:pt x="38" y="83"/>
                  </a:lnTo>
                  <a:lnTo>
                    <a:pt x="45" y="86"/>
                  </a:lnTo>
                  <a:lnTo>
                    <a:pt x="50" y="87"/>
                  </a:lnTo>
                  <a:lnTo>
                    <a:pt x="53" y="87"/>
                  </a:lnTo>
                  <a:lnTo>
                    <a:pt x="63" y="89"/>
                  </a:lnTo>
                  <a:lnTo>
                    <a:pt x="73" y="90"/>
                  </a:lnTo>
                  <a:lnTo>
                    <a:pt x="80" y="90"/>
                  </a:lnTo>
                  <a:lnTo>
                    <a:pt x="103" y="93"/>
                  </a:lnTo>
                  <a:lnTo>
                    <a:pt x="253" y="93"/>
                  </a:lnTo>
                  <a:lnTo>
                    <a:pt x="266" y="91"/>
                  </a:lnTo>
                  <a:lnTo>
                    <a:pt x="286" y="90"/>
                  </a:lnTo>
                  <a:lnTo>
                    <a:pt x="299" y="90"/>
                  </a:lnTo>
                  <a:lnTo>
                    <a:pt x="312" y="89"/>
                  </a:lnTo>
                  <a:lnTo>
                    <a:pt x="325" y="87"/>
                  </a:lnTo>
                  <a:lnTo>
                    <a:pt x="338" y="84"/>
                  </a:lnTo>
                  <a:lnTo>
                    <a:pt x="345" y="83"/>
                  </a:lnTo>
                  <a:lnTo>
                    <a:pt x="351" y="83"/>
                  </a:lnTo>
                  <a:lnTo>
                    <a:pt x="360" y="80"/>
                  </a:lnTo>
                  <a:cubicBezTo>
                    <a:pt x="364" y="80"/>
                    <a:pt x="369" y="78"/>
                    <a:pt x="372" y="77"/>
                  </a:cubicBezTo>
                  <a:lnTo>
                    <a:pt x="380" y="76"/>
                  </a:lnTo>
                  <a:lnTo>
                    <a:pt x="385" y="74"/>
                  </a:lnTo>
                  <a:cubicBezTo>
                    <a:pt x="387" y="73"/>
                    <a:pt x="390" y="73"/>
                    <a:pt x="393" y="71"/>
                  </a:cubicBezTo>
                  <a:cubicBezTo>
                    <a:pt x="396" y="70"/>
                    <a:pt x="399" y="68"/>
                    <a:pt x="402" y="67"/>
                  </a:cubicBezTo>
                  <a:lnTo>
                    <a:pt x="406" y="65"/>
                  </a:lnTo>
                  <a:lnTo>
                    <a:pt x="409" y="61"/>
                  </a:lnTo>
                  <a:cubicBezTo>
                    <a:pt x="411" y="61"/>
                    <a:pt x="411" y="61"/>
                    <a:pt x="411" y="60"/>
                  </a:cubicBezTo>
                  <a:cubicBezTo>
                    <a:pt x="412" y="60"/>
                    <a:pt x="412" y="60"/>
                    <a:pt x="412" y="58"/>
                  </a:cubicBezTo>
                  <a:lnTo>
                    <a:pt x="414" y="58"/>
                  </a:lnTo>
                  <a:cubicBezTo>
                    <a:pt x="414" y="58"/>
                    <a:pt x="415" y="57"/>
                    <a:pt x="416" y="55"/>
                  </a:cubicBezTo>
                  <a:lnTo>
                    <a:pt x="416" y="52"/>
                  </a:lnTo>
                  <a:cubicBezTo>
                    <a:pt x="416" y="52"/>
                    <a:pt x="416" y="51"/>
                    <a:pt x="416" y="49"/>
                  </a:cubicBezTo>
                  <a:cubicBezTo>
                    <a:pt x="416" y="49"/>
                    <a:pt x="416" y="49"/>
                    <a:pt x="416" y="48"/>
                  </a:cubicBezTo>
                  <a:cubicBezTo>
                    <a:pt x="416" y="47"/>
                    <a:pt x="416" y="45"/>
                    <a:pt x="416" y="42"/>
                  </a:cubicBezTo>
                  <a:lnTo>
                    <a:pt x="416" y="16"/>
                  </a:lnTo>
                  <a:lnTo>
                    <a:pt x="416" y="16"/>
                  </a:lnTo>
                  <a:cubicBezTo>
                    <a:pt x="416" y="17"/>
                    <a:pt x="415" y="18"/>
                    <a:pt x="414" y="19"/>
                  </a:cubicBezTo>
                  <a:lnTo>
                    <a:pt x="412" y="20"/>
                  </a:lnTo>
                  <a:cubicBezTo>
                    <a:pt x="411" y="22"/>
                    <a:pt x="409" y="23"/>
                    <a:pt x="408" y="25"/>
                  </a:cubicBezTo>
                  <a:cubicBezTo>
                    <a:pt x="403" y="28"/>
                    <a:pt x="399" y="29"/>
                    <a:pt x="395" y="31"/>
                  </a:cubicBezTo>
                  <a:lnTo>
                    <a:pt x="393" y="31"/>
                  </a:lnTo>
                  <a:cubicBezTo>
                    <a:pt x="389" y="32"/>
                    <a:pt x="386" y="33"/>
                    <a:pt x="382" y="35"/>
                  </a:cubicBezTo>
                  <a:lnTo>
                    <a:pt x="373" y="38"/>
                  </a:lnTo>
                  <a:cubicBezTo>
                    <a:pt x="369" y="39"/>
                    <a:pt x="366" y="39"/>
                    <a:pt x="361" y="41"/>
                  </a:cubicBezTo>
                  <a:lnTo>
                    <a:pt x="353" y="42"/>
                  </a:lnTo>
                  <a:lnTo>
                    <a:pt x="340" y="45"/>
                  </a:lnTo>
                  <a:lnTo>
                    <a:pt x="327" y="47"/>
                  </a:lnTo>
                  <a:lnTo>
                    <a:pt x="314" y="48"/>
                  </a:lnTo>
                  <a:lnTo>
                    <a:pt x="299" y="49"/>
                  </a:lnTo>
                  <a:lnTo>
                    <a:pt x="286" y="51"/>
                  </a:lnTo>
                  <a:lnTo>
                    <a:pt x="267" y="52"/>
                  </a:lnTo>
                  <a:lnTo>
                    <a:pt x="253" y="54"/>
                  </a:lnTo>
                  <a:cubicBezTo>
                    <a:pt x="247" y="54"/>
                    <a:pt x="240" y="54"/>
                    <a:pt x="234" y="55"/>
                  </a:cubicBezTo>
                  <a:lnTo>
                    <a:pt x="147" y="55"/>
                  </a:lnTo>
                  <a:cubicBezTo>
                    <a:pt x="140" y="55"/>
                    <a:pt x="134" y="55"/>
                    <a:pt x="126" y="54"/>
                  </a:cubicBezTo>
                  <a:lnTo>
                    <a:pt x="118" y="54"/>
                  </a:lnTo>
                  <a:lnTo>
                    <a:pt x="103" y="52"/>
                  </a:lnTo>
                  <a:cubicBezTo>
                    <a:pt x="96" y="52"/>
                    <a:pt x="89" y="51"/>
                    <a:pt x="82" y="51"/>
                  </a:cubicBezTo>
                  <a:lnTo>
                    <a:pt x="73" y="49"/>
                  </a:lnTo>
                  <a:lnTo>
                    <a:pt x="64" y="48"/>
                  </a:lnTo>
                  <a:lnTo>
                    <a:pt x="50" y="45"/>
                  </a:lnTo>
                  <a:lnTo>
                    <a:pt x="45" y="44"/>
                  </a:lnTo>
                  <a:cubicBezTo>
                    <a:pt x="41" y="42"/>
                    <a:pt x="37" y="42"/>
                    <a:pt x="32" y="41"/>
                  </a:cubicBezTo>
                  <a:lnTo>
                    <a:pt x="28" y="39"/>
                  </a:lnTo>
                  <a:cubicBezTo>
                    <a:pt x="25" y="38"/>
                    <a:pt x="21" y="36"/>
                    <a:pt x="16" y="33"/>
                  </a:cubicBezTo>
                  <a:cubicBezTo>
                    <a:pt x="13" y="32"/>
                    <a:pt x="10" y="29"/>
                    <a:pt x="8" y="26"/>
                  </a:cubicBezTo>
                  <a:cubicBezTo>
                    <a:pt x="5" y="23"/>
                    <a:pt x="3" y="18"/>
                    <a:pt x="2" y="13"/>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36"/>
            <p:cNvSpPr/>
            <p:nvPr/>
          </p:nvSpPr>
          <p:spPr>
            <a:xfrm>
              <a:off x="1729375" y="1640525"/>
              <a:ext cx="11825" cy="5100"/>
            </a:xfrm>
            <a:custGeom>
              <a:avLst/>
              <a:gdLst/>
              <a:ahLst/>
              <a:cxnLst/>
              <a:rect l="l" t="t" r="r" b="b"/>
              <a:pathLst>
                <a:path w="473" h="204" extrusionOk="0">
                  <a:moveTo>
                    <a:pt x="242" y="0"/>
                  </a:moveTo>
                  <a:cubicBezTo>
                    <a:pt x="89" y="0"/>
                    <a:pt x="1" y="135"/>
                    <a:pt x="32" y="174"/>
                  </a:cubicBezTo>
                  <a:cubicBezTo>
                    <a:pt x="35" y="177"/>
                    <a:pt x="38" y="180"/>
                    <a:pt x="41" y="181"/>
                  </a:cubicBezTo>
                  <a:cubicBezTo>
                    <a:pt x="68" y="197"/>
                    <a:pt x="136" y="204"/>
                    <a:pt x="209" y="204"/>
                  </a:cubicBezTo>
                  <a:cubicBezTo>
                    <a:pt x="302" y="204"/>
                    <a:pt x="403" y="192"/>
                    <a:pt x="432" y="173"/>
                  </a:cubicBezTo>
                  <a:cubicBezTo>
                    <a:pt x="473" y="145"/>
                    <a:pt x="413" y="68"/>
                    <a:pt x="342" y="28"/>
                  </a:cubicBezTo>
                  <a:cubicBezTo>
                    <a:pt x="321" y="15"/>
                    <a:pt x="297" y="6"/>
                    <a:pt x="271" y="2"/>
                  </a:cubicBezTo>
                  <a:cubicBezTo>
                    <a:pt x="261" y="1"/>
                    <a:pt x="251"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36"/>
            <p:cNvSpPr/>
            <p:nvPr/>
          </p:nvSpPr>
          <p:spPr>
            <a:xfrm>
              <a:off x="1696225" y="1654800"/>
              <a:ext cx="3300" cy="16475"/>
            </a:xfrm>
            <a:custGeom>
              <a:avLst/>
              <a:gdLst/>
              <a:ahLst/>
              <a:cxnLst/>
              <a:rect l="l" t="t" r="r" b="b"/>
              <a:pathLst>
                <a:path w="132" h="659" extrusionOk="0">
                  <a:moveTo>
                    <a:pt x="130" y="1"/>
                  </a:moveTo>
                  <a:lnTo>
                    <a:pt x="1" y="76"/>
                  </a:lnTo>
                  <a:lnTo>
                    <a:pt x="2" y="659"/>
                  </a:lnTo>
                  <a:lnTo>
                    <a:pt x="131" y="585"/>
                  </a:lnTo>
                  <a:lnTo>
                    <a:pt x="13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6"/>
            <p:cNvSpPr/>
            <p:nvPr/>
          </p:nvSpPr>
          <p:spPr>
            <a:xfrm>
              <a:off x="1694600" y="1655750"/>
              <a:ext cx="1700" cy="15525"/>
            </a:xfrm>
            <a:custGeom>
              <a:avLst/>
              <a:gdLst/>
              <a:ahLst/>
              <a:cxnLst/>
              <a:rect l="l" t="t" r="r" b="b"/>
              <a:pathLst>
                <a:path w="68" h="621" extrusionOk="0">
                  <a:moveTo>
                    <a:pt x="1" y="0"/>
                  </a:moveTo>
                  <a:lnTo>
                    <a:pt x="2" y="583"/>
                  </a:lnTo>
                  <a:lnTo>
                    <a:pt x="67" y="621"/>
                  </a:lnTo>
                  <a:lnTo>
                    <a:pt x="66"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6"/>
            <p:cNvSpPr/>
            <p:nvPr/>
          </p:nvSpPr>
          <p:spPr>
            <a:xfrm>
              <a:off x="1694600" y="1653850"/>
              <a:ext cx="4875" cy="2850"/>
            </a:xfrm>
            <a:custGeom>
              <a:avLst/>
              <a:gdLst/>
              <a:ahLst/>
              <a:cxnLst/>
              <a:rect l="l" t="t" r="r" b="b"/>
              <a:pathLst>
                <a:path w="195" h="114" extrusionOk="0">
                  <a:moveTo>
                    <a:pt x="131" y="1"/>
                  </a:moveTo>
                  <a:lnTo>
                    <a:pt x="1" y="76"/>
                  </a:lnTo>
                  <a:lnTo>
                    <a:pt x="66" y="114"/>
                  </a:lnTo>
                  <a:lnTo>
                    <a:pt x="195" y="39"/>
                  </a:lnTo>
                  <a:lnTo>
                    <a:pt x="13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6"/>
            <p:cNvSpPr/>
            <p:nvPr/>
          </p:nvSpPr>
          <p:spPr>
            <a:xfrm>
              <a:off x="1707375" y="1648375"/>
              <a:ext cx="3300" cy="16500"/>
            </a:xfrm>
            <a:custGeom>
              <a:avLst/>
              <a:gdLst/>
              <a:ahLst/>
              <a:cxnLst/>
              <a:rect l="l" t="t" r="r" b="b"/>
              <a:pathLst>
                <a:path w="132" h="660" extrusionOk="0">
                  <a:moveTo>
                    <a:pt x="129" y="1"/>
                  </a:moveTo>
                  <a:lnTo>
                    <a:pt x="0" y="75"/>
                  </a:lnTo>
                  <a:lnTo>
                    <a:pt x="1" y="659"/>
                  </a:lnTo>
                  <a:lnTo>
                    <a:pt x="132" y="584"/>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6"/>
            <p:cNvSpPr/>
            <p:nvPr/>
          </p:nvSpPr>
          <p:spPr>
            <a:xfrm>
              <a:off x="1705775" y="1649300"/>
              <a:ext cx="1650" cy="15575"/>
            </a:xfrm>
            <a:custGeom>
              <a:avLst/>
              <a:gdLst/>
              <a:ahLst/>
              <a:cxnLst/>
              <a:rect l="l" t="t" r="r" b="b"/>
              <a:pathLst>
                <a:path w="66" h="623" extrusionOk="0">
                  <a:moveTo>
                    <a:pt x="0" y="0"/>
                  </a:moveTo>
                  <a:lnTo>
                    <a:pt x="2" y="585"/>
                  </a:lnTo>
                  <a:lnTo>
                    <a:pt x="65" y="622"/>
                  </a:lnTo>
                  <a:lnTo>
                    <a:pt x="64" y="38"/>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6"/>
            <p:cNvSpPr/>
            <p:nvPr/>
          </p:nvSpPr>
          <p:spPr>
            <a:xfrm>
              <a:off x="1705775" y="1647450"/>
              <a:ext cx="4850" cy="2800"/>
            </a:xfrm>
            <a:custGeom>
              <a:avLst/>
              <a:gdLst/>
              <a:ahLst/>
              <a:cxnLst/>
              <a:rect l="l" t="t" r="r" b="b"/>
              <a:pathLst>
                <a:path w="194" h="112" extrusionOk="0">
                  <a:moveTo>
                    <a:pt x="129" y="0"/>
                  </a:moveTo>
                  <a:lnTo>
                    <a:pt x="0" y="74"/>
                  </a:lnTo>
                  <a:lnTo>
                    <a:pt x="64" y="112"/>
                  </a:lnTo>
                  <a:lnTo>
                    <a:pt x="193" y="38"/>
                  </a:lnTo>
                  <a:lnTo>
                    <a:pt x="12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6"/>
            <p:cNvSpPr/>
            <p:nvPr/>
          </p:nvSpPr>
          <p:spPr>
            <a:xfrm>
              <a:off x="1716900" y="1642875"/>
              <a:ext cx="1700" cy="15550"/>
            </a:xfrm>
            <a:custGeom>
              <a:avLst/>
              <a:gdLst/>
              <a:ahLst/>
              <a:cxnLst/>
              <a:rect l="l" t="t" r="r" b="b"/>
              <a:pathLst>
                <a:path w="68" h="622" extrusionOk="0">
                  <a:moveTo>
                    <a:pt x="0" y="0"/>
                  </a:moveTo>
                  <a:lnTo>
                    <a:pt x="2" y="585"/>
                  </a:lnTo>
                  <a:lnTo>
                    <a:pt x="67" y="621"/>
                  </a:lnTo>
                  <a:lnTo>
                    <a:pt x="64" y="38"/>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6"/>
            <p:cNvSpPr/>
            <p:nvPr/>
          </p:nvSpPr>
          <p:spPr>
            <a:xfrm>
              <a:off x="1716900" y="1641925"/>
              <a:ext cx="3250" cy="1925"/>
            </a:xfrm>
            <a:custGeom>
              <a:avLst/>
              <a:gdLst/>
              <a:ahLst/>
              <a:cxnLst/>
              <a:rect l="l" t="t" r="r" b="b"/>
              <a:pathLst>
                <a:path w="130" h="77" extrusionOk="0">
                  <a:moveTo>
                    <a:pt x="66" y="1"/>
                  </a:moveTo>
                  <a:lnTo>
                    <a:pt x="0" y="38"/>
                  </a:lnTo>
                  <a:lnTo>
                    <a:pt x="64" y="76"/>
                  </a:lnTo>
                  <a:lnTo>
                    <a:pt x="129" y="38"/>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6"/>
            <p:cNvSpPr/>
            <p:nvPr/>
          </p:nvSpPr>
          <p:spPr>
            <a:xfrm>
              <a:off x="1718500" y="1637700"/>
              <a:ext cx="1650" cy="5200"/>
            </a:xfrm>
            <a:custGeom>
              <a:avLst/>
              <a:gdLst/>
              <a:ahLst/>
              <a:cxnLst/>
              <a:rect l="l" t="t" r="r" b="b"/>
              <a:pathLst>
                <a:path w="66" h="208" extrusionOk="0">
                  <a:moveTo>
                    <a:pt x="0" y="0"/>
                  </a:moveTo>
                  <a:lnTo>
                    <a:pt x="2" y="170"/>
                  </a:lnTo>
                  <a:lnTo>
                    <a:pt x="65" y="207"/>
                  </a:lnTo>
                  <a:lnTo>
                    <a:pt x="65" y="38"/>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36"/>
            <p:cNvSpPr/>
            <p:nvPr/>
          </p:nvSpPr>
          <p:spPr>
            <a:xfrm>
              <a:off x="1716900" y="1637700"/>
              <a:ext cx="3250" cy="1900"/>
            </a:xfrm>
            <a:custGeom>
              <a:avLst/>
              <a:gdLst/>
              <a:ahLst/>
              <a:cxnLst/>
              <a:rect l="l" t="t" r="r" b="b"/>
              <a:pathLst>
                <a:path w="130" h="76" extrusionOk="0">
                  <a:moveTo>
                    <a:pt x="64" y="0"/>
                  </a:moveTo>
                  <a:lnTo>
                    <a:pt x="0" y="38"/>
                  </a:lnTo>
                  <a:lnTo>
                    <a:pt x="64" y="76"/>
                  </a:lnTo>
                  <a:lnTo>
                    <a:pt x="129" y="38"/>
                  </a:lnTo>
                  <a:lnTo>
                    <a:pt x="6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36"/>
            <p:cNvSpPr/>
            <p:nvPr/>
          </p:nvSpPr>
          <p:spPr>
            <a:xfrm>
              <a:off x="1716850" y="1630150"/>
              <a:ext cx="1675" cy="9450"/>
            </a:xfrm>
            <a:custGeom>
              <a:avLst/>
              <a:gdLst/>
              <a:ahLst/>
              <a:cxnLst/>
              <a:rect l="l" t="t" r="r" b="b"/>
              <a:pathLst>
                <a:path w="67" h="378" extrusionOk="0">
                  <a:moveTo>
                    <a:pt x="1" y="1"/>
                  </a:moveTo>
                  <a:lnTo>
                    <a:pt x="2" y="340"/>
                  </a:lnTo>
                  <a:lnTo>
                    <a:pt x="66" y="378"/>
                  </a:lnTo>
                  <a:lnTo>
                    <a:pt x="65" y="38"/>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6"/>
            <p:cNvSpPr/>
            <p:nvPr/>
          </p:nvSpPr>
          <p:spPr>
            <a:xfrm>
              <a:off x="1718450" y="1627125"/>
              <a:ext cx="2825" cy="1200"/>
            </a:xfrm>
            <a:custGeom>
              <a:avLst/>
              <a:gdLst/>
              <a:ahLst/>
              <a:cxnLst/>
              <a:rect l="l" t="t" r="r" b="b"/>
              <a:pathLst>
                <a:path w="113" h="48" extrusionOk="0">
                  <a:moveTo>
                    <a:pt x="28" y="1"/>
                  </a:moveTo>
                  <a:cubicBezTo>
                    <a:pt x="19" y="1"/>
                    <a:pt x="9" y="4"/>
                    <a:pt x="1" y="10"/>
                  </a:cubicBezTo>
                  <a:lnTo>
                    <a:pt x="66" y="48"/>
                  </a:lnTo>
                  <a:cubicBezTo>
                    <a:pt x="74" y="42"/>
                    <a:pt x="83" y="39"/>
                    <a:pt x="92" y="39"/>
                  </a:cubicBezTo>
                  <a:cubicBezTo>
                    <a:pt x="99" y="39"/>
                    <a:pt x="106" y="40"/>
                    <a:pt x="112" y="43"/>
                  </a:cubicBezTo>
                  <a:lnTo>
                    <a:pt x="47" y="6"/>
                  </a:lnTo>
                  <a:cubicBezTo>
                    <a:pt x="41" y="2"/>
                    <a:pt x="35" y="1"/>
                    <a:pt x="28"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6"/>
            <p:cNvSpPr/>
            <p:nvPr/>
          </p:nvSpPr>
          <p:spPr>
            <a:xfrm>
              <a:off x="1718450" y="1627250"/>
              <a:ext cx="1875" cy="1075"/>
            </a:xfrm>
            <a:custGeom>
              <a:avLst/>
              <a:gdLst/>
              <a:ahLst/>
              <a:cxnLst/>
              <a:rect l="l" t="t" r="r" b="b"/>
              <a:pathLst>
                <a:path w="75" h="43" extrusionOk="0">
                  <a:moveTo>
                    <a:pt x="11" y="1"/>
                  </a:moveTo>
                  <a:cubicBezTo>
                    <a:pt x="7" y="2"/>
                    <a:pt x="4" y="3"/>
                    <a:pt x="1" y="5"/>
                  </a:cubicBezTo>
                  <a:lnTo>
                    <a:pt x="66" y="43"/>
                  </a:lnTo>
                  <a:cubicBezTo>
                    <a:pt x="69" y="40"/>
                    <a:pt x="72" y="38"/>
                    <a:pt x="75" y="38"/>
                  </a:cubicBezTo>
                  <a:lnTo>
                    <a:pt x="1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6"/>
            <p:cNvSpPr/>
            <p:nvPr/>
          </p:nvSpPr>
          <p:spPr>
            <a:xfrm>
              <a:off x="1718700" y="1627175"/>
              <a:ext cx="1800" cy="1050"/>
            </a:xfrm>
            <a:custGeom>
              <a:avLst/>
              <a:gdLst/>
              <a:ahLst/>
              <a:cxnLst/>
              <a:rect l="l" t="t" r="r" b="b"/>
              <a:pathLst>
                <a:path w="72" h="42" extrusionOk="0">
                  <a:moveTo>
                    <a:pt x="8" y="1"/>
                  </a:moveTo>
                  <a:cubicBezTo>
                    <a:pt x="5" y="1"/>
                    <a:pt x="2" y="2"/>
                    <a:pt x="1" y="4"/>
                  </a:cubicBezTo>
                  <a:lnTo>
                    <a:pt x="65" y="41"/>
                  </a:lnTo>
                  <a:lnTo>
                    <a:pt x="72" y="38"/>
                  </a:ln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6"/>
            <p:cNvSpPr/>
            <p:nvPr/>
          </p:nvSpPr>
          <p:spPr>
            <a:xfrm>
              <a:off x="1718900" y="1627150"/>
              <a:ext cx="1750" cy="1000"/>
            </a:xfrm>
            <a:custGeom>
              <a:avLst/>
              <a:gdLst/>
              <a:ahLst/>
              <a:cxnLst/>
              <a:rect l="l" t="t" r="r" b="b"/>
              <a:pathLst>
                <a:path w="70" h="40" extrusionOk="0">
                  <a:moveTo>
                    <a:pt x="6" y="0"/>
                  </a:moveTo>
                  <a:cubicBezTo>
                    <a:pt x="4" y="0"/>
                    <a:pt x="2" y="2"/>
                    <a:pt x="0" y="2"/>
                  </a:cubicBezTo>
                  <a:lnTo>
                    <a:pt x="64" y="39"/>
                  </a:lnTo>
                  <a:lnTo>
                    <a:pt x="70" y="38"/>
                  </a:lnTo>
                  <a:lnTo>
                    <a:pt x="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6"/>
            <p:cNvSpPr/>
            <p:nvPr/>
          </p:nvSpPr>
          <p:spPr>
            <a:xfrm>
              <a:off x="1719025" y="1627150"/>
              <a:ext cx="1775" cy="950"/>
            </a:xfrm>
            <a:custGeom>
              <a:avLst/>
              <a:gdLst/>
              <a:ahLst/>
              <a:cxnLst/>
              <a:rect l="l" t="t" r="r" b="b"/>
              <a:pathLst>
                <a:path w="71" h="38" extrusionOk="0">
                  <a:moveTo>
                    <a:pt x="1" y="0"/>
                  </a:moveTo>
                  <a:lnTo>
                    <a:pt x="65" y="38"/>
                  </a:lnTo>
                  <a:lnTo>
                    <a:pt x="71"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6"/>
            <p:cNvSpPr/>
            <p:nvPr/>
          </p:nvSpPr>
          <p:spPr>
            <a:xfrm>
              <a:off x="1719150" y="1627150"/>
              <a:ext cx="1750" cy="950"/>
            </a:xfrm>
            <a:custGeom>
              <a:avLst/>
              <a:gdLst/>
              <a:ahLst/>
              <a:cxnLst/>
              <a:rect l="l" t="t" r="r" b="b"/>
              <a:pathLst>
                <a:path w="70" h="38" extrusionOk="0">
                  <a:moveTo>
                    <a:pt x="0" y="0"/>
                  </a:moveTo>
                  <a:lnTo>
                    <a:pt x="66" y="38"/>
                  </a:lnTo>
                  <a:cubicBezTo>
                    <a:pt x="66" y="37"/>
                    <a:pt x="67" y="37"/>
                    <a:pt x="68" y="37"/>
                  </a:cubicBezTo>
                  <a:cubicBezTo>
                    <a:pt x="68" y="37"/>
                    <a:pt x="68" y="37"/>
                    <a:pt x="68" y="37"/>
                  </a:cubicBezTo>
                  <a:lnTo>
                    <a:pt x="68" y="37"/>
                  </a:lnTo>
                  <a:lnTo>
                    <a:pt x="5" y="0"/>
                  </a:lnTo>
                  <a:close/>
                  <a:moveTo>
                    <a:pt x="68" y="37"/>
                  </a:moveTo>
                  <a:lnTo>
                    <a:pt x="70" y="38"/>
                  </a:lnTo>
                  <a:cubicBezTo>
                    <a:pt x="69" y="37"/>
                    <a:pt x="69" y="37"/>
                    <a:pt x="68" y="37"/>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6"/>
            <p:cNvSpPr/>
            <p:nvPr/>
          </p:nvSpPr>
          <p:spPr>
            <a:xfrm>
              <a:off x="1719250" y="1627150"/>
              <a:ext cx="1725" cy="950"/>
            </a:xfrm>
            <a:custGeom>
              <a:avLst/>
              <a:gdLst/>
              <a:ahLst/>
              <a:cxnLst/>
              <a:rect l="l" t="t" r="r" b="b"/>
              <a:pathLst>
                <a:path w="69" h="38" extrusionOk="0">
                  <a:moveTo>
                    <a:pt x="1" y="0"/>
                  </a:moveTo>
                  <a:lnTo>
                    <a:pt x="66" y="38"/>
                  </a:lnTo>
                  <a:lnTo>
                    <a:pt x="66" y="36"/>
                  </a:lnTo>
                  <a:lnTo>
                    <a:pt x="69" y="36"/>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6"/>
            <p:cNvSpPr/>
            <p:nvPr/>
          </p:nvSpPr>
          <p:spPr>
            <a:xfrm>
              <a:off x="1719375" y="1627150"/>
              <a:ext cx="1725" cy="950"/>
            </a:xfrm>
            <a:custGeom>
              <a:avLst/>
              <a:gdLst/>
              <a:ahLst/>
              <a:cxnLst/>
              <a:rect l="l" t="t" r="r" b="b"/>
              <a:pathLst>
                <a:path w="69" h="38" extrusionOk="0">
                  <a:moveTo>
                    <a:pt x="0" y="0"/>
                  </a:moveTo>
                  <a:lnTo>
                    <a:pt x="64" y="38"/>
                  </a:lnTo>
                  <a:lnTo>
                    <a:pt x="64" y="36"/>
                  </a:lnTo>
                  <a:lnTo>
                    <a:pt x="68"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36"/>
            <p:cNvSpPr/>
            <p:nvPr/>
          </p:nvSpPr>
          <p:spPr>
            <a:xfrm>
              <a:off x="1719425" y="1627175"/>
              <a:ext cx="1750" cy="975"/>
            </a:xfrm>
            <a:custGeom>
              <a:avLst/>
              <a:gdLst/>
              <a:ahLst/>
              <a:cxnLst/>
              <a:rect l="l" t="t" r="r" b="b"/>
              <a:pathLst>
                <a:path w="70" h="39" extrusionOk="0">
                  <a:moveTo>
                    <a:pt x="1" y="1"/>
                  </a:moveTo>
                  <a:lnTo>
                    <a:pt x="66" y="38"/>
                  </a:lnTo>
                  <a:lnTo>
                    <a:pt x="69" y="38"/>
                  </a:lnTo>
                  <a:lnTo>
                    <a:pt x="5" y="2"/>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36"/>
            <p:cNvSpPr/>
            <p:nvPr/>
          </p:nvSpPr>
          <p:spPr>
            <a:xfrm>
              <a:off x="1719550" y="1627175"/>
              <a:ext cx="1675" cy="1000"/>
            </a:xfrm>
            <a:custGeom>
              <a:avLst/>
              <a:gdLst/>
              <a:ahLst/>
              <a:cxnLst/>
              <a:rect l="l" t="t" r="r" b="b"/>
              <a:pathLst>
                <a:path w="67" h="40" extrusionOk="0">
                  <a:moveTo>
                    <a:pt x="0" y="1"/>
                  </a:moveTo>
                  <a:lnTo>
                    <a:pt x="3" y="4"/>
                  </a:lnTo>
                  <a:lnTo>
                    <a:pt x="55" y="33"/>
                  </a:lnTo>
                  <a:lnTo>
                    <a:pt x="55" y="33"/>
                  </a:lnTo>
                  <a:lnTo>
                    <a:pt x="0" y="1"/>
                  </a:lnTo>
                  <a:close/>
                  <a:moveTo>
                    <a:pt x="55" y="33"/>
                  </a:moveTo>
                  <a:lnTo>
                    <a:pt x="64" y="38"/>
                  </a:lnTo>
                  <a:lnTo>
                    <a:pt x="67" y="40"/>
                  </a:lnTo>
                  <a:lnTo>
                    <a:pt x="67" y="40"/>
                  </a:lnTo>
                  <a:lnTo>
                    <a:pt x="55" y="33"/>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6"/>
            <p:cNvSpPr/>
            <p:nvPr/>
          </p:nvSpPr>
          <p:spPr>
            <a:xfrm>
              <a:off x="1719625" y="1627250"/>
              <a:ext cx="1600" cy="975"/>
            </a:xfrm>
            <a:custGeom>
              <a:avLst/>
              <a:gdLst/>
              <a:ahLst/>
              <a:cxnLst/>
              <a:rect l="l" t="t" r="r" b="b"/>
              <a:pathLst>
                <a:path w="64" h="39" extrusionOk="0">
                  <a:moveTo>
                    <a:pt x="0" y="1"/>
                  </a:moveTo>
                  <a:lnTo>
                    <a:pt x="64" y="38"/>
                  </a:lnTo>
                  <a:lnTo>
                    <a:pt x="64" y="37"/>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6"/>
            <p:cNvSpPr/>
            <p:nvPr/>
          </p:nvSpPr>
          <p:spPr>
            <a:xfrm>
              <a:off x="1709000" y="1638625"/>
              <a:ext cx="9525" cy="5550"/>
            </a:xfrm>
            <a:custGeom>
              <a:avLst/>
              <a:gdLst/>
              <a:ahLst/>
              <a:cxnLst/>
              <a:rect l="l" t="t" r="r" b="b"/>
              <a:pathLst>
                <a:path w="381" h="222" extrusionOk="0">
                  <a:moveTo>
                    <a:pt x="316" y="1"/>
                  </a:moveTo>
                  <a:lnTo>
                    <a:pt x="0" y="184"/>
                  </a:lnTo>
                  <a:lnTo>
                    <a:pt x="64" y="221"/>
                  </a:lnTo>
                  <a:lnTo>
                    <a:pt x="380" y="39"/>
                  </a:lnTo>
                  <a:lnTo>
                    <a:pt x="31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6"/>
            <p:cNvSpPr/>
            <p:nvPr/>
          </p:nvSpPr>
          <p:spPr>
            <a:xfrm>
              <a:off x="1718500" y="1628075"/>
              <a:ext cx="3325" cy="30350"/>
            </a:xfrm>
            <a:custGeom>
              <a:avLst/>
              <a:gdLst/>
              <a:ahLst/>
              <a:cxnLst/>
              <a:rect l="l" t="t" r="r" b="b"/>
              <a:pathLst>
                <a:path w="133" h="1214" extrusionOk="0">
                  <a:moveTo>
                    <a:pt x="94" y="1"/>
                  </a:moveTo>
                  <a:cubicBezTo>
                    <a:pt x="85" y="1"/>
                    <a:pt x="75" y="4"/>
                    <a:pt x="64" y="10"/>
                  </a:cubicBezTo>
                  <a:cubicBezTo>
                    <a:pt x="26" y="34"/>
                    <a:pt x="2" y="75"/>
                    <a:pt x="0" y="120"/>
                  </a:cubicBezTo>
                  <a:lnTo>
                    <a:pt x="0" y="459"/>
                  </a:lnTo>
                  <a:lnTo>
                    <a:pt x="65" y="423"/>
                  </a:lnTo>
                  <a:lnTo>
                    <a:pt x="65" y="591"/>
                  </a:lnTo>
                  <a:lnTo>
                    <a:pt x="0" y="629"/>
                  </a:lnTo>
                  <a:lnTo>
                    <a:pt x="3" y="1213"/>
                  </a:lnTo>
                  <a:lnTo>
                    <a:pt x="132" y="1138"/>
                  </a:lnTo>
                  <a:lnTo>
                    <a:pt x="129" y="46"/>
                  </a:lnTo>
                  <a:cubicBezTo>
                    <a:pt x="129" y="17"/>
                    <a:pt x="115" y="1"/>
                    <a:pt x="9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6"/>
            <p:cNvSpPr/>
            <p:nvPr/>
          </p:nvSpPr>
          <p:spPr>
            <a:xfrm>
              <a:off x="1716850" y="1627350"/>
              <a:ext cx="3250" cy="3775"/>
            </a:xfrm>
            <a:custGeom>
              <a:avLst/>
              <a:gdLst/>
              <a:ahLst/>
              <a:cxnLst/>
              <a:rect l="l" t="t" r="r" b="b"/>
              <a:pathLst>
                <a:path w="130" h="151" extrusionOk="0">
                  <a:moveTo>
                    <a:pt x="65" y="1"/>
                  </a:moveTo>
                  <a:cubicBezTo>
                    <a:pt x="27" y="26"/>
                    <a:pt x="4" y="68"/>
                    <a:pt x="1" y="113"/>
                  </a:cubicBezTo>
                  <a:lnTo>
                    <a:pt x="65" y="150"/>
                  </a:lnTo>
                  <a:cubicBezTo>
                    <a:pt x="68" y="104"/>
                    <a:pt x="92" y="63"/>
                    <a:pt x="130" y="39"/>
                  </a:cubicBez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6"/>
            <p:cNvSpPr/>
            <p:nvPr/>
          </p:nvSpPr>
          <p:spPr>
            <a:xfrm>
              <a:off x="1716850" y="1629825"/>
              <a:ext cx="1675" cy="1300"/>
            </a:xfrm>
            <a:custGeom>
              <a:avLst/>
              <a:gdLst/>
              <a:ahLst/>
              <a:cxnLst/>
              <a:rect l="l" t="t" r="r" b="b"/>
              <a:pathLst>
                <a:path w="67" h="52" extrusionOk="0">
                  <a:moveTo>
                    <a:pt x="2" y="0"/>
                  </a:moveTo>
                  <a:cubicBezTo>
                    <a:pt x="1" y="5"/>
                    <a:pt x="1" y="9"/>
                    <a:pt x="1" y="14"/>
                  </a:cubicBezTo>
                  <a:lnTo>
                    <a:pt x="65" y="51"/>
                  </a:lnTo>
                  <a:lnTo>
                    <a:pt x="66" y="51"/>
                  </a:lnTo>
                  <a:cubicBezTo>
                    <a:pt x="66" y="47"/>
                    <a:pt x="66" y="43"/>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6"/>
            <p:cNvSpPr/>
            <p:nvPr/>
          </p:nvSpPr>
          <p:spPr>
            <a:xfrm>
              <a:off x="1716900" y="1629600"/>
              <a:ext cx="1650" cy="1200"/>
            </a:xfrm>
            <a:custGeom>
              <a:avLst/>
              <a:gdLst/>
              <a:ahLst/>
              <a:cxnLst/>
              <a:rect l="l" t="t" r="r" b="b"/>
              <a:pathLst>
                <a:path w="66" h="48" extrusionOk="0">
                  <a:moveTo>
                    <a:pt x="0" y="1"/>
                  </a:moveTo>
                  <a:cubicBezTo>
                    <a:pt x="0" y="4"/>
                    <a:pt x="0" y="7"/>
                    <a:pt x="0" y="9"/>
                  </a:cubicBezTo>
                  <a:lnTo>
                    <a:pt x="64" y="47"/>
                  </a:lnTo>
                  <a:cubicBezTo>
                    <a:pt x="64" y="44"/>
                    <a:pt x="66" y="41"/>
                    <a:pt x="66" y="38"/>
                  </a:cubicBez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6"/>
            <p:cNvSpPr/>
            <p:nvPr/>
          </p:nvSpPr>
          <p:spPr>
            <a:xfrm>
              <a:off x="1716925" y="1629425"/>
              <a:ext cx="1700" cy="1150"/>
            </a:xfrm>
            <a:custGeom>
              <a:avLst/>
              <a:gdLst/>
              <a:ahLst/>
              <a:cxnLst/>
              <a:rect l="l" t="t" r="r" b="b"/>
              <a:pathLst>
                <a:path w="68" h="46" extrusionOk="0">
                  <a:moveTo>
                    <a:pt x="2" y="1"/>
                  </a:moveTo>
                  <a:cubicBezTo>
                    <a:pt x="2" y="3"/>
                    <a:pt x="1" y="5"/>
                    <a:pt x="1" y="8"/>
                  </a:cubicBezTo>
                  <a:lnTo>
                    <a:pt x="66" y="45"/>
                  </a:lnTo>
                  <a:cubicBezTo>
                    <a:pt x="66" y="43"/>
                    <a:pt x="68" y="40"/>
                    <a:pt x="68"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6"/>
            <p:cNvSpPr/>
            <p:nvPr/>
          </p:nvSpPr>
          <p:spPr>
            <a:xfrm>
              <a:off x="1716975" y="1629250"/>
              <a:ext cx="1675" cy="1150"/>
            </a:xfrm>
            <a:custGeom>
              <a:avLst/>
              <a:gdLst/>
              <a:ahLst/>
              <a:cxnLst/>
              <a:rect l="l" t="t" r="r" b="b"/>
              <a:pathLst>
                <a:path w="67" h="46" extrusionOk="0">
                  <a:moveTo>
                    <a:pt x="2" y="0"/>
                  </a:moveTo>
                  <a:cubicBezTo>
                    <a:pt x="2" y="3"/>
                    <a:pt x="0" y="5"/>
                    <a:pt x="0" y="8"/>
                  </a:cubicBezTo>
                  <a:lnTo>
                    <a:pt x="64" y="45"/>
                  </a:lnTo>
                  <a:lnTo>
                    <a:pt x="67" y="38"/>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36"/>
            <p:cNvSpPr/>
            <p:nvPr/>
          </p:nvSpPr>
          <p:spPr>
            <a:xfrm>
              <a:off x="1717000" y="1629100"/>
              <a:ext cx="1700" cy="1100"/>
            </a:xfrm>
            <a:custGeom>
              <a:avLst/>
              <a:gdLst/>
              <a:ahLst/>
              <a:cxnLst/>
              <a:rect l="l" t="t" r="r" b="b"/>
              <a:pathLst>
                <a:path w="68" h="44" extrusionOk="0">
                  <a:moveTo>
                    <a:pt x="4" y="0"/>
                  </a:moveTo>
                  <a:cubicBezTo>
                    <a:pt x="2" y="3"/>
                    <a:pt x="2" y="5"/>
                    <a:pt x="1" y="6"/>
                  </a:cubicBezTo>
                  <a:lnTo>
                    <a:pt x="66" y="44"/>
                  </a:lnTo>
                  <a:cubicBezTo>
                    <a:pt x="66" y="43"/>
                    <a:pt x="67" y="40"/>
                    <a:pt x="67" y="38"/>
                  </a:cubicBez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36"/>
            <p:cNvSpPr/>
            <p:nvPr/>
          </p:nvSpPr>
          <p:spPr>
            <a:xfrm>
              <a:off x="1717075" y="1628950"/>
              <a:ext cx="1700" cy="1125"/>
            </a:xfrm>
            <a:custGeom>
              <a:avLst/>
              <a:gdLst/>
              <a:ahLst/>
              <a:cxnLst/>
              <a:rect l="l" t="t" r="r" b="b"/>
              <a:pathLst>
                <a:path w="68" h="45" extrusionOk="0">
                  <a:moveTo>
                    <a:pt x="2" y="1"/>
                  </a:moveTo>
                  <a:cubicBezTo>
                    <a:pt x="2" y="2"/>
                    <a:pt x="1" y="5"/>
                    <a:pt x="1" y="6"/>
                  </a:cubicBezTo>
                  <a:lnTo>
                    <a:pt x="64" y="44"/>
                  </a:lnTo>
                  <a:cubicBezTo>
                    <a:pt x="66" y="43"/>
                    <a:pt x="66" y="40"/>
                    <a:pt x="67"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6"/>
            <p:cNvSpPr/>
            <p:nvPr/>
          </p:nvSpPr>
          <p:spPr>
            <a:xfrm>
              <a:off x="1717125" y="1628800"/>
              <a:ext cx="1725" cy="1125"/>
            </a:xfrm>
            <a:custGeom>
              <a:avLst/>
              <a:gdLst/>
              <a:ahLst/>
              <a:cxnLst/>
              <a:rect l="l" t="t" r="r" b="b"/>
              <a:pathLst>
                <a:path w="69" h="45" extrusionOk="0">
                  <a:moveTo>
                    <a:pt x="3" y="1"/>
                  </a:moveTo>
                  <a:cubicBezTo>
                    <a:pt x="3" y="2"/>
                    <a:pt x="0" y="5"/>
                    <a:pt x="0" y="7"/>
                  </a:cubicBezTo>
                  <a:lnTo>
                    <a:pt x="65" y="44"/>
                  </a:lnTo>
                  <a:cubicBezTo>
                    <a:pt x="65" y="43"/>
                    <a:pt x="67" y="40"/>
                    <a:pt x="68" y="39"/>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6"/>
            <p:cNvSpPr/>
            <p:nvPr/>
          </p:nvSpPr>
          <p:spPr>
            <a:xfrm>
              <a:off x="1717175" y="1628675"/>
              <a:ext cx="1700" cy="1100"/>
            </a:xfrm>
            <a:custGeom>
              <a:avLst/>
              <a:gdLst/>
              <a:ahLst/>
              <a:cxnLst/>
              <a:rect l="l" t="t" r="r" b="b"/>
              <a:pathLst>
                <a:path w="68" h="44" extrusionOk="0">
                  <a:moveTo>
                    <a:pt x="4" y="0"/>
                  </a:moveTo>
                  <a:lnTo>
                    <a:pt x="1" y="6"/>
                  </a:lnTo>
                  <a:lnTo>
                    <a:pt x="66" y="44"/>
                  </a:lnTo>
                  <a:lnTo>
                    <a:pt x="68" y="38"/>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6"/>
            <p:cNvSpPr/>
            <p:nvPr/>
          </p:nvSpPr>
          <p:spPr>
            <a:xfrm>
              <a:off x="1717250" y="1628550"/>
              <a:ext cx="1750" cy="1075"/>
            </a:xfrm>
            <a:custGeom>
              <a:avLst/>
              <a:gdLst/>
              <a:ahLst/>
              <a:cxnLst/>
              <a:rect l="l" t="t" r="r" b="b"/>
              <a:pathLst>
                <a:path w="70" h="43" extrusionOk="0">
                  <a:moveTo>
                    <a:pt x="4" y="1"/>
                  </a:moveTo>
                  <a:lnTo>
                    <a:pt x="1" y="7"/>
                  </a:lnTo>
                  <a:lnTo>
                    <a:pt x="65" y="43"/>
                  </a:lnTo>
                  <a:cubicBezTo>
                    <a:pt x="66" y="41"/>
                    <a:pt x="68" y="40"/>
                    <a:pt x="69" y="37"/>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6"/>
            <p:cNvSpPr/>
            <p:nvPr/>
          </p:nvSpPr>
          <p:spPr>
            <a:xfrm>
              <a:off x="1717325" y="1628400"/>
              <a:ext cx="1725" cy="1125"/>
            </a:xfrm>
            <a:custGeom>
              <a:avLst/>
              <a:gdLst/>
              <a:ahLst/>
              <a:cxnLst/>
              <a:rect l="l" t="t" r="r" b="b"/>
              <a:pathLst>
                <a:path w="69" h="45" extrusionOk="0">
                  <a:moveTo>
                    <a:pt x="5" y="1"/>
                  </a:moveTo>
                  <a:cubicBezTo>
                    <a:pt x="4" y="2"/>
                    <a:pt x="2" y="4"/>
                    <a:pt x="1" y="7"/>
                  </a:cubicBezTo>
                  <a:lnTo>
                    <a:pt x="66" y="44"/>
                  </a:lnTo>
                  <a:cubicBezTo>
                    <a:pt x="66" y="42"/>
                    <a:pt x="67" y="40"/>
                    <a:pt x="69" y="39"/>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6"/>
            <p:cNvSpPr/>
            <p:nvPr/>
          </p:nvSpPr>
          <p:spPr>
            <a:xfrm>
              <a:off x="1717450" y="1628275"/>
              <a:ext cx="1675" cy="1100"/>
            </a:xfrm>
            <a:custGeom>
              <a:avLst/>
              <a:gdLst/>
              <a:ahLst/>
              <a:cxnLst/>
              <a:rect l="l" t="t" r="r" b="b"/>
              <a:pathLst>
                <a:path w="67" h="44" extrusionOk="0">
                  <a:moveTo>
                    <a:pt x="3" y="0"/>
                  </a:moveTo>
                  <a:lnTo>
                    <a:pt x="0" y="6"/>
                  </a:lnTo>
                  <a:lnTo>
                    <a:pt x="64" y="44"/>
                  </a:lnTo>
                  <a:lnTo>
                    <a:pt x="64" y="42"/>
                  </a:lnTo>
                  <a:lnTo>
                    <a:pt x="67"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6"/>
            <p:cNvSpPr/>
            <p:nvPr/>
          </p:nvSpPr>
          <p:spPr>
            <a:xfrm>
              <a:off x="1717525" y="1628125"/>
              <a:ext cx="1725" cy="1100"/>
            </a:xfrm>
            <a:custGeom>
              <a:avLst/>
              <a:gdLst/>
              <a:ahLst/>
              <a:cxnLst/>
              <a:rect l="l" t="t" r="r" b="b"/>
              <a:pathLst>
                <a:path w="69" h="44" extrusionOk="0">
                  <a:moveTo>
                    <a:pt x="4" y="0"/>
                  </a:moveTo>
                  <a:lnTo>
                    <a:pt x="0" y="6"/>
                  </a:lnTo>
                  <a:lnTo>
                    <a:pt x="64" y="44"/>
                  </a:lnTo>
                  <a:lnTo>
                    <a:pt x="68" y="38"/>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6"/>
            <p:cNvSpPr/>
            <p:nvPr/>
          </p:nvSpPr>
          <p:spPr>
            <a:xfrm>
              <a:off x="1717625" y="1627975"/>
              <a:ext cx="1750" cy="1125"/>
            </a:xfrm>
            <a:custGeom>
              <a:avLst/>
              <a:gdLst/>
              <a:ahLst/>
              <a:cxnLst/>
              <a:rect l="l" t="t" r="r" b="b"/>
              <a:pathLst>
                <a:path w="70" h="45" extrusionOk="0">
                  <a:moveTo>
                    <a:pt x="6" y="1"/>
                  </a:moveTo>
                  <a:cubicBezTo>
                    <a:pt x="3" y="2"/>
                    <a:pt x="2" y="3"/>
                    <a:pt x="0" y="6"/>
                  </a:cubicBezTo>
                  <a:lnTo>
                    <a:pt x="64" y="44"/>
                  </a:lnTo>
                  <a:lnTo>
                    <a:pt x="70" y="37"/>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6"/>
            <p:cNvSpPr/>
            <p:nvPr/>
          </p:nvSpPr>
          <p:spPr>
            <a:xfrm>
              <a:off x="1717775" y="1627750"/>
              <a:ext cx="1800" cy="1150"/>
            </a:xfrm>
            <a:custGeom>
              <a:avLst/>
              <a:gdLst/>
              <a:ahLst/>
              <a:cxnLst/>
              <a:rect l="l" t="t" r="r" b="b"/>
              <a:pathLst>
                <a:path w="72" h="46" extrusionOk="0">
                  <a:moveTo>
                    <a:pt x="7" y="1"/>
                  </a:moveTo>
                  <a:lnTo>
                    <a:pt x="0" y="8"/>
                  </a:lnTo>
                  <a:lnTo>
                    <a:pt x="64" y="46"/>
                  </a:lnTo>
                  <a:lnTo>
                    <a:pt x="71" y="39"/>
                  </a:ln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36"/>
            <p:cNvSpPr/>
            <p:nvPr/>
          </p:nvSpPr>
          <p:spPr>
            <a:xfrm>
              <a:off x="1717950" y="1627350"/>
              <a:ext cx="2150" cy="1375"/>
            </a:xfrm>
            <a:custGeom>
              <a:avLst/>
              <a:gdLst/>
              <a:ahLst/>
              <a:cxnLst/>
              <a:rect l="l" t="t" r="r" b="b"/>
              <a:pathLst>
                <a:path w="86" h="55" extrusionOk="0">
                  <a:moveTo>
                    <a:pt x="21" y="1"/>
                  </a:moveTo>
                  <a:cubicBezTo>
                    <a:pt x="13" y="5"/>
                    <a:pt x="6" y="11"/>
                    <a:pt x="0" y="18"/>
                  </a:cubicBezTo>
                  <a:lnTo>
                    <a:pt x="64" y="55"/>
                  </a:lnTo>
                  <a:cubicBezTo>
                    <a:pt x="70" y="49"/>
                    <a:pt x="77" y="43"/>
                    <a:pt x="86" y="39"/>
                  </a:cubicBezTo>
                  <a:lnTo>
                    <a:pt x="2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36"/>
            <p:cNvSpPr/>
            <p:nvPr/>
          </p:nvSpPr>
          <p:spPr>
            <a:xfrm>
              <a:off x="1705725" y="1643200"/>
              <a:ext cx="4900" cy="2825"/>
            </a:xfrm>
            <a:custGeom>
              <a:avLst/>
              <a:gdLst/>
              <a:ahLst/>
              <a:cxnLst/>
              <a:rect l="l" t="t" r="r" b="b"/>
              <a:pathLst>
                <a:path w="196" h="113" extrusionOk="0">
                  <a:moveTo>
                    <a:pt x="131" y="1"/>
                  </a:moveTo>
                  <a:lnTo>
                    <a:pt x="1" y="74"/>
                  </a:lnTo>
                  <a:lnTo>
                    <a:pt x="66" y="112"/>
                  </a:lnTo>
                  <a:lnTo>
                    <a:pt x="195" y="38"/>
                  </a:lnTo>
                  <a:lnTo>
                    <a:pt x="13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6"/>
            <p:cNvSpPr/>
            <p:nvPr/>
          </p:nvSpPr>
          <p:spPr>
            <a:xfrm>
              <a:off x="1697825" y="1645050"/>
              <a:ext cx="9575" cy="5525"/>
            </a:xfrm>
            <a:custGeom>
              <a:avLst/>
              <a:gdLst/>
              <a:ahLst/>
              <a:cxnLst/>
              <a:rect l="l" t="t" r="r" b="b"/>
              <a:pathLst>
                <a:path w="383" h="221" extrusionOk="0">
                  <a:moveTo>
                    <a:pt x="317" y="0"/>
                  </a:moveTo>
                  <a:lnTo>
                    <a:pt x="1" y="183"/>
                  </a:lnTo>
                  <a:lnTo>
                    <a:pt x="66" y="221"/>
                  </a:lnTo>
                  <a:lnTo>
                    <a:pt x="382" y="38"/>
                  </a:lnTo>
                  <a:lnTo>
                    <a:pt x="3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6"/>
            <p:cNvSpPr/>
            <p:nvPr/>
          </p:nvSpPr>
          <p:spPr>
            <a:xfrm>
              <a:off x="1694600" y="1649625"/>
              <a:ext cx="4875" cy="2850"/>
            </a:xfrm>
            <a:custGeom>
              <a:avLst/>
              <a:gdLst/>
              <a:ahLst/>
              <a:cxnLst/>
              <a:rect l="l" t="t" r="r" b="b"/>
              <a:pathLst>
                <a:path w="195" h="114" extrusionOk="0">
                  <a:moveTo>
                    <a:pt x="130" y="0"/>
                  </a:moveTo>
                  <a:lnTo>
                    <a:pt x="1" y="76"/>
                  </a:lnTo>
                  <a:lnTo>
                    <a:pt x="64" y="113"/>
                  </a:lnTo>
                  <a:lnTo>
                    <a:pt x="195" y="38"/>
                  </a:lnTo>
                  <a:lnTo>
                    <a:pt x="1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6"/>
            <p:cNvSpPr/>
            <p:nvPr/>
          </p:nvSpPr>
          <p:spPr>
            <a:xfrm>
              <a:off x="1685100" y="1660300"/>
              <a:ext cx="3250" cy="1875"/>
            </a:xfrm>
            <a:custGeom>
              <a:avLst/>
              <a:gdLst/>
              <a:ahLst/>
              <a:cxnLst/>
              <a:rect l="l" t="t" r="r" b="b"/>
              <a:pathLst>
                <a:path w="130" h="75" extrusionOk="0">
                  <a:moveTo>
                    <a:pt x="66" y="1"/>
                  </a:moveTo>
                  <a:lnTo>
                    <a:pt x="1" y="39"/>
                  </a:lnTo>
                  <a:lnTo>
                    <a:pt x="64" y="75"/>
                  </a:lnTo>
                  <a:lnTo>
                    <a:pt x="130" y="37"/>
                  </a:lnTo>
                  <a:lnTo>
                    <a:pt x="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6"/>
            <p:cNvSpPr/>
            <p:nvPr/>
          </p:nvSpPr>
          <p:spPr>
            <a:xfrm>
              <a:off x="1686700" y="1651500"/>
              <a:ext cx="9525" cy="5550"/>
            </a:xfrm>
            <a:custGeom>
              <a:avLst/>
              <a:gdLst/>
              <a:ahLst/>
              <a:cxnLst/>
              <a:rect l="l" t="t" r="r" b="b"/>
              <a:pathLst>
                <a:path w="381" h="222" extrusionOk="0">
                  <a:moveTo>
                    <a:pt x="317" y="1"/>
                  </a:moveTo>
                  <a:lnTo>
                    <a:pt x="0" y="183"/>
                  </a:lnTo>
                  <a:lnTo>
                    <a:pt x="66" y="221"/>
                  </a:lnTo>
                  <a:lnTo>
                    <a:pt x="380" y="38"/>
                  </a:lnTo>
                  <a:lnTo>
                    <a:pt x="3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6"/>
            <p:cNvSpPr/>
            <p:nvPr/>
          </p:nvSpPr>
          <p:spPr>
            <a:xfrm>
              <a:off x="1685075" y="1657025"/>
              <a:ext cx="1650" cy="5150"/>
            </a:xfrm>
            <a:custGeom>
              <a:avLst/>
              <a:gdLst/>
              <a:ahLst/>
              <a:cxnLst/>
              <a:rect l="l" t="t" r="r" b="b"/>
              <a:pathLst>
                <a:path w="66" h="206" extrusionOk="0">
                  <a:moveTo>
                    <a:pt x="0" y="0"/>
                  </a:moveTo>
                  <a:lnTo>
                    <a:pt x="2" y="170"/>
                  </a:lnTo>
                  <a:lnTo>
                    <a:pt x="65" y="206"/>
                  </a:lnTo>
                  <a:lnTo>
                    <a:pt x="65" y="36"/>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6"/>
            <p:cNvSpPr/>
            <p:nvPr/>
          </p:nvSpPr>
          <p:spPr>
            <a:xfrm>
              <a:off x="1686700" y="1638625"/>
              <a:ext cx="33450" cy="23550"/>
            </a:xfrm>
            <a:custGeom>
              <a:avLst/>
              <a:gdLst/>
              <a:ahLst/>
              <a:cxnLst/>
              <a:rect l="l" t="t" r="r" b="b"/>
              <a:pathLst>
                <a:path w="1338" h="942" extrusionOk="0">
                  <a:moveTo>
                    <a:pt x="1337" y="1"/>
                  </a:moveTo>
                  <a:lnTo>
                    <a:pt x="1272" y="39"/>
                  </a:lnTo>
                  <a:lnTo>
                    <a:pt x="956" y="221"/>
                  </a:lnTo>
                  <a:lnTo>
                    <a:pt x="827" y="295"/>
                  </a:lnTo>
                  <a:lnTo>
                    <a:pt x="511" y="478"/>
                  </a:lnTo>
                  <a:lnTo>
                    <a:pt x="380" y="553"/>
                  </a:lnTo>
                  <a:lnTo>
                    <a:pt x="66" y="736"/>
                  </a:lnTo>
                  <a:lnTo>
                    <a:pt x="0" y="772"/>
                  </a:lnTo>
                  <a:lnTo>
                    <a:pt x="0" y="942"/>
                  </a:lnTo>
                  <a:lnTo>
                    <a:pt x="66" y="904"/>
                  </a:lnTo>
                  <a:lnTo>
                    <a:pt x="382" y="723"/>
                  </a:lnTo>
                  <a:lnTo>
                    <a:pt x="511" y="648"/>
                  </a:lnTo>
                  <a:lnTo>
                    <a:pt x="827" y="465"/>
                  </a:lnTo>
                  <a:lnTo>
                    <a:pt x="956" y="391"/>
                  </a:lnTo>
                  <a:lnTo>
                    <a:pt x="1272" y="208"/>
                  </a:lnTo>
                  <a:lnTo>
                    <a:pt x="1337" y="170"/>
                  </a:lnTo>
                  <a:lnTo>
                    <a:pt x="133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6"/>
            <p:cNvSpPr/>
            <p:nvPr/>
          </p:nvSpPr>
          <p:spPr>
            <a:xfrm>
              <a:off x="1685075" y="1656075"/>
              <a:ext cx="3275" cy="1875"/>
            </a:xfrm>
            <a:custGeom>
              <a:avLst/>
              <a:gdLst/>
              <a:ahLst/>
              <a:cxnLst/>
              <a:rect l="l" t="t" r="r" b="b"/>
              <a:pathLst>
                <a:path w="131" h="75" extrusionOk="0">
                  <a:moveTo>
                    <a:pt x="65" y="0"/>
                  </a:moveTo>
                  <a:lnTo>
                    <a:pt x="0" y="38"/>
                  </a:lnTo>
                  <a:lnTo>
                    <a:pt x="65" y="74"/>
                  </a:lnTo>
                  <a:lnTo>
                    <a:pt x="131" y="38"/>
                  </a:lnTo>
                  <a:lnTo>
                    <a:pt x="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6"/>
            <p:cNvSpPr/>
            <p:nvPr/>
          </p:nvSpPr>
          <p:spPr>
            <a:xfrm>
              <a:off x="1683425" y="1649425"/>
              <a:ext cx="1750" cy="28275"/>
            </a:xfrm>
            <a:custGeom>
              <a:avLst/>
              <a:gdLst/>
              <a:ahLst/>
              <a:cxnLst/>
              <a:rect l="l" t="t" r="r" b="b"/>
              <a:pathLst>
                <a:path w="70" h="1131" extrusionOk="0">
                  <a:moveTo>
                    <a:pt x="1" y="1"/>
                  </a:moveTo>
                  <a:lnTo>
                    <a:pt x="4" y="1094"/>
                  </a:lnTo>
                  <a:lnTo>
                    <a:pt x="69" y="1131"/>
                  </a:lnTo>
                  <a:lnTo>
                    <a:pt x="66" y="39"/>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36"/>
            <p:cNvSpPr/>
            <p:nvPr/>
          </p:nvSpPr>
          <p:spPr>
            <a:xfrm>
              <a:off x="1685075" y="1646450"/>
              <a:ext cx="2775" cy="1150"/>
            </a:xfrm>
            <a:custGeom>
              <a:avLst/>
              <a:gdLst/>
              <a:ahLst/>
              <a:cxnLst/>
              <a:rect l="l" t="t" r="r" b="b"/>
              <a:pathLst>
                <a:path w="111" h="46" extrusionOk="0">
                  <a:moveTo>
                    <a:pt x="26" y="1"/>
                  </a:moveTo>
                  <a:cubicBezTo>
                    <a:pt x="17" y="1"/>
                    <a:pt x="8" y="4"/>
                    <a:pt x="0" y="10"/>
                  </a:cubicBezTo>
                  <a:lnTo>
                    <a:pt x="64" y="46"/>
                  </a:lnTo>
                  <a:cubicBezTo>
                    <a:pt x="72" y="41"/>
                    <a:pt x="82" y="38"/>
                    <a:pt x="91" y="38"/>
                  </a:cubicBezTo>
                  <a:cubicBezTo>
                    <a:pt x="98" y="38"/>
                    <a:pt x="104" y="39"/>
                    <a:pt x="110" y="42"/>
                  </a:cubicBezTo>
                  <a:lnTo>
                    <a:pt x="47" y="5"/>
                  </a:lnTo>
                  <a:cubicBezTo>
                    <a:pt x="40" y="2"/>
                    <a:pt x="33" y="1"/>
                    <a:pt x="2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36"/>
            <p:cNvSpPr/>
            <p:nvPr/>
          </p:nvSpPr>
          <p:spPr>
            <a:xfrm>
              <a:off x="1685075" y="1646525"/>
              <a:ext cx="1825" cy="1075"/>
            </a:xfrm>
            <a:custGeom>
              <a:avLst/>
              <a:gdLst/>
              <a:ahLst/>
              <a:cxnLst/>
              <a:rect l="l" t="t" r="r" b="b"/>
              <a:pathLst>
                <a:path w="73" h="43" extrusionOk="0">
                  <a:moveTo>
                    <a:pt x="9" y="1"/>
                  </a:moveTo>
                  <a:cubicBezTo>
                    <a:pt x="6" y="2"/>
                    <a:pt x="3" y="4"/>
                    <a:pt x="0" y="5"/>
                  </a:cubicBezTo>
                  <a:lnTo>
                    <a:pt x="64" y="43"/>
                  </a:lnTo>
                  <a:cubicBezTo>
                    <a:pt x="67" y="42"/>
                    <a:pt x="70" y="40"/>
                    <a:pt x="73" y="39"/>
                  </a:cubicBezTo>
                  <a:lnTo>
                    <a:pt x="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6"/>
            <p:cNvSpPr/>
            <p:nvPr/>
          </p:nvSpPr>
          <p:spPr>
            <a:xfrm>
              <a:off x="1685275" y="1646475"/>
              <a:ext cx="1850" cy="1025"/>
            </a:xfrm>
            <a:custGeom>
              <a:avLst/>
              <a:gdLst/>
              <a:ahLst/>
              <a:cxnLst/>
              <a:rect l="l" t="t" r="r" b="b"/>
              <a:pathLst>
                <a:path w="74" h="41" extrusionOk="0">
                  <a:moveTo>
                    <a:pt x="8" y="0"/>
                  </a:moveTo>
                  <a:cubicBezTo>
                    <a:pt x="5" y="0"/>
                    <a:pt x="4" y="1"/>
                    <a:pt x="1" y="3"/>
                  </a:cubicBezTo>
                  <a:lnTo>
                    <a:pt x="65" y="41"/>
                  </a:lnTo>
                  <a:cubicBezTo>
                    <a:pt x="68" y="39"/>
                    <a:pt x="71" y="38"/>
                    <a:pt x="73" y="38"/>
                  </a:cubicBezTo>
                  <a:lnTo>
                    <a:pt x="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6"/>
            <p:cNvSpPr/>
            <p:nvPr/>
          </p:nvSpPr>
          <p:spPr>
            <a:xfrm>
              <a:off x="1685475" y="1646425"/>
              <a:ext cx="1800" cy="1000"/>
            </a:xfrm>
            <a:custGeom>
              <a:avLst/>
              <a:gdLst/>
              <a:ahLst/>
              <a:cxnLst/>
              <a:rect l="l" t="t" r="r" b="b"/>
              <a:pathLst>
                <a:path w="72" h="40" extrusionOk="0">
                  <a:moveTo>
                    <a:pt x="6" y="1"/>
                  </a:moveTo>
                  <a:cubicBezTo>
                    <a:pt x="5" y="2"/>
                    <a:pt x="2" y="2"/>
                    <a:pt x="0" y="2"/>
                  </a:cubicBezTo>
                  <a:lnTo>
                    <a:pt x="65" y="40"/>
                  </a:lnTo>
                  <a:lnTo>
                    <a:pt x="71" y="38"/>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6"/>
            <p:cNvSpPr/>
            <p:nvPr/>
          </p:nvSpPr>
          <p:spPr>
            <a:xfrm>
              <a:off x="1685600" y="1646425"/>
              <a:ext cx="1775" cy="975"/>
            </a:xfrm>
            <a:custGeom>
              <a:avLst/>
              <a:gdLst/>
              <a:ahLst/>
              <a:cxnLst/>
              <a:rect l="l" t="t" r="r" b="b"/>
              <a:pathLst>
                <a:path w="71" h="39" extrusionOk="0">
                  <a:moveTo>
                    <a:pt x="1" y="1"/>
                  </a:moveTo>
                  <a:lnTo>
                    <a:pt x="66" y="38"/>
                  </a:lnTo>
                  <a:lnTo>
                    <a:pt x="71"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6"/>
            <p:cNvSpPr/>
            <p:nvPr/>
          </p:nvSpPr>
          <p:spPr>
            <a:xfrm>
              <a:off x="1685725" y="1646425"/>
              <a:ext cx="1750" cy="975"/>
            </a:xfrm>
            <a:custGeom>
              <a:avLst/>
              <a:gdLst/>
              <a:ahLst/>
              <a:cxnLst/>
              <a:rect l="l" t="t" r="r" b="b"/>
              <a:pathLst>
                <a:path w="70" h="39" extrusionOk="0">
                  <a:moveTo>
                    <a:pt x="0" y="1"/>
                  </a:moveTo>
                  <a:lnTo>
                    <a:pt x="66" y="38"/>
                  </a:lnTo>
                  <a:lnTo>
                    <a:pt x="70"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6"/>
            <p:cNvSpPr/>
            <p:nvPr/>
          </p:nvSpPr>
          <p:spPr>
            <a:xfrm>
              <a:off x="1685825" y="1646425"/>
              <a:ext cx="1775" cy="975"/>
            </a:xfrm>
            <a:custGeom>
              <a:avLst/>
              <a:gdLst/>
              <a:ahLst/>
              <a:cxnLst/>
              <a:rect l="l" t="t" r="r" b="b"/>
              <a:pathLst>
                <a:path w="71" h="39" extrusionOk="0">
                  <a:moveTo>
                    <a:pt x="1" y="1"/>
                  </a:moveTo>
                  <a:lnTo>
                    <a:pt x="66" y="38"/>
                  </a:lnTo>
                  <a:lnTo>
                    <a:pt x="70" y="38"/>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6"/>
            <p:cNvSpPr/>
            <p:nvPr/>
          </p:nvSpPr>
          <p:spPr>
            <a:xfrm>
              <a:off x="1685950" y="1646425"/>
              <a:ext cx="1725" cy="975"/>
            </a:xfrm>
            <a:custGeom>
              <a:avLst/>
              <a:gdLst/>
              <a:ahLst/>
              <a:cxnLst/>
              <a:rect l="l" t="t" r="r" b="b"/>
              <a:pathLst>
                <a:path w="69" h="39" extrusionOk="0">
                  <a:moveTo>
                    <a:pt x="0" y="1"/>
                  </a:moveTo>
                  <a:lnTo>
                    <a:pt x="65" y="38"/>
                  </a:lnTo>
                  <a:lnTo>
                    <a:pt x="68" y="38"/>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6"/>
            <p:cNvSpPr/>
            <p:nvPr/>
          </p:nvSpPr>
          <p:spPr>
            <a:xfrm>
              <a:off x="1686050" y="1646475"/>
              <a:ext cx="1700" cy="1000"/>
            </a:xfrm>
            <a:custGeom>
              <a:avLst/>
              <a:gdLst/>
              <a:ahLst/>
              <a:cxnLst/>
              <a:rect l="l" t="t" r="r" b="b"/>
              <a:pathLst>
                <a:path w="68" h="40" extrusionOk="0">
                  <a:moveTo>
                    <a:pt x="0" y="0"/>
                  </a:moveTo>
                  <a:lnTo>
                    <a:pt x="64" y="38"/>
                  </a:lnTo>
                  <a:lnTo>
                    <a:pt x="67" y="39"/>
                  </a:lnTo>
                  <a:lnTo>
                    <a:pt x="3" y="1"/>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6"/>
            <p:cNvSpPr/>
            <p:nvPr/>
          </p:nvSpPr>
          <p:spPr>
            <a:xfrm>
              <a:off x="1686125" y="1646500"/>
              <a:ext cx="1725" cy="1000"/>
            </a:xfrm>
            <a:custGeom>
              <a:avLst/>
              <a:gdLst/>
              <a:ahLst/>
              <a:cxnLst/>
              <a:rect l="l" t="t" r="r" b="b"/>
              <a:pathLst>
                <a:path w="69" h="40" extrusionOk="0">
                  <a:moveTo>
                    <a:pt x="0" y="0"/>
                  </a:moveTo>
                  <a:lnTo>
                    <a:pt x="66" y="38"/>
                  </a:lnTo>
                  <a:lnTo>
                    <a:pt x="68" y="40"/>
                  </a:lnTo>
                  <a:lnTo>
                    <a:pt x="3" y="2"/>
                  </a:lnTo>
                  <a:cubicBezTo>
                    <a:pt x="3" y="0"/>
                    <a:pt x="2" y="0"/>
                    <a:pt x="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36"/>
            <p:cNvSpPr/>
            <p:nvPr/>
          </p:nvSpPr>
          <p:spPr>
            <a:xfrm>
              <a:off x="1686200" y="1646525"/>
              <a:ext cx="1650" cy="975"/>
            </a:xfrm>
            <a:custGeom>
              <a:avLst/>
              <a:gdLst/>
              <a:ahLst/>
              <a:cxnLst/>
              <a:rect l="l" t="t" r="r" b="b"/>
              <a:pathLst>
                <a:path w="66" h="39" extrusionOk="0">
                  <a:moveTo>
                    <a:pt x="65" y="39"/>
                  </a:moveTo>
                  <a:lnTo>
                    <a:pt x="0" y="1"/>
                  </a:lnTo>
                  <a:lnTo>
                    <a:pt x="0" y="1"/>
                  </a:lnTo>
                  <a:lnTo>
                    <a:pt x="65" y="39"/>
                  </a:lnTo>
                  <a:lnTo>
                    <a:pt x="65" y="39"/>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36"/>
            <p:cNvSpPr/>
            <p:nvPr/>
          </p:nvSpPr>
          <p:spPr>
            <a:xfrm>
              <a:off x="1685025" y="1647375"/>
              <a:ext cx="3375" cy="30325"/>
            </a:xfrm>
            <a:custGeom>
              <a:avLst/>
              <a:gdLst/>
              <a:ahLst/>
              <a:cxnLst/>
              <a:rect l="l" t="t" r="r" b="b"/>
              <a:pathLst>
                <a:path w="135" h="1213" extrusionOk="0">
                  <a:moveTo>
                    <a:pt x="96" y="0"/>
                  </a:moveTo>
                  <a:cubicBezTo>
                    <a:pt x="87" y="0"/>
                    <a:pt x="77" y="3"/>
                    <a:pt x="66" y="9"/>
                  </a:cubicBezTo>
                  <a:cubicBezTo>
                    <a:pt x="28" y="34"/>
                    <a:pt x="4" y="74"/>
                    <a:pt x="1" y="119"/>
                  </a:cubicBezTo>
                  <a:lnTo>
                    <a:pt x="4" y="1213"/>
                  </a:lnTo>
                  <a:lnTo>
                    <a:pt x="134" y="1137"/>
                  </a:lnTo>
                  <a:lnTo>
                    <a:pt x="133" y="554"/>
                  </a:lnTo>
                  <a:lnTo>
                    <a:pt x="67" y="592"/>
                  </a:lnTo>
                  <a:lnTo>
                    <a:pt x="67" y="422"/>
                  </a:lnTo>
                  <a:lnTo>
                    <a:pt x="133" y="385"/>
                  </a:lnTo>
                  <a:lnTo>
                    <a:pt x="131" y="45"/>
                  </a:lnTo>
                  <a:cubicBezTo>
                    <a:pt x="131" y="17"/>
                    <a:pt x="117" y="0"/>
                    <a:pt x="9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6"/>
            <p:cNvSpPr/>
            <p:nvPr/>
          </p:nvSpPr>
          <p:spPr>
            <a:xfrm>
              <a:off x="1683425" y="1646650"/>
              <a:ext cx="3275" cy="3750"/>
            </a:xfrm>
            <a:custGeom>
              <a:avLst/>
              <a:gdLst/>
              <a:ahLst/>
              <a:cxnLst/>
              <a:rect l="l" t="t" r="r" b="b"/>
              <a:pathLst>
                <a:path w="131" h="150" extrusionOk="0">
                  <a:moveTo>
                    <a:pt x="66" y="0"/>
                  </a:moveTo>
                  <a:cubicBezTo>
                    <a:pt x="27" y="25"/>
                    <a:pt x="4" y="67"/>
                    <a:pt x="1" y="112"/>
                  </a:cubicBezTo>
                  <a:lnTo>
                    <a:pt x="66" y="150"/>
                  </a:lnTo>
                  <a:cubicBezTo>
                    <a:pt x="68" y="105"/>
                    <a:pt x="92" y="63"/>
                    <a:pt x="130" y="38"/>
                  </a:cubicBezTo>
                  <a:lnTo>
                    <a:pt x="6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6"/>
            <p:cNvSpPr/>
            <p:nvPr/>
          </p:nvSpPr>
          <p:spPr>
            <a:xfrm>
              <a:off x="1683425" y="1649100"/>
              <a:ext cx="1675" cy="1300"/>
            </a:xfrm>
            <a:custGeom>
              <a:avLst/>
              <a:gdLst/>
              <a:ahLst/>
              <a:cxnLst/>
              <a:rect l="l" t="t" r="r" b="b"/>
              <a:pathLst>
                <a:path w="67" h="52" extrusionOk="0">
                  <a:moveTo>
                    <a:pt x="1" y="1"/>
                  </a:moveTo>
                  <a:cubicBezTo>
                    <a:pt x="1" y="5"/>
                    <a:pt x="1" y="10"/>
                    <a:pt x="1" y="14"/>
                  </a:cubicBezTo>
                  <a:lnTo>
                    <a:pt x="66" y="52"/>
                  </a:lnTo>
                  <a:cubicBezTo>
                    <a:pt x="65" y="47"/>
                    <a:pt x="65" y="43"/>
                    <a:pt x="66" y="39"/>
                  </a:cubicBez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6"/>
            <p:cNvSpPr/>
            <p:nvPr/>
          </p:nvSpPr>
          <p:spPr>
            <a:xfrm>
              <a:off x="1683475" y="1648900"/>
              <a:ext cx="1650" cy="1175"/>
            </a:xfrm>
            <a:custGeom>
              <a:avLst/>
              <a:gdLst/>
              <a:ahLst/>
              <a:cxnLst/>
              <a:rect l="l" t="t" r="r" b="b"/>
              <a:pathLst>
                <a:path w="66" h="47" extrusionOk="0">
                  <a:moveTo>
                    <a:pt x="2" y="0"/>
                  </a:moveTo>
                  <a:cubicBezTo>
                    <a:pt x="0" y="3"/>
                    <a:pt x="0" y="6"/>
                    <a:pt x="0" y="9"/>
                  </a:cubicBezTo>
                  <a:lnTo>
                    <a:pt x="64" y="47"/>
                  </a:lnTo>
                  <a:cubicBezTo>
                    <a:pt x="64" y="44"/>
                    <a:pt x="66" y="41"/>
                    <a:pt x="66"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6"/>
            <p:cNvSpPr/>
            <p:nvPr/>
          </p:nvSpPr>
          <p:spPr>
            <a:xfrm>
              <a:off x="1683500" y="1648700"/>
              <a:ext cx="1675" cy="1150"/>
            </a:xfrm>
            <a:custGeom>
              <a:avLst/>
              <a:gdLst/>
              <a:ahLst/>
              <a:cxnLst/>
              <a:rect l="l" t="t" r="r" b="b"/>
              <a:pathLst>
                <a:path w="67" h="46" extrusionOk="0">
                  <a:moveTo>
                    <a:pt x="2" y="1"/>
                  </a:moveTo>
                  <a:cubicBezTo>
                    <a:pt x="2" y="4"/>
                    <a:pt x="1" y="7"/>
                    <a:pt x="1" y="8"/>
                  </a:cubicBezTo>
                  <a:lnTo>
                    <a:pt x="65" y="46"/>
                  </a:lnTo>
                  <a:cubicBezTo>
                    <a:pt x="66" y="43"/>
                    <a:pt x="66" y="42"/>
                    <a:pt x="66" y="39"/>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6"/>
            <p:cNvSpPr/>
            <p:nvPr/>
          </p:nvSpPr>
          <p:spPr>
            <a:xfrm>
              <a:off x="1683550" y="1648575"/>
              <a:ext cx="1700" cy="1100"/>
            </a:xfrm>
            <a:custGeom>
              <a:avLst/>
              <a:gdLst/>
              <a:ahLst/>
              <a:cxnLst/>
              <a:rect l="l" t="t" r="r" b="b"/>
              <a:pathLst>
                <a:path w="68" h="44" extrusionOk="0">
                  <a:moveTo>
                    <a:pt x="2" y="0"/>
                  </a:moveTo>
                  <a:cubicBezTo>
                    <a:pt x="2" y="2"/>
                    <a:pt x="0" y="4"/>
                    <a:pt x="0" y="6"/>
                  </a:cubicBezTo>
                  <a:lnTo>
                    <a:pt x="64" y="44"/>
                  </a:lnTo>
                  <a:cubicBezTo>
                    <a:pt x="66" y="41"/>
                    <a:pt x="67" y="39"/>
                    <a:pt x="67" y="36"/>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6"/>
            <p:cNvSpPr/>
            <p:nvPr/>
          </p:nvSpPr>
          <p:spPr>
            <a:xfrm>
              <a:off x="1683575" y="1648375"/>
              <a:ext cx="1700" cy="1125"/>
            </a:xfrm>
            <a:custGeom>
              <a:avLst/>
              <a:gdLst/>
              <a:ahLst/>
              <a:cxnLst/>
              <a:rect l="l" t="t" r="r" b="b"/>
              <a:pathLst>
                <a:path w="68" h="45" extrusionOk="0">
                  <a:moveTo>
                    <a:pt x="4" y="1"/>
                  </a:moveTo>
                  <a:lnTo>
                    <a:pt x="1" y="8"/>
                  </a:lnTo>
                  <a:lnTo>
                    <a:pt x="66" y="44"/>
                  </a:lnTo>
                  <a:lnTo>
                    <a:pt x="67" y="39"/>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6"/>
            <p:cNvSpPr/>
            <p:nvPr/>
          </p:nvSpPr>
          <p:spPr>
            <a:xfrm>
              <a:off x="1683650" y="1648250"/>
              <a:ext cx="1700" cy="1100"/>
            </a:xfrm>
            <a:custGeom>
              <a:avLst/>
              <a:gdLst/>
              <a:ahLst/>
              <a:cxnLst/>
              <a:rect l="l" t="t" r="r" b="b"/>
              <a:pathLst>
                <a:path w="68" h="44" extrusionOk="0">
                  <a:moveTo>
                    <a:pt x="4" y="0"/>
                  </a:moveTo>
                  <a:cubicBezTo>
                    <a:pt x="2" y="3"/>
                    <a:pt x="1" y="4"/>
                    <a:pt x="1" y="6"/>
                  </a:cubicBezTo>
                  <a:lnTo>
                    <a:pt x="64" y="44"/>
                  </a:lnTo>
                  <a:lnTo>
                    <a:pt x="67" y="38"/>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6"/>
            <p:cNvSpPr/>
            <p:nvPr/>
          </p:nvSpPr>
          <p:spPr>
            <a:xfrm>
              <a:off x="1683725" y="1648125"/>
              <a:ext cx="1700" cy="1075"/>
            </a:xfrm>
            <a:custGeom>
              <a:avLst/>
              <a:gdLst/>
              <a:ahLst/>
              <a:cxnLst/>
              <a:rect l="l" t="t" r="r" b="b"/>
              <a:pathLst>
                <a:path w="68" h="43" extrusionOk="0">
                  <a:moveTo>
                    <a:pt x="2" y="1"/>
                  </a:moveTo>
                  <a:cubicBezTo>
                    <a:pt x="2" y="2"/>
                    <a:pt x="1" y="4"/>
                    <a:pt x="1" y="5"/>
                  </a:cubicBezTo>
                  <a:lnTo>
                    <a:pt x="64" y="43"/>
                  </a:lnTo>
                  <a:cubicBezTo>
                    <a:pt x="66" y="41"/>
                    <a:pt x="67" y="40"/>
                    <a:pt x="67" y="37"/>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36"/>
            <p:cNvSpPr/>
            <p:nvPr/>
          </p:nvSpPr>
          <p:spPr>
            <a:xfrm>
              <a:off x="1683775" y="1647975"/>
              <a:ext cx="1725" cy="1075"/>
            </a:xfrm>
            <a:custGeom>
              <a:avLst/>
              <a:gdLst/>
              <a:ahLst/>
              <a:cxnLst/>
              <a:rect l="l" t="t" r="r" b="b"/>
              <a:pathLst>
                <a:path w="69" h="43" extrusionOk="0">
                  <a:moveTo>
                    <a:pt x="3" y="1"/>
                  </a:moveTo>
                  <a:cubicBezTo>
                    <a:pt x="1" y="2"/>
                    <a:pt x="0" y="4"/>
                    <a:pt x="0" y="7"/>
                  </a:cubicBezTo>
                  <a:lnTo>
                    <a:pt x="65" y="43"/>
                  </a:lnTo>
                  <a:cubicBezTo>
                    <a:pt x="65" y="42"/>
                    <a:pt x="67" y="40"/>
                    <a:pt x="68" y="37"/>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36"/>
            <p:cNvSpPr/>
            <p:nvPr/>
          </p:nvSpPr>
          <p:spPr>
            <a:xfrm>
              <a:off x="1683875" y="1647850"/>
              <a:ext cx="1700" cy="1075"/>
            </a:xfrm>
            <a:custGeom>
              <a:avLst/>
              <a:gdLst/>
              <a:ahLst/>
              <a:cxnLst/>
              <a:rect l="l" t="t" r="r" b="b"/>
              <a:pathLst>
                <a:path w="68" h="43" extrusionOk="0">
                  <a:moveTo>
                    <a:pt x="3" y="0"/>
                  </a:moveTo>
                  <a:lnTo>
                    <a:pt x="0" y="6"/>
                  </a:lnTo>
                  <a:lnTo>
                    <a:pt x="64" y="42"/>
                  </a:lnTo>
                  <a:cubicBezTo>
                    <a:pt x="66" y="41"/>
                    <a:pt x="66" y="39"/>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36"/>
            <p:cNvSpPr/>
            <p:nvPr/>
          </p:nvSpPr>
          <p:spPr>
            <a:xfrm>
              <a:off x="1683900" y="1647700"/>
              <a:ext cx="1725" cy="1100"/>
            </a:xfrm>
            <a:custGeom>
              <a:avLst/>
              <a:gdLst/>
              <a:ahLst/>
              <a:cxnLst/>
              <a:rect l="l" t="t" r="r" b="b"/>
              <a:pathLst>
                <a:path w="69" h="44" extrusionOk="0">
                  <a:moveTo>
                    <a:pt x="5" y="0"/>
                  </a:moveTo>
                  <a:cubicBezTo>
                    <a:pt x="4" y="2"/>
                    <a:pt x="2" y="5"/>
                    <a:pt x="1" y="6"/>
                  </a:cubicBezTo>
                  <a:lnTo>
                    <a:pt x="66" y="44"/>
                  </a:lnTo>
                  <a:lnTo>
                    <a:pt x="69"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6"/>
            <p:cNvSpPr/>
            <p:nvPr/>
          </p:nvSpPr>
          <p:spPr>
            <a:xfrm>
              <a:off x="1684025" y="1647550"/>
              <a:ext cx="1725" cy="1125"/>
            </a:xfrm>
            <a:custGeom>
              <a:avLst/>
              <a:gdLst/>
              <a:ahLst/>
              <a:cxnLst/>
              <a:rect l="l" t="t" r="r" b="b"/>
              <a:pathLst>
                <a:path w="69" h="45" extrusionOk="0">
                  <a:moveTo>
                    <a:pt x="3" y="1"/>
                  </a:moveTo>
                  <a:lnTo>
                    <a:pt x="0" y="6"/>
                  </a:lnTo>
                  <a:lnTo>
                    <a:pt x="64" y="44"/>
                  </a:lnTo>
                  <a:lnTo>
                    <a:pt x="68" y="38"/>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6"/>
            <p:cNvSpPr/>
            <p:nvPr/>
          </p:nvSpPr>
          <p:spPr>
            <a:xfrm>
              <a:off x="1684100" y="1647400"/>
              <a:ext cx="1750" cy="1125"/>
            </a:xfrm>
            <a:custGeom>
              <a:avLst/>
              <a:gdLst/>
              <a:ahLst/>
              <a:cxnLst/>
              <a:rect l="l" t="t" r="r" b="b"/>
              <a:pathLst>
                <a:path w="70" h="45" extrusionOk="0">
                  <a:moveTo>
                    <a:pt x="4" y="1"/>
                  </a:moveTo>
                  <a:cubicBezTo>
                    <a:pt x="3" y="4"/>
                    <a:pt x="2" y="5"/>
                    <a:pt x="0" y="7"/>
                  </a:cubicBezTo>
                  <a:lnTo>
                    <a:pt x="65" y="44"/>
                  </a:lnTo>
                  <a:cubicBezTo>
                    <a:pt x="67" y="43"/>
                    <a:pt x="68" y="40"/>
                    <a:pt x="70" y="38"/>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6"/>
            <p:cNvSpPr/>
            <p:nvPr/>
          </p:nvSpPr>
          <p:spPr>
            <a:xfrm>
              <a:off x="1684200" y="1647250"/>
              <a:ext cx="1775" cy="1150"/>
            </a:xfrm>
            <a:custGeom>
              <a:avLst/>
              <a:gdLst/>
              <a:ahLst/>
              <a:cxnLst/>
              <a:rect l="l" t="t" r="r" b="b"/>
              <a:pathLst>
                <a:path w="71" h="46" extrusionOk="0">
                  <a:moveTo>
                    <a:pt x="6" y="1"/>
                  </a:moveTo>
                  <a:cubicBezTo>
                    <a:pt x="5" y="4"/>
                    <a:pt x="2" y="5"/>
                    <a:pt x="0" y="8"/>
                  </a:cubicBezTo>
                  <a:lnTo>
                    <a:pt x="66" y="46"/>
                  </a:lnTo>
                  <a:cubicBezTo>
                    <a:pt x="67" y="43"/>
                    <a:pt x="69" y="42"/>
                    <a:pt x="70" y="39"/>
                  </a:cubicBez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6"/>
            <p:cNvSpPr/>
            <p:nvPr/>
          </p:nvSpPr>
          <p:spPr>
            <a:xfrm>
              <a:off x="1684350" y="1647075"/>
              <a:ext cx="1800" cy="1150"/>
            </a:xfrm>
            <a:custGeom>
              <a:avLst/>
              <a:gdLst/>
              <a:ahLst/>
              <a:cxnLst/>
              <a:rect l="l" t="t" r="r" b="b"/>
              <a:pathLst>
                <a:path w="72" h="46" extrusionOk="0">
                  <a:moveTo>
                    <a:pt x="7" y="1"/>
                  </a:moveTo>
                  <a:lnTo>
                    <a:pt x="0" y="8"/>
                  </a:lnTo>
                  <a:lnTo>
                    <a:pt x="64" y="46"/>
                  </a:lnTo>
                  <a:cubicBezTo>
                    <a:pt x="67" y="43"/>
                    <a:pt x="68" y="40"/>
                    <a:pt x="71" y="37"/>
                  </a:cubicBezTo>
                  <a:lnTo>
                    <a:pt x="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6"/>
            <p:cNvSpPr/>
            <p:nvPr/>
          </p:nvSpPr>
          <p:spPr>
            <a:xfrm>
              <a:off x="1684525" y="1646650"/>
              <a:ext cx="2175" cy="1350"/>
            </a:xfrm>
            <a:custGeom>
              <a:avLst/>
              <a:gdLst/>
              <a:ahLst/>
              <a:cxnLst/>
              <a:rect l="l" t="t" r="r" b="b"/>
              <a:pathLst>
                <a:path w="87" h="54" extrusionOk="0">
                  <a:moveTo>
                    <a:pt x="22" y="0"/>
                  </a:moveTo>
                  <a:cubicBezTo>
                    <a:pt x="14" y="5"/>
                    <a:pt x="6" y="10"/>
                    <a:pt x="0" y="18"/>
                  </a:cubicBezTo>
                  <a:lnTo>
                    <a:pt x="64" y="54"/>
                  </a:lnTo>
                  <a:cubicBezTo>
                    <a:pt x="72" y="48"/>
                    <a:pt x="79" y="42"/>
                    <a:pt x="86" y="38"/>
                  </a:cubicBezTo>
                  <a:lnTo>
                    <a:pt x="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6"/>
            <p:cNvSpPr/>
            <p:nvPr/>
          </p:nvSpPr>
          <p:spPr>
            <a:xfrm>
              <a:off x="1694575" y="1643025"/>
              <a:ext cx="1650" cy="9450"/>
            </a:xfrm>
            <a:custGeom>
              <a:avLst/>
              <a:gdLst/>
              <a:ahLst/>
              <a:cxnLst/>
              <a:rect l="l" t="t" r="r" b="b"/>
              <a:pathLst>
                <a:path w="66" h="378" extrusionOk="0">
                  <a:moveTo>
                    <a:pt x="0" y="0"/>
                  </a:moveTo>
                  <a:lnTo>
                    <a:pt x="2" y="340"/>
                  </a:lnTo>
                  <a:lnTo>
                    <a:pt x="65" y="377"/>
                  </a:lnTo>
                  <a:lnTo>
                    <a:pt x="65" y="38"/>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6"/>
            <p:cNvSpPr/>
            <p:nvPr/>
          </p:nvSpPr>
          <p:spPr>
            <a:xfrm>
              <a:off x="1696200" y="1640000"/>
              <a:ext cx="2775" cy="1200"/>
            </a:xfrm>
            <a:custGeom>
              <a:avLst/>
              <a:gdLst/>
              <a:ahLst/>
              <a:cxnLst/>
              <a:rect l="l" t="t" r="r" b="b"/>
              <a:pathLst>
                <a:path w="111" h="48" extrusionOk="0">
                  <a:moveTo>
                    <a:pt x="27" y="1"/>
                  </a:moveTo>
                  <a:cubicBezTo>
                    <a:pt x="17" y="1"/>
                    <a:pt x="8" y="4"/>
                    <a:pt x="0" y="10"/>
                  </a:cubicBezTo>
                  <a:lnTo>
                    <a:pt x="64" y="47"/>
                  </a:lnTo>
                  <a:cubicBezTo>
                    <a:pt x="72" y="41"/>
                    <a:pt x="82" y="38"/>
                    <a:pt x="92" y="38"/>
                  </a:cubicBezTo>
                  <a:cubicBezTo>
                    <a:pt x="99" y="38"/>
                    <a:pt x="105" y="39"/>
                    <a:pt x="111" y="42"/>
                  </a:cubicBezTo>
                  <a:lnTo>
                    <a:pt x="47" y="5"/>
                  </a:lnTo>
                  <a:cubicBezTo>
                    <a:pt x="40" y="2"/>
                    <a:pt x="33" y="1"/>
                    <a:pt x="2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6"/>
            <p:cNvSpPr/>
            <p:nvPr/>
          </p:nvSpPr>
          <p:spPr>
            <a:xfrm>
              <a:off x="1696200" y="1640125"/>
              <a:ext cx="1875" cy="1075"/>
            </a:xfrm>
            <a:custGeom>
              <a:avLst/>
              <a:gdLst/>
              <a:ahLst/>
              <a:cxnLst/>
              <a:rect l="l" t="t" r="r" b="b"/>
              <a:pathLst>
                <a:path w="75" h="43" extrusionOk="0">
                  <a:moveTo>
                    <a:pt x="9" y="0"/>
                  </a:moveTo>
                  <a:cubicBezTo>
                    <a:pt x="6" y="0"/>
                    <a:pt x="3" y="2"/>
                    <a:pt x="0" y="5"/>
                  </a:cubicBezTo>
                  <a:lnTo>
                    <a:pt x="64" y="42"/>
                  </a:lnTo>
                  <a:cubicBezTo>
                    <a:pt x="67" y="39"/>
                    <a:pt x="70" y="38"/>
                    <a:pt x="74" y="37"/>
                  </a:cubicBezTo>
                  <a:lnTo>
                    <a:pt x="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36"/>
            <p:cNvSpPr/>
            <p:nvPr/>
          </p:nvSpPr>
          <p:spPr>
            <a:xfrm>
              <a:off x="1696425" y="1640050"/>
              <a:ext cx="1825" cy="1000"/>
            </a:xfrm>
            <a:custGeom>
              <a:avLst/>
              <a:gdLst/>
              <a:ahLst/>
              <a:cxnLst/>
              <a:rect l="l" t="t" r="r" b="b"/>
              <a:pathLst>
                <a:path w="73" h="40" extrusionOk="0">
                  <a:moveTo>
                    <a:pt x="7" y="0"/>
                  </a:moveTo>
                  <a:cubicBezTo>
                    <a:pt x="6" y="0"/>
                    <a:pt x="3" y="2"/>
                    <a:pt x="0" y="3"/>
                  </a:cubicBezTo>
                  <a:lnTo>
                    <a:pt x="65" y="40"/>
                  </a:lnTo>
                  <a:lnTo>
                    <a:pt x="73" y="37"/>
                  </a:lnTo>
                  <a:lnTo>
                    <a:pt x="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36"/>
            <p:cNvSpPr/>
            <p:nvPr/>
          </p:nvSpPr>
          <p:spPr>
            <a:xfrm>
              <a:off x="1696600" y="1640000"/>
              <a:ext cx="1800" cy="975"/>
            </a:xfrm>
            <a:custGeom>
              <a:avLst/>
              <a:gdLst/>
              <a:ahLst/>
              <a:cxnLst/>
              <a:rect l="l" t="t" r="r" b="b"/>
              <a:pathLst>
                <a:path w="72" h="39" extrusionOk="0">
                  <a:moveTo>
                    <a:pt x="6" y="1"/>
                  </a:moveTo>
                  <a:lnTo>
                    <a:pt x="0" y="2"/>
                  </a:lnTo>
                  <a:lnTo>
                    <a:pt x="66" y="39"/>
                  </a:lnTo>
                  <a:lnTo>
                    <a:pt x="71" y="39"/>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6"/>
            <p:cNvSpPr/>
            <p:nvPr/>
          </p:nvSpPr>
          <p:spPr>
            <a:xfrm>
              <a:off x="1696750" y="1640000"/>
              <a:ext cx="1750" cy="975"/>
            </a:xfrm>
            <a:custGeom>
              <a:avLst/>
              <a:gdLst/>
              <a:ahLst/>
              <a:cxnLst/>
              <a:rect l="l" t="t" r="r" b="b"/>
              <a:pathLst>
                <a:path w="70" h="39" extrusionOk="0">
                  <a:moveTo>
                    <a:pt x="0" y="1"/>
                  </a:moveTo>
                  <a:lnTo>
                    <a:pt x="65" y="39"/>
                  </a:lnTo>
                  <a:lnTo>
                    <a:pt x="70" y="39"/>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6"/>
            <p:cNvSpPr/>
            <p:nvPr/>
          </p:nvSpPr>
          <p:spPr>
            <a:xfrm>
              <a:off x="1696875" y="1640000"/>
              <a:ext cx="1750" cy="950"/>
            </a:xfrm>
            <a:custGeom>
              <a:avLst/>
              <a:gdLst/>
              <a:ahLst/>
              <a:cxnLst/>
              <a:rect l="l" t="t" r="r" b="b"/>
              <a:pathLst>
                <a:path w="70" h="38" extrusionOk="0">
                  <a:moveTo>
                    <a:pt x="1" y="1"/>
                  </a:moveTo>
                  <a:lnTo>
                    <a:pt x="65" y="37"/>
                  </a:lnTo>
                  <a:lnTo>
                    <a:pt x="69" y="37"/>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6"/>
            <p:cNvSpPr/>
            <p:nvPr/>
          </p:nvSpPr>
          <p:spPr>
            <a:xfrm>
              <a:off x="1697000" y="1640000"/>
              <a:ext cx="1725" cy="975"/>
            </a:xfrm>
            <a:custGeom>
              <a:avLst/>
              <a:gdLst/>
              <a:ahLst/>
              <a:cxnLst/>
              <a:rect l="l" t="t" r="r" b="b"/>
              <a:pathLst>
                <a:path w="69" h="39" extrusionOk="0">
                  <a:moveTo>
                    <a:pt x="0" y="1"/>
                  </a:moveTo>
                  <a:lnTo>
                    <a:pt x="66" y="37"/>
                  </a:lnTo>
                  <a:lnTo>
                    <a:pt x="66" y="39"/>
                  </a:lnTo>
                  <a:lnTo>
                    <a:pt x="68"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6"/>
            <p:cNvSpPr/>
            <p:nvPr/>
          </p:nvSpPr>
          <p:spPr>
            <a:xfrm>
              <a:off x="1697075" y="1640000"/>
              <a:ext cx="1725" cy="975"/>
            </a:xfrm>
            <a:custGeom>
              <a:avLst/>
              <a:gdLst/>
              <a:ahLst/>
              <a:cxnLst/>
              <a:rect l="l" t="t" r="r" b="b"/>
              <a:pathLst>
                <a:path w="69" h="39" extrusionOk="0">
                  <a:moveTo>
                    <a:pt x="0" y="1"/>
                  </a:moveTo>
                  <a:lnTo>
                    <a:pt x="65" y="39"/>
                  </a:lnTo>
                  <a:lnTo>
                    <a:pt x="68" y="39"/>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6"/>
            <p:cNvSpPr/>
            <p:nvPr/>
          </p:nvSpPr>
          <p:spPr>
            <a:xfrm>
              <a:off x="1697175" y="1640050"/>
              <a:ext cx="1725" cy="975"/>
            </a:xfrm>
            <a:custGeom>
              <a:avLst/>
              <a:gdLst/>
              <a:ahLst/>
              <a:cxnLst/>
              <a:rect l="l" t="t" r="r" b="b"/>
              <a:pathLst>
                <a:path w="69" h="39" extrusionOk="0">
                  <a:moveTo>
                    <a:pt x="1" y="0"/>
                  </a:moveTo>
                  <a:lnTo>
                    <a:pt x="64" y="37"/>
                  </a:lnTo>
                  <a:lnTo>
                    <a:pt x="69" y="38"/>
                  </a:lnTo>
                  <a:lnTo>
                    <a:pt x="69" y="38"/>
                  </a:ln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6"/>
            <p:cNvSpPr/>
            <p:nvPr/>
          </p:nvSpPr>
          <p:spPr>
            <a:xfrm>
              <a:off x="1697250" y="1640050"/>
              <a:ext cx="1725" cy="1000"/>
            </a:xfrm>
            <a:custGeom>
              <a:avLst/>
              <a:gdLst/>
              <a:ahLst/>
              <a:cxnLst/>
              <a:rect l="l" t="t" r="r" b="b"/>
              <a:pathLst>
                <a:path w="69" h="40" extrusionOk="0">
                  <a:moveTo>
                    <a:pt x="0" y="0"/>
                  </a:moveTo>
                  <a:lnTo>
                    <a:pt x="0" y="0"/>
                  </a:lnTo>
                  <a:cubicBezTo>
                    <a:pt x="2" y="2"/>
                    <a:pt x="3" y="2"/>
                    <a:pt x="3" y="3"/>
                  </a:cubicBezTo>
                  <a:lnTo>
                    <a:pt x="58" y="34"/>
                  </a:lnTo>
                  <a:lnTo>
                    <a:pt x="58" y="34"/>
                  </a:lnTo>
                  <a:lnTo>
                    <a:pt x="0" y="0"/>
                  </a:lnTo>
                  <a:close/>
                  <a:moveTo>
                    <a:pt x="58" y="34"/>
                  </a:moveTo>
                  <a:lnTo>
                    <a:pt x="66" y="38"/>
                  </a:lnTo>
                  <a:lnTo>
                    <a:pt x="64" y="38"/>
                  </a:lnTo>
                  <a:lnTo>
                    <a:pt x="69" y="40"/>
                  </a:lnTo>
                  <a:lnTo>
                    <a:pt x="69" y="40"/>
                  </a:lnTo>
                  <a:lnTo>
                    <a:pt x="58" y="34"/>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6"/>
            <p:cNvSpPr/>
            <p:nvPr/>
          </p:nvSpPr>
          <p:spPr>
            <a:xfrm>
              <a:off x="1697325" y="1640125"/>
              <a:ext cx="1650" cy="925"/>
            </a:xfrm>
            <a:custGeom>
              <a:avLst/>
              <a:gdLst/>
              <a:ahLst/>
              <a:cxnLst/>
              <a:rect l="l" t="t" r="r" b="b"/>
              <a:pathLst>
                <a:path w="66" h="37" extrusionOk="0">
                  <a:moveTo>
                    <a:pt x="66" y="37"/>
                  </a:moveTo>
                  <a:lnTo>
                    <a:pt x="0" y="0"/>
                  </a:lnTo>
                  <a:lnTo>
                    <a:pt x="0" y="0"/>
                  </a:lnTo>
                  <a:lnTo>
                    <a:pt x="66" y="37"/>
                  </a:lnTo>
                  <a:lnTo>
                    <a:pt x="66" y="37"/>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6"/>
            <p:cNvSpPr/>
            <p:nvPr/>
          </p:nvSpPr>
          <p:spPr>
            <a:xfrm>
              <a:off x="1696200" y="1640925"/>
              <a:ext cx="3275" cy="11500"/>
            </a:xfrm>
            <a:custGeom>
              <a:avLst/>
              <a:gdLst/>
              <a:ahLst/>
              <a:cxnLst/>
              <a:rect l="l" t="t" r="r" b="b"/>
              <a:pathLst>
                <a:path w="131" h="460" extrusionOk="0">
                  <a:moveTo>
                    <a:pt x="94" y="1"/>
                  </a:moveTo>
                  <a:cubicBezTo>
                    <a:pt x="85" y="1"/>
                    <a:pt x="75" y="4"/>
                    <a:pt x="64" y="10"/>
                  </a:cubicBezTo>
                  <a:cubicBezTo>
                    <a:pt x="27" y="35"/>
                    <a:pt x="2" y="76"/>
                    <a:pt x="0" y="121"/>
                  </a:cubicBezTo>
                  <a:lnTo>
                    <a:pt x="0" y="460"/>
                  </a:lnTo>
                  <a:lnTo>
                    <a:pt x="131" y="386"/>
                  </a:lnTo>
                  <a:lnTo>
                    <a:pt x="129" y="47"/>
                  </a:lnTo>
                  <a:cubicBezTo>
                    <a:pt x="129" y="18"/>
                    <a:pt x="115" y="1"/>
                    <a:pt x="9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6"/>
            <p:cNvSpPr/>
            <p:nvPr/>
          </p:nvSpPr>
          <p:spPr>
            <a:xfrm>
              <a:off x="1694575" y="1640225"/>
              <a:ext cx="3250" cy="3750"/>
            </a:xfrm>
            <a:custGeom>
              <a:avLst/>
              <a:gdLst/>
              <a:ahLst/>
              <a:cxnLst/>
              <a:rect l="l" t="t" r="r" b="b"/>
              <a:pathLst>
                <a:path w="130" h="150" extrusionOk="0">
                  <a:moveTo>
                    <a:pt x="65" y="1"/>
                  </a:moveTo>
                  <a:cubicBezTo>
                    <a:pt x="28" y="25"/>
                    <a:pt x="3" y="66"/>
                    <a:pt x="0" y="112"/>
                  </a:cubicBezTo>
                  <a:lnTo>
                    <a:pt x="65" y="150"/>
                  </a:lnTo>
                  <a:cubicBezTo>
                    <a:pt x="67" y="104"/>
                    <a:pt x="92" y="63"/>
                    <a:pt x="129" y="38"/>
                  </a:cubicBezTo>
                  <a:lnTo>
                    <a:pt x="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6"/>
            <p:cNvSpPr/>
            <p:nvPr/>
          </p:nvSpPr>
          <p:spPr>
            <a:xfrm>
              <a:off x="1694575" y="1642700"/>
              <a:ext cx="1650" cy="1275"/>
            </a:xfrm>
            <a:custGeom>
              <a:avLst/>
              <a:gdLst/>
              <a:ahLst/>
              <a:cxnLst/>
              <a:rect l="l" t="t" r="r" b="b"/>
              <a:pathLst>
                <a:path w="66" h="51" extrusionOk="0">
                  <a:moveTo>
                    <a:pt x="2" y="0"/>
                  </a:moveTo>
                  <a:cubicBezTo>
                    <a:pt x="0" y="5"/>
                    <a:pt x="0" y="9"/>
                    <a:pt x="0" y="13"/>
                  </a:cubicBezTo>
                  <a:lnTo>
                    <a:pt x="65" y="51"/>
                  </a:lnTo>
                  <a:cubicBezTo>
                    <a:pt x="65" y="47"/>
                    <a:pt x="65" y="42"/>
                    <a:pt x="65"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6"/>
            <p:cNvSpPr/>
            <p:nvPr/>
          </p:nvSpPr>
          <p:spPr>
            <a:xfrm>
              <a:off x="1694600" y="1642475"/>
              <a:ext cx="1650" cy="1175"/>
            </a:xfrm>
            <a:custGeom>
              <a:avLst/>
              <a:gdLst/>
              <a:ahLst/>
              <a:cxnLst/>
              <a:rect l="l" t="t" r="r" b="b"/>
              <a:pathLst>
                <a:path w="66" h="47" extrusionOk="0">
                  <a:moveTo>
                    <a:pt x="2" y="1"/>
                  </a:moveTo>
                  <a:cubicBezTo>
                    <a:pt x="1" y="3"/>
                    <a:pt x="1" y="6"/>
                    <a:pt x="1" y="9"/>
                  </a:cubicBezTo>
                  <a:lnTo>
                    <a:pt x="64" y="47"/>
                  </a:lnTo>
                  <a:cubicBezTo>
                    <a:pt x="66" y="44"/>
                    <a:pt x="66" y="41"/>
                    <a:pt x="66"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6"/>
            <p:cNvSpPr/>
            <p:nvPr/>
          </p:nvSpPr>
          <p:spPr>
            <a:xfrm>
              <a:off x="1694650" y="1642300"/>
              <a:ext cx="1675" cy="1150"/>
            </a:xfrm>
            <a:custGeom>
              <a:avLst/>
              <a:gdLst/>
              <a:ahLst/>
              <a:cxnLst/>
              <a:rect l="l" t="t" r="r" b="b"/>
              <a:pathLst>
                <a:path w="67" h="46" extrusionOk="0">
                  <a:moveTo>
                    <a:pt x="2" y="0"/>
                  </a:moveTo>
                  <a:cubicBezTo>
                    <a:pt x="2" y="2"/>
                    <a:pt x="0" y="5"/>
                    <a:pt x="0" y="8"/>
                  </a:cubicBezTo>
                  <a:lnTo>
                    <a:pt x="64" y="45"/>
                  </a:lnTo>
                  <a:cubicBezTo>
                    <a:pt x="65" y="42"/>
                    <a:pt x="67" y="39"/>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6"/>
            <p:cNvSpPr/>
            <p:nvPr/>
          </p:nvSpPr>
          <p:spPr>
            <a:xfrm>
              <a:off x="1694675" y="1642125"/>
              <a:ext cx="1700" cy="1125"/>
            </a:xfrm>
            <a:custGeom>
              <a:avLst/>
              <a:gdLst/>
              <a:ahLst/>
              <a:cxnLst/>
              <a:rect l="l" t="t" r="r" b="b"/>
              <a:pathLst>
                <a:path w="68" h="45" extrusionOk="0">
                  <a:moveTo>
                    <a:pt x="3" y="0"/>
                  </a:moveTo>
                  <a:cubicBezTo>
                    <a:pt x="2" y="3"/>
                    <a:pt x="1" y="4"/>
                    <a:pt x="1" y="7"/>
                  </a:cubicBezTo>
                  <a:lnTo>
                    <a:pt x="66" y="45"/>
                  </a:lnTo>
                  <a:cubicBezTo>
                    <a:pt x="66" y="42"/>
                    <a:pt x="67" y="41"/>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6"/>
            <p:cNvSpPr/>
            <p:nvPr/>
          </p:nvSpPr>
          <p:spPr>
            <a:xfrm>
              <a:off x="1694750" y="1641975"/>
              <a:ext cx="1700" cy="1100"/>
            </a:xfrm>
            <a:custGeom>
              <a:avLst/>
              <a:gdLst/>
              <a:ahLst/>
              <a:cxnLst/>
              <a:rect l="l" t="t" r="r" b="b"/>
              <a:pathLst>
                <a:path w="68" h="44" extrusionOk="0">
                  <a:moveTo>
                    <a:pt x="2" y="0"/>
                  </a:moveTo>
                  <a:cubicBezTo>
                    <a:pt x="2" y="3"/>
                    <a:pt x="0" y="5"/>
                    <a:pt x="0" y="6"/>
                  </a:cubicBezTo>
                  <a:lnTo>
                    <a:pt x="64" y="44"/>
                  </a:lnTo>
                  <a:cubicBezTo>
                    <a:pt x="64" y="42"/>
                    <a:pt x="66" y="39"/>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6"/>
            <p:cNvSpPr/>
            <p:nvPr/>
          </p:nvSpPr>
          <p:spPr>
            <a:xfrm>
              <a:off x="1694775" y="1641850"/>
              <a:ext cx="1700" cy="1125"/>
            </a:xfrm>
            <a:custGeom>
              <a:avLst/>
              <a:gdLst/>
              <a:ahLst/>
              <a:cxnLst/>
              <a:rect l="l" t="t" r="r" b="b"/>
              <a:pathLst>
                <a:path w="68" h="45" extrusionOk="0">
                  <a:moveTo>
                    <a:pt x="4" y="1"/>
                  </a:moveTo>
                  <a:cubicBezTo>
                    <a:pt x="2" y="2"/>
                    <a:pt x="1" y="4"/>
                    <a:pt x="1" y="7"/>
                  </a:cubicBezTo>
                  <a:lnTo>
                    <a:pt x="66" y="44"/>
                  </a:lnTo>
                  <a:cubicBezTo>
                    <a:pt x="66" y="41"/>
                    <a:pt x="68" y="40"/>
                    <a:pt x="68" y="37"/>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6"/>
            <p:cNvSpPr/>
            <p:nvPr/>
          </p:nvSpPr>
          <p:spPr>
            <a:xfrm>
              <a:off x="1694850" y="1641675"/>
              <a:ext cx="1700" cy="1125"/>
            </a:xfrm>
            <a:custGeom>
              <a:avLst/>
              <a:gdLst/>
              <a:ahLst/>
              <a:cxnLst/>
              <a:rect l="l" t="t" r="r" b="b"/>
              <a:pathLst>
                <a:path w="68" h="45" extrusionOk="0">
                  <a:moveTo>
                    <a:pt x="2" y="1"/>
                  </a:moveTo>
                  <a:cubicBezTo>
                    <a:pt x="2" y="4"/>
                    <a:pt x="1" y="5"/>
                    <a:pt x="1" y="6"/>
                  </a:cubicBezTo>
                  <a:lnTo>
                    <a:pt x="65" y="44"/>
                  </a:lnTo>
                  <a:cubicBezTo>
                    <a:pt x="66" y="43"/>
                    <a:pt x="66" y="40"/>
                    <a:pt x="67" y="38"/>
                  </a:cubicBez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6"/>
            <p:cNvSpPr/>
            <p:nvPr/>
          </p:nvSpPr>
          <p:spPr>
            <a:xfrm>
              <a:off x="1694900" y="1641525"/>
              <a:ext cx="1725" cy="1125"/>
            </a:xfrm>
            <a:custGeom>
              <a:avLst/>
              <a:gdLst/>
              <a:ahLst/>
              <a:cxnLst/>
              <a:rect l="l" t="t" r="r" b="b"/>
              <a:pathLst>
                <a:path w="69" h="45" extrusionOk="0">
                  <a:moveTo>
                    <a:pt x="3" y="1"/>
                  </a:moveTo>
                  <a:lnTo>
                    <a:pt x="0" y="7"/>
                  </a:lnTo>
                  <a:lnTo>
                    <a:pt x="65" y="44"/>
                  </a:lnTo>
                  <a:lnTo>
                    <a:pt x="68" y="39"/>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6"/>
            <p:cNvSpPr/>
            <p:nvPr/>
          </p:nvSpPr>
          <p:spPr>
            <a:xfrm>
              <a:off x="1695000" y="1641425"/>
              <a:ext cx="1700" cy="1100"/>
            </a:xfrm>
            <a:custGeom>
              <a:avLst/>
              <a:gdLst/>
              <a:ahLst/>
              <a:cxnLst/>
              <a:rect l="l" t="t" r="r" b="b"/>
              <a:pathLst>
                <a:path w="68" h="44" extrusionOk="0">
                  <a:moveTo>
                    <a:pt x="3" y="0"/>
                  </a:moveTo>
                  <a:lnTo>
                    <a:pt x="1" y="6"/>
                  </a:lnTo>
                  <a:lnTo>
                    <a:pt x="64" y="43"/>
                  </a:lnTo>
                  <a:lnTo>
                    <a:pt x="64" y="44"/>
                  </a:lnTo>
                  <a:cubicBezTo>
                    <a:pt x="66" y="41"/>
                    <a:pt x="66" y="40"/>
                    <a:pt x="67" y="38"/>
                  </a:cubicBezTo>
                  <a:lnTo>
                    <a:pt x="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6"/>
            <p:cNvSpPr/>
            <p:nvPr/>
          </p:nvSpPr>
          <p:spPr>
            <a:xfrm>
              <a:off x="1695075" y="1641275"/>
              <a:ext cx="1700" cy="1075"/>
            </a:xfrm>
            <a:custGeom>
              <a:avLst/>
              <a:gdLst/>
              <a:ahLst/>
              <a:cxnLst/>
              <a:rect l="l" t="t" r="r" b="b"/>
              <a:pathLst>
                <a:path w="68" h="43" extrusionOk="0">
                  <a:moveTo>
                    <a:pt x="3" y="1"/>
                  </a:moveTo>
                  <a:cubicBezTo>
                    <a:pt x="2" y="2"/>
                    <a:pt x="0" y="4"/>
                    <a:pt x="0" y="6"/>
                  </a:cubicBezTo>
                  <a:lnTo>
                    <a:pt x="64" y="43"/>
                  </a:lnTo>
                  <a:cubicBezTo>
                    <a:pt x="66" y="41"/>
                    <a:pt x="66" y="40"/>
                    <a:pt x="67" y="38"/>
                  </a:cubicBez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6"/>
            <p:cNvSpPr/>
            <p:nvPr/>
          </p:nvSpPr>
          <p:spPr>
            <a:xfrm>
              <a:off x="1695150" y="1641125"/>
              <a:ext cx="1725" cy="1125"/>
            </a:xfrm>
            <a:custGeom>
              <a:avLst/>
              <a:gdLst/>
              <a:ahLst/>
              <a:cxnLst/>
              <a:rect l="l" t="t" r="r" b="b"/>
              <a:pathLst>
                <a:path w="69" h="45" extrusionOk="0">
                  <a:moveTo>
                    <a:pt x="3" y="1"/>
                  </a:moveTo>
                  <a:cubicBezTo>
                    <a:pt x="2" y="2"/>
                    <a:pt x="2" y="5"/>
                    <a:pt x="0" y="7"/>
                  </a:cubicBezTo>
                  <a:lnTo>
                    <a:pt x="64" y="44"/>
                  </a:lnTo>
                  <a:lnTo>
                    <a:pt x="69" y="39"/>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6"/>
            <p:cNvSpPr/>
            <p:nvPr/>
          </p:nvSpPr>
          <p:spPr>
            <a:xfrm>
              <a:off x="1695225" y="1641000"/>
              <a:ext cx="1750" cy="1100"/>
            </a:xfrm>
            <a:custGeom>
              <a:avLst/>
              <a:gdLst/>
              <a:ahLst/>
              <a:cxnLst/>
              <a:rect l="l" t="t" r="r" b="b"/>
              <a:pathLst>
                <a:path w="70" h="44" extrusionOk="0">
                  <a:moveTo>
                    <a:pt x="5" y="0"/>
                  </a:moveTo>
                  <a:lnTo>
                    <a:pt x="0" y="6"/>
                  </a:lnTo>
                  <a:lnTo>
                    <a:pt x="66" y="44"/>
                  </a:lnTo>
                  <a:lnTo>
                    <a:pt x="70"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6"/>
            <p:cNvSpPr/>
            <p:nvPr/>
          </p:nvSpPr>
          <p:spPr>
            <a:xfrm>
              <a:off x="1695325" y="1640850"/>
              <a:ext cx="1775" cy="1100"/>
            </a:xfrm>
            <a:custGeom>
              <a:avLst/>
              <a:gdLst/>
              <a:ahLst/>
              <a:cxnLst/>
              <a:rect l="l" t="t" r="r" b="b"/>
              <a:pathLst>
                <a:path w="71" h="44" extrusionOk="0">
                  <a:moveTo>
                    <a:pt x="6" y="0"/>
                  </a:moveTo>
                  <a:cubicBezTo>
                    <a:pt x="5" y="2"/>
                    <a:pt x="4" y="3"/>
                    <a:pt x="1" y="6"/>
                  </a:cubicBezTo>
                  <a:lnTo>
                    <a:pt x="66" y="44"/>
                  </a:lnTo>
                  <a:lnTo>
                    <a:pt x="70" y="37"/>
                  </a:lnTo>
                  <a:lnTo>
                    <a:pt x="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6"/>
            <p:cNvSpPr/>
            <p:nvPr/>
          </p:nvSpPr>
          <p:spPr>
            <a:xfrm>
              <a:off x="1695475" y="1640625"/>
              <a:ext cx="1800" cy="1150"/>
            </a:xfrm>
            <a:custGeom>
              <a:avLst/>
              <a:gdLst/>
              <a:ahLst/>
              <a:cxnLst/>
              <a:rect l="l" t="t" r="r" b="b"/>
              <a:pathLst>
                <a:path w="72" h="46" extrusionOk="0">
                  <a:moveTo>
                    <a:pt x="8" y="1"/>
                  </a:moveTo>
                  <a:lnTo>
                    <a:pt x="0" y="9"/>
                  </a:lnTo>
                  <a:lnTo>
                    <a:pt x="64" y="46"/>
                  </a:lnTo>
                  <a:cubicBezTo>
                    <a:pt x="67" y="43"/>
                    <a:pt x="69" y="41"/>
                    <a:pt x="71" y="38"/>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6"/>
            <p:cNvSpPr/>
            <p:nvPr/>
          </p:nvSpPr>
          <p:spPr>
            <a:xfrm>
              <a:off x="1695650" y="1640225"/>
              <a:ext cx="2175" cy="1375"/>
            </a:xfrm>
            <a:custGeom>
              <a:avLst/>
              <a:gdLst/>
              <a:ahLst/>
              <a:cxnLst/>
              <a:rect l="l" t="t" r="r" b="b"/>
              <a:pathLst>
                <a:path w="87" h="55" extrusionOk="0">
                  <a:moveTo>
                    <a:pt x="22" y="1"/>
                  </a:moveTo>
                  <a:cubicBezTo>
                    <a:pt x="14" y="5"/>
                    <a:pt x="6" y="11"/>
                    <a:pt x="1" y="17"/>
                  </a:cubicBezTo>
                  <a:lnTo>
                    <a:pt x="64" y="54"/>
                  </a:lnTo>
                  <a:cubicBezTo>
                    <a:pt x="70" y="47"/>
                    <a:pt x="78" y="43"/>
                    <a:pt x="86" y="37"/>
                  </a:cubicBez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6"/>
            <p:cNvSpPr/>
            <p:nvPr/>
          </p:nvSpPr>
          <p:spPr>
            <a:xfrm>
              <a:off x="1705725" y="1636575"/>
              <a:ext cx="1675" cy="9450"/>
            </a:xfrm>
            <a:custGeom>
              <a:avLst/>
              <a:gdLst/>
              <a:ahLst/>
              <a:cxnLst/>
              <a:rect l="l" t="t" r="r" b="b"/>
              <a:pathLst>
                <a:path w="67" h="378" extrusionOk="0">
                  <a:moveTo>
                    <a:pt x="1" y="0"/>
                  </a:moveTo>
                  <a:lnTo>
                    <a:pt x="1" y="339"/>
                  </a:lnTo>
                  <a:lnTo>
                    <a:pt x="66" y="377"/>
                  </a:lnTo>
                  <a:lnTo>
                    <a:pt x="65" y="38"/>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6"/>
            <p:cNvSpPr/>
            <p:nvPr/>
          </p:nvSpPr>
          <p:spPr>
            <a:xfrm>
              <a:off x="1707325" y="1633575"/>
              <a:ext cx="2825" cy="1175"/>
            </a:xfrm>
            <a:custGeom>
              <a:avLst/>
              <a:gdLst/>
              <a:ahLst/>
              <a:cxnLst/>
              <a:rect l="l" t="t" r="r" b="b"/>
              <a:pathLst>
                <a:path w="113" h="47" extrusionOk="0">
                  <a:moveTo>
                    <a:pt x="29" y="1"/>
                  </a:moveTo>
                  <a:cubicBezTo>
                    <a:pt x="19" y="1"/>
                    <a:pt x="9" y="4"/>
                    <a:pt x="1" y="10"/>
                  </a:cubicBezTo>
                  <a:lnTo>
                    <a:pt x="66" y="46"/>
                  </a:lnTo>
                  <a:cubicBezTo>
                    <a:pt x="73" y="40"/>
                    <a:pt x="83" y="37"/>
                    <a:pt x="92" y="37"/>
                  </a:cubicBezTo>
                  <a:cubicBezTo>
                    <a:pt x="99" y="37"/>
                    <a:pt x="106" y="39"/>
                    <a:pt x="112" y="42"/>
                  </a:cubicBezTo>
                  <a:lnTo>
                    <a:pt x="47" y="4"/>
                  </a:lnTo>
                  <a:cubicBezTo>
                    <a:pt x="41" y="2"/>
                    <a:pt x="35" y="1"/>
                    <a:pt x="2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6"/>
            <p:cNvSpPr/>
            <p:nvPr/>
          </p:nvSpPr>
          <p:spPr>
            <a:xfrm>
              <a:off x="1707325" y="1633675"/>
              <a:ext cx="1875" cy="1075"/>
            </a:xfrm>
            <a:custGeom>
              <a:avLst/>
              <a:gdLst/>
              <a:ahLst/>
              <a:cxnLst/>
              <a:rect l="l" t="t" r="r" b="b"/>
              <a:pathLst>
                <a:path w="75" h="43" extrusionOk="0">
                  <a:moveTo>
                    <a:pt x="9" y="0"/>
                  </a:moveTo>
                  <a:cubicBezTo>
                    <a:pt x="6" y="2"/>
                    <a:pt x="3" y="3"/>
                    <a:pt x="1" y="6"/>
                  </a:cubicBezTo>
                  <a:lnTo>
                    <a:pt x="66" y="42"/>
                  </a:lnTo>
                  <a:cubicBezTo>
                    <a:pt x="69" y="41"/>
                    <a:pt x="72" y="39"/>
                    <a:pt x="75" y="38"/>
                  </a:cubicBezTo>
                  <a:lnTo>
                    <a:pt x="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6"/>
            <p:cNvSpPr/>
            <p:nvPr/>
          </p:nvSpPr>
          <p:spPr>
            <a:xfrm>
              <a:off x="1707550" y="1633625"/>
              <a:ext cx="1825" cy="1000"/>
            </a:xfrm>
            <a:custGeom>
              <a:avLst/>
              <a:gdLst/>
              <a:ahLst/>
              <a:cxnLst/>
              <a:rect l="l" t="t" r="r" b="b"/>
              <a:pathLst>
                <a:path w="73" h="40" extrusionOk="0">
                  <a:moveTo>
                    <a:pt x="9" y="1"/>
                  </a:moveTo>
                  <a:cubicBezTo>
                    <a:pt x="6" y="1"/>
                    <a:pt x="3" y="2"/>
                    <a:pt x="0" y="2"/>
                  </a:cubicBezTo>
                  <a:lnTo>
                    <a:pt x="66" y="40"/>
                  </a:lnTo>
                  <a:lnTo>
                    <a:pt x="73" y="37"/>
                  </a:lnTo>
                  <a:lnTo>
                    <a:pt x="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36"/>
            <p:cNvSpPr/>
            <p:nvPr/>
          </p:nvSpPr>
          <p:spPr>
            <a:xfrm>
              <a:off x="1707750" y="1633600"/>
              <a:ext cx="1775" cy="950"/>
            </a:xfrm>
            <a:custGeom>
              <a:avLst/>
              <a:gdLst/>
              <a:ahLst/>
              <a:cxnLst/>
              <a:rect l="l" t="t" r="r" b="b"/>
              <a:pathLst>
                <a:path w="71" h="38" extrusionOk="0">
                  <a:moveTo>
                    <a:pt x="7" y="0"/>
                  </a:moveTo>
                  <a:cubicBezTo>
                    <a:pt x="4" y="0"/>
                    <a:pt x="2" y="2"/>
                    <a:pt x="1" y="2"/>
                  </a:cubicBezTo>
                  <a:lnTo>
                    <a:pt x="65" y="38"/>
                  </a:lnTo>
                  <a:lnTo>
                    <a:pt x="71" y="37"/>
                  </a:lnTo>
                  <a:lnTo>
                    <a:pt x="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6"/>
            <p:cNvSpPr/>
            <p:nvPr/>
          </p:nvSpPr>
          <p:spPr>
            <a:xfrm>
              <a:off x="1707900" y="1633600"/>
              <a:ext cx="1775" cy="950"/>
            </a:xfrm>
            <a:custGeom>
              <a:avLst/>
              <a:gdLst/>
              <a:ahLst/>
              <a:cxnLst/>
              <a:rect l="l" t="t" r="r" b="b"/>
              <a:pathLst>
                <a:path w="71" h="38" extrusionOk="0">
                  <a:moveTo>
                    <a:pt x="1" y="0"/>
                  </a:moveTo>
                  <a:lnTo>
                    <a:pt x="65" y="37"/>
                  </a:lnTo>
                  <a:lnTo>
                    <a:pt x="65" y="38"/>
                  </a:lnTo>
                  <a:lnTo>
                    <a:pt x="70" y="38"/>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6"/>
            <p:cNvSpPr/>
            <p:nvPr/>
          </p:nvSpPr>
          <p:spPr>
            <a:xfrm>
              <a:off x="1708025" y="1633550"/>
              <a:ext cx="1750" cy="975"/>
            </a:xfrm>
            <a:custGeom>
              <a:avLst/>
              <a:gdLst/>
              <a:ahLst/>
              <a:cxnLst/>
              <a:rect l="l" t="t" r="r" b="b"/>
              <a:pathLst>
                <a:path w="70" h="39" extrusionOk="0">
                  <a:moveTo>
                    <a:pt x="0" y="1"/>
                  </a:moveTo>
                  <a:lnTo>
                    <a:pt x="65" y="39"/>
                  </a:lnTo>
                  <a:lnTo>
                    <a:pt x="70" y="39"/>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6"/>
            <p:cNvSpPr/>
            <p:nvPr/>
          </p:nvSpPr>
          <p:spPr>
            <a:xfrm>
              <a:off x="1708125" y="1633550"/>
              <a:ext cx="1725" cy="975"/>
            </a:xfrm>
            <a:custGeom>
              <a:avLst/>
              <a:gdLst/>
              <a:ahLst/>
              <a:cxnLst/>
              <a:rect l="l" t="t" r="r" b="b"/>
              <a:pathLst>
                <a:path w="69" h="39" extrusionOk="0">
                  <a:moveTo>
                    <a:pt x="0" y="1"/>
                  </a:moveTo>
                  <a:lnTo>
                    <a:pt x="66" y="39"/>
                  </a:lnTo>
                  <a:lnTo>
                    <a:pt x="66" y="37"/>
                  </a:lnTo>
                  <a:lnTo>
                    <a:pt x="69" y="37"/>
                  </a:ln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6"/>
            <p:cNvSpPr/>
            <p:nvPr/>
          </p:nvSpPr>
          <p:spPr>
            <a:xfrm>
              <a:off x="1708225" y="1633600"/>
              <a:ext cx="1725" cy="950"/>
            </a:xfrm>
            <a:custGeom>
              <a:avLst/>
              <a:gdLst/>
              <a:ahLst/>
              <a:cxnLst/>
              <a:rect l="l" t="t" r="r" b="b"/>
              <a:pathLst>
                <a:path w="69" h="38" extrusionOk="0">
                  <a:moveTo>
                    <a:pt x="1" y="0"/>
                  </a:moveTo>
                  <a:lnTo>
                    <a:pt x="65" y="37"/>
                  </a:lnTo>
                  <a:lnTo>
                    <a:pt x="69" y="38"/>
                  </a:ln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6"/>
            <p:cNvSpPr/>
            <p:nvPr/>
          </p:nvSpPr>
          <p:spPr>
            <a:xfrm>
              <a:off x="1708300" y="1633600"/>
              <a:ext cx="1725" cy="1000"/>
            </a:xfrm>
            <a:custGeom>
              <a:avLst/>
              <a:gdLst/>
              <a:ahLst/>
              <a:cxnLst/>
              <a:rect l="l" t="t" r="r" b="b"/>
              <a:pathLst>
                <a:path w="69" h="40" extrusionOk="0">
                  <a:moveTo>
                    <a:pt x="1" y="0"/>
                  </a:moveTo>
                  <a:lnTo>
                    <a:pt x="66" y="38"/>
                  </a:lnTo>
                  <a:lnTo>
                    <a:pt x="69" y="39"/>
                  </a:lnTo>
                  <a:lnTo>
                    <a:pt x="5" y="2"/>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6"/>
            <p:cNvSpPr/>
            <p:nvPr/>
          </p:nvSpPr>
          <p:spPr>
            <a:xfrm>
              <a:off x="1708425" y="1633625"/>
              <a:ext cx="1675" cy="1000"/>
            </a:xfrm>
            <a:custGeom>
              <a:avLst/>
              <a:gdLst/>
              <a:ahLst/>
              <a:cxnLst/>
              <a:rect l="l" t="t" r="r" b="b"/>
              <a:pathLst>
                <a:path w="67" h="40" extrusionOk="0">
                  <a:moveTo>
                    <a:pt x="0" y="1"/>
                  </a:moveTo>
                  <a:cubicBezTo>
                    <a:pt x="0" y="1"/>
                    <a:pt x="1" y="2"/>
                    <a:pt x="2" y="2"/>
                  </a:cubicBezTo>
                  <a:lnTo>
                    <a:pt x="2" y="2"/>
                  </a:lnTo>
                  <a:lnTo>
                    <a:pt x="0" y="1"/>
                  </a:lnTo>
                  <a:close/>
                  <a:moveTo>
                    <a:pt x="2" y="2"/>
                  </a:moveTo>
                  <a:lnTo>
                    <a:pt x="64" y="38"/>
                  </a:lnTo>
                  <a:lnTo>
                    <a:pt x="67" y="40"/>
                  </a:lnTo>
                  <a:lnTo>
                    <a:pt x="3" y="2"/>
                  </a:lnTo>
                  <a:cubicBezTo>
                    <a:pt x="3" y="2"/>
                    <a:pt x="3" y="2"/>
                    <a:pt x="2" y="2"/>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6"/>
            <p:cNvSpPr/>
            <p:nvPr/>
          </p:nvSpPr>
          <p:spPr>
            <a:xfrm>
              <a:off x="1708475" y="1633675"/>
              <a:ext cx="1625" cy="950"/>
            </a:xfrm>
            <a:custGeom>
              <a:avLst/>
              <a:gdLst/>
              <a:ahLst/>
              <a:cxnLst/>
              <a:rect l="l" t="t" r="r" b="b"/>
              <a:pathLst>
                <a:path w="65" h="38" extrusionOk="0">
                  <a:moveTo>
                    <a:pt x="65" y="38"/>
                  </a:moveTo>
                  <a:lnTo>
                    <a:pt x="1" y="0"/>
                  </a:lnTo>
                  <a:lnTo>
                    <a:pt x="1" y="0"/>
                  </a:lnTo>
                  <a:lnTo>
                    <a:pt x="65" y="38"/>
                  </a:lnTo>
                  <a:lnTo>
                    <a:pt x="65" y="38"/>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6"/>
            <p:cNvSpPr/>
            <p:nvPr/>
          </p:nvSpPr>
          <p:spPr>
            <a:xfrm>
              <a:off x="1707325" y="1634500"/>
              <a:ext cx="3300" cy="11525"/>
            </a:xfrm>
            <a:custGeom>
              <a:avLst/>
              <a:gdLst/>
              <a:ahLst/>
              <a:cxnLst/>
              <a:rect l="l" t="t" r="r" b="b"/>
              <a:pathLst>
                <a:path w="132" h="461" extrusionOk="0">
                  <a:moveTo>
                    <a:pt x="95" y="0"/>
                  </a:moveTo>
                  <a:cubicBezTo>
                    <a:pt x="86" y="0"/>
                    <a:pt x="76" y="3"/>
                    <a:pt x="66" y="9"/>
                  </a:cubicBezTo>
                  <a:cubicBezTo>
                    <a:pt x="27" y="34"/>
                    <a:pt x="3" y="76"/>
                    <a:pt x="1" y="121"/>
                  </a:cubicBezTo>
                  <a:lnTo>
                    <a:pt x="2" y="460"/>
                  </a:lnTo>
                  <a:lnTo>
                    <a:pt x="131" y="385"/>
                  </a:lnTo>
                  <a:lnTo>
                    <a:pt x="130" y="45"/>
                  </a:lnTo>
                  <a:cubicBezTo>
                    <a:pt x="130" y="17"/>
                    <a:pt x="116" y="0"/>
                    <a:pt x="95"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6"/>
            <p:cNvSpPr/>
            <p:nvPr/>
          </p:nvSpPr>
          <p:spPr>
            <a:xfrm>
              <a:off x="1705700" y="1633775"/>
              <a:ext cx="3275" cy="3750"/>
            </a:xfrm>
            <a:custGeom>
              <a:avLst/>
              <a:gdLst/>
              <a:ahLst/>
              <a:cxnLst/>
              <a:rect l="l" t="t" r="r" b="b"/>
              <a:pathLst>
                <a:path w="131" h="150" extrusionOk="0">
                  <a:moveTo>
                    <a:pt x="66" y="1"/>
                  </a:moveTo>
                  <a:cubicBezTo>
                    <a:pt x="28" y="25"/>
                    <a:pt x="3" y="66"/>
                    <a:pt x="0" y="112"/>
                  </a:cubicBezTo>
                  <a:lnTo>
                    <a:pt x="66" y="150"/>
                  </a:lnTo>
                  <a:cubicBezTo>
                    <a:pt x="68" y="103"/>
                    <a:pt x="92" y="63"/>
                    <a:pt x="131" y="38"/>
                  </a:cubicBezTo>
                  <a:lnTo>
                    <a:pt x="6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6"/>
            <p:cNvSpPr/>
            <p:nvPr/>
          </p:nvSpPr>
          <p:spPr>
            <a:xfrm>
              <a:off x="1705700" y="1636250"/>
              <a:ext cx="1650" cy="1275"/>
            </a:xfrm>
            <a:custGeom>
              <a:avLst/>
              <a:gdLst/>
              <a:ahLst/>
              <a:cxnLst/>
              <a:rect l="l" t="t" r="r" b="b"/>
              <a:pathLst>
                <a:path w="66" h="51" extrusionOk="0">
                  <a:moveTo>
                    <a:pt x="0" y="0"/>
                  </a:moveTo>
                  <a:cubicBezTo>
                    <a:pt x="0" y="4"/>
                    <a:pt x="0" y="9"/>
                    <a:pt x="0" y="13"/>
                  </a:cubicBezTo>
                  <a:lnTo>
                    <a:pt x="66" y="51"/>
                  </a:lnTo>
                  <a:cubicBezTo>
                    <a:pt x="66" y="47"/>
                    <a:pt x="66" y="42"/>
                    <a:pt x="66" y="38"/>
                  </a:cubicBez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6"/>
            <p:cNvSpPr/>
            <p:nvPr/>
          </p:nvSpPr>
          <p:spPr>
            <a:xfrm>
              <a:off x="1705725" y="1636025"/>
              <a:ext cx="1700" cy="1175"/>
            </a:xfrm>
            <a:custGeom>
              <a:avLst/>
              <a:gdLst/>
              <a:ahLst/>
              <a:cxnLst/>
              <a:rect l="l" t="t" r="r" b="b"/>
              <a:pathLst>
                <a:path w="68" h="47" extrusionOk="0">
                  <a:moveTo>
                    <a:pt x="2" y="0"/>
                  </a:moveTo>
                  <a:cubicBezTo>
                    <a:pt x="2" y="5"/>
                    <a:pt x="1" y="8"/>
                    <a:pt x="1" y="11"/>
                  </a:cubicBezTo>
                  <a:lnTo>
                    <a:pt x="66" y="47"/>
                  </a:lnTo>
                  <a:cubicBezTo>
                    <a:pt x="66" y="44"/>
                    <a:pt x="66" y="41"/>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6"/>
            <p:cNvSpPr/>
            <p:nvPr/>
          </p:nvSpPr>
          <p:spPr>
            <a:xfrm>
              <a:off x="1705775" y="1635850"/>
              <a:ext cx="1675" cy="1150"/>
            </a:xfrm>
            <a:custGeom>
              <a:avLst/>
              <a:gdLst/>
              <a:ahLst/>
              <a:cxnLst/>
              <a:rect l="l" t="t" r="r" b="b"/>
              <a:pathLst>
                <a:path w="67" h="46" extrusionOk="0">
                  <a:moveTo>
                    <a:pt x="2" y="0"/>
                  </a:moveTo>
                  <a:cubicBezTo>
                    <a:pt x="2" y="3"/>
                    <a:pt x="0" y="6"/>
                    <a:pt x="0" y="7"/>
                  </a:cubicBezTo>
                  <a:lnTo>
                    <a:pt x="65" y="45"/>
                  </a:lnTo>
                  <a:cubicBezTo>
                    <a:pt x="65" y="44"/>
                    <a:pt x="67" y="41"/>
                    <a:pt x="67" y="38"/>
                  </a:cubicBez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6"/>
            <p:cNvSpPr/>
            <p:nvPr/>
          </p:nvSpPr>
          <p:spPr>
            <a:xfrm>
              <a:off x="1705800" y="1635700"/>
              <a:ext cx="1700" cy="1100"/>
            </a:xfrm>
            <a:custGeom>
              <a:avLst/>
              <a:gdLst/>
              <a:ahLst/>
              <a:cxnLst/>
              <a:rect l="l" t="t" r="r" b="b"/>
              <a:pathLst>
                <a:path w="68" h="44" extrusionOk="0">
                  <a:moveTo>
                    <a:pt x="4" y="0"/>
                  </a:moveTo>
                  <a:cubicBezTo>
                    <a:pt x="2" y="2"/>
                    <a:pt x="1" y="5"/>
                    <a:pt x="1" y="6"/>
                  </a:cubicBezTo>
                  <a:lnTo>
                    <a:pt x="66" y="44"/>
                  </a:lnTo>
                  <a:cubicBezTo>
                    <a:pt x="66" y="41"/>
                    <a:pt x="67" y="40"/>
                    <a:pt x="67" y="38"/>
                  </a:cubicBez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6"/>
            <p:cNvSpPr/>
            <p:nvPr/>
          </p:nvSpPr>
          <p:spPr>
            <a:xfrm>
              <a:off x="1705875" y="1635525"/>
              <a:ext cx="1700" cy="1150"/>
            </a:xfrm>
            <a:custGeom>
              <a:avLst/>
              <a:gdLst/>
              <a:ahLst/>
              <a:cxnLst/>
              <a:rect l="l" t="t" r="r" b="b"/>
              <a:pathLst>
                <a:path w="68" h="46" extrusionOk="0">
                  <a:moveTo>
                    <a:pt x="2" y="0"/>
                  </a:moveTo>
                  <a:cubicBezTo>
                    <a:pt x="1" y="3"/>
                    <a:pt x="1" y="4"/>
                    <a:pt x="1" y="7"/>
                  </a:cubicBezTo>
                  <a:lnTo>
                    <a:pt x="64" y="45"/>
                  </a:lnTo>
                  <a:lnTo>
                    <a:pt x="64" y="44"/>
                  </a:lnTo>
                  <a:lnTo>
                    <a:pt x="67" y="36"/>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6"/>
            <p:cNvSpPr/>
            <p:nvPr/>
          </p:nvSpPr>
          <p:spPr>
            <a:xfrm>
              <a:off x="1705925" y="1635400"/>
              <a:ext cx="1675" cy="1125"/>
            </a:xfrm>
            <a:custGeom>
              <a:avLst/>
              <a:gdLst/>
              <a:ahLst/>
              <a:cxnLst/>
              <a:rect l="l" t="t" r="r" b="b"/>
              <a:pathLst>
                <a:path w="67" h="45" extrusionOk="0">
                  <a:moveTo>
                    <a:pt x="3" y="1"/>
                  </a:moveTo>
                  <a:cubicBezTo>
                    <a:pt x="1" y="4"/>
                    <a:pt x="1" y="5"/>
                    <a:pt x="0" y="7"/>
                  </a:cubicBezTo>
                  <a:lnTo>
                    <a:pt x="65" y="43"/>
                  </a:lnTo>
                  <a:lnTo>
                    <a:pt x="65" y="44"/>
                  </a:lnTo>
                  <a:lnTo>
                    <a:pt x="67" y="38"/>
                  </a:lnTo>
                  <a:lnTo>
                    <a:pt x="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6"/>
            <p:cNvSpPr/>
            <p:nvPr/>
          </p:nvSpPr>
          <p:spPr>
            <a:xfrm>
              <a:off x="1705975" y="1635250"/>
              <a:ext cx="1700" cy="1100"/>
            </a:xfrm>
            <a:custGeom>
              <a:avLst/>
              <a:gdLst/>
              <a:ahLst/>
              <a:cxnLst/>
              <a:rect l="l" t="t" r="r" b="b"/>
              <a:pathLst>
                <a:path w="68" h="44" extrusionOk="0">
                  <a:moveTo>
                    <a:pt x="4" y="1"/>
                  </a:moveTo>
                  <a:cubicBezTo>
                    <a:pt x="2" y="2"/>
                    <a:pt x="1" y="4"/>
                    <a:pt x="1" y="7"/>
                  </a:cubicBezTo>
                  <a:lnTo>
                    <a:pt x="65" y="43"/>
                  </a:lnTo>
                  <a:cubicBezTo>
                    <a:pt x="66" y="42"/>
                    <a:pt x="68" y="40"/>
                    <a:pt x="68" y="39"/>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6"/>
            <p:cNvSpPr/>
            <p:nvPr/>
          </p:nvSpPr>
          <p:spPr>
            <a:xfrm>
              <a:off x="1706050" y="1635125"/>
              <a:ext cx="1725" cy="1100"/>
            </a:xfrm>
            <a:custGeom>
              <a:avLst/>
              <a:gdLst/>
              <a:ahLst/>
              <a:cxnLst/>
              <a:rect l="l" t="t" r="r" b="b"/>
              <a:pathLst>
                <a:path w="69" h="44" extrusionOk="0">
                  <a:moveTo>
                    <a:pt x="4" y="0"/>
                  </a:moveTo>
                  <a:cubicBezTo>
                    <a:pt x="2" y="2"/>
                    <a:pt x="2" y="5"/>
                    <a:pt x="1" y="6"/>
                  </a:cubicBezTo>
                  <a:lnTo>
                    <a:pt x="66" y="44"/>
                  </a:lnTo>
                  <a:lnTo>
                    <a:pt x="66" y="42"/>
                  </a:lnTo>
                  <a:cubicBezTo>
                    <a:pt x="66" y="41"/>
                    <a:pt x="68" y="38"/>
                    <a:pt x="69" y="36"/>
                  </a:cubicBezTo>
                  <a:lnTo>
                    <a:pt x="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6"/>
            <p:cNvSpPr/>
            <p:nvPr/>
          </p:nvSpPr>
          <p:spPr>
            <a:xfrm>
              <a:off x="1706125" y="1635000"/>
              <a:ext cx="1700" cy="1075"/>
            </a:xfrm>
            <a:custGeom>
              <a:avLst/>
              <a:gdLst/>
              <a:ahLst/>
              <a:cxnLst/>
              <a:rect l="l" t="t" r="r" b="b"/>
              <a:pathLst>
                <a:path w="68" h="43" extrusionOk="0">
                  <a:moveTo>
                    <a:pt x="4" y="1"/>
                  </a:moveTo>
                  <a:lnTo>
                    <a:pt x="1" y="7"/>
                  </a:lnTo>
                  <a:lnTo>
                    <a:pt x="65" y="43"/>
                  </a:lnTo>
                  <a:cubicBezTo>
                    <a:pt x="66" y="41"/>
                    <a:pt x="67" y="40"/>
                    <a:pt x="67" y="39"/>
                  </a:cubicBez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6"/>
            <p:cNvSpPr/>
            <p:nvPr/>
          </p:nvSpPr>
          <p:spPr>
            <a:xfrm>
              <a:off x="1706200" y="1634825"/>
              <a:ext cx="1725" cy="1125"/>
            </a:xfrm>
            <a:custGeom>
              <a:avLst/>
              <a:gdLst/>
              <a:ahLst/>
              <a:cxnLst/>
              <a:rect l="l" t="t" r="r" b="b"/>
              <a:pathLst>
                <a:path w="69" h="45" extrusionOk="0">
                  <a:moveTo>
                    <a:pt x="4" y="1"/>
                  </a:moveTo>
                  <a:cubicBezTo>
                    <a:pt x="2" y="3"/>
                    <a:pt x="1" y="5"/>
                    <a:pt x="1" y="6"/>
                  </a:cubicBezTo>
                  <a:lnTo>
                    <a:pt x="64" y="44"/>
                  </a:lnTo>
                  <a:lnTo>
                    <a:pt x="69" y="38"/>
                  </a:lnTo>
                  <a:lnTo>
                    <a:pt x="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36"/>
            <p:cNvSpPr/>
            <p:nvPr/>
          </p:nvSpPr>
          <p:spPr>
            <a:xfrm>
              <a:off x="1706275" y="1634725"/>
              <a:ext cx="1725" cy="1075"/>
            </a:xfrm>
            <a:custGeom>
              <a:avLst/>
              <a:gdLst/>
              <a:ahLst/>
              <a:cxnLst/>
              <a:rect l="l" t="t" r="r" b="b"/>
              <a:pathLst>
                <a:path w="69" h="43" extrusionOk="0">
                  <a:moveTo>
                    <a:pt x="5" y="0"/>
                  </a:moveTo>
                  <a:lnTo>
                    <a:pt x="1" y="5"/>
                  </a:lnTo>
                  <a:lnTo>
                    <a:pt x="66" y="42"/>
                  </a:lnTo>
                  <a:lnTo>
                    <a:pt x="69" y="36"/>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6"/>
            <p:cNvSpPr/>
            <p:nvPr/>
          </p:nvSpPr>
          <p:spPr>
            <a:xfrm>
              <a:off x="1706375" y="1634575"/>
              <a:ext cx="1750" cy="1075"/>
            </a:xfrm>
            <a:custGeom>
              <a:avLst/>
              <a:gdLst/>
              <a:ahLst/>
              <a:cxnLst/>
              <a:rect l="l" t="t" r="r" b="b"/>
              <a:pathLst>
                <a:path w="70" h="43" extrusionOk="0">
                  <a:moveTo>
                    <a:pt x="5" y="0"/>
                  </a:moveTo>
                  <a:cubicBezTo>
                    <a:pt x="4" y="2"/>
                    <a:pt x="2" y="3"/>
                    <a:pt x="1" y="6"/>
                  </a:cubicBezTo>
                  <a:lnTo>
                    <a:pt x="65" y="42"/>
                  </a:lnTo>
                  <a:lnTo>
                    <a:pt x="69" y="37"/>
                  </a:lnTo>
                  <a:lnTo>
                    <a:pt x="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6"/>
            <p:cNvSpPr/>
            <p:nvPr/>
          </p:nvSpPr>
          <p:spPr>
            <a:xfrm>
              <a:off x="1706500" y="1634425"/>
              <a:ext cx="1750" cy="1125"/>
            </a:xfrm>
            <a:custGeom>
              <a:avLst/>
              <a:gdLst/>
              <a:ahLst/>
              <a:cxnLst/>
              <a:rect l="l" t="t" r="r" b="b"/>
              <a:pathLst>
                <a:path w="70" h="45" extrusionOk="0">
                  <a:moveTo>
                    <a:pt x="5" y="1"/>
                  </a:moveTo>
                  <a:cubicBezTo>
                    <a:pt x="3" y="2"/>
                    <a:pt x="2" y="5"/>
                    <a:pt x="0" y="6"/>
                  </a:cubicBezTo>
                  <a:lnTo>
                    <a:pt x="64" y="43"/>
                  </a:lnTo>
                  <a:lnTo>
                    <a:pt x="64" y="44"/>
                  </a:lnTo>
                  <a:cubicBezTo>
                    <a:pt x="65" y="41"/>
                    <a:pt x="68" y="40"/>
                    <a:pt x="70" y="37"/>
                  </a:cubicBezTo>
                  <a:lnTo>
                    <a:pt x="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6"/>
            <p:cNvSpPr/>
            <p:nvPr/>
          </p:nvSpPr>
          <p:spPr>
            <a:xfrm>
              <a:off x="1706600" y="1634200"/>
              <a:ext cx="1850" cy="1150"/>
            </a:xfrm>
            <a:custGeom>
              <a:avLst/>
              <a:gdLst/>
              <a:ahLst/>
              <a:cxnLst/>
              <a:rect l="l" t="t" r="r" b="b"/>
              <a:pathLst>
                <a:path w="74" h="46" extrusionOk="0">
                  <a:moveTo>
                    <a:pt x="8" y="1"/>
                  </a:moveTo>
                  <a:cubicBezTo>
                    <a:pt x="5" y="4"/>
                    <a:pt x="3" y="5"/>
                    <a:pt x="1" y="8"/>
                  </a:cubicBezTo>
                  <a:lnTo>
                    <a:pt x="66" y="46"/>
                  </a:lnTo>
                  <a:cubicBezTo>
                    <a:pt x="67" y="43"/>
                    <a:pt x="70" y="40"/>
                    <a:pt x="73" y="39"/>
                  </a:cubicBezTo>
                  <a:lnTo>
                    <a:pt x="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6"/>
            <p:cNvSpPr/>
            <p:nvPr/>
          </p:nvSpPr>
          <p:spPr>
            <a:xfrm>
              <a:off x="1706775" y="1633800"/>
              <a:ext cx="2200" cy="1375"/>
            </a:xfrm>
            <a:custGeom>
              <a:avLst/>
              <a:gdLst/>
              <a:ahLst/>
              <a:cxnLst/>
              <a:rect l="l" t="t" r="r" b="b"/>
              <a:pathLst>
                <a:path w="88" h="55" extrusionOk="0">
                  <a:moveTo>
                    <a:pt x="23" y="1"/>
                  </a:moveTo>
                  <a:cubicBezTo>
                    <a:pt x="15" y="5"/>
                    <a:pt x="8" y="11"/>
                    <a:pt x="1" y="17"/>
                  </a:cubicBezTo>
                  <a:lnTo>
                    <a:pt x="66" y="55"/>
                  </a:lnTo>
                  <a:cubicBezTo>
                    <a:pt x="72" y="47"/>
                    <a:pt x="79" y="42"/>
                    <a:pt x="88" y="37"/>
                  </a:cubicBez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6"/>
            <p:cNvSpPr/>
            <p:nvPr/>
          </p:nvSpPr>
          <p:spPr>
            <a:xfrm>
              <a:off x="1577975" y="1623875"/>
              <a:ext cx="4100" cy="2375"/>
            </a:xfrm>
            <a:custGeom>
              <a:avLst/>
              <a:gdLst/>
              <a:ahLst/>
              <a:cxnLst/>
              <a:rect l="l" t="t" r="r" b="b"/>
              <a:pathLst>
                <a:path w="164" h="95" extrusionOk="0">
                  <a:moveTo>
                    <a:pt x="82" y="1"/>
                  </a:moveTo>
                  <a:lnTo>
                    <a:pt x="1" y="49"/>
                  </a:lnTo>
                  <a:lnTo>
                    <a:pt x="82" y="95"/>
                  </a:lnTo>
                  <a:lnTo>
                    <a:pt x="163" y="47"/>
                  </a:lnTo>
                  <a:lnTo>
                    <a:pt x="8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6"/>
            <p:cNvSpPr/>
            <p:nvPr/>
          </p:nvSpPr>
          <p:spPr>
            <a:xfrm>
              <a:off x="1579975" y="1625050"/>
              <a:ext cx="2100" cy="18425"/>
            </a:xfrm>
            <a:custGeom>
              <a:avLst/>
              <a:gdLst/>
              <a:ahLst/>
              <a:cxnLst/>
              <a:rect l="l" t="t" r="r" b="b"/>
              <a:pathLst>
                <a:path w="84" h="737" extrusionOk="0">
                  <a:moveTo>
                    <a:pt x="83" y="0"/>
                  </a:moveTo>
                  <a:lnTo>
                    <a:pt x="2" y="48"/>
                  </a:lnTo>
                  <a:lnTo>
                    <a:pt x="0" y="737"/>
                  </a:lnTo>
                  <a:lnTo>
                    <a:pt x="82" y="689"/>
                  </a:lnTo>
                  <a:lnTo>
                    <a:pt x="8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6"/>
            <p:cNvSpPr/>
            <p:nvPr/>
          </p:nvSpPr>
          <p:spPr>
            <a:xfrm>
              <a:off x="1577950" y="1625075"/>
              <a:ext cx="2075" cy="18400"/>
            </a:xfrm>
            <a:custGeom>
              <a:avLst/>
              <a:gdLst/>
              <a:ahLst/>
              <a:cxnLst/>
              <a:rect l="l" t="t" r="r" b="b"/>
              <a:pathLst>
                <a:path w="83" h="736" extrusionOk="0">
                  <a:moveTo>
                    <a:pt x="2" y="1"/>
                  </a:moveTo>
                  <a:lnTo>
                    <a:pt x="0" y="688"/>
                  </a:lnTo>
                  <a:lnTo>
                    <a:pt x="81" y="736"/>
                  </a:lnTo>
                  <a:lnTo>
                    <a:pt x="83" y="47"/>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6"/>
            <p:cNvSpPr/>
            <p:nvPr/>
          </p:nvSpPr>
          <p:spPr>
            <a:xfrm>
              <a:off x="1579875" y="1609525"/>
              <a:ext cx="15525" cy="26750"/>
            </a:xfrm>
            <a:custGeom>
              <a:avLst/>
              <a:gdLst/>
              <a:ahLst/>
              <a:cxnLst/>
              <a:rect l="l" t="t" r="r" b="b"/>
              <a:pathLst>
                <a:path w="621" h="1070" extrusionOk="0">
                  <a:moveTo>
                    <a:pt x="619" y="0"/>
                  </a:moveTo>
                  <a:lnTo>
                    <a:pt x="0" y="359"/>
                  </a:lnTo>
                  <a:lnTo>
                    <a:pt x="2" y="1069"/>
                  </a:lnTo>
                  <a:lnTo>
                    <a:pt x="621" y="712"/>
                  </a:lnTo>
                  <a:lnTo>
                    <a:pt x="619"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6"/>
            <p:cNvSpPr/>
            <p:nvPr/>
          </p:nvSpPr>
          <p:spPr>
            <a:xfrm>
              <a:off x="1565050" y="1609850"/>
              <a:ext cx="14875" cy="26425"/>
            </a:xfrm>
            <a:custGeom>
              <a:avLst/>
              <a:gdLst/>
              <a:ahLst/>
              <a:cxnLst/>
              <a:rect l="l" t="t" r="r" b="b"/>
              <a:pathLst>
                <a:path w="595" h="1057" extrusionOk="0">
                  <a:moveTo>
                    <a:pt x="0" y="0"/>
                  </a:moveTo>
                  <a:lnTo>
                    <a:pt x="1" y="711"/>
                  </a:lnTo>
                  <a:lnTo>
                    <a:pt x="595" y="1056"/>
                  </a:lnTo>
                  <a:lnTo>
                    <a:pt x="593" y="346"/>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6"/>
            <p:cNvSpPr/>
            <p:nvPr/>
          </p:nvSpPr>
          <p:spPr>
            <a:xfrm>
              <a:off x="1565050" y="1600900"/>
              <a:ext cx="30325" cy="17600"/>
            </a:xfrm>
            <a:custGeom>
              <a:avLst/>
              <a:gdLst/>
              <a:ahLst/>
              <a:cxnLst/>
              <a:rect l="l" t="t" r="r" b="b"/>
              <a:pathLst>
                <a:path w="1213" h="704" extrusionOk="0">
                  <a:moveTo>
                    <a:pt x="618" y="0"/>
                  </a:moveTo>
                  <a:lnTo>
                    <a:pt x="0" y="358"/>
                  </a:lnTo>
                  <a:lnTo>
                    <a:pt x="593" y="704"/>
                  </a:lnTo>
                  <a:lnTo>
                    <a:pt x="1212" y="345"/>
                  </a:lnTo>
                  <a:lnTo>
                    <a:pt x="61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6"/>
            <p:cNvSpPr/>
            <p:nvPr/>
          </p:nvSpPr>
          <p:spPr>
            <a:xfrm>
              <a:off x="1594500" y="1644075"/>
              <a:ext cx="2500" cy="1425"/>
            </a:xfrm>
            <a:custGeom>
              <a:avLst/>
              <a:gdLst/>
              <a:ahLst/>
              <a:cxnLst/>
              <a:rect l="l" t="t" r="r" b="b"/>
              <a:pathLst>
                <a:path w="100" h="57" extrusionOk="0">
                  <a:moveTo>
                    <a:pt x="50" y="0"/>
                  </a:moveTo>
                  <a:lnTo>
                    <a:pt x="1" y="28"/>
                  </a:lnTo>
                  <a:lnTo>
                    <a:pt x="50" y="57"/>
                  </a:lnTo>
                  <a:lnTo>
                    <a:pt x="100" y="28"/>
                  </a:lnTo>
                  <a:lnTo>
                    <a:pt x="5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6"/>
            <p:cNvSpPr/>
            <p:nvPr/>
          </p:nvSpPr>
          <p:spPr>
            <a:xfrm>
              <a:off x="1595700" y="1644750"/>
              <a:ext cx="1300" cy="11275"/>
            </a:xfrm>
            <a:custGeom>
              <a:avLst/>
              <a:gdLst/>
              <a:ahLst/>
              <a:cxnLst/>
              <a:rect l="l" t="t" r="r" b="b"/>
              <a:pathLst>
                <a:path w="52" h="451" extrusionOk="0">
                  <a:moveTo>
                    <a:pt x="52" y="1"/>
                  </a:moveTo>
                  <a:lnTo>
                    <a:pt x="2" y="30"/>
                  </a:lnTo>
                  <a:lnTo>
                    <a:pt x="1" y="450"/>
                  </a:lnTo>
                  <a:lnTo>
                    <a:pt x="50" y="423"/>
                  </a:lnTo>
                  <a:lnTo>
                    <a:pt x="5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6"/>
            <p:cNvSpPr/>
            <p:nvPr/>
          </p:nvSpPr>
          <p:spPr>
            <a:xfrm>
              <a:off x="1594475" y="1644750"/>
              <a:ext cx="1300" cy="11275"/>
            </a:xfrm>
            <a:custGeom>
              <a:avLst/>
              <a:gdLst/>
              <a:ahLst/>
              <a:cxnLst/>
              <a:rect l="l" t="t" r="r" b="b"/>
              <a:pathLst>
                <a:path w="52" h="451" extrusionOk="0">
                  <a:moveTo>
                    <a:pt x="2" y="1"/>
                  </a:moveTo>
                  <a:lnTo>
                    <a:pt x="0" y="423"/>
                  </a:lnTo>
                  <a:lnTo>
                    <a:pt x="50" y="450"/>
                  </a:lnTo>
                  <a:lnTo>
                    <a:pt x="51" y="30"/>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6"/>
            <p:cNvSpPr/>
            <p:nvPr/>
          </p:nvSpPr>
          <p:spPr>
            <a:xfrm>
              <a:off x="1596325" y="1636050"/>
              <a:ext cx="9475" cy="16350"/>
            </a:xfrm>
            <a:custGeom>
              <a:avLst/>
              <a:gdLst/>
              <a:ahLst/>
              <a:cxnLst/>
              <a:rect l="l" t="t" r="r" b="b"/>
              <a:pathLst>
                <a:path w="379" h="654" extrusionOk="0">
                  <a:moveTo>
                    <a:pt x="379" y="1"/>
                  </a:moveTo>
                  <a:lnTo>
                    <a:pt x="0" y="218"/>
                  </a:lnTo>
                  <a:lnTo>
                    <a:pt x="2" y="653"/>
                  </a:lnTo>
                  <a:lnTo>
                    <a:pt x="379" y="434"/>
                  </a:lnTo>
                  <a:lnTo>
                    <a:pt x="37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6"/>
            <p:cNvSpPr/>
            <p:nvPr/>
          </p:nvSpPr>
          <p:spPr>
            <a:xfrm>
              <a:off x="1587650" y="1636500"/>
              <a:ext cx="8725" cy="15900"/>
            </a:xfrm>
            <a:custGeom>
              <a:avLst/>
              <a:gdLst/>
              <a:ahLst/>
              <a:cxnLst/>
              <a:rect l="l" t="t" r="r" b="b"/>
              <a:pathLst>
                <a:path w="349" h="636" extrusionOk="0">
                  <a:moveTo>
                    <a:pt x="1" y="0"/>
                  </a:moveTo>
                  <a:lnTo>
                    <a:pt x="2" y="434"/>
                  </a:lnTo>
                  <a:lnTo>
                    <a:pt x="349" y="635"/>
                  </a:lnTo>
                  <a:lnTo>
                    <a:pt x="349" y="635"/>
                  </a:lnTo>
                  <a:lnTo>
                    <a:pt x="347" y="200"/>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6"/>
            <p:cNvSpPr/>
            <p:nvPr/>
          </p:nvSpPr>
          <p:spPr>
            <a:xfrm>
              <a:off x="1587650" y="1631025"/>
              <a:ext cx="18150" cy="10500"/>
            </a:xfrm>
            <a:custGeom>
              <a:avLst/>
              <a:gdLst/>
              <a:ahLst/>
              <a:cxnLst/>
              <a:rect l="l" t="t" r="r" b="b"/>
              <a:pathLst>
                <a:path w="726" h="420" extrusionOk="0">
                  <a:moveTo>
                    <a:pt x="379" y="0"/>
                  </a:moveTo>
                  <a:lnTo>
                    <a:pt x="1" y="219"/>
                  </a:lnTo>
                  <a:lnTo>
                    <a:pt x="347" y="419"/>
                  </a:lnTo>
                  <a:lnTo>
                    <a:pt x="726" y="202"/>
                  </a:lnTo>
                  <a:lnTo>
                    <a:pt x="37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6"/>
            <p:cNvSpPr/>
            <p:nvPr/>
          </p:nvSpPr>
          <p:spPr>
            <a:xfrm>
              <a:off x="1706500" y="1681050"/>
              <a:ext cx="2475" cy="1475"/>
            </a:xfrm>
            <a:custGeom>
              <a:avLst/>
              <a:gdLst/>
              <a:ahLst/>
              <a:cxnLst/>
              <a:rect l="l" t="t" r="r" b="b"/>
              <a:pathLst>
                <a:path w="99" h="59" extrusionOk="0">
                  <a:moveTo>
                    <a:pt x="50" y="0"/>
                  </a:moveTo>
                  <a:lnTo>
                    <a:pt x="0" y="29"/>
                  </a:lnTo>
                  <a:lnTo>
                    <a:pt x="50" y="58"/>
                  </a:lnTo>
                  <a:lnTo>
                    <a:pt x="99" y="29"/>
                  </a:lnTo>
                  <a:lnTo>
                    <a:pt x="5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6"/>
            <p:cNvSpPr/>
            <p:nvPr/>
          </p:nvSpPr>
          <p:spPr>
            <a:xfrm>
              <a:off x="1707700" y="1681775"/>
              <a:ext cx="1275" cy="11250"/>
            </a:xfrm>
            <a:custGeom>
              <a:avLst/>
              <a:gdLst/>
              <a:ahLst/>
              <a:cxnLst/>
              <a:rect l="l" t="t" r="r" b="b"/>
              <a:pathLst>
                <a:path w="51" h="450" extrusionOk="0">
                  <a:moveTo>
                    <a:pt x="51" y="0"/>
                  </a:moveTo>
                  <a:lnTo>
                    <a:pt x="2" y="29"/>
                  </a:lnTo>
                  <a:lnTo>
                    <a:pt x="0" y="450"/>
                  </a:lnTo>
                  <a:lnTo>
                    <a:pt x="0" y="450"/>
                  </a:lnTo>
                  <a:lnTo>
                    <a:pt x="49" y="421"/>
                  </a:lnTo>
                  <a:lnTo>
                    <a:pt x="5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6"/>
            <p:cNvSpPr/>
            <p:nvPr/>
          </p:nvSpPr>
          <p:spPr>
            <a:xfrm>
              <a:off x="1706450" y="1681775"/>
              <a:ext cx="1300" cy="11250"/>
            </a:xfrm>
            <a:custGeom>
              <a:avLst/>
              <a:gdLst/>
              <a:ahLst/>
              <a:cxnLst/>
              <a:rect l="l" t="t" r="r" b="b"/>
              <a:pathLst>
                <a:path w="52" h="450" extrusionOk="0">
                  <a:moveTo>
                    <a:pt x="2" y="0"/>
                  </a:moveTo>
                  <a:lnTo>
                    <a:pt x="1" y="421"/>
                  </a:lnTo>
                  <a:lnTo>
                    <a:pt x="50" y="450"/>
                  </a:lnTo>
                  <a:lnTo>
                    <a:pt x="52" y="29"/>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6"/>
            <p:cNvSpPr/>
            <p:nvPr/>
          </p:nvSpPr>
          <p:spPr>
            <a:xfrm>
              <a:off x="1708300" y="1673025"/>
              <a:ext cx="9525" cy="16350"/>
            </a:xfrm>
            <a:custGeom>
              <a:avLst/>
              <a:gdLst/>
              <a:ahLst/>
              <a:cxnLst/>
              <a:rect l="l" t="t" r="r" b="b"/>
              <a:pathLst>
                <a:path w="381" h="654" extrusionOk="0">
                  <a:moveTo>
                    <a:pt x="379" y="1"/>
                  </a:moveTo>
                  <a:lnTo>
                    <a:pt x="1" y="220"/>
                  </a:lnTo>
                  <a:lnTo>
                    <a:pt x="2" y="653"/>
                  </a:lnTo>
                  <a:lnTo>
                    <a:pt x="381" y="436"/>
                  </a:lnTo>
                  <a:lnTo>
                    <a:pt x="37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36"/>
            <p:cNvSpPr/>
            <p:nvPr/>
          </p:nvSpPr>
          <p:spPr>
            <a:xfrm>
              <a:off x="1699650" y="1673475"/>
              <a:ext cx="8725" cy="15900"/>
            </a:xfrm>
            <a:custGeom>
              <a:avLst/>
              <a:gdLst/>
              <a:ahLst/>
              <a:cxnLst/>
              <a:rect l="l" t="t" r="r" b="b"/>
              <a:pathLst>
                <a:path w="349" h="636" extrusionOk="0">
                  <a:moveTo>
                    <a:pt x="0" y="0"/>
                  </a:moveTo>
                  <a:lnTo>
                    <a:pt x="2" y="434"/>
                  </a:lnTo>
                  <a:lnTo>
                    <a:pt x="348" y="635"/>
                  </a:lnTo>
                  <a:lnTo>
                    <a:pt x="347" y="202"/>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6"/>
            <p:cNvSpPr/>
            <p:nvPr/>
          </p:nvSpPr>
          <p:spPr>
            <a:xfrm>
              <a:off x="1699650" y="1668000"/>
              <a:ext cx="18150" cy="10525"/>
            </a:xfrm>
            <a:custGeom>
              <a:avLst/>
              <a:gdLst/>
              <a:ahLst/>
              <a:cxnLst/>
              <a:rect l="l" t="t" r="r" b="b"/>
              <a:pathLst>
                <a:path w="726" h="421" extrusionOk="0">
                  <a:moveTo>
                    <a:pt x="379" y="0"/>
                  </a:moveTo>
                  <a:lnTo>
                    <a:pt x="0" y="219"/>
                  </a:lnTo>
                  <a:lnTo>
                    <a:pt x="347" y="421"/>
                  </a:lnTo>
                  <a:lnTo>
                    <a:pt x="725" y="202"/>
                  </a:lnTo>
                  <a:lnTo>
                    <a:pt x="37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6"/>
            <p:cNvSpPr/>
            <p:nvPr/>
          </p:nvSpPr>
          <p:spPr>
            <a:xfrm>
              <a:off x="1812125" y="1606250"/>
              <a:ext cx="4100" cy="2400"/>
            </a:xfrm>
            <a:custGeom>
              <a:avLst/>
              <a:gdLst/>
              <a:ahLst/>
              <a:cxnLst/>
              <a:rect l="l" t="t" r="r" b="b"/>
              <a:pathLst>
                <a:path w="164" h="96" extrusionOk="0">
                  <a:moveTo>
                    <a:pt x="82" y="1"/>
                  </a:moveTo>
                  <a:lnTo>
                    <a:pt x="1" y="49"/>
                  </a:lnTo>
                  <a:lnTo>
                    <a:pt x="82" y="95"/>
                  </a:lnTo>
                  <a:lnTo>
                    <a:pt x="163" y="49"/>
                  </a:lnTo>
                  <a:lnTo>
                    <a:pt x="8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6"/>
            <p:cNvSpPr/>
            <p:nvPr/>
          </p:nvSpPr>
          <p:spPr>
            <a:xfrm>
              <a:off x="1814125" y="1607450"/>
              <a:ext cx="2100" cy="18400"/>
            </a:xfrm>
            <a:custGeom>
              <a:avLst/>
              <a:gdLst/>
              <a:ahLst/>
              <a:cxnLst/>
              <a:rect l="l" t="t" r="r" b="b"/>
              <a:pathLst>
                <a:path w="84" h="736" extrusionOk="0">
                  <a:moveTo>
                    <a:pt x="83" y="1"/>
                  </a:moveTo>
                  <a:lnTo>
                    <a:pt x="2" y="47"/>
                  </a:lnTo>
                  <a:lnTo>
                    <a:pt x="0" y="736"/>
                  </a:lnTo>
                  <a:lnTo>
                    <a:pt x="82" y="690"/>
                  </a:lnTo>
                  <a:lnTo>
                    <a:pt x="8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6"/>
            <p:cNvSpPr/>
            <p:nvPr/>
          </p:nvSpPr>
          <p:spPr>
            <a:xfrm>
              <a:off x="1812100" y="1607450"/>
              <a:ext cx="2075" cy="18400"/>
            </a:xfrm>
            <a:custGeom>
              <a:avLst/>
              <a:gdLst/>
              <a:ahLst/>
              <a:cxnLst/>
              <a:rect l="l" t="t" r="r" b="b"/>
              <a:pathLst>
                <a:path w="83" h="736" extrusionOk="0">
                  <a:moveTo>
                    <a:pt x="2" y="1"/>
                  </a:moveTo>
                  <a:lnTo>
                    <a:pt x="0" y="690"/>
                  </a:lnTo>
                  <a:lnTo>
                    <a:pt x="81" y="736"/>
                  </a:lnTo>
                  <a:lnTo>
                    <a:pt x="83" y="47"/>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6"/>
            <p:cNvSpPr/>
            <p:nvPr/>
          </p:nvSpPr>
          <p:spPr>
            <a:xfrm>
              <a:off x="1814025" y="1591900"/>
              <a:ext cx="15525" cy="26750"/>
            </a:xfrm>
            <a:custGeom>
              <a:avLst/>
              <a:gdLst/>
              <a:ahLst/>
              <a:cxnLst/>
              <a:rect l="l" t="t" r="r" b="b"/>
              <a:pathLst>
                <a:path w="621" h="1070" extrusionOk="0">
                  <a:moveTo>
                    <a:pt x="619" y="1"/>
                  </a:moveTo>
                  <a:lnTo>
                    <a:pt x="0" y="359"/>
                  </a:lnTo>
                  <a:lnTo>
                    <a:pt x="2" y="1069"/>
                  </a:lnTo>
                  <a:lnTo>
                    <a:pt x="621" y="713"/>
                  </a:lnTo>
                  <a:lnTo>
                    <a:pt x="61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6"/>
            <p:cNvSpPr/>
            <p:nvPr/>
          </p:nvSpPr>
          <p:spPr>
            <a:xfrm>
              <a:off x="1799200" y="1592225"/>
              <a:ext cx="14875" cy="26425"/>
            </a:xfrm>
            <a:custGeom>
              <a:avLst/>
              <a:gdLst/>
              <a:ahLst/>
              <a:cxnLst/>
              <a:rect l="l" t="t" r="r" b="b"/>
              <a:pathLst>
                <a:path w="595" h="1057" extrusionOk="0">
                  <a:moveTo>
                    <a:pt x="0" y="1"/>
                  </a:moveTo>
                  <a:lnTo>
                    <a:pt x="2" y="711"/>
                  </a:lnTo>
                  <a:lnTo>
                    <a:pt x="595" y="1056"/>
                  </a:lnTo>
                  <a:lnTo>
                    <a:pt x="593" y="346"/>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6"/>
            <p:cNvSpPr/>
            <p:nvPr/>
          </p:nvSpPr>
          <p:spPr>
            <a:xfrm>
              <a:off x="1799200" y="1583325"/>
              <a:ext cx="30325" cy="17550"/>
            </a:xfrm>
            <a:custGeom>
              <a:avLst/>
              <a:gdLst/>
              <a:ahLst/>
              <a:cxnLst/>
              <a:rect l="l" t="t" r="r" b="b"/>
              <a:pathLst>
                <a:path w="1213" h="702" extrusionOk="0">
                  <a:moveTo>
                    <a:pt x="618" y="0"/>
                  </a:moveTo>
                  <a:lnTo>
                    <a:pt x="0" y="357"/>
                  </a:lnTo>
                  <a:lnTo>
                    <a:pt x="593" y="702"/>
                  </a:lnTo>
                  <a:lnTo>
                    <a:pt x="1212" y="344"/>
                  </a:lnTo>
                  <a:lnTo>
                    <a:pt x="61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6"/>
            <p:cNvSpPr/>
            <p:nvPr/>
          </p:nvSpPr>
          <p:spPr>
            <a:xfrm>
              <a:off x="1834200" y="1624100"/>
              <a:ext cx="2500" cy="1425"/>
            </a:xfrm>
            <a:custGeom>
              <a:avLst/>
              <a:gdLst/>
              <a:ahLst/>
              <a:cxnLst/>
              <a:rect l="l" t="t" r="r" b="b"/>
              <a:pathLst>
                <a:path w="100" h="57" extrusionOk="0">
                  <a:moveTo>
                    <a:pt x="50" y="0"/>
                  </a:moveTo>
                  <a:lnTo>
                    <a:pt x="1" y="29"/>
                  </a:lnTo>
                  <a:lnTo>
                    <a:pt x="50" y="57"/>
                  </a:lnTo>
                  <a:lnTo>
                    <a:pt x="99" y="28"/>
                  </a:lnTo>
                  <a:lnTo>
                    <a:pt x="5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36"/>
            <p:cNvSpPr/>
            <p:nvPr/>
          </p:nvSpPr>
          <p:spPr>
            <a:xfrm>
              <a:off x="1835400" y="1624775"/>
              <a:ext cx="1300" cy="11300"/>
            </a:xfrm>
            <a:custGeom>
              <a:avLst/>
              <a:gdLst/>
              <a:ahLst/>
              <a:cxnLst/>
              <a:rect l="l" t="t" r="r" b="b"/>
              <a:pathLst>
                <a:path w="52" h="452" extrusionOk="0">
                  <a:moveTo>
                    <a:pt x="51" y="1"/>
                  </a:moveTo>
                  <a:lnTo>
                    <a:pt x="2" y="30"/>
                  </a:lnTo>
                  <a:lnTo>
                    <a:pt x="1" y="452"/>
                  </a:lnTo>
                  <a:lnTo>
                    <a:pt x="50" y="423"/>
                  </a:lnTo>
                  <a:lnTo>
                    <a:pt x="5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36"/>
            <p:cNvSpPr/>
            <p:nvPr/>
          </p:nvSpPr>
          <p:spPr>
            <a:xfrm>
              <a:off x="1834175" y="1624825"/>
              <a:ext cx="1300" cy="11250"/>
            </a:xfrm>
            <a:custGeom>
              <a:avLst/>
              <a:gdLst/>
              <a:ahLst/>
              <a:cxnLst/>
              <a:rect l="l" t="t" r="r" b="b"/>
              <a:pathLst>
                <a:path w="52" h="450" extrusionOk="0">
                  <a:moveTo>
                    <a:pt x="2" y="0"/>
                  </a:moveTo>
                  <a:lnTo>
                    <a:pt x="0" y="421"/>
                  </a:lnTo>
                  <a:lnTo>
                    <a:pt x="50" y="450"/>
                  </a:lnTo>
                  <a:lnTo>
                    <a:pt x="51" y="28"/>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6"/>
            <p:cNvSpPr/>
            <p:nvPr/>
          </p:nvSpPr>
          <p:spPr>
            <a:xfrm>
              <a:off x="1836025" y="1616075"/>
              <a:ext cx="9525" cy="16350"/>
            </a:xfrm>
            <a:custGeom>
              <a:avLst/>
              <a:gdLst/>
              <a:ahLst/>
              <a:cxnLst/>
              <a:rect l="l" t="t" r="r" b="b"/>
              <a:pathLst>
                <a:path w="381" h="654" extrusionOk="0">
                  <a:moveTo>
                    <a:pt x="379" y="1"/>
                  </a:moveTo>
                  <a:lnTo>
                    <a:pt x="0" y="218"/>
                  </a:lnTo>
                  <a:lnTo>
                    <a:pt x="2" y="653"/>
                  </a:lnTo>
                  <a:lnTo>
                    <a:pt x="380" y="434"/>
                  </a:lnTo>
                  <a:lnTo>
                    <a:pt x="37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6"/>
            <p:cNvSpPr/>
            <p:nvPr/>
          </p:nvSpPr>
          <p:spPr>
            <a:xfrm>
              <a:off x="1827350" y="1616475"/>
              <a:ext cx="8725" cy="15950"/>
            </a:xfrm>
            <a:custGeom>
              <a:avLst/>
              <a:gdLst/>
              <a:ahLst/>
              <a:cxnLst/>
              <a:rect l="l" t="t" r="r" b="b"/>
              <a:pathLst>
                <a:path w="349" h="638" extrusionOk="0">
                  <a:moveTo>
                    <a:pt x="1" y="1"/>
                  </a:moveTo>
                  <a:lnTo>
                    <a:pt x="2" y="436"/>
                  </a:lnTo>
                  <a:lnTo>
                    <a:pt x="349" y="637"/>
                  </a:lnTo>
                  <a:lnTo>
                    <a:pt x="349" y="637"/>
                  </a:lnTo>
                  <a:lnTo>
                    <a:pt x="347" y="202"/>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6"/>
            <p:cNvSpPr/>
            <p:nvPr/>
          </p:nvSpPr>
          <p:spPr>
            <a:xfrm>
              <a:off x="1827350" y="1611050"/>
              <a:ext cx="18150" cy="10500"/>
            </a:xfrm>
            <a:custGeom>
              <a:avLst/>
              <a:gdLst/>
              <a:ahLst/>
              <a:cxnLst/>
              <a:rect l="l" t="t" r="r" b="b"/>
              <a:pathLst>
                <a:path w="726" h="420" extrusionOk="0">
                  <a:moveTo>
                    <a:pt x="379" y="0"/>
                  </a:moveTo>
                  <a:lnTo>
                    <a:pt x="1" y="218"/>
                  </a:lnTo>
                  <a:lnTo>
                    <a:pt x="347" y="419"/>
                  </a:lnTo>
                  <a:lnTo>
                    <a:pt x="726" y="202"/>
                  </a:lnTo>
                  <a:lnTo>
                    <a:pt x="37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36"/>
          <p:cNvSpPr txBox="1">
            <a:spLocks noGrp="1"/>
          </p:cNvSpPr>
          <p:nvPr>
            <p:ph type="ctrTitle"/>
          </p:nvPr>
        </p:nvSpPr>
        <p:spPr>
          <a:xfrm>
            <a:off x="771040" y="-1351090"/>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Them</a:t>
            </a:r>
            <a:endParaRPr dirty="0"/>
          </a:p>
        </p:txBody>
      </p:sp>
      <p:sp>
        <p:nvSpPr>
          <p:cNvPr id="3710" name="Google Shape;3710;p36"/>
          <p:cNvSpPr txBox="1">
            <a:spLocks noGrp="1"/>
          </p:cNvSpPr>
          <p:nvPr>
            <p:ph type="subTitle" idx="1"/>
          </p:nvPr>
        </p:nvSpPr>
        <p:spPr>
          <a:xfrm>
            <a:off x="2853062" y="-1997034"/>
            <a:ext cx="2721300" cy="132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Neptune is the farthest planet from the Sun and the fourth-largest in the Solar System</a:t>
            </a:r>
            <a:endParaRPr dirty="0"/>
          </a:p>
        </p:txBody>
      </p:sp>
      <p:sp>
        <p:nvSpPr>
          <p:cNvPr id="3711" name="Google Shape;3711;p36"/>
          <p:cNvSpPr txBox="1">
            <a:spLocks noGrp="1"/>
          </p:cNvSpPr>
          <p:nvPr>
            <p:ph type="ctrTitle" idx="2"/>
          </p:nvPr>
        </p:nvSpPr>
        <p:spPr>
          <a:xfrm>
            <a:off x="5406208" y="126056"/>
            <a:ext cx="2287791" cy="4499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dirty="0"/>
              <a:t>Room Type Vs Price</a:t>
            </a:r>
            <a:endParaRPr sz="1400" dirty="0"/>
          </a:p>
        </p:txBody>
      </p:sp>
      <p:sp>
        <p:nvSpPr>
          <p:cNvPr id="3712" name="Google Shape;3712;p36"/>
          <p:cNvSpPr txBox="1">
            <a:spLocks noGrp="1"/>
          </p:cNvSpPr>
          <p:nvPr>
            <p:ph type="subTitle" idx="3"/>
          </p:nvPr>
        </p:nvSpPr>
        <p:spPr>
          <a:xfrm>
            <a:off x="4360902" y="2633009"/>
            <a:ext cx="1170168" cy="26073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50" dirty="0"/>
              <a:t>Private Room</a:t>
            </a:r>
            <a:endParaRPr sz="1050" dirty="0"/>
          </a:p>
        </p:txBody>
      </p:sp>
      <p:sp>
        <p:nvSpPr>
          <p:cNvPr id="1661" name="Google Shape;5450;p49">
            <a:extLst>
              <a:ext uri="{FF2B5EF4-FFF2-40B4-BE49-F238E27FC236}">
                <a16:creationId xmlns:a16="http://schemas.microsoft.com/office/drawing/2014/main" id="{E2CFDF2B-CF52-D141-AAA4-FB1D6B5D7F45}"/>
              </a:ext>
            </a:extLst>
          </p:cNvPr>
          <p:cNvSpPr txBox="1">
            <a:spLocks/>
          </p:cNvSpPr>
          <p:nvPr/>
        </p:nvSpPr>
        <p:spPr>
          <a:xfrm>
            <a:off x="609056" y="354656"/>
            <a:ext cx="293770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Red Hat Display"/>
              <a:buNone/>
              <a:defRPr sz="3000" b="1" i="0" u="none" strike="noStrike" cap="none">
                <a:solidFill>
                  <a:schemeClr val="accent1"/>
                </a:solidFill>
                <a:latin typeface="Red Hat Display"/>
                <a:ea typeface="Red Hat Display"/>
                <a:cs typeface="Red Hat Display"/>
                <a:sym typeface="Red Hat Display"/>
              </a:defRPr>
            </a:lvl1pPr>
            <a:lvl2pPr marR="0" lvl="1"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2pPr>
            <a:lvl3pPr marR="0" lvl="2"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3pPr>
            <a:lvl4pPr marR="0" lvl="3"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4pPr>
            <a:lvl5pPr marR="0" lvl="4"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5pPr>
            <a:lvl6pPr marR="0" lvl="5"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6pPr>
            <a:lvl7pPr marR="0" lvl="6"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7pPr>
            <a:lvl8pPr marR="0" lvl="7"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8pPr>
            <a:lvl9pPr marR="0" lvl="8"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9pPr>
          </a:lstStyle>
          <a:p>
            <a:r>
              <a:rPr lang="en-SG" dirty="0"/>
              <a:t>Features</a:t>
            </a:r>
          </a:p>
        </p:txBody>
      </p:sp>
      <p:pic>
        <p:nvPicPr>
          <p:cNvPr id="4" name="Picture 3">
            <a:extLst>
              <a:ext uri="{FF2B5EF4-FFF2-40B4-BE49-F238E27FC236}">
                <a16:creationId xmlns:a16="http://schemas.microsoft.com/office/drawing/2014/main" id="{217B598C-C632-634C-9E0C-8B54CAA3B198}"/>
              </a:ext>
            </a:extLst>
          </p:cNvPr>
          <p:cNvPicPr>
            <a:picLocks noChangeAspect="1"/>
          </p:cNvPicPr>
          <p:nvPr/>
        </p:nvPicPr>
        <p:blipFill rotWithShape="1">
          <a:blip r:embed="rId3">
            <a:clrChange>
              <a:clrFrom>
                <a:srgbClr val="F0F0F0"/>
              </a:clrFrom>
              <a:clrTo>
                <a:srgbClr val="F0F0F0">
                  <a:alpha val="0"/>
                </a:srgbClr>
              </a:clrTo>
            </a:clrChange>
            <a:duotone>
              <a:schemeClr val="accent1">
                <a:shade val="45000"/>
                <a:satMod val="135000"/>
              </a:schemeClr>
              <a:prstClr val="white"/>
            </a:duotone>
          </a:blip>
          <a:srcRect l="3204" t="7655" b="31417"/>
          <a:stretch/>
        </p:blipFill>
        <p:spPr>
          <a:xfrm>
            <a:off x="4419101" y="471819"/>
            <a:ext cx="4672784" cy="2166551"/>
          </a:xfrm>
          <a:prstGeom prst="rect">
            <a:avLst/>
          </a:prstGeom>
        </p:spPr>
      </p:pic>
      <p:sp>
        <p:nvSpPr>
          <p:cNvPr id="1666" name="Google Shape;3712;p36">
            <a:extLst>
              <a:ext uri="{FF2B5EF4-FFF2-40B4-BE49-F238E27FC236}">
                <a16:creationId xmlns:a16="http://schemas.microsoft.com/office/drawing/2014/main" id="{146ED57C-5FAF-F04E-96ED-2F5343CBC1CB}"/>
              </a:ext>
            </a:extLst>
          </p:cNvPr>
          <p:cNvSpPr txBox="1">
            <a:spLocks/>
          </p:cNvSpPr>
          <p:nvPr/>
        </p:nvSpPr>
        <p:spPr>
          <a:xfrm>
            <a:off x="5518898" y="2633009"/>
            <a:ext cx="1285810"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Entire Home/Apt</a:t>
            </a:r>
          </a:p>
        </p:txBody>
      </p:sp>
      <p:sp>
        <p:nvSpPr>
          <p:cNvPr id="1667" name="Google Shape;3712;p36">
            <a:extLst>
              <a:ext uri="{FF2B5EF4-FFF2-40B4-BE49-F238E27FC236}">
                <a16:creationId xmlns:a16="http://schemas.microsoft.com/office/drawing/2014/main" id="{BD888F9B-8A8D-BE48-BE84-408D40DC6666}"/>
              </a:ext>
            </a:extLst>
          </p:cNvPr>
          <p:cNvSpPr txBox="1">
            <a:spLocks/>
          </p:cNvSpPr>
          <p:nvPr/>
        </p:nvSpPr>
        <p:spPr>
          <a:xfrm>
            <a:off x="6792535" y="2633009"/>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Shared Room</a:t>
            </a:r>
          </a:p>
        </p:txBody>
      </p:sp>
      <p:sp>
        <p:nvSpPr>
          <p:cNvPr id="1668" name="Google Shape;3712;p36">
            <a:extLst>
              <a:ext uri="{FF2B5EF4-FFF2-40B4-BE49-F238E27FC236}">
                <a16:creationId xmlns:a16="http://schemas.microsoft.com/office/drawing/2014/main" id="{05ED9057-3701-BD4F-963E-DFD20D2C99A1}"/>
              </a:ext>
            </a:extLst>
          </p:cNvPr>
          <p:cNvSpPr txBox="1">
            <a:spLocks/>
          </p:cNvSpPr>
          <p:nvPr/>
        </p:nvSpPr>
        <p:spPr>
          <a:xfrm>
            <a:off x="7962703" y="2633009"/>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Hotel Room</a:t>
            </a:r>
          </a:p>
        </p:txBody>
      </p:sp>
      <p:sp>
        <p:nvSpPr>
          <p:cNvPr id="1669" name="Google Shape;3712;p36">
            <a:extLst>
              <a:ext uri="{FF2B5EF4-FFF2-40B4-BE49-F238E27FC236}">
                <a16:creationId xmlns:a16="http://schemas.microsoft.com/office/drawing/2014/main" id="{D23704DF-755B-2949-B846-FC785A828C97}"/>
              </a:ext>
            </a:extLst>
          </p:cNvPr>
          <p:cNvSpPr txBox="1">
            <a:spLocks/>
          </p:cNvSpPr>
          <p:nvPr/>
        </p:nvSpPr>
        <p:spPr>
          <a:xfrm rot="16200000">
            <a:off x="3610098" y="1504173"/>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100" b="1" dirty="0"/>
              <a:t> Log Price, SGD</a:t>
            </a:r>
          </a:p>
        </p:txBody>
      </p:sp>
      <p:sp>
        <p:nvSpPr>
          <p:cNvPr id="1670" name="Google Shape;3712;p36">
            <a:extLst>
              <a:ext uri="{FF2B5EF4-FFF2-40B4-BE49-F238E27FC236}">
                <a16:creationId xmlns:a16="http://schemas.microsoft.com/office/drawing/2014/main" id="{3421CC21-3402-184E-8997-7DAD5892E302}"/>
              </a:ext>
            </a:extLst>
          </p:cNvPr>
          <p:cNvSpPr txBox="1">
            <a:spLocks/>
          </p:cNvSpPr>
          <p:nvPr/>
        </p:nvSpPr>
        <p:spPr>
          <a:xfrm>
            <a:off x="5965020" y="2923647"/>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100" b="1" dirty="0"/>
              <a:t>Room Type</a:t>
            </a:r>
          </a:p>
        </p:txBody>
      </p:sp>
      <p:pic>
        <p:nvPicPr>
          <p:cNvPr id="5" name="Picture 4">
            <a:extLst>
              <a:ext uri="{FF2B5EF4-FFF2-40B4-BE49-F238E27FC236}">
                <a16:creationId xmlns:a16="http://schemas.microsoft.com/office/drawing/2014/main" id="{5C8F21B0-F797-AD47-BB78-2A1AA7422E91}"/>
              </a:ext>
            </a:extLst>
          </p:cNvPr>
          <p:cNvPicPr>
            <a:picLocks noChangeAspect="1"/>
          </p:cNvPicPr>
          <p:nvPr/>
        </p:nvPicPr>
        <p:blipFill>
          <a:blip r:embed="rId4">
            <a:clrChange>
              <a:clrFrom>
                <a:srgbClr val="F0F0F0"/>
              </a:clrFrom>
              <a:clrTo>
                <a:srgbClr val="F0F0F0">
                  <a:alpha val="0"/>
                </a:srgbClr>
              </a:clrTo>
            </a:clrChange>
            <a:duotone>
              <a:schemeClr val="accent2">
                <a:shade val="45000"/>
                <a:satMod val="135000"/>
              </a:schemeClr>
              <a:prstClr val="white"/>
            </a:duotone>
          </a:blip>
          <a:stretch>
            <a:fillRect/>
          </a:stretch>
        </p:blipFill>
        <p:spPr>
          <a:xfrm>
            <a:off x="286661" y="2798922"/>
            <a:ext cx="3927051" cy="2135661"/>
          </a:xfrm>
          <a:prstGeom prst="rect">
            <a:avLst/>
          </a:prstGeom>
        </p:spPr>
      </p:pic>
      <p:sp>
        <p:nvSpPr>
          <p:cNvPr id="1672" name="Google Shape;3711;p36">
            <a:extLst>
              <a:ext uri="{FF2B5EF4-FFF2-40B4-BE49-F238E27FC236}">
                <a16:creationId xmlns:a16="http://schemas.microsoft.com/office/drawing/2014/main" id="{017059BD-B51E-3743-B19D-B28ECF5CF0D8}"/>
              </a:ext>
            </a:extLst>
          </p:cNvPr>
          <p:cNvSpPr txBox="1">
            <a:spLocks/>
          </p:cNvSpPr>
          <p:nvPr/>
        </p:nvSpPr>
        <p:spPr>
          <a:xfrm>
            <a:off x="1080428" y="2766866"/>
            <a:ext cx="2287791" cy="354576"/>
          </a:xfrm>
          <a:prstGeom prst="rect">
            <a:avLst/>
          </a:prstGeom>
          <a:solidFill>
            <a:schemeClr val="bg1"/>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800"/>
              <a:buFont typeface="Red Hat Display"/>
              <a:buNone/>
              <a:defRPr sz="3000" b="1" i="0" u="none" strike="noStrike" cap="none">
                <a:solidFill>
                  <a:schemeClr val="accent1"/>
                </a:solidFill>
                <a:latin typeface="Red Hat Display"/>
                <a:ea typeface="Red Hat Display"/>
                <a:cs typeface="Red Hat Display"/>
                <a:sym typeface="Red Hat Display"/>
              </a:defRPr>
            </a:lvl1pPr>
            <a:lvl2pPr marR="0" lvl="1"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2pPr>
            <a:lvl3pPr marR="0" lvl="2"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3pPr>
            <a:lvl4pPr marR="0" lvl="3"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4pPr>
            <a:lvl5pPr marR="0" lvl="4"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5pPr>
            <a:lvl6pPr marR="0" lvl="5"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6pPr>
            <a:lvl7pPr marR="0" lvl="6"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7pPr>
            <a:lvl8pPr marR="0" lvl="7"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8pPr>
            <a:lvl9pPr marR="0" lvl="8"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9pPr>
          </a:lstStyle>
          <a:p>
            <a:pPr algn="ctr"/>
            <a:r>
              <a:rPr lang="en-SG" sz="1400" dirty="0"/>
              <a:t>Refrigerator</a:t>
            </a:r>
          </a:p>
        </p:txBody>
      </p:sp>
      <p:sp>
        <p:nvSpPr>
          <p:cNvPr id="1673" name="Google Shape;3712;p36">
            <a:extLst>
              <a:ext uri="{FF2B5EF4-FFF2-40B4-BE49-F238E27FC236}">
                <a16:creationId xmlns:a16="http://schemas.microsoft.com/office/drawing/2014/main" id="{E4ED172B-47EC-2A4B-84B4-4B28C31AEB29}"/>
              </a:ext>
            </a:extLst>
          </p:cNvPr>
          <p:cNvSpPr txBox="1">
            <a:spLocks/>
          </p:cNvSpPr>
          <p:nvPr/>
        </p:nvSpPr>
        <p:spPr>
          <a:xfrm>
            <a:off x="771040" y="3027237"/>
            <a:ext cx="1170168" cy="272916"/>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000" b="1" dirty="0"/>
              <a:t>Category Count</a:t>
            </a:r>
          </a:p>
        </p:txBody>
      </p:sp>
      <p:sp>
        <p:nvSpPr>
          <p:cNvPr id="1674" name="Google Shape;3712;p36">
            <a:extLst>
              <a:ext uri="{FF2B5EF4-FFF2-40B4-BE49-F238E27FC236}">
                <a16:creationId xmlns:a16="http://schemas.microsoft.com/office/drawing/2014/main" id="{D6782667-ECDD-BA4A-B5BD-B7921CF488B3}"/>
              </a:ext>
            </a:extLst>
          </p:cNvPr>
          <p:cNvSpPr txBox="1">
            <a:spLocks/>
          </p:cNvSpPr>
          <p:nvPr/>
        </p:nvSpPr>
        <p:spPr>
          <a:xfrm>
            <a:off x="2585506" y="3009697"/>
            <a:ext cx="1576480" cy="272916"/>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000" b="1" dirty="0"/>
              <a:t>Log Median Price (SGD)</a:t>
            </a:r>
          </a:p>
        </p:txBody>
      </p:sp>
      <p:sp>
        <p:nvSpPr>
          <p:cNvPr id="1675" name="Google Shape;3712;p36">
            <a:extLst>
              <a:ext uri="{FF2B5EF4-FFF2-40B4-BE49-F238E27FC236}">
                <a16:creationId xmlns:a16="http://schemas.microsoft.com/office/drawing/2014/main" id="{0EF9A3D5-3B62-384C-9313-34EAB328799F}"/>
              </a:ext>
            </a:extLst>
          </p:cNvPr>
          <p:cNvSpPr txBox="1">
            <a:spLocks/>
          </p:cNvSpPr>
          <p:nvPr/>
        </p:nvSpPr>
        <p:spPr>
          <a:xfrm>
            <a:off x="609056" y="4732276"/>
            <a:ext cx="571175" cy="260732"/>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900" dirty="0"/>
              <a:t>False</a:t>
            </a:r>
          </a:p>
        </p:txBody>
      </p:sp>
      <p:sp>
        <p:nvSpPr>
          <p:cNvPr id="1676" name="Google Shape;3712;p36">
            <a:extLst>
              <a:ext uri="{FF2B5EF4-FFF2-40B4-BE49-F238E27FC236}">
                <a16:creationId xmlns:a16="http://schemas.microsoft.com/office/drawing/2014/main" id="{0E573F09-01BD-4A42-8472-8B6E79D29834}"/>
              </a:ext>
            </a:extLst>
          </p:cNvPr>
          <p:cNvSpPr txBox="1">
            <a:spLocks/>
          </p:cNvSpPr>
          <p:nvPr/>
        </p:nvSpPr>
        <p:spPr>
          <a:xfrm>
            <a:off x="2585506" y="4732276"/>
            <a:ext cx="571175" cy="260732"/>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900" dirty="0"/>
              <a:t>False</a:t>
            </a:r>
          </a:p>
        </p:txBody>
      </p:sp>
      <p:sp>
        <p:nvSpPr>
          <p:cNvPr id="1677" name="Google Shape;3712;p36">
            <a:extLst>
              <a:ext uri="{FF2B5EF4-FFF2-40B4-BE49-F238E27FC236}">
                <a16:creationId xmlns:a16="http://schemas.microsoft.com/office/drawing/2014/main" id="{C89A6A63-D8E8-BC44-9D4C-A5864E0FD393}"/>
              </a:ext>
            </a:extLst>
          </p:cNvPr>
          <p:cNvSpPr txBox="1">
            <a:spLocks/>
          </p:cNvSpPr>
          <p:nvPr/>
        </p:nvSpPr>
        <p:spPr>
          <a:xfrm>
            <a:off x="1439608" y="4732276"/>
            <a:ext cx="571175" cy="260732"/>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900" dirty="0"/>
              <a:t>True</a:t>
            </a:r>
          </a:p>
        </p:txBody>
      </p:sp>
      <p:sp>
        <p:nvSpPr>
          <p:cNvPr id="1678" name="Google Shape;3712;p36">
            <a:extLst>
              <a:ext uri="{FF2B5EF4-FFF2-40B4-BE49-F238E27FC236}">
                <a16:creationId xmlns:a16="http://schemas.microsoft.com/office/drawing/2014/main" id="{B293A9D3-34FD-6A42-954D-E8A2CB4A056F}"/>
              </a:ext>
            </a:extLst>
          </p:cNvPr>
          <p:cNvSpPr txBox="1">
            <a:spLocks/>
          </p:cNvSpPr>
          <p:nvPr/>
        </p:nvSpPr>
        <p:spPr>
          <a:xfrm>
            <a:off x="3408355" y="4732276"/>
            <a:ext cx="571175" cy="260732"/>
          </a:xfrm>
          <a:prstGeom prst="rect">
            <a:avLst/>
          </a:prstGeom>
          <a:solidFill>
            <a:schemeClr val="bg1"/>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900" dirty="0"/>
              <a:t>True</a:t>
            </a:r>
          </a:p>
        </p:txBody>
      </p:sp>
    </p:spTree>
    <p:extLst>
      <p:ext uri="{BB962C8B-B14F-4D97-AF65-F5344CB8AC3E}">
        <p14:creationId xmlns:p14="http://schemas.microsoft.com/office/powerpoint/2010/main" val="3433622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53"/>
        <p:cNvGrpSpPr/>
        <p:nvPr/>
      </p:nvGrpSpPr>
      <p:grpSpPr>
        <a:xfrm>
          <a:off x="0" y="0"/>
          <a:ext cx="0" cy="0"/>
          <a:chOff x="0" y="0"/>
          <a:chExt cx="0" cy="0"/>
        </a:xfrm>
      </p:grpSpPr>
      <p:grpSp>
        <p:nvGrpSpPr>
          <p:cNvPr id="2055" name="Google Shape;2055;p36"/>
          <p:cNvGrpSpPr/>
          <p:nvPr/>
        </p:nvGrpSpPr>
        <p:grpSpPr>
          <a:xfrm>
            <a:off x="7368098" y="4132886"/>
            <a:ext cx="2249555" cy="1651315"/>
            <a:chOff x="1721200" y="1791550"/>
            <a:chExt cx="329750" cy="242075"/>
          </a:xfrm>
        </p:grpSpPr>
        <p:sp>
          <p:nvSpPr>
            <p:cNvPr id="2056" name="Google Shape;2056;p36"/>
            <p:cNvSpPr/>
            <p:nvPr/>
          </p:nvSpPr>
          <p:spPr>
            <a:xfrm>
              <a:off x="1886600" y="1931150"/>
              <a:ext cx="164350" cy="102475"/>
            </a:xfrm>
            <a:custGeom>
              <a:avLst/>
              <a:gdLst/>
              <a:ahLst/>
              <a:cxnLst/>
              <a:rect l="l" t="t" r="r" b="b"/>
              <a:pathLst>
                <a:path w="6574" h="4099" extrusionOk="0">
                  <a:moveTo>
                    <a:pt x="6573" y="0"/>
                  </a:moveTo>
                  <a:lnTo>
                    <a:pt x="2" y="3818"/>
                  </a:lnTo>
                  <a:lnTo>
                    <a:pt x="0" y="4098"/>
                  </a:lnTo>
                  <a:lnTo>
                    <a:pt x="6572" y="279"/>
                  </a:lnTo>
                  <a:lnTo>
                    <a:pt x="6573"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6"/>
            <p:cNvSpPr/>
            <p:nvPr/>
          </p:nvSpPr>
          <p:spPr>
            <a:xfrm>
              <a:off x="1721200" y="1931150"/>
              <a:ext cx="165450" cy="102475"/>
            </a:xfrm>
            <a:custGeom>
              <a:avLst/>
              <a:gdLst/>
              <a:ahLst/>
              <a:cxnLst/>
              <a:rect l="l" t="t" r="r" b="b"/>
              <a:pathLst>
                <a:path w="6618" h="4099" extrusionOk="0">
                  <a:moveTo>
                    <a:pt x="2" y="0"/>
                  </a:moveTo>
                  <a:lnTo>
                    <a:pt x="1" y="279"/>
                  </a:lnTo>
                  <a:lnTo>
                    <a:pt x="6616" y="4098"/>
                  </a:lnTo>
                  <a:lnTo>
                    <a:pt x="6618" y="3818"/>
                  </a:lnTo>
                  <a:lnTo>
                    <a:pt x="2"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6"/>
            <p:cNvSpPr/>
            <p:nvPr/>
          </p:nvSpPr>
          <p:spPr>
            <a:xfrm>
              <a:off x="1721250" y="1835650"/>
              <a:ext cx="329700" cy="190975"/>
            </a:xfrm>
            <a:custGeom>
              <a:avLst/>
              <a:gdLst/>
              <a:ahLst/>
              <a:cxnLst/>
              <a:rect l="l" t="t" r="r" b="b"/>
              <a:pathLst>
                <a:path w="13188" h="7639" extrusionOk="0">
                  <a:moveTo>
                    <a:pt x="6572" y="1"/>
                  </a:moveTo>
                  <a:lnTo>
                    <a:pt x="0" y="3820"/>
                  </a:lnTo>
                  <a:lnTo>
                    <a:pt x="6616" y="7638"/>
                  </a:lnTo>
                  <a:lnTo>
                    <a:pt x="13187" y="3820"/>
                  </a:lnTo>
                  <a:lnTo>
                    <a:pt x="6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6"/>
            <p:cNvSpPr/>
            <p:nvPr/>
          </p:nvSpPr>
          <p:spPr>
            <a:xfrm>
              <a:off x="1800175" y="1872100"/>
              <a:ext cx="157575" cy="91275"/>
            </a:xfrm>
            <a:custGeom>
              <a:avLst/>
              <a:gdLst/>
              <a:ahLst/>
              <a:cxnLst/>
              <a:rect l="l" t="t" r="r" b="b"/>
              <a:pathLst>
                <a:path w="6303" h="3651" extrusionOk="0">
                  <a:moveTo>
                    <a:pt x="2940" y="0"/>
                  </a:moveTo>
                  <a:lnTo>
                    <a:pt x="0" y="1708"/>
                  </a:lnTo>
                  <a:lnTo>
                    <a:pt x="3361" y="3650"/>
                  </a:lnTo>
                  <a:lnTo>
                    <a:pt x="6302" y="1942"/>
                  </a:lnTo>
                  <a:lnTo>
                    <a:pt x="294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6"/>
            <p:cNvSpPr/>
            <p:nvPr/>
          </p:nvSpPr>
          <p:spPr>
            <a:xfrm>
              <a:off x="1884200" y="1920625"/>
              <a:ext cx="73550" cy="44000"/>
            </a:xfrm>
            <a:custGeom>
              <a:avLst/>
              <a:gdLst/>
              <a:ahLst/>
              <a:cxnLst/>
              <a:rect l="l" t="t" r="r" b="b"/>
              <a:pathLst>
                <a:path w="2942" h="1760" extrusionOk="0">
                  <a:moveTo>
                    <a:pt x="2941" y="1"/>
                  </a:moveTo>
                  <a:lnTo>
                    <a:pt x="0" y="1709"/>
                  </a:lnTo>
                  <a:lnTo>
                    <a:pt x="0" y="1760"/>
                  </a:lnTo>
                  <a:lnTo>
                    <a:pt x="2941" y="52"/>
                  </a:lnTo>
                  <a:lnTo>
                    <a:pt x="294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6"/>
            <p:cNvSpPr/>
            <p:nvPr/>
          </p:nvSpPr>
          <p:spPr>
            <a:xfrm>
              <a:off x="1800125" y="1914800"/>
              <a:ext cx="84100" cy="49825"/>
            </a:xfrm>
            <a:custGeom>
              <a:avLst/>
              <a:gdLst/>
              <a:ahLst/>
              <a:cxnLst/>
              <a:rect l="l" t="t" r="r" b="b"/>
              <a:pathLst>
                <a:path w="3364" h="1993" extrusionOk="0">
                  <a:moveTo>
                    <a:pt x="2" y="0"/>
                  </a:moveTo>
                  <a:lnTo>
                    <a:pt x="1" y="51"/>
                  </a:lnTo>
                  <a:lnTo>
                    <a:pt x="3363" y="1993"/>
                  </a:lnTo>
                  <a:lnTo>
                    <a:pt x="3363" y="1942"/>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6"/>
            <p:cNvSpPr/>
            <p:nvPr/>
          </p:nvSpPr>
          <p:spPr>
            <a:xfrm>
              <a:off x="1800175" y="1870575"/>
              <a:ext cx="157575" cy="91275"/>
            </a:xfrm>
            <a:custGeom>
              <a:avLst/>
              <a:gdLst/>
              <a:ahLst/>
              <a:cxnLst/>
              <a:rect l="l" t="t" r="r" b="b"/>
              <a:pathLst>
                <a:path w="6303" h="3651" extrusionOk="0">
                  <a:moveTo>
                    <a:pt x="2940" y="0"/>
                  </a:moveTo>
                  <a:lnTo>
                    <a:pt x="0" y="1709"/>
                  </a:lnTo>
                  <a:lnTo>
                    <a:pt x="3361" y="3650"/>
                  </a:lnTo>
                  <a:lnTo>
                    <a:pt x="6302" y="1942"/>
                  </a:lnTo>
                  <a:lnTo>
                    <a:pt x="2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6"/>
            <p:cNvSpPr/>
            <p:nvPr/>
          </p:nvSpPr>
          <p:spPr>
            <a:xfrm>
              <a:off x="1884200" y="1919125"/>
              <a:ext cx="73550" cy="43975"/>
            </a:xfrm>
            <a:custGeom>
              <a:avLst/>
              <a:gdLst/>
              <a:ahLst/>
              <a:cxnLst/>
              <a:rect l="l" t="t" r="r" b="b"/>
              <a:pathLst>
                <a:path w="2942" h="1759" extrusionOk="0">
                  <a:moveTo>
                    <a:pt x="2941" y="0"/>
                  </a:moveTo>
                  <a:lnTo>
                    <a:pt x="0" y="1708"/>
                  </a:lnTo>
                  <a:lnTo>
                    <a:pt x="0" y="1759"/>
                  </a:lnTo>
                  <a:lnTo>
                    <a:pt x="2941" y="51"/>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6"/>
            <p:cNvSpPr/>
            <p:nvPr/>
          </p:nvSpPr>
          <p:spPr>
            <a:xfrm>
              <a:off x="1800175" y="1913275"/>
              <a:ext cx="84050" cy="49825"/>
            </a:xfrm>
            <a:custGeom>
              <a:avLst/>
              <a:gdLst/>
              <a:ahLst/>
              <a:cxnLst/>
              <a:rect l="l" t="t" r="r" b="b"/>
              <a:pathLst>
                <a:path w="3362" h="1993" extrusionOk="0">
                  <a:moveTo>
                    <a:pt x="0" y="1"/>
                  </a:moveTo>
                  <a:lnTo>
                    <a:pt x="0" y="51"/>
                  </a:lnTo>
                  <a:lnTo>
                    <a:pt x="3361" y="1993"/>
                  </a:lnTo>
                  <a:lnTo>
                    <a:pt x="3361" y="194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6"/>
            <p:cNvSpPr/>
            <p:nvPr/>
          </p:nvSpPr>
          <p:spPr>
            <a:xfrm>
              <a:off x="1838750" y="1844625"/>
              <a:ext cx="80525" cy="46625"/>
            </a:xfrm>
            <a:custGeom>
              <a:avLst/>
              <a:gdLst/>
              <a:ahLst/>
              <a:cxnLst/>
              <a:rect l="l" t="t" r="r" b="b"/>
              <a:pathLst>
                <a:path w="3221" h="1865" extrusionOk="0">
                  <a:moveTo>
                    <a:pt x="1456" y="0"/>
                  </a:moveTo>
                  <a:lnTo>
                    <a:pt x="0" y="847"/>
                  </a:lnTo>
                  <a:lnTo>
                    <a:pt x="1763" y="1865"/>
                  </a:lnTo>
                  <a:lnTo>
                    <a:pt x="3221" y="1018"/>
                  </a:lnTo>
                  <a:lnTo>
                    <a:pt x="145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6"/>
            <p:cNvSpPr/>
            <p:nvPr/>
          </p:nvSpPr>
          <p:spPr>
            <a:xfrm>
              <a:off x="1882725" y="1870075"/>
              <a:ext cx="36550" cy="66175"/>
            </a:xfrm>
            <a:custGeom>
              <a:avLst/>
              <a:gdLst/>
              <a:ahLst/>
              <a:cxnLst/>
              <a:rect l="l" t="t" r="r" b="b"/>
              <a:pathLst>
                <a:path w="1462" h="2647" extrusionOk="0">
                  <a:moveTo>
                    <a:pt x="1462" y="0"/>
                  </a:moveTo>
                  <a:lnTo>
                    <a:pt x="4" y="847"/>
                  </a:lnTo>
                  <a:lnTo>
                    <a:pt x="0" y="2646"/>
                  </a:lnTo>
                  <a:lnTo>
                    <a:pt x="1456" y="1800"/>
                  </a:lnTo>
                  <a:lnTo>
                    <a:pt x="146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6"/>
            <p:cNvSpPr/>
            <p:nvPr/>
          </p:nvSpPr>
          <p:spPr>
            <a:xfrm>
              <a:off x="1838600" y="1865775"/>
              <a:ext cx="44250" cy="70475"/>
            </a:xfrm>
            <a:custGeom>
              <a:avLst/>
              <a:gdLst/>
              <a:ahLst/>
              <a:cxnLst/>
              <a:rect l="l" t="t" r="r" b="b"/>
              <a:pathLst>
                <a:path w="1770" h="2819" extrusionOk="0">
                  <a:moveTo>
                    <a:pt x="6" y="1"/>
                  </a:moveTo>
                  <a:lnTo>
                    <a:pt x="0" y="1800"/>
                  </a:lnTo>
                  <a:lnTo>
                    <a:pt x="1765" y="2818"/>
                  </a:lnTo>
                  <a:lnTo>
                    <a:pt x="1769" y="1019"/>
                  </a:lnTo>
                  <a:lnTo>
                    <a:pt x="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6"/>
            <p:cNvSpPr/>
            <p:nvPr/>
          </p:nvSpPr>
          <p:spPr>
            <a:xfrm>
              <a:off x="1870100" y="1885075"/>
              <a:ext cx="36575" cy="66150"/>
            </a:xfrm>
            <a:custGeom>
              <a:avLst/>
              <a:gdLst/>
              <a:ahLst/>
              <a:cxnLst/>
              <a:rect l="l" t="t" r="r" b="b"/>
              <a:pathLst>
                <a:path w="1463" h="2646" extrusionOk="0">
                  <a:moveTo>
                    <a:pt x="1462" y="0"/>
                  </a:moveTo>
                  <a:lnTo>
                    <a:pt x="5" y="846"/>
                  </a:lnTo>
                  <a:lnTo>
                    <a:pt x="0" y="2645"/>
                  </a:lnTo>
                  <a:lnTo>
                    <a:pt x="1456" y="1800"/>
                  </a:lnTo>
                  <a:lnTo>
                    <a:pt x="146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6"/>
            <p:cNvSpPr/>
            <p:nvPr/>
          </p:nvSpPr>
          <p:spPr>
            <a:xfrm>
              <a:off x="1805750" y="1869075"/>
              <a:ext cx="64475" cy="82150"/>
            </a:xfrm>
            <a:custGeom>
              <a:avLst/>
              <a:gdLst/>
              <a:ahLst/>
              <a:cxnLst/>
              <a:rect l="l" t="t" r="r" b="b"/>
              <a:pathLst>
                <a:path w="2579" h="3286" extrusionOk="0">
                  <a:moveTo>
                    <a:pt x="6" y="1"/>
                  </a:moveTo>
                  <a:lnTo>
                    <a:pt x="1" y="1800"/>
                  </a:lnTo>
                  <a:lnTo>
                    <a:pt x="2574" y="3285"/>
                  </a:lnTo>
                  <a:lnTo>
                    <a:pt x="2579" y="1486"/>
                  </a:lnTo>
                  <a:lnTo>
                    <a:pt x="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6"/>
            <p:cNvSpPr/>
            <p:nvPr/>
          </p:nvSpPr>
          <p:spPr>
            <a:xfrm>
              <a:off x="1805900" y="1847925"/>
              <a:ext cx="100775" cy="58300"/>
            </a:xfrm>
            <a:custGeom>
              <a:avLst/>
              <a:gdLst/>
              <a:ahLst/>
              <a:cxnLst/>
              <a:rect l="l" t="t" r="r" b="b"/>
              <a:pathLst>
                <a:path w="4031" h="2332" extrusionOk="0">
                  <a:moveTo>
                    <a:pt x="1456" y="0"/>
                  </a:moveTo>
                  <a:lnTo>
                    <a:pt x="0" y="847"/>
                  </a:lnTo>
                  <a:lnTo>
                    <a:pt x="2573" y="2332"/>
                  </a:lnTo>
                  <a:lnTo>
                    <a:pt x="4030" y="1486"/>
                  </a:lnTo>
                  <a:lnTo>
                    <a:pt x="145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6"/>
            <p:cNvSpPr/>
            <p:nvPr/>
          </p:nvSpPr>
          <p:spPr>
            <a:xfrm>
              <a:off x="1885025" y="1934475"/>
              <a:ext cx="575" cy="1925"/>
            </a:xfrm>
            <a:custGeom>
              <a:avLst/>
              <a:gdLst/>
              <a:ahLst/>
              <a:cxnLst/>
              <a:rect l="l" t="t" r="r" b="b"/>
              <a:pathLst>
                <a:path w="23" h="77" extrusionOk="0">
                  <a:moveTo>
                    <a:pt x="1" y="1"/>
                  </a:moveTo>
                  <a:lnTo>
                    <a:pt x="1" y="65"/>
                  </a:lnTo>
                  <a:lnTo>
                    <a:pt x="23" y="76"/>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6"/>
            <p:cNvSpPr/>
            <p:nvPr/>
          </p:nvSpPr>
          <p:spPr>
            <a:xfrm>
              <a:off x="1885025" y="1933725"/>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6"/>
            <p:cNvSpPr/>
            <p:nvPr/>
          </p:nvSpPr>
          <p:spPr>
            <a:xfrm>
              <a:off x="1885025" y="1932850"/>
              <a:ext cx="575" cy="1225"/>
            </a:xfrm>
            <a:custGeom>
              <a:avLst/>
              <a:gdLst/>
              <a:ahLst/>
              <a:cxnLst/>
              <a:rect l="l" t="t" r="r" b="b"/>
              <a:pathLst>
                <a:path w="23" h="49" extrusionOk="0">
                  <a:moveTo>
                    <a:pt x="1" y="1"/>
                  </a:moveTo>
                  <a:lnTo>
                    <a:pt x="1" y="35"/>
                  </a:lnTo>
                  <a:lnTo>
                    <a:pt x="23" y="48"/>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6"/>
            <p:cNvSpPr/>
            <p:nvPr/>
          </p:nvSpPr>
          <p:spPr>
            <a:xfrm>
              <a:off x="1885025" y="1932100"/>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6"/>
            <p:cNvSpPr/>
            <p:nvPr/>
          </p:nvSpPr>
          <p:spPr>
            <a:xfrm>
              <a:off x="1878225" y="1936075"/>
              <a:ext cx="7375" cy="4275"/>
            </a:xfrm>
            <a:custGeom>
              <a:avLst/>
              <a:gdLst/>
              <a:ahLst/>
              <a:cxnLst/>
              <a:rect l="l" t="t" r="r" b="b"/>
              <a:pathLst>
                <a:path w="295" h="171" extrusionOk="0">
                  <a:moveTo>
                    <a:pt x="273" y="1"/>
                  </a:moveTo>
                  <a:lnTo>
                    <a:pt x="0" y="157"/>
                  </a:lnTo>
                  <a:lnTo>
                    <a:pt x="22" y="170"/>
                  </a:lnTo>
                  <a:lnTo>
                    <a:pt x="295" y="12"/>
                  </a:lnTo>
                  <a:lnTo>
                    <a:pt x="27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6"/>
            <p:cNvSpPr/>
            <p:nvPr/>
          </p:nvSpPr>
          <p:spPr>
            <a:xfrm>
              <a:off x="1885025" y="1926250"/>
              <a:ext cx="575" cy="6200"/>
            </a:xfrm>
            <a:custGeom>
              <a:avLst/>
              <a:gdLst/>
              <a:ahLst/>
              <a:cxnLst/>
              <a:rect l="l" t="t" r="r" b="b"/>
              <a:pathLst>
                <a:path w="23" h="248" extrusionOk="0">
                  <a:moveTo>
                    <a:pt x="1" y="1"/>
                  </a:moveTo>
                  <a:lnTo>
                    <a:pt x="1" y="234"/>
                  </a:lnTo>
                  <a:lnTo>
                    <a:pt x="23" y="247"/>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6"/>
            <p:cNvSpPr/>
            <p:nvPr/>
          </p:nvSpPr>
          <p:spPr>
            <a:xfrm>
              <a:off x="1885000" y="1925500"/>
              <a:ext cx="600" cy="1100"/>
            </a:xfrm>
            <a:custGeom>
              <a:avLst/>
              <a:gdLst/>
              <a:ahLst/>
              <a:cxnLst/>
              <a:rect l="l" t="t" r="r" b="b"/>
              <a:pathLst>
                <a:path w="24" h="44" extrusionOk="0">
                  <a:moveTo>
                    <a:pt x="0" y="0"/>
                  </a:moveTo>
                  <a:lnTo>
                    <a:pt x="2" y="31"/>
                  </a:lnTo>
                  <a:lnTo>
                    <a:pt x="24" y="44"/>
                  </a:lnTo>
                  <a:lnTo>
                    <a:pt x="24"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6"/>
            <p:cNvSpPr/>
            <p:nvPr/>
          </p:nvSpPr>
          <p:spPr>
            <a:xfrm>
              <a:off x="1878175" y="1934475"/>
              <a:ext cx="7425" cy="1275"/>
            </a:xfrm>
            <a:custGeom>
              <a:avLst/>
              <a:gdLst/>
              <a:ahLst/>
              <a:cxnLst/>
              <a:rect l="l" t="t" r="r" b="b"/>
              <a:pathLst>
                <a:path w="297" h="51" extrusionOk="0">
                  <a:moveTo>
                    <a:pt x="275" y="1"/>
                  </a:moveTo>
                  <a:lnTo>
                    <a:pt x="1" y="37"/>
                  </a:lnTo>
                  <a:lnTo>
                    <a:pt x="24"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6"/>
            <p:cNvSpPr/>
            <p:nvPr/>
          </p:nvSpPr>
          <p:spPr>
            <a:xfrm>
              <a:off x="1878175" y="1933725"/>
              <a:ext cx="7425" cy="1225"/>
            </a:xfrm>
            <a:custGeom>
              <a:avLst/>
              <a:gdLst/>
              <a:ahLst/>
              <a:cxnLst/>
              <a:rect l="l" t="t" r="r" b="b"/>
              <a:pathLst>
                <a:path w="297" h="49" extrusionOk="0">
                  <a:moveTo>
                    <a:pt x="275" y="0"/>
                  </a:moveTo>
                  <a:lnTo>
                    <a:pt x="1" y="37"/>
                  </a:lnTo>
                  <a:lnTo>
                    <a:pt x="24" y="48"/>
                  </a:lnTo>
                  <a:lnTo>
                    <a:pt x="297"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6"/>
            <p:cNvSpPr/>
            <p:nvPr/>
          </p:nvSpPr>
          <p:spPr>
            <a:xfrm>
              <a:off x="1878175" y="1932850"/>
              <a:ext cx="7425" cy="1250"/>
            </a:xfrm>
            <a:custGeom>
              <a:avLst/>
              <a:gdLst/>
              <a:ahLst/>
              <a:cxnLst/>
              <a:rect l="l" t="t" r="r" b="b"/>
              <a:pathLst>
                <a:path w="297" h="50" extrusionOk="0">
                  <a:moveTo>
                    <a:pt x="275" y="1"/>
                  </a:moveTo>
                  <a:lnTo>
                    <a:pt x="1" y="37"/>
                  </a:lnTo>
                  <a:lnTo>
                    <a:pt x="23"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6"/>
            <p:cNvSpPr/>
            <p:nvPr/>
          </p:nvSpPr>
          <p:spPr>
            <a:xfrm>
              <a:off x="1878175" y="1933000"/>
              <a:ext cx="575" cy="1100"/>
            </a:xfrm>
            <a:custGeom>
              <a:avLst/>
              <a:gdLst/>
              <a:ahLst/>
              <a:cxnLst/>
              <a:rect l="l" t="t" r="r" b="b"/>
              <a:pathLst>
                <a:path w="23" h="44" extrusionOk="0">
                  <a:moveTo>
                    <a:pt x="1" y="0"/>
                  </a:moveTo>
                  <a:lnTo>
                    <a:pt x="1" y="31"/>
                  </a:lnTo>
                  <a:lnTo>
                    <a:pt x="23" y="44"/>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6"/>
            <p:cNvSpPr/>
            <p:nvPr/>
          </p:nvSpPr>
          <p:spPr>
            <a:xfrm>
              <a:off x="1878175" y="1932100"/>
              <a:ext cx="7425" cy="1250"/>
            </a:xfrm>
            <a:custGeom>
              <a:avLst/>
              <a:gdLst/>
              <a:ahLst/>
              <a:cxnLst/>
              <a:rect l="l" t="t" r="r" b="b"/>
              <a:pathLst>
                <a:path w="297" h="50" extrusionOk="0">
                  <a:moveTo>
                    <a:pt x="275" y="0"/>
                  </a:moveTo>
                  <a:lnTo>
                    <a:pt x="1" y="36"/>
                  </a:lnTo>
                  <a:lnTo>
                    <a:pt x="23" y="49"/>
                  </a:lnTo>
                  <a:lnTo>
                    <a:pt x="297"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6"/>
            <p:cNvSpPr/>
            <p:nvPr/>
          </p:nvSpPr>
          <p:spPr>
            <a:xfrm>
              <a:off x="1878175" y="1926250"/>
              <a:ext cx="7425" cy="1250"/>
            </a:xfrm>
            <a:custGeom>
              <a:avLst/>
              <a:gdLst/>
              <a:ahLst/>
              <a:cxnLst/>
              <a:rect l="l" t="t" r="r" b="b"/>
              <a:pathLst>
                <a:path w="297" h="50" extrusionOk="0">
                  <a:moveTo>
                    <a:pt x="275" y="1"/>
                  </a:moveTo>
                  <a:lnTo>
                    <a:pt x="1" y="37"/>
                  </a:lnTo>
                  <a:lnTo>
                    <a:pt x="23" y="50"/>
                  </a:lnTo>
                  <a:lnTo>
                    <a:pt x="297" y="14"/>
                  </a:lnTo>
                  <a:lnTo>
                    <a:pt x="2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6"/>
            <p:cNvSpPr/>
            <p:nvPr/>
          </p:nvSpPr>
          <p:spPr>
            <a:xfrm>
              <a:off x="1878175" y="1926400"/>
              <a:ext cx="575" cy="1100"/>
            </a:xfrm>
            <a:custGeom>
              <a:avLst/>
              <a:gdLst/>
              <a:ahLst/>
              <a:cxnLst/>
              <a:rect l="l" t="t" r="r" b="b"/>
              <a:pathLst>
                <a:path w="23" h="44" extrusionOk="0">
                  <a:moveTo>
                    <a:pt x="1" y="0"/>
                  </a:moveTo>
                  <a:lnTo>
                    <a:pt x="1" y="31"/>
                  </a:lnTo>
                  <a:lnTo>
                    <a:pt x="23" y="44"/>
                  </a:lnTo>
                  <a:lnTo>
                    <a:pt x="23" y="14"/>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6"/>
            <p:cNvSpPr/>
            <p:nvPr/>
          </p:nvSpPr>
          <p:spPr>
            <a:xfrm>
              <a:off x="1878175" y="1925500"/>
              <a:ext cx="7425" cy="1250"/>
            </a:xfrm>
            <a:custGeom>
              <a:avLst/>
              <a:gdLst/>
              <a:ahLst/>
              <a:cxnLst/>
              <a:rect l="l" t="t" r="r" b="b"/>
              <a:pathLst>
                <a:path w="297" h="50" extrusionOk="0">
                  <a:moveTo>
                    <a:pt x="273" y="0"/>
                  </a:moveTo>
                  <a:lnTo>
                    <a:pt x="1" y="36"/>
                  </a:lnTo>
                  <a:lnTo>
                    <a:pt x="23" y="50"/>
                  </a:lnTo>
                  <a:lnTo>
                    <a:pt x="297" y="13"/>
                  </a:lnTo>
                  <a:lnTo>
                    <a:pt x="27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6"/>
            <p:cNvSpPr/>
            <p:nvPr/>
          </p:nvSpPr>
          <p:spPr>
            <a:xfrm>
              <a:off x="1885000" y="1920125"/>
              <a:ext cx="600" cy="5725"/>
            </a:xfrm>
            <a:custGeom>
              <a:avLst/>
              <a:gdLst/>
              <a:ahLst/>
              <a:cxnLst/>
              <a:rect l="l" t="t" r="r" b="b"/>
              <a:pathLst>
                <a:path w="24" h="229" extrusionOk="0">
                  <a:moveTo>
                    <a:pt x="0" y="1"/>
                  </a:moveTo>
                  <a:lnTo>
                    <a:pt x="0" y="215"/>
                  </a:lnTo>
                  <a:lnTo>
                    <a:pt x="24" y="228"/>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6"/>
            <p:cNvSpPr/>
            <p:nvPr/>
          </p:nvSpPr>
          <p:spPr>
            <a:xfrm>
              <a:off x="1885000" y="1919375"/>
              <a:ext cx="575" cy="1100"/>
            </a:xfrm>
            <a:custGeom>
              <a:avLst/>
              <a:gdLst/>
              <a:ahLst/>
              <a:cxnLst/>
              <a:rect l="l" t="t" r="r" b="b"/>
              <a:pathLst>
                <a:path w="23" h="44" extrusionOk="0">
                  <a:moveTo>
                    <a:pt x="0" y="0"/>
                  </a:moveTo>
                  <a:lnTo>
                    <a:pt x="0" y="31"/>
                  </a:lnTo>
                  <a:lnTo>
                    <a:pt x="22" y="44"/>
                  </a:lnTo>
                  <a:lnTo>
                    <a:pt x="22"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6"/>
            <p:cNvSpPr/>
            <p:nvPr/>
          </p:nvSpPr>
          <p:spPr>
            <a:xfrm>
              <a:off x="1878150" y="1920125"/>
              <a:ext cx="7425" cy="1250"/>
            </a:xfrm>
            <a:custGeom>
              <a:avLst/>
              <a:gdLst/>
              <a:ahLst/>
              <a:cxnLst/>
              <a:rect l="l" t="t" r="r" b="b"/>
              <a:pathLst>
                <a:path w="297" h="50" extrusionOk="0">
                  <a:moveTo>
                    <a:pt x="274" y="1"/>
                  </a:moveTo>
                  <a:lnTo>
                    <a:pt x="0" y="37"/>
                  </a:lnTo>
                  <a:lnTo>
                    <a:pt x="22" y="50"/>
                  </a:lnTo>
                  <a:lnTo>
                    <a:pt x="296"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6"/>
            <p:cNvSpPr/>
            <p:nvPr/>
          </p:nvSpPr>
          <p:spPr>
            <a:xfrm>
              <a:off x="1885000" y="1914400"/>
              <a:ext cx="575" cy="5325"/>
            </a:xfrm>
            <a:custGeom>
              <a:avLst/>
              <a:gdLst/>
              <a:ahLst/>
              <a:cxnLst/>
              <a:rect l="l" t="t" r="r" b="b"/>
              <a:pathLst>
                <a:path w="23" h="213" extrusionOk="0">
                  <a:moveTo>
                    <a:pt x="0" y="0"/>
                  </a:moveTo>
                  <a:lnTo>
                    <a:pt x="0" y="199"/>
                  </a:lnTo>
                  <a:lnTo>
                    <a:pt x="22" y="212"/>
                  </a:lnTo>
                  <a:lnTo>
                    <a:pt x="22" y="1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6"/>
            <p:cNvSpPr/>
            <p:nvPr/>
          </p:nvSpPr>
          <p:spPr>
            <a:xfrm>
              <a:off x="1878150" y="1919375"/>
              <a:ext cx="7425" cy="1200"/>
            </a:xfrm>
            <a:custGeom>
              <a:avLst/>
              <a:gdLst/>
              <a:ahLst/>
              <a:cxnLst/>
              <a:rect l="l" t="t" r="r" b="b"/>
              <a:pathLst>
                <a:path w="297" h="48" extrusionOk="0">
                  <a:moveTo>
                    <a:pt x="274" y="0"/>
                  </a:moveTo>
                  <a:lnTo>
                    <a:pt x="0" y="36"/>
                  </a:lnTo>
                  <a:lnTo>
                    <a:pt x="22" y="48"/>
                  </a:lnTo>
                  <a:lnTo>
                    <a:pt x="296" y="13"/>
                  </a:lnTo>
                  <a:lnTo>
                    <a:pt x="2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6"/>
            <p:cNvSpPr/>
            <p:nvPr/>
          </p:nvSpPr>
          <p:spPr>
            <a:xfrm>
              <a:off x="1878150" y="1920275"/>
              <a:ext cx="575" cy="1100"/>
            </a:xfrm>
            <a:custGeom>
              <a:avLst/>
              <a:gdLst/>
              <a:ahLst/>
              <a:cxnLst/>
              <a:rect l="l" t="t" r="r" b="b"/>
              <a:pathLst>
                <a:path w="23" h="44" extrusionOk="0">
                  <a:moveTo>
                    <a:pt x="0" y="0"/>
                  </a:moveTo>
                  <a:lnTo>
                    <a:pt x="0" y="31"/>
                  </a:lnTo>
                  <a:lnTo>
                    <a:pt x="22" y="44"/>
                  </a:lnTo>
                  <a:lnTo>
                    <a:pt x="22" y="1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6"/>
            <p:cNvSpPr/>
            <p:nvPr/>
          </p:nvSpPr>
          <p:spPr>
            <a:xfrm>
              <a:off x="1878150" y="1918350"/>
              <a:ext cx="625" cy="22000"/>
            </a:xfrm>
            <a:custGeom>
              <a:avLst/>
              <a:gdLst/>
              <a:ahLst/>
              <a:cxnLst/>
              <a:rect l="l" t="t" r="r" b="b"/>
              <a:pathLst>
                <a:path w="25" h="880" extrusionOk="0">
                  <a:moveTo>
                    <a:pt x="0" y="1"/>
                  </a:moveTo>
                  <a:lnTo>
                    <a:pt x="3" y="866"/>
                  </a:lnTo>
                  <a:lnTo>
                    <a:pt x="25" y="879"/>
                  </a:lnTo>
                  <a:lnTo>
                    <a:pt x="22" y="14"/>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6"/>
            <p:cNvSpPr/>
            <p:nvPr/>
          </p:nvSpPr>
          <p:spPr>
            <a:xfrm>
              <a:off x="1878175" y="1934625"/>
              <a:ext cx="600" cy="1125"/>
            </a:xfrm>
            <a:custGeom>
              <a:avLst/>
              <a:gdLst/>
              <a:ahLst/>
              <a:cxnLst/>
              <a:rect l="l" t="t" r="r" b="b"/>
              <a:pathLst>
                <a:path w="24" h="45" extrusionOk="0">
                  <a:moveTo>
                    <a:pt x="1" y="1"/>
                  </a:moveTo>
                  <a:lnTo>
                    <a:pt x="1" y="31"/>
                  </a:lnTo>
                  <a:lnTo>
                    <a:pt x="24" y="44"/>
                  </a:lnTo>
                  <a:lnTo>
                    <a:pt x="24" y="1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6"/>
            <p:cNvSpPr/>
            <p:nvPr/>
          </p:nvSpPr>
          <p:spPr>
            <a:xfrm>
              <a:off x="1878725" y="1932425"/>
              <a:ext cx="6875" cy="1675"/>
            </a:xfrm>
            <a:custGeom>
              <a:avLst/>
              <a:gdLst/>
              <a:ahLst/>
              <a:cxnLst/>
              <a:rect l="l" t="t" r="r" b="b"/>
              <a:pathLst>
                <a:path w="275" h="67" extrusionOk="0">
                  <a:moveTo>
                    <a:pt x="275" y="0"/>
                  </a:moveTo>
                  <a:lnTo>
                    <a:pt x="1" y="36"/>
                  </a:lnTo>
                  <a:lnTo>
                    <a:pt x="1" y="67"/>
                  </a:lnTo>
                  <a:lnTo>
                    <a:pt x="275" y="31"/>
                  </a:lnTo>
                  <a:lnTo>
                    <a:pt x="2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6"/>
            <p:cNvSpPr/>
            <p:nvPr/>
          </p:nvSpPr>
          <p:spPr>
            <a:xfrm>
              <a:off x="1878725" y="1925825"/>
              <a:ext cx="6875" cy="1675"/>
            </a:xfrm>
            <a:custGeom>
              <a:avLst/>
              <a:gdLst/>
              <a:ahLst/>
              <a:cxnLst/>
              <a:rect l="l" t="t" r="r" b="b"/>
              <a:pathLst>
                <a:path w="275" h="67" extrusionOk="0">
                  <a:moveTo>
                    <a:pt x="275" y="0"/>
                  </a:moveTo>
                  <a:lnTo>
                    <a:pt x="1" y="37"/>
                  </a:lnTo>
                  <a:lnTo>
                    <a:pt x="1" y="67"/>
                  </a:lnTo>
                  <a:lnTo>
                    <a:pt x="275" y="31"/>
                  </a:lnTo>
                  <a:lnTo>
                    <a:pt x="2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6"/>
            <p:cNvSpPr/>
            <p:nvPr/>
          </p:nvSpPr>
          <p:spPr>
            <a:xfrm>
              <a:off x="1878150" y="1914400"/>
              <a:ext cx="7425" cy="4300"/>
            </a:xfrm>
            <a:custGeom>
              <a:avLst/>
              <a:gdLst/>
              <a:ahLst/>
              <a:cxnLst/>
              <a:rect l="l" t="t" r="r" b="b"/>
              <a:pathLst>
                <a:path w="297" h="172" extrusionOk="0">
                  <a:moveTo>
                    <a:pt x="274" y="0"/>
                  </a:moveTo>
                  <a:lnTo>
                    <a:pt x="0" y="159"/>
                  </a:lnTo>
                  <a:lnTo>
                    <a:pt x="22" y="172"/>
                  </a:lnTo>
                  <a:lnTo>
                    <a:pt x="296" y="14"/>
                  </a:lnTo>
                  <a:lnTo>
                    <a:pt x="27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6"/>
            <p:cNvSpPr/>
            <p:nvPr/>
          </p:nvSpPr>
          <p:spPr>
            <a:xfrm>
              <a:off x="1878225" y="1913900"/>
              <a:ext cx="7875" cy="27275"/>
            </a:xfrm>
            <a:custGeom>
              <a:avLst/>
              <a:gdLst/>
              <a:ahLst/>
              <a:cxnLst/>
              <a:rect l="l" t="t" r="r" b="b"/>
              <a:pathLst>
                <a:path w="315" h="1091" extrusionOk="0">
                  <a:moveTo>
                    <a:pt x="293" y="32"/>
                  </a:moveTo>
                  <a:lnTo>
                    <a:pt x="293" y="232"/>
                  </a:lnTo>
                  <a:lnTo>
                    <a:pt x="296" y="231"/>
                  </a:lnTo>
                  <a:lnTo>
                    <a:pt x="296" y="261"/>
                  </a:lnTo>
                  <a:lnTo>
                    <a:pt x="296" y="477"/>
                  </a:lnTo>
                  <a:lnTo>
                    <a:pt x="296" y="508"/>
                  </a:lnTo>
                  <a:lnTo>
                    <a:pt x="296" y="740"/>
                  </a:lnTo>
                  <a:lnTo>
                    <a:pt x="296" y="899"/>
                  </a:lnTo>
                  <a:lnTo>
                    <a:pt x="22" y="1057"/>
                  </a:lnTo>
                  <a:lnTo>
                    <a:pt x="21" y="190"/>
                  </a:lnTo>
                  <a:lnTo>
                    <a:pt x="293" y="32"/>
                  </a:lnTo>
                  <a:close/>
                  <a:moveTo>
                    <a:pt x="312" y="0"/>
                  </a:moveTo>
                  <a:lnTo>
                    <a:pt x="0" y="180"/>
                  </a:lnTo>
                  <a:lnTo>
                    <a:pt x="3" y="1091"/>
                  </a:lnTo>
                  <a:lnTo>
                    <a:pt x="315" y="911"/>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6"/>
            <p:cNvSpPr/>
            <p:nvPr/>
          </p:nvSpPr>
          <p:spPr>
            <a:xfrm>
              <a:off x="1878750" y="1934050"/>
              <a:ext cx="6850" cy="1700"/>
            </a:xfrm>
            <a:custGeom>
              <a:avLst/>
              <a:gdLst/>
              <a:ahLst/>
              <a:cxnLst/>
              <a:rect l="l" t="t" r="r" b="b"/>
              <a:pathLst>
                <a:path w="274" h="68" extrusionOk="0">
                  <a:moveTo>
                    <a:pt x="274" y="0"/>
                  </a:moveTo>
                  <a:lnTo>
                    <a:pt x="1" y="35"/>
                  </a:lnTo>
                  <a:lnTo>
                    <a:pt x="1"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6"/>
            <p:cNvSpPr/>
            <p:nvPr/>
          </p:nvSpPr>
          <p:spPr>
            <a:xfrm>
              <a:off x="1878700" y="1919700"/>
              <a:ext cx="6875" cy="1675"/>
            </a:xfrm>
            <a:custGeom>
              <a:avLst/>
              <a:gdLst/>
              <a:ahLst/>
              <a:cxnLst/>
              <a:rect l="l" t="t" r="r" b="b"/>
              <a:pathLst>
                <a:path w="275" h="67" extrusionOk="0">
                  <a:moveTo>
                    <a:pt x="274" y="0"/>
                  </a:moveTo>
                  <a:lnTo>
                    <a:pt x="0" y="35"/>
                  </a:lnTo>
                  <a:lnTo>
                    <a:pt x="0"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6"/>
            <p:cNvSpPr/>
            <p:nvPr/>
          </p:nvSpPr>
          <p:spPr>
            <a:xfrm>
              <a:off x="1878700" y="1914725"/>
              <a:ext cx="6900" cy="25625"/>
            </a:xfrm>
            <a:custGeom>
              <a:avLst/>
              <a:gdLst/>
              <a:ahLst/>
              <a:cxnLst/>
              <a:rect l="l" t="t" r="r" b="b"/>
              <a:pathLst>
                <a:path w="276" h="1025" extrusionOk="0">
                  <a:moveTo>
                    <a:pt x="274" y="1"/>
                  </a:moveTo>
                  <a:lnTo>
                    <a:pt x="0" y="159"/>
                  </a:lnTo>
                  <a:lnTo>
                    <a:pt x="0" y="234"/>
                  </a:lnTo>
                  <a:lnTo>
                    <a:pt x="0" y="234"/>
                  </a:lnTo>
                  <a:lnTo>
                    <a:pt x="274" y="199"/>
                  </a:lnTo>
                  <a:lnTo>
                    <a:pt x="274" y="1"/>
                  </a:lnTo>
                  <a:close/>
                  <a:moveTo>
                    <a:pt x="0" y="234"/>
                  </a:moveTo>
                  <a:lnTo>
                    <a:pt x="0" y="234"/>
                  </a:lnTo>
                  <a:lnTo>
                    <a:pt x="0" y="266"/>
                  </a:lnTo>
                  <a:lnTo>
                    <a:pt x="0" y="266"/>
                  </a:lnTo>
                  <a:lnTo>
                    <a:pt x="0" y="266"/>
                  </a:lnTo>
                  <a:lnTo>
                    <a:pt x="0" y="234"/>
                  </a:lnTo>
                  <a:close/>
                  <a:moveTo>
                    <a:pt x="274" y="230"/>
                  </a:moveTo>
                  <a:lnTo>
                    <a:pt x="0" y="266"/>
                  </a:lnTo>
                  <a:lnTo>
                    <a:pt x="0" y="266"/>
                  </a:lnTo>
                  <a:lnTo>
                    <a:pt x="2" y="744"/>
                  </a:lnTo>
                  <a:lnTo>
                    <a:pt x="2" y="744"/>
                  </a:lnTo>
                  <a:lnTo>
                    <a:pt x="276" y="708"/>
                  </a:lnTo>
                  <a:lnTo>
                    <a:pt x="276" y="475"/>
                  </a:lnTo>
                  <a:lnTo>
                    <a:pt x="2" y="511"/>
                  </a:lnTo>
                  <a:lnTo>
                    <a:pt x="2" y="481"/>
                  </a:lnTo>
                  <a:lnTo>
                    <a:pt x="276" y="444"/>
                  </a:lnTo>
                  <a:lnTo>
                    <a:pt x="274" y="230"/>
                  </a:lnTo>
                  <a:close/>
                  <a:moveTo>
                    <a:pt x="2" y="744"/>
                  </a:moveTo>
                  <a:lnTo>
                    <a:pt x="2" y="744"/>
                  </a:lnTo>
                  <a:lnTo>
                    <a:pt x="2" y="775"/>
                  </a:lnTo>
                  <a:lnTo>
                    <a:pt x="2" y="775"/>
                  </a:lnTo>
                  <a:lnTo>
                    <a:pt x="2" y="775"/>
                  </a:lnTo>
                  <a:lnTo>
                    <a:pt x="2" y="744"/>
                  </a:lnTo>
                  <a:close/>
                  <a:moveTo>
                    <a:pt x="276" y="739"/>
                  </a:moveTo>
                  <a:lnTo>
                    <a:pt x="2" y="775"/>
                  </a:lnTo>
                  <a:lnTo>
                    <a:pt x="2" y="775"/>
                  </a:lnTo>
                  <a:lnTo>
                    <a:pt x="3" y="1024"/>
                  </a:lnTo>
                  <a:lnTo>
                    <a:pt x="276" y="866"/>
                  </a:lnTo>
                  <a:lnTo>
                    <a:pt x="276" y="804"/>
                  </a:lnTo>
                  <a:lnTo>
                    <a:pt x="3" y="840"/>
                  </a:lnTo>
                  <a:lnTo>
                    <a:pt x="3" y="808"/>
                  </a:lnTo>
                  <a:lnTo>
                    <a:pt x="276" y="773"/>
                  </a:lnTo>
                  <a:lnTo>
                    <a:pt x="276" y="739"/>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6"/>
            <p:cNvSpPr/>
            <p:nvPr/>
          </p:nvSpPr>
          <p:spPr>
            <a:xfrm>
              <a:off x="1877675" y="1913575"/>
              <a:ext cx="8350" cy="4825"/>
            </a:xfrm>
            <a:custGeom>
              <a:avLst/>
              <a:gdLst/>
              <a:ahLst/>
              <a:cxnLst/>
              <a:rect l="l" t="t" r="r" b="b"/>
              <a:pathLst>
                <a:path w="334" h="193" extrusionOk="0">
                  <a:moveTo>
                    <a:pt x="312" y="0"/>
                  </a:moveTo>
                  <a:lnTo>
                    <a:pt x="0" y="180"/>
                  </a:lnTo>
                  <a:lnTo>
                    <a:pt x="22" y="193"/>
                  </a:lnTo>
                  <a:lnTo>
                    <a:pt x="334" y="13"/>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6"/>
            <p:cNvSpPr/>
            <p:nvPr/>
          </p:nvSpPr>
          <p:spPr>
            <a:xfrm>
              <a:off x="1877675" y="1918050"/>
              <a:ext cx="650" cy="23125"/>
            </a:xfrm>
            <a:custGeom>
              <a:avLst/>
              <a:gdLst/>
              <a:ahLst/>
              <a:cxnLst/>
              <a:rect l="l" t="t" r="r" b="b"/>
              <a:pathLst>
                <a:path w="26" h="925" extrusionOk="0">
                  <a:moveTo>
                    <a:pt x="0" y="1"/>
                  </a:moveTo>
                  <a:lnTo>
                    <a:pt x="3" y="912"/>
                  </a:lnTo>
                  <a:lnTo>
                    <a:pt x="25" y="925"/>
                  </a:lnTo>
                  <a:lnTo>
                    <a:pt x="22" y="14"/>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6"/>
            <p:cNvSpPr/>
            <p:nvPr/>
          </p:nvSpPr>
          <p:spPr>
            <a:xfrm>
              <a:off x="1900900" y="1927100"/>
              <a:ext cx="575" cy="1900"/>
            </a:xfrm>
            <a:custGeom>
              <a:avLst/>
              <a:gdLst/>
              <a:ahLst/>
              <a:cxnLst/>
              <a:rect l="l" t="t" r="r" b="b"/>
              <a:pathLst>
                <a:path w="23" h="76" extrusionOk="0">
                  <a:moveTo>
                    <a:pt x="1" y="0"/>
                  </a:moveTo>
                  <a:lnTo>
                    <a:pt x="1" y="64"/>
                  </a:lnTo>
                  <a:lnTo>
                    <a:pt x="23" y="75"/>
                  </a:lnTo>
                  <a:lnTo>
                    <a:pt x="23"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6"/>
            <p:cNvSpPr/>
            <p:nvPr/>
          </p:nvSpPr>
          <p:spPr>
            <a:xfrm>
              <a:off x="1900875" y="1926325"/>
              <a:ext cx="600" cy="1125"/>
            </a:xfrm>
            <a:custGeom>
              <a:avLst/>
              <a:gdLst/>
              <a:ahLst/>
              <a:cxnLst/>
              <a:rect l="l" t="t" r="r" b="b"/>
              <a:pathLst>
                <a:path w="24" h="45" extrusionOk="0">
                  <a:moveTo>
                    <a:pt x="1" y="1"/>
                  </a:moveTo>
                  <a:lnTo>
                    <a:pt x="2" y="31"/>
                  </a:lnTo>
                  <a:lnTo>
                    <a:pt x="24" y="44"/>
                  </a:lnTo>
                  <a:lnTo>
                    <a:pt x="24"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6"/>
            <p:cNvSpPr/>
            <p:nvPr/>
          </p:nvSpPr>
          <p:spPr>
            <a:xfrm>
              <a:off x="1900875" y="1925450"/>
              <a:ext cx="600" cy="1225"/>
            </a:xfrm>
            <a:custGeom>
              <a:avLst/>
              <a:gdLst/>
              <a:ahLst/>
              <a:cxnLst/>
              <a:rect l="l" t="t" r="r" b="b"/>
              <a:pathLst>
                <a:path w="24" h="49" extrusionOk="0">
                  <a:moveTo>
                    <a:pt x="1" y="1"/>
                  </a:moveTo>
                  <a:lnTo>
                    <a:pt x="1" y="36"/>
                  </a:lnTo>
                  <a:lnTo>
                    <a:pt x="24" y="49"/>
                  </a:lnTo>
                  <a:lnTo>
                    <a:pt x="22"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6"/>
            <p:cNvSpPr/>
            <p:nvPr/>
          </p:nvSpPr>
          <p:spPr>
            <a:xfrm>
              <a:off x="1900875" y="1924700"/>
              <a:ext cx="575" cy="1100"/>
            </a:xfrm>
            <a:custGeom>
              <a:avLst/>
              <a:gdLst/>
              <a:ahLst/>
              <a:cxnLst/>
              <a:rect l="l" t="t" r="r" b="b"/>
              <a:pathLst>
                <a:path w="23" h="44" extrusionOk="0">
                  <a:moveTo>
                    <a:pt x="1" y="0"/>
                  </a:moveTo>
                  <a:lnTo>
                    <a:pt x="1" y="31"/>
                  </a:lnTo>
                  <a:lnTo>
                    <a:pt x="22" y="44"/>
                  </a:lnTo>
                  <a:lnTo>
                    <a:pt x="22"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6"/>
            <p:cNvSpPr/>
            <p:nvPr/>
          </p:nvSpPr>
          <p:spPr>
            <a:xfrm>
              <a:off x="1894050" y="1928675"/>
              <a:ext cx="7425" cy="4275"/>
            </a:xfrm>
            <a:custGeom>
              <a:avLst/>
              <a:gdLst/>
              <a:ahLst/>
              <a:cxnLst/>
              <a:rect l="l" t="t" r="r" b="b"/>
              <a:pathLst>
                <a:path w="297" h="171" extrusionOk="0">
                  <a:moveTo>
                    <a:pt x="275" y="1"/>
                  </a:moveTo>
                  <a:lnTo>
                    <a:pt x="1" y="157"/>
                  </a:lnTo>
                  <a:lnTo>
                    <a:pt x="23" y="170"/>
                  </a:lnTo>
                  <a:lnTo>
                    <a:pt x="297" y="12"/>
                  </a:lnTo>
                  <a:lnTo>
                    <a:pt x="2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6"/>
            <p:cNvSpPr/>
            <p:nvPr/>
          </p:nvSpPr>
          <p:spPr>
            <a:xfrm>
              <a:off x="1900875" y="1918900"/>
              <a:ext cx="575" cy="6150"/>
            </a:xfrm>
            <a:custGeom>
              <a:avLst/>
              <a:gdLst/>
              <a:ahLst/>
              <a:cxnLst/>
              <a:rect l="l" t="t" r="r" b="b"/>
              <a:pathLst>
                <a:path w="23" h="246" extrusionOk="0">
                  <a:moveTo>
                    <a:pt x="1" y="0"/>
                  </a:moveTo>
                  <a:lnTo>
                    <a:pt x="1" y="232"/>
                  </a:lnTo>
                  <a:lnTo>
                    <a:pt x="22" y="245"/>
                  </a:lnTo>
                  <a:lnTo>
                    <a:pt x="22" y="1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6"/>
            <p:cNvSpPr/>
            <p:nvPr/>
          </p:nvSpPr>
          <p:spPr>
            <a:xfrm>
              <a:off x="1900875" y="1918100"/>
              <a:ext cx="575" cy="1100"/>
            </a:xfrm>
            <a:custGeom>
              <a:avLst/>
              <a:gdLst/>
              <a:ahLst/>
              <a:cxnLst/>
              <a:rect l="l" t="t" r="r" b="b"/>
              <a:pathLst>
                <a:path w="23" h="44" extrusionOk="0">
                  <a:moveTo>
                    <a:pt x="1" y="0"/>
                  </a:moveTo>
                  <a:lnTo>
                    <a:pt x="1" y="32"/>
                  </a:lnTo>
                  <a:lnTo>
                    <a:pt x="22" y="44"/>
                  </a:lnTo>
                  <a:lnTo>
                    <a:pt x="22" y="1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6"/>
            <p:cNvSpPr/>
            <p:nvPr/>
          </p:nvSpPr>
          <p:spPr>
            <a:xfrm>
              <a:off x="1894050" y="1927100"/>
              <a:ext cx="7425" cy="1250"/>
            </a:xfrm>
            <a:custGeom>
              <a:avLst/>
              <a:gdLst/>
              <a:ahLst/>
              <a:cxnLst/>
              <a:rect l="l" t="t" r="r" b="b"/>
              <a:pathLst>
                <a:path w="297" h="50" extrusionOk="0">
                  <a:moveTo>
                    <a:pt x="275" y="0"/>
                  </a:moveTo>
                  <a:lnTo>
                    <a:pt x="1" y="36"/>
                  </a:lnTo>
                  <a:lnTo>
                    <a:pt x="23" y="49"/>
                  </a:lnTo>
                  <a:lnTo>
                    <a:pt x="297" y="13"/>
                  </a:lnTo>
                  <a:lnTo>
                    <a:pt x="2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6"/>
            <p:cNvSpPr/>
            <p:nvPr/>
          </p:nvSpPr>
          <p:spPr>
            <a:xfrm>
              <a:off x="1894050" y="1926325"/>
              <a:ext cx="7425" cy="1225"/>
            </a:xfrm>
            <a:custGeom>
              <a:avLst/>
              <a:gdLst/>
              <a:ahLst/>
              <a:cxnLst/>
              <a:rect l="l" t="t" r="r" b="b"/>
              <a:pathLst>
                <a:path w="297" h="49" extrusionOk="0">
                  <a:moveTo>
                    <a:pt x="274" y="1"/>
                  </a:moveTo>
                  <a:lnTo>
                    <a:pt x="1" y="37"/>
                  </a:lnTo>
                  <a:lnTo>
                    <a:pt x="23" y="48"/>
                  </a:lnTo>
                  <a:lnTo>
                    <a:pt x="297" y="14"/>
                  </a:lnTo>
                  <a:lnTo>
                    <a:pt x="27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6"/>
            <p:cNvSpPr/>
            <p:nvPr/>
          </p:nvSpPr>
          <p:spPr>
            <a:xfrm>
              <a:off x="1894050" y="1925450"/>
              <a:ext cx="7400" cy="1275"/>
            </a:xfrm>
            <a:custGeom>
              <a:avLst/>
              <a:gdLst/>
              <a:ahLst/>
              <a:cxnLst/>
              <a:rect l="l" t="t" r="r" b="b"/>
              <a:pathLst>
                <a:path w="296" h="51" extrusionOk="0">
                  <a:moveTo>
                    <a:pt x="274" y="1"/>
                  </a:moveTo>
                  <a:lnTo>
                    <a:pt x="1" y="37"/>
                  </a:lnTo>
                  <a:lnTo>
                    <a:pt x="23" y="50"/>
                  </a:lnTo>
                  <a:lnTo>
                    <a:pt x="295"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6"/>
            <p:cNvSpPr/>
            <p:nvPr/>
          </p:nvSpPr>
          <p:spPr>
            <a:xfrm>
              <a:off x="1894050" y="1925600"/>
              <a:ext cx="575" cy="1125"/>
            </a:xfrm>
            <a:custGeom>
              <a:avLst/>
              <a:gdLst/>
              <a:ahLst/>
              <a:cxnLst/>
              <a:rect l="l" t="t" r="r" b="b"/>
              <a:pathLst>
                <a:path w="23" h="45" extrusionOk="0">
                  <a:moveTo>
                    <a:pt x="1" y="1"/>
                  </a:moveTo>
                  <a:lnTo>
                    <a:pt x="1" y="31"/>
                  </a:lnTo>
                  <a:lnTo>
                    <a:pt x="23" y="44"/>
                  </a:lnTo>
                  <a:lnTo>
                    <a:pt x="23" y="14"/>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6"/>
            <p:cNvSpPr/>
            <p:nvPr/>
          </p:nvSpPr>
          <p:spPr>
            <a:xfrm>
              <a:off x="1894050" y="1924700"/>
              <a:ext cx="7400" cy="1250"/>
            </a:xfrm>
            <a:custGeom>
              <a:avLst/>
              <a:gdLst/>
              <a:ahLst/>
              <a:cxnLst/>
              <a:rect l="l" t="t" r="r" b="b"/>
              <a:pathLst>
                <a:path w="296" h="50" extrusionOk="0">
                  <a:moveTo>
                    <a:pt x="274" y="0"/>
                  </a:moveTo>
                  <a:lnTo>
                    <a:pt x="1" y="37"/>
                  </a:lnTo>
                  <a:lnTo>
                    <a:pt x="23" y="50"/>
                  </a:lnTo>
                  <a:lnTo>
                    <a:pt x="295" y="13"/>
                  </a:lnTo>
                  <a:lnTo>
                    <a:pt x="2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6"/>
            <p:cNvSpPr/>
            <p:nvPr/>
          </p:nvSpPr>
          <p:spPr>
            <a:xfrm>
              <a:off x="1894025" y="1918900"/>
              <a:ext cx="7425" cy="1225"/>
            </a:xfrm>
            <a:custGeom>
              <a:avLst/>
              <a:gdLst/>
              <a:ahLst/>
              <a:cxnLst/>
              <a:rect l="l" t="t" r="r" b="b"/>
              <a:pathLst>
                <a:path w="297" h="49" extrusionOk="0">
                  <a:moveTo>
                    <a:pt x="275" y="0"/>
                  </a:moveTo>
                  <a:lnTo>
                    <a:pt x="0" y="35"/>
                  </a:lnTo>
                  <a:lnTo>
                    <a:pt x="22" y="48"/>
                  </a:lnTo>
                  <a:lnTo>
                    <a:pt x="296" y="12"/>
                  </a:lnTo>
                  <a:lnTo>
                    <a:pt x="2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6"/>
            <p:cNvSpPr/>
            <p:nvPr/>
          </p:nvSpPr>
          <p:spPr>
            <a:xfrm>
              <a:off x="1894025" y="1919000"/>
              <a:ext cx="575" cy="1125"/>
            </a:xfrm>
            <a:custGeom>
              <a:avLst/>
              <a:gdLst/>
              <a:ahLst/>
              <a:cxnLst/>
              <a:rect l="l" t="t" r="r" b="b"/>
              <a:pathLst>
                <a:path w="23" h="45" extrusionOk="0">
                  <a:moveTo>
                    <a:pt x="0" y="1"/>
                  </a:moveTo>
                  <a:lnTo>
                    <a:pt x="0" y="31"/>
                  </a:lnTo>
                  <a:lnTo>
                    <a:pt x="22" y="44"/>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6"/>
            <p:cNvSpPr/>
            <p:nvPr/>
          </p:nvSpPr>
          <p:spPr>
            <a:xfrm>
              <a:off x="1894025" y="1918100"/>
              <a:ext cx="7425" cy="1250"/>
            </a:xfrm>
            <a:custGeom>
              <a:avLst/>
              <a:gdLst/>
              <a:ahLst/>
              <a:cxnLst/>
              <a:rect l="l" t="t" r="r" b="b"/>
              <a:pathLst>
                <a:path w="297" h="50" extrusionOk="0">
                  <a:moveTo>
                    <a:pt x="275" y="0"/>
                  </a:moveTo>
                  <a:lnTo>
                    <a:pt x="0" y="37"/>
                  </a:lnTo>
                  <a:lnTo>
                    <a:pt x="22" y="50"/>
                  </a:lnTo>
                  <a:lnTo>
                    <a:pt x="296" y="13"/>
                  </a:lnTo>
                  <a:lnTo>
                    <a:pt x="2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6"/>
            <p:cNvSpPr/>
            <p:nvPr/>
          </p:nvSpPr>
          <p:spPr>
            <a:xfrm>
              <a:off x="1900850" y="1912725"/>
              <a:ext cx="600" cy="5725"/>
            </a:xfrm>
            <a:custGeom>
              <a:avLst/>
              <a:gdLst/>
              <a:ahLst/>
              <a:cxnLst/>
              <a:rect l="l" t="t" r="r" b="b"/>
              <a:pathLst>
                <a:path w="24" h="229" extrusionOk="0">
                  <a:moveTo>
                    <a:pt x="0" y="1"/>
                  </a:moveTo>
                  <a:lnTo>
                    <a:pt x="2" y="215"/>
                  </a:lnTo>
                  <a:lnTo>
                    <a:pt x="23" y="228"/>
                  </a:lnTo>
                  <a:lnTo>
                    <a:pt x="23"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6"/>
            <p:cNvSpPr/>
            <p:nvPr/>
          </p:nvSpPr>
          <p:spPr>
            <a:xfrm>
              <a:off x="1900850" y="1911975"/>
              <a:ext cx="600" cy="1100"/>
            </a:xfrm>
            <a:custGeom>
              <a:avLst/>
              <a:gdLst/>
              <a:ahLst/>
              <a:cxnLst/>
              <a:rect l="l" t="t" r="r" b="b"/>
              <a:pathLst>
                <a:path w="24" h="44" extrusionOk="0">
                  <a:moveTo>
                    <a:pt x="0" y="0"/>
                  </a:moveTo>
                  <a:lnTo>
                    <a:pt x="0" y="31"/>
                  </a:lnTo>
                  <a:lnTo>
                    <a:pt x="23" y="44"/>
                  </a:lnTo>
                  <a:lnTo>
                    <a:pt x="22" y="1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6"/>
            <p:cNvSpPr/>
            <p:nvPr/>
          </p:nvSpPr>
          <p:spPr>
            <a:xfrm>
              <a:off x="1894025" y="1912725"/>
              <a:ext cx="7425" cy="1275"/>
            </a:xfrm>
            <a:custGeom>
              <a:avLst/>
              <a:gdLst/>
              <a:ahLst/>
              <a:cxnLst/>
              <a:rect l="l" t="t" r="r" b="b"/>
              <a:pathLst>
                <a:path w="297" h="51" extrusionOk="0">
                  <a:moveTo>
                    <a:pt x="273" y="1"/>
                  </a:moveTo>
                  <a:lnTo>
                    <a:pt x="0" y="37"/>
                  </a:lnTo>
                  <a:lnTo>
                    <a:pt x="22" y="50"/>
                  </a:lnTo>
                  <a:lnTo>
                    <a:pt x="296" y="14"/>
                  </a:lnTo>
                  <a:lnTo>
                    <a:pt x="27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6"/>
            <p:cNvSpPr/>
            <p:nvPr/>
          </p:nvSpPr>
          <p:spPr>
            <a:xfrm>
              <a:off x="1900850" y="1907000"/>
              <a:ext cx="550" cy="5325"/>
            </a:xfrm>
            <a:custGeom>
              <a:avLst/>
              <a:gdLst/>
              <a:ahLst/>
              <a:cxnLst/>
              <a:rect l="l" t="t" r="r" b="b"/>
              <a:pathLst>
                <a:path w="22" h="213" extrusionOk="0">
                  <a:moveTo>
                    <a:pt x="0" y="1"/>
                  </a:moveTo>
                  <a:lnTo>
                    <a:pt x="0" y="199"/>
                  </a:lnTo>
                  <a:lnTo>
                    <a:pt x="22" y="212"/>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6"/>
            <p:cNvSpPr/>
            <p:nvPr/>
          </p:nvSpPr>
          <p:spPr>
            <a:xfrm>
              <a:off x="1894025" y="1911975"/>
              <a:ext cx="7375" cy="1250"/>
            </a:xfrm>
            <a:custGeom>
              <a:avLst/>
              <a:gdLst/>
              <a:ahLst/>
              <a:cxnLst/>
              <a:rect l="l" t="t" r="r" b="b"/>
              <a:pathLst>
                <a:path w="295" h="50" extrusionOk="0">
                  <a:moveTo>
                    <a:pt x="273" y="0"/>
                  </a:moveTo>
                  <a:lnTo>
                    <a:pt x="0" y="37"/>
                  </a:lnTo>
                  <a:lnTo>
                    <a:pt x="22" y="50"/>
                  </a:lnTo>
                  <a:lnTo>
                    <a:pt x="295" y="13"/>
                  </a:lnTo>
                  <a:lnTo>
                    <a:pt x="27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6"/>
            <p:cNvSpPr/>
            <p:nvPr/>
          </p:nvSpPr>
          <p:spPr>
            <a:xfrm>
              <a:off x="1894025" y="1912875"/>
              <a:ext cx="575" cy="1125"/>
            </a:xfrm>
            <a:custGeom>
              <a:avLst/>
              <a:gdLst/>
              <a:ahLst/>
              <a:cxnLst/>
              <a:rect l="l" t="t" r="r" b="b"/>
              <a:pathLst>
                <a:path w="23" h="45" extrusionOk="0">
                  <a:moveTo>
                    <a:pt x="0" y="1"/>
                  </a:moveTo>
                  <a:lnTo>
                    <a:pt x="0" y="31"/>
                  </a:lnTo>
                  <a:lnTo>
                    <a:pt x="22" y="44"/>
                  </a:lnTo>
                  <a:lnTo>
                    <a:pt x="22" y="1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6"/>
            <p:cNvSpPr/>
            <p:nvPr/>
          </p:nvSpPr>
          <p:spPr>
            <a:xfrm>
              <a:off x="1894000" y="1910950"/>
              <a:ext cx="625" cy="22000"/>
            </a:xfrm>
            <a:custGeom>
              <a:avLst/>
              <a:gdLst/>
              <a:ahLst/>
              <a:cxnLst/>
              <a:rect l="l" t="t" r="r" b="b"/>
              <a:pathLst>
                <a:path w="25" h="880" extrusionOk="0">
                  <a:moveTo>
                    <a:pt x="0" y="1"/>
                  </a:moveTo>
                  <a:lnTo>
                    <a:pt x="3" y="866"/>
                  </a:lnTo>
                  <a:lnTo>
                    <a:pt x="25" y="879"/>
                  </a:lnTo>
                  <a:lnTo>
                    <a:pt x="23" y="14"/>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6"/>
            <p:cNvSpPr/>
            <p:nvPr/>
          </p:nvSpPr>
          <p:spPr>
            <a:xfrm>
              <a:off x="1894050" y="1927225"/>
              <a:ext cx="575" cy="1125"/>
            </a:xfrm>
            <a:custGeom>
              <a:avLst/>
              <a:gdLst/>
              <a:ahLst/>
              <a:cxnLst/>
              <a:rect l="l" t="t" r="r" b="b"/>
              <a:pathLst>
                <a:path w="23" h="45" extrusionOk="0">
                  <a:moveTo>
                    <a:pt x="1" y="1"/>
                  </a:moveTo>
                  <a:lnTo>
                    <a:pt x="1" y="31"/>
                  </a:lnTo>
                  <a:lnTo>
                    <a:pt x="23" y="44"/>
                  </a:lnTo>
                  <a:lnTo>
                    <a:pt x="23" y="1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6"/>
            <p:cNvSpPr/>
            <p:nvPr/>
          </p:nvSpPr>
          <p:spPr>
            <a:xfrm>
              <a:off x="1894600" y="1925025"/>
              <a:ext cx="6850" cy="1700"/>
            </a:xfrm>
            <a:custGeom>
              <a:avLst/>
              <a:gdLst/>
              <a:ahLst/>
              <a:cxnLst/>
              <a:rect l="l" t="t" r="r" b="b"/>
              <a:pathLst>
                <a:path w="274" h="68" extrusionOk="0">
                  <a:moveTo>
                    <a:pt x="273" y="0"/>
                  </a:moveTo>
                  <a:lnTo>
                    <a:pt x="1" y="37"/>
                  </a:lnTo>
                  <a:lnTo>
                    <a:pt x="1" y="67"/>
                  </a:lnTo>
                  <a:lnTo>
                    <a:pt x="273" y="31"/>
                  </a:lnTo>
                  <a:lnTo>
                    <a:pt x="2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6"/>
            <p:cNvSpPr/>
            <p:nvPr/>
          </p:nvSpPr>
          <p:spPr>
            <a:xfrm>
              <a:off x="1894575" y="1918425"/>
              <a:ext cx="6875" cy="1700"/>
            </a:xfrm>
            <a:custGeom>
              <a:avLst/>
              <a:gdLst/>
              <a:ahLst/>
              <a:cxnLst/>
              <a:rect l="l" t="t" r="r" b="b"/>
              <a:pathLst>
                <a:path w="275" h="68" extrusionOk="0">
                  <a:moveTo>
                    <a:pt x="274" y="0"/>
                  </a:moveTo>
                  <a:lnTo>
                    <a:pt x="0" y="37"/>
                  </a:lnTo>
                  <a:lnTo>
                    <a:pt x="0" y="67"/>
                  </a:lnTo>
                  <a:lnTo>
                    <a:pt x="274" y="31"/>
                  </a:ln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6"/>
            <p:cNvSpPr/>
            <p:nvPr/>
          </p:nvSpPr>
          <p:spPr>
            <a:xfrm>
              <a:off x="1894000" y="1907000"/>
              <a:ext cx="7400" cy="4300"/>
            </a:xfrm>
            <a:custGeom>
              <a:avLst/>
              <a:gdLst/>
              <a:ahLst/>
              <a:cxnLst/>
              <a:rect l="l" t="t" r="r" b="b"/>
              <a:pathLst>
                <a:path w="296" h="172" extrusionOk="0">
                  <a:moveTo>
                    <a:pt x="274" y="1"/>
                  </a:moveTo>
                  <a:lnTo>
                    <a:pt x="0" y="159"/>
                  </a:lnTo>
                  <a:lnTo>
                    <a:pt x="23" y="172"/>
                  </a:lnTo>
                  <a:lnTo>
                    <a:pt x="296" y="14"/>
                  </a:lnTo>
                  <a:lnTo>
                    <a:pt x="27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6"/>
            <p:cNvSpPr/>
            <p:nvPr/>
          </p:nvSpPr>
          <p:spPr>
            <a:xfrm>
              <a:off x="1894050" y="1906500"/>
              <a:ext cx="7900" cy="27275"/>
            </a:xfrm>
            <a:custGeom>
              <a:avLst/>
              <a:gdLst/>
              <a:ahLst/>
              <a:cxnLst/>
              <a:rect l="l" t="t" r="r" b="b"/>
              <a:pathLst>
                <a:path w="316" h="1091" extrusionOk="0">
                  <a:moveTo>
                    <a:pt x="294" y="32"/>
                  </a:moveTo>
                  <a:lnTo>
                    <a:pt x="294" y="232"/>
                  </a:lnTo>
                  <a:lnTo>
                    <a:pt x="297" y="232"/>
                  </a:lnTo>
                  <a:lnTo>
                    <a:pt x="297" y="264"/>
                  </a:lnTo>
                  <a:lnTo>
                    <a:pt x="297" y="479"/>
                  </a:lnTo>
                  <a:lnTo>
                    <a:pt x="297" y="508"/>
                  </a:lnTo>
                  <a:lnTo>
                    <a:pt x="297" y="740"/>
                  </a:lnTo>
                  <a:lnTo>
                    <a:pt x="297" y="837"/>
                  </a:lnTo>
                  <a:lnTo>
                    <a:pt x="297" y="899"/>
                  </a:lnTo>
                  <a:lnTo>
                    <a:pt x="24" y="1057"/>
                  </a:lnTo>
                  <a:lnTo>
                    <a:pt x="21" y="190"/>
                  </a:lnTo>
                  <a:lnTo>
                    <a:pt x="294" y="32"/>
                  </a:lnTo>
                  <a:close/>
                  <a:moveTo>
                    <a:pt x="313" y="0"/>
                  </a:moveTo>
                  <a:lnTo>
                    <a:pt x="1" y="180"/>
                  </a:lnTo>
                  <a:lnTo>
                    <a:pt x="4" y="1091"/>
                  </a:lnTo>
                  <a:lnTo>
                    <a:pt x="316" y="911"/>
                  </a:lnTo>
                  <a:lnTo>
                    <a:pt x="31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6"/>
            <p:cNvSpPr/>
            <p:nvPr/>
          </p:nvSpPr>
          <p:spPr>
            <a:xfrm>
              <a:off x="1894600" y="1926650"/>
              <a:ext cx="6875" cy="1700"/>
            </a:xfrm>
            <a:custGeom>
              <a:avLst/>
              <a:gdLst/>
              <a:ahLst/>
              <a:cxnLst/>
              <a:rect l="l" t="t" r="r" b="b"/>
              <a:pathLst>
                <a:path w="275" h="68" extrusionOk="0">
                  <a:moveTo>
                    <a:pt x="275" y="1"/>
                  </a:moveTo>
                  <a:lnTo>
                    <a:pt x="1" y="35"/>
                  </a:lnTo>
                  <a:lnTo>
                    <a:pt x="1" y="67"/>
                  </a:lnTo>
                  <a:lnTo>
                    <a:pt x="275" y="31"/>
                  </a:lnTo>
                  <a:lnTo>
                    <a:pt x="2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6"/>
            <p:cNvSpPr/>
            <p:nvPr/>
          </p:nvSpPr>
          <p:spPr>
            <a:xfrm>
              <a:off x="1894575" y="1912300"/>
              <a:ext cx="6875" cy="1700"/>
            </a:xfrm>
            <a:custGeom>
              <a:avLst/>
              <a:gdLst/>
              <a:ahLst/>
              <a:cxnLst/>
              <a:rect l="l" t="t" r="r" b="b"/>
              <a:pathLst>
                <a:path w="275" h="68" extrusionOk="0">
                  <a:moveTo>
                    <a:pt x="273" y="0"/>
                  </a:moveTo>
                  <a:lnTo>
                    <a:pt x="0" y="37"/>
                  </a:lnTo>
                  <a:lnTo>
                    <a:pt x="0" y="67"/>
                  </a:lnTo>
                  <a:lnTo>
                    <a:pt x="274" y="31"/>
                  </a:lnTo>
                  <a:lnTo>
                    <a:pt x="2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6"/>
            <p:cNvSpPr/>
            <p:nvPr/>
          </p:nvSpPr>
          <p:spPr>
            <a:xfrm>
              <a:off x="1894575" y="1907325"/>
              <a:ext cx="6900" cy="25625"/>
            </a:xfrm>
            <a:custGeom>
              <a:avLst/>
              <a:gdLst/>
              <a:ahLst/>
              <a:cxnLst/>
              <a:rect l="l" t="t" r="r" b="b"/>
              <a:pathLst>
                <a:path w="276" h="1025" extrusionOk="0">
                  <a:moveTo>
                    <a:pt x="273" y="1"/>
                  </a:moveTo>
                  <a:lnTo>
                    <a:pt x="0" y="159"/>
                  </a:lnTo>
                  <a:lnTo>
                    <a:pt x="0" y="236"/>
                  </a:lnTo>
                  <a:lnTo>
                    <a:pt x="0" y="236"/>
                  </a:lnTo>
                  <a:lnTo>
                    <a:pt x="273" y="199"/>
                  </a:lnTo>
                  <a:lnTo>
                    <a:pt x="273" y="1"/>
                  </a:lnTo>
                  <a:close/>
                  <a:moveTo>
                    <a:pt x="0" y="236"/>
                  </a:moveTo>
                  <a:lnTo>
                    <a:pt x="0" y="236"/>
                  </a:lnTo>
                  <a:lnTo>
                    <a:pt x="0" y="266"/>
                  </a:lnTo>
                  <a:lnTo>
                    <a:pt x="0" y="266"/>
                  </a:lnTo>
                  <a:lnTo>
                    <a:pt x="0" y="266"/>
                  </a:lnTo>
                  <a:lnTo>
                    <a:pt x="0" y="236"/>
                  </a:lnTo>
                  <a:close/>
                  <a:moveTo>
                    <a:pt x="274" y="230"/>
                  </a:moveTo>
                  <a:lnTo>
                    <a:pt x="0" y="266"/>
                  </a:lnTo>
                  <a:lnTo>
                    <a:pt x="0" y="266"/>
                  </a:lnTo>
                  <a:lnTo>
                    <a:pt x="1" y="481"/>
                  </a:lnTo>
                  <a:lnTo>
                    <a:pt x="1" y="481"/>
                  </a:lnTo>
                  <a:lnTo>
                    <a:pt x="274" y="444"/>
                  </a:lnTo>
                  <a:lnTo>
                    <a:pt x="274" y="230"/>
                  </a:lnTo>
                  <a:close/>
                  <a:moveTo>
                    <a:pt x="1" y="481"/>
                  </a:moveTo>
                  <a:lnTo>
                    <a:pt x="0" y="481"/>
                  </a:lnTo>
                  <a:lnTo>
                    <a:pt x="0" y="511"/>
                  </a:lnTo>
                  <a:lnTo>
                    <a:pt x="1" y="511"/>
                  </a:lnTo>
                  <a:lnTo>
                    <a:pt x="1" y="481"/>
                  </a:lnTo>
                  <a:close/>
                  <a:moveTo>
                    <a:pt x="274" y="475"/>
                  </a:moveTo>
                  <a:lnTo>
                    <a:pt x="1" y="511"/>
                  </a:lnTo>
                  <a:lnTo>
                    <a:pt x="2" y="1024"/>
                  </a:lnTo>
                  <a:lnTo>
                    <a:pt x="276" y="866"/>
                  </a:lnTo>
                  <a:lnTo>
                    <a:pt x="276" y="804"/>
                  </a:lnTo>
                  <a:lnTo>
                    <a:pt x="2" y="840"/>
                  </a:lnTo>
                  <a:lnTo>
                    <a:pt x="2" y="808"/>
                  </a:lnTo>
                  <a:lnTo>
                    <a:pt x="276" y="774"/>
                  </a:lnTo>
                  <a:lnTo>
                    <a:pt x="274" y="739"/>
                  </a:lnTo>
                  <a:lnTo>
                    <a:pt x="2" y="775"/>
                  </a:lnTo>
                  <a:lnTo>
                    <a:pt x="2" y="745"/>
                  </a:lnTo>
                  <a:lnTo>
                    <a:pt x="274" y="708"/>
                  </a:lnTo>
                  <a:lnTo>
                    <a:pt x="274" y="475"/>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6"/>
            <p:cNvSpPr/>
            <p:nvPr/>
          </p:nvSpPr>
          <p:spPr>
            <a:xfrm>
              <a:off x="1893525" y="1906175"/>
              <a:ext cx="8350" cy="4850"/>
            </a:xfrm>
            <a:custGeom>
              <a:avLst/>
              <a:gdLst/>
              <a:ahLst/>
              <a:cxnLst/>
              <a:rect l="l" t="t" r="r" b="b"/>
              <a:pathLst>
                <a:path w="334" h="194" extrusionOk="0">
                  <a:moveTo>
                    <a:pt x="312" y="0"/>
                  </a:moveTo>
                  <a:lnTo>
                    <a:pt x="0" y="180"/>
                  </a:lnTo>
                  <a:lnTo>
                    <a:pt x="22" y="193"/>
                  </a:lnTo>
                  <a:lnTo>
                    <a:pt x="334" y="13"/>
                  </a:lnTo>
                  <a:lnTo>
                    <a:pt x="3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6"/>
            <p:cNvSpPr/>
            <p:nvPr/>
          </p:nvSpPr>
          <p:spPr>
            <a:xfrm>
              <a:off x="1893525" y="1910675"/>
              <a:ext cx="625" cy="23100"/>
            </a:xfrm>
            <a:custGeom>
              <a:avLst/>
              <a:gdLst/>
              <a:ahLst/>
              <a:cxnLst/>
              <a:rect l="l" t="t" r="r" b="b"/>
              <a:pathLst>
                <a:path w="25" h="924" extrusionOk="0">
                  <a:moveTo>
                    <a:pt x="0" y="0"/>
                  </a:moveTo>
                  <a:lnTo>
                    <a:pt x="3" y="911"/>
                  </a:lnTo>
                  <a:lnTo>
                    <a:pt x="25" y="924"/>
                  </a:lnTo>
                  <a:lnTo>
                    <a:pt x="22"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6"/>
            <p:cNvSpPr/>
            <p:nvPr/>
          </p:nvSpPr>
          <p:spPr>
            <a:xfrm>
              <a:off x="1884275" y="1914375"/>
              <a:ext cx="1575" cy="44575"/>
            </a:xfrm>
            <a:custGeom>
              <a:avLst/>
              <a:gdLst/>
              <a:ahLst/>
              <a:cxnLst/>
              <a:rect l="l" t="t" r="r" b="b"/>
              <a:pathLst>
                <a:path w="63" h="1783" extrusionOk="0">
                  <a:moveTo>
                    <a:pt x="63" y="0"/>
                  </a:moveTo>
                  <a:lnTo>
                    <a:pt x="6" y="33"/>
                  </a:lnTo>
                  <a:lnTo>
                    <a:pt x="0" y="1782"/>
                  </a:lnTo>
                  <a:lnTo>
                    <a:pt x="0" y="1782"/>
                  </a:lnTo>
                  <a:lnTo>
                    <a:pt x="57" y="1749"/>
                  </a:lnTo>
                  <a:lnTo>
                    <a:pt x="6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6"/>
            <p:cNvSpPr/>
            <p:nvPr/>
          </p:nvSpPr>
          <p:spPr>
            <a:xfrm>
              <a:off x="1882850" y="1914375"/>
              <a:ext cx="1600" cy="44575"/>
            </a:xfrm>
            <a:custGeom>
              <a:avLst/>
              <a:gdLst/>
              <a:ahLst/>
              <a:cxnLst/>
              <a:rect l="l" t="t" r="r" b="b"/>
              <a:pathLst>
                <a:path w="64" h="1783" extrusionOk="0">
                  <a:moveTo>
                    <a:pt x="5" y="0"/>
                  </a:moveTo>
                  <a:lnTo>
                    <a:pt x="1" y="1749"/>
                  </a:lnTo>
                  <a:lnTo>
                    <a:pt x="57" y="1782"/>
                  </a:lnTo>
                  <a:lnTo>
                    <a:pt x="63" y="33"/>
                  </a:lnTo>
                  <a:lnTo>
                    <a:pt x="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6"/>
            <p:cNvSpPr/>
            <p:nvPr/>
          </p:nvSpPr>
          <p:spPr>
            <a:xfrm>
              <a:off x="1882975" y="1913525"/>
              <a:ext cx="2875" cy="1700"/>
            </a:xfrm>
            <a:custGeom>
              <a:avLst/>
              <a:gdLst/>
              <a:ahLst/>
              <a:cxnLst/>
              <a:rect l="l" t="t" r="r" b="b"/>
              <a:pathLst>
                <a:path w="115" h="68" extrusionOk="0">
                  <a:moveTo>
                    <a:pt x="57" y="1"/>
                  </a:moveTo>
                  <a:lnTo>
                    <a:pt x="0" y="34"/>
                  </a:lnTo>
                  <a:lnTo>
                    <a:pt x="58" y="67"/>
                  </a:lnTo>
                  <a:lnTo>
                    <a:pt x="115" y="34"/>
                  </a:lnTo>
                  <a:lnTo>
                    <a:pt x="5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6"/>
            <p:cNvSpPr/>
            <p:nvPr/>
          </p:nvSpPr>
          <p:spPr>
            <a:xfrm>
              <a:off x="1916650" y="1895175"/>
              <a:ext cx="1550" cy="44600"/>
            </a:xfrm>
            <a:custGeom>
              <a:avLst/>
              <a:gdLst/>
              <a:ahLst/>
              <a:cxnLst/>
              <a:rect l="l" t="t" r="r" b="b"/>
              <a:pathLst>
                <a:path w="62" h="1784" extrusionOk="0">
                  <a:moveTo>
                    <a:pt x="61" y="1"/>
                  </a:moveTo>
                  <a:lnTo>
                    <a:pt x="5" y="34"/>
                  </a:lnTo>
                  <a:lnTo>
                    <a:pt x="0" y="1783"/>
                  </a:lnTo>
                  <a:lnTo>
                    <a:pt x="57" y="1750"/>
                  </a:lnTo>
                  <a:lnTo>
                    <a:pt x="6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6"/>
            <p:cNvSpPr/>
            <p:nvPr/>
          </p:nvSpPr>
          <p:spPr>
            <a:xfrm>
              <a:off x="1915200" y="1895175"/>
              <a:ext cx="1575" cy="44600"/>
            </a:xfrm>
            <a:custGeom>
              <a:avLst/>
              <a:gdLst/>
              <a:ahLst/>
              <a:cxnLst/>
              <a:rect l="l" t="t" r="r" b="b"/>
              <a:pathLst>
                <a:path w="63" h="1784" extrusionOk="0">
                  <a:moveTo>
                    <a:pt x="6" y="1"/>
                  </a:moveTo>
                  <a:lnTo>
                    <a:pt x="0" y="1750"/>
                  </a:lnTo>
                  <a:lnTo>
                    <a:pt x="58" y="1783"/>
                  </a:lnTo>
                  <a:lnTo>
                    <a:pt x="63" y="34"/>
                  </a:lnTo>
                  <a:lnTo>
                    <a:pt x="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6"/>
            <p:cNvSpPr/>
            <p:nvPr/>
          </p:nvSpPr>
          <p:spPr>
            <a:xfrm>
              <a:off x="1915350" y="1894400"/>
              <a:ext cx="2850" cy="1650"/>
            </a:xfrm>
            <a:custGeom>
              <a:avLst/>
              <a:gdLst/>
              <a:ahLst/>
              <a:cxnLst/>
              <a:rect l="l" t="t" r="r" b="b"/>
              <a:pathLst>
                <a:path w="114" h="66" extrusionOk="0">
                  <a:moveTo>
                    <a:pt x="57" y="0"/>
                  </a:moveTo>
                  <a:lnTo>
                    <a:pt x="0" y="32"/>
                  </a:lnTo>
                  <a:lnTo>
                    <a:pt x="57" y="65"/>
                  </a:lnTo>
                  <a:lnTo>
                    <a:pt x="113" y="32"/>
                  </a:lnTo>
                  <a:lnTo>
                    <a:pt x="5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6"/>
            <p:cNvSpPr/>
            <p:nvPr/>
          </p:nvSpPr>
          <p:spPr>
            <a:xfrm>
              <a:off x="1949025" y="1876050"/>
              <a:ext cx="1550" cy="44575"/>
            </a:xfrm>
            <a:custGeom>
              <a:avLst/>
              <a:gdLst/>
              <a:ahLst/>
              <a:cxnLst/>
              <a:rect l="l" t="t" r="r" b="b"/>
              <a:pathLst>
                <a:path w="62" h="1783" extrusionOk="0">
                  <a:moveTo>
                    <a:pt x="61" y="0"/>
                  </a:moveTo>
                  <a:lnTo>
                    <a:pt x="5" y="34"/>
                  </a:lnTo>
                  <a:lnTo>
                    <a:pt x="0" y="1782"/>
                  </a:lnTo>
                  <a:lnTo>
                    <a:pt x="57" y="1749"/>
                  </a:lnTo>
                  <a:lnTo>
                    <a:pt x="6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6"/>
            <p:cNvSpPr/>
            <p:nvPr/>
          </p:nvSpPr>
          <p:spPr>
            <a:xfrm>
              <a:off x="1947575" y="1876050"/>
              <a:ext cx="1575" cy="44575"/>
            </a:xfrm>
            <a:custGeom>
              <a:avLst/>
              <a:gdLst/>
              <a:ahLst/>
              <a:cxnLst/>
              <a:rect l="l" t="t" r="r" b="b"/>
              <a:pathLst>
                <a:path w="63" h="1783" extrusionOk="0">
                  <a:moveTo>
                    <a:pt x="6" y="0"/>
                  </a:moveTo>
                  <a:lnTo>
                    <a:pt x="0" y="1749"/>
                  </a:lnTo>
                  <a:lnTo>
                    <a:pt x="58" y="1782"/>
                  </a:lnTo>
                  <a:lnTo>
                    <a:pt x="63" y="34"/>
                  </a:lnTo>
                  <a:lnTo>
                    <a:pt x="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6"/>
            <p:cNvSpPr/>
            <p:nvPr/>
          </p:nvSpPr>
          <p:spPr>
            <a:xfrm>
              <a:off x="1947725" y="1875200"/>
              <a:ext cx="2850" cy="1700"/>
            </a:xfrm>
            <a:custGeom>
              <a:avLst/>
              <a:gdLst/>
              <a:ahLst/>
              <a:cxnLst/>
              <a:rect l="l" t="t" r="r" b="b"/>
              <a:pathLst>
                <a:path w="114" h="68" extrusionOk="0">
                  <a:moveTo>
                    <a:pt x="57" y="1"/>
                  </a:moveTo>
                  <a:lnTo>
                    <a:pt x="0" y="34"/>
                  </a:lnTo>
                  <a:lnTo>
                    <a:pt x="57" y="68"/>
                  </a:lnTo>
                  <a:lnTo>
                    <a:pt x="113" y="34"/>
                  </a:lnTo>
                  <a:lnTo>
                    <a:pt x="5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6"/>
            <p:cNvSpPr/>
            <p:nvPr/>
          </p:nvSpPr>
          <p:spPr>
            <a:xfrm>
              <a:off x="1800175" y="1822550"/>
              <a:ext cx="157575" cy="91250"/>
            </a:xfrm>
            <a:custGeom>
              <a:avLst/>
              <a:gdLst/>
              <a:ahLst/>
              <a:cxnLst/>
              <a:rect l="l" t="t" r="r" b="b"/>
              <a:pathLst>
                <a:path w="6303" h="3650" extrusionOk="0">
                  <a:moveTo>
                    <a:pt x="2940" y="0"/>
                  </a:moveTo>
                  <a:lnTo>
                    <a:pt x="0" y="1708"/>
                  </a:lnTo>
                  <a:lnTo>
                    <a:pt x="3361" y="3650"/>
                  </a:lnTo>
                  <a:lnTo>
                    <a:pt x="6302" y="1942"/>
                  </a:lnTo>
                  <a:lnTo>
                    <a:pt x="294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6"/>
            <p:cNvSpPr/>
            <p:nvPr/>
          </p:nvSpPr>
          <p:spPr>
            <a:xfrm>
              <a:off x="1884200" y="1871075"/>
              <a:ext cx="73550" cy="44000"/>
            </a:xfrm>
            <a:custGeom>
              <a:avLst/>
              <a:gdLst/>
              <a:ahLst/>
              <a:cxnLst/>
              <a:rect l="l" t="t" r="r" b="b"/>
              <a:pathLst>
                <a:path w="2942" h="1760" extrusionOk="0">
                  <a:moveTo>
                    <a:pt x="2941" y="1"/>
                  </a:moveTo>
                  <a:lnTo>
                    <a:pt x="0" y="1709"/>
                  </a:lnTo>
                  <a:lnTo>
                    <a:pt x="0" y="1760"/>
                  </a:lnTo>
                  <a:lnTo>
                    <a:pt x="2941" y="51"/>
                  </a:lnTo>
                  <a:lnTo>
                    <a:pt x="294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6"/>
            <p:cNvSpPr/>
            <p:nvPr/>
          </p:nvSpPr>
          <p:spPr>
            <a:xfrm>
              <a:off x="1800125" y="1865250"/>
              <a:ext cx="84100" cy="49825"/>
            </a:xfrm>
            <a:custGeom>
              <a:avLst/>
              <a:gdLst/>
              <a:ahLst/>
              <a:cxnLst/>
              <a:rect l="l" t="t" r="r" b="b"/>
              <a:pathLst>
                <a:path w="3364" h="1993" extrusionOk="0">
                  <a:moveTo>
                    <a:pt x="2" y="0"/>
                  </a:moveTo>
                  <a:lnTo>
                    <a:pt x="1" y="51"/>
                  </a:lnTo>
                  <a:lnTo>
                    <a:pt x="3363" y="1993"/>
                  </a:lnTo>
                  <a:lnTo>
                    <a:pt x="3363" y="194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6"/>
            <p:cNvSpPr/>
            <p:nvPr/>
          </p:nvSpPr>
          <p:spPr>
            <a:xfrm>
              <a:off x="1800175" y="1823075"/>
              <a:ext cx="157575" cy="91275"/>
            </a:xfrm>
            <a:custGeom>
              <a:avLst/>
              <a:gdLst/>
              <a:ahLst/>
              <a:cxnLst/>
              <a:rect l="l" t="t" r="r" b="b"/>
              <a:pathLst>
                <a:path w="6303" h="3651" extrusionOk="0">
                  <a:moveTo>
                    <a:pt x="2940" y="1"/>
                  </a:moveTo>
                  <a:lnTo>
                    <a:pt x="0" y="1709"/>
                  </a:lnTo>
                  <a:lnTo>
                    <a:pt x="3361" y="3651"/>
                  </a:lnTo>
                  <a:lnTo>
                    <a:pt x="6302" y="1942"/>
                  </a:lnTo>
                  <a:lnTo>
                    <a:pt x="294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6"/>
            <p:cNvSpPr/>
            <p:nvPr/>
          </p:nvSpPr>
          <p:spPr>
            <a:xfrm>
              <a:off x="1884200" y="1871625"/>
              <a:ext cx="73550" cy="44000"/>
            </a:xfrm>
            <a:custGeom>
              <a:avLst/>
              <a:gdLst/>
              <a:ahLst/>
              <a:cxnLst/>
              <a:rect l="l" t="t" r="r" b="b"/>
              <a:pathLst>
                <a:path w="2942" h="1760" extrusionOk="0">
                  <a:moveTo>
                    <a:pt x="2941" y="0"/>
                  </a:moveTo>
                  <a:lnTo>
                    <a:pt x="0" y="1709"/>
                  </a:lnTo>
                  <a:lnTo>
                    <a:pt x="0" y="1759"/>
                  </a:lnTo>
                  <a:lnTo>
                    <a:pt x="2941" y="50"/>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6"/>
            <p:cNvSpPr/>
            <p:nvPr/>
          </p:nvSpPr>
          <p:spPr>
            <a:xfrm>
              <a:off x="1800125" y="1865775"/>
              <a:ext cx="84100" cy="49850"/>
            </a:xfrm>
            <a:custGeom>
              <a:avLst/>
              <a:gdLst/>
              <a:ahLst/>
              <a:cxnLst/>
              <a:rect l="l" t="t" r="r" b="b"/>
              <a:pathLst>
                <a:path w="3364" h="1994" extrusionOk="0">
                  <a:moveTo>
                    <a:pt x="2" y="1"/>
                  </a:moveTo>
                  <a:lnTo>
                    <a:pt x="1" y="52"/>
                  </a:lnTo>
                  <a:lnTo>
                    <a:pt x="3363" y="1993"/>
                  </a:lnTo>
                  <a:lnTo>
                    <a:pt x="3363" y="1943"/>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6"/>
            <p:cNvSpPr/>
            <p:nvPr/>
          </p:nvSpPr>
          <p:spPr>
            <a:xfrm>
              <a:off x="1800175" y="1823550"/>
              <a:ext cx="157575" cy="91275"/>
            </a:xfrm>
            <a:custGeom>
              <a:avLst/>
              <a:gdLst/>
              <a:ahLst/>
              <a:cxnLst/>
              <a:rect l="l" t="t" r="r" b="b"/>
              <a:pathLst>
                <a:path w="6303" h="3651" extrusionOk="0">
                  <a:moveTo>
                    <a:pt x="2940" y="1"/>
                  </a:moveTo>
                  <a:lnTo>
                    <a:pt x="0" y="1710"/>
                  </a:lnTo>
                  <a:lnTo>
                    <a:pt x="3361" y="3650"/>
                  </a:lnTo>
                  <a:lnTo>
                    <a:pt x="6302" y="1942"/>
                  </a:lnTo>
                  <a:lnTo>
                    <a:pt x="29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6"/>
            <p:cNvSpPr/>
            <p:nvPr/>
          </p:nvSpPr>
          <p:spPr>
            <a:xfrm>
              <a:off x="1884200" y="1872100"/>
              <a:ext cx="73550" cy="44000"/>
            </a:xfrm>
            <a:custGeom>
              <a:avLst/>
              <a:gdLst/>
              <a:ahLst/>
              <a:cxnLst/>
              <a:rect l="l" t="t" r="r" b="b"/>
              <a:pathLst>
                <a:path w="2942" h="1760" extrusionOk="0">
                  <a:moveTo>
                    <a:pt x="2941" y="0"/>
                  </a:moveTo>
                  <a:lnTo>
                    <a:pt x="0" y="1708"/>
                  </a:lnTo>
                  <a:lnTo>
                    <a:pt x="0" y="1759"/>
                  </a:lnTo>
                  <a:lnTo>
                    <a:pt x="2941" y="51"/>
                  </a:lnTo>
                  <a:lnTo>
                    <a:pt x="29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6"/>
            <p:cNvSpPr/>
            <p:nvPr/>
          </p:nvSpPr>
          <p:spPr>
            <a:xfrm>
              <a:off x="1800125" y="1866300"/>
              <a:ext cx="84100" cy="49800"/>
            </a:xfrm>
            <a:custGeom>
              <a:avLst/>
              <a:gdLst/>
              <a:ahLst/>
              <a:cxnLst/>
              <a:rect l="l" t="t" r="r" b="b"/>
              <a:pathLst>
                <a:path w="3364" h="1992" extrusionOk="0">
                  <a:moveTo>
                    <a:pt x="2" y="0"/>
                  </a:moveTo>
                  <a:lnTo>
                    <a:pt x="1" y="51"/>
                  </a:lnTo>
                  <a:lnTo>
                    <a:pt x="3363" y="1991"/>
                  </a:lnTo>
                  <a:lnTo>
                    <a:pt x="3363" y="1940"/>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6"/>
            <p:cNvSpPr/>
            <p:nvPr/>
          </p:nvSpPr>
          <p:spPr>
            <a:xfrm>
              <a:off x="1806625" y="1859250"/>
              <a:ext cx="1025" cy="650"/>
            </a:xfrm>
            <a:custGeom>
              <a:avLst/>
              <a:gdLst/>
              <a:ahLst/>
              <a:cxnLst/>
              <a:rect l="l" t="t" r="r" b="b"/>
              <a:pathLst>
                <a:path w="41" h="26" extrusionOk="0">
                  <a:moveTo>
                    <a:pt x="21" y="1"/>
                  </a:moveTo>
                  <a:lnTo>
                    <a:pt x="0" y="14"/>
                  </a:lnTo>
                  <a:lnTo>
                    <a:pt x="21" y="26"/>
                  </a:lnTo>
                  <a:lnTo>
                    <a:pt x="41"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6"/>
            <p:cNvSpPr/>
            <p:nvPr/>
          </p:nvSpPr>
          <p:spPr>
            <a:xfrm>
              <a:off x="1807125" y="1859575"/>
              <a:ext cx="525" cy="2875"/>
            </a:xfrm>
            <a:custGeom>
              <a:avLst/>
              <a:gdLst/>
              <a:ahLst/>
              <a:cxnLst/>
              <a:rect l="l" t="t" r="r" b="b"/>
              <a:pathLst>
                <a:path w="21" h="115" extrusionOk="0">
                  <a:moveTo>
                    <a:pt x="21" y="1"/>
                  </a:moveTo>
                  <a:lnTo>
                    <a:pt x="1" y="13"/>
                  </a:lnTo>
                  <a:lnTo>
                    <a:pt x="1"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6"/>
            <p:cNvSpPr/>
            <p:nvPr/>
          </p:nvSpPr>
          <p:spPr>
            <a:xfrm>
              <a:off x="1806575" y="1859575"/>
              <a:ext cx="575" cy="2875"/>
            </a:xfrm>
            <a:custGeom>
              <a:avLst/>
              <a:gdLst/>
              <a:ahLst/>
              <a:cxnLst/>
              <a:rect l="l" t="t" r="r" b="b"/>
              <a:pathLst>
                <a:path w="23" h="115" extrusionOk="0">
                  <a:moveTo>
                    <a:pt x="2" y="1"/>
                  </a:moveTo>
                  <a:lnTo>
                    <a:pt x="1" y="102"/>
                  </a:lnTo>
                  <a:lnTo>
                    <a:pt x="23" y="114"/>
                  </a:lnTo>
                  <a:lnTo>
                    <a:pt x="23" y="13"/>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6"/>
            <p:cNvSpPr/>
            <p:nvPr/>
          </p:nvSpPr>
          <p:spPr>
            <a:xfrm>
              <a:off x="1816850" y="1853350"/>
              <a:ext cx="1025" cy="650"/>
            </a:xfrm>
            <a:custGeom>
              <a:avLst/>
              <a:gdLst/>
              <a:ahLst/>
              <a:cxnLst/>
              <a:rect l="l" t="t" r="r" b="b"/>
              <a:pathLst>
                <a:path w="41" h="26" extrusionOk="0">
                  <a:moveTo>
                    <a:pt x="21" y="1"/>
                  </a:moveTo>
                  <a:lnTo>
                    <a:pt x="0" y="12"/>
                  </a:lnTo>
                  <a:lnTo>
                    <a:pt x="21" y="25"/>
                  </a:lnTo>
                  <a:lnTo>
                    <a:pt x="41"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6"/>
            <p:cNvSpPr/>
            <p:nvPr/>
          </p:nvSpPr>
          <p:spPr>
            <a:xfrm>
              <a:off x="1817350" y="1853650"/>
              <a:ext cx="525" cy="2850"/>
            </a:xfrm>
            <a:custGeom>
              <a:avLst/>
              <a:gdLst/>
              <a:ahLst/>
              <a:cxnLst/>
              <a:rect l="l" t="t" r="r" b="b"/>
              <a:pathLst>
                <a:path w="21" h="114" extrusionOk="0">
                  <a:moveTo>
                    <a:pt x="21" y="0"/>
                  </a:moveTo>
                  <a:lnTo>
                    <a:pt x="1" y="13"/>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6"/>
            <p:cNvSpPr/>
            <p:nvPr/>
          </p:nvSpPr>
          <p:spPr>
            <a:xfrm>
              <a:off x="1816800" y="1853650"/>
              <a:ext cx="575" cy="2850"/>
            </a:xfrm>
            <a:custGeom>
              <a:avLst/>
              <a:gdLst/>
              <a:ahLst/>
              <a:cxnLst/>
              <a:rect l="l" t="t" r="r" b="b"/>
              <a:pathLst>
                <a:path w="23" h="114" extrusionOk="0">
                  <a:moveTo>
                    <a:pt x="2" y="0"/>
                  </a:moveTo>
                  <a:lnTo>
                    <a:pt x="1" y="102"/>
                  </a:lnTo>
                  <a:lnTo>
                    <a:pt x="23" y="113"/>
                  </a:lnTo>
                  <a:lnTo>
                    <a:pt x="23" y="13"/>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6"/>
            <p:cNvSpPr/>
            <p:nvPr/>
          </p:nvSpPr>
          <p:spPr>
            <a:xfrm>
              <a:off x="1802825" y="1843100"/>
              <a:ext cx="33400" cy="19925"/>
            </a:xfrm>
            <a:custGeom>
              <a:avLst/>
              <a:gdLst/>
              <a:ahLst/>
              <a:cxnLst/>
              <a:rect l="l" t="t" r="r" b="b"/>
              <a:pathLst>
                <a:path w="1336" h="797" extrusionOk="0">
                  <a:moveTo>
                    <a:pt x="1336" y="0"/>
                  </a:moveTo>
                  <a:lnTo>
                    <a:pt x="0" y="772"/>
                  </a:lnTo>
                  <a:lnTo>
                    <a:pt x="0" y="796"/>
                  </a:lnTo>
                  <a:lnTo>
                    <a:pt x="1336" y="25"/>
                  </a:lnTo>
                  <a:lnTo>
                    <a:pt x="133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6"/>
            <p:cNvSpPr/>
            <p:nvPr/>
          </p:nvSpPr>
          <p:spPr>
            <a:xfrm>
              <a:off x="1802275" y="1862050"/>
              <a:ext cx="575" cy="975"/>
            </a:xfrm>
            <a:custGeom>
              <a:avLst/>
              <a:gdLst/>
              <a:ahLst/>
              <a:cxnLst/>
              <a:rect l="l" t="t" r="r" b="b"/>
              <a:pathLst>
                <a:path w="23" h="39" extrusionOk="0">
                  <a:moveTo>
                    <a:pt x="0" y="1"/>
                  </a:moveTo>
                  <a:lnTo>
                    <a:pt x="0" y="25"/>
                  </a:lnTo>
                  <a:lnTo>
                    <a:pt x="22" y="38"/>
                  </a:lnTo>
                  <a:lnTo>
                    <a:pt x="22" y="14"/>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6"/>
            <p:cNvSpPr/>
            <p:nvPr/>
          </p:nvSpPr>
          <p:spPr>
            <a:xfrm>
              <a:off x="1802275" y="1842775"/>
              <a:ext cx="33950" cy="19625"/>
            </a:xfrm>
            <a:custGeom>
              <a:avLst/>
              <a:gdLst/>
              <a:ahLst/>
              <a:cxnLst/>
              <a:rect l="l" t="t" r="r" b="b"/>
              <a:pathLst>
                <a:path w="1358" h="785" extrusionOk="0">
                  <a:moveTo>
                    <a:pt x="1336" y="0"/>
                  </a:moveTo>
                  <a:lnTo>
                    <a:pt x="0" y="772"/>
                  </a:lnTo>
                  <a:lnTo>
                    <a:pt x="22" y="785"/>
                  </a:lnTo>
                  <a:lnTo>
                    <a:pt x="1358" y="13"/>
                  </a:lnTo>
                  <a:lnTo>
                    <a:pt x="133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6"/>
            <p:cNvSpPr/>
            <p:nvPr/>
          </p:nvSpPr>
          <p:spPr>
            <a:xfrm>
              <a:off x="1849575" y="1865850"/>
              <a:ext cx="4425" cy="2575"/>
            </a:xfrm>
            <a:custGeom>
              <a:avLst/>
              <a:gdLst/>
              <a:ahLst/>
              <a:cxnLst/>
              <a:rect l="l" t="t" r="r" b="b"/>
              <a:pathLst>
                <a:path w="177" h="103" extrusionOk="0">
                  <a:moveTo>
                    <a:pt x="88" y="1"/>
                  </a:moveTo>
                  <a:lnTo>
                    <a:pt x="1" y="52"/>
                  </a:lnTo>
                  <a:lnTo>
                    <a:pt x="89" y="102"/>
                  </a:lnTo>
                  <a:lnTo>
                    <a:pt x="176" y="52"/>
                  </a:lnTo>
                  <a:lnTo>
                    <a:pt x="8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6"/>
            <p:cNvSpPr/>
            <p:nvPr/>
          </p:nvSpPr>
          <p:spPr>
            <a:xfrm>
              <a:off x="1851725" y="1867125"/>
              <a:ext cx="2275" cy="20950"/>
            </a:xfrm>
            <a:custGeom>
              <a:avLst/>
              <a:gdLst/>
              <a:ahLst/>
              <a:cxnLst/>
              <a:rect l="l" t="t" r="r" b="b"/>
              <a:pathLst>
                <a:path w="91" h="838" extrusionOk="0">
                  <a:moveTo>
                    <a:pt x="90" y="1"/>
                  </a:moveTo>
                  <a:lnTo>
                    <a:pt x="3" y="51"/>
                  </a:lnTo>
                  <a:lnTo>
                    <a:pt x="0" y="837"/>
                  </a:lnTo>
                  <a:lnTo>
                    <a:pt x="89" y="787"/>
                  </a:lnTo>
                  <a:lnTo>
                    <a:pt x="9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6"/>
            <p:cNvSpPr/>
            <p:nvPr/>
          </p:nvSpPr>
          <p:spPr>
            <a:xfrm>
              <a:off x="1849550" y="1867125"/>
              <a:ext cx="2275" cy="20950"/>
            </a:xfrm>
            <a:custGeom>
              <a:avLst/>
              <a:gdLst/>
              <a:ahLst/>
              <a:cxnLst/>
              <a:rect l="l" t="t" r="r" b="b"/>
              <a:pathLst>
                <a:path w="91" h="838" extrusionOk="0">
                  <a:moveTo>
                    <a:pt x="2" y="1"/>
                  </a:moveTo>
                  <a:lnTo>
                    <a:pt x="0" y="787"/>
                  </a:lnTo>
                  <a:lnTo>
                    <a:pt x="87" y="837"/>
                  </a:lnTo>
                  <a:lnTo>
                    <a:pt x="90" y="51"/>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6"/>
            <p:cNvSpPr/>
            <p:nvPr/>
          </p:nvSpPr>
          <p:spPr>
            <a:xfrm>
              <a:off x="1810525" y="1843200"/>
              <a:ext cx="4425" cy="2575"/>
            </a:xfrm>
            <a:custGeom>
              <a:avLst/>
              <a:gdLst/>
              <a:ahLst/>
              <a:cxnLst/>
              <a:rect l="l" t="t" r="r" b="b"/>
              <a:pathLst>
                <a:path w="177" h="103" extrusionOk="0">
                  <a:moveTo>
                    <a:pt x="88" y="1"/>
                  </a:moveTo>
                  <a:lnTo>
                    <a:pt x="1" y="51"/>
                  </a:lnTo>
                  <a:lnTo>
                    <a:pt x="88" y="102"/>
                  </a:lnTo>
                  <a:lnTo>
                    <a:pt x="176" y="51"/>
                  </a:lnTo>
                  <a:lnTo>
                    <a:pt x="8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6"/>
            <p:cNvSpPr/>
            <p:nvPr/>
          </p:nvSpPr>
          <p:spPr>
            <a:xfrm>
              <a:off x="1812675" y="1844475"/>
              <a:ext cx="2275" cy="20925"/>
            </a:xfrm>
            <a:custGeom>
              <a:avLst/>
              <a:gdLst/>
              <a:ahLst/>
              <a:cxnLst/>
              <a:rect l="l" t="t" r="r" b="b"/>
              <a:pathLst>
                <a:path w="91" h="837" extrusionOk="0">
                  <a:moveTo>
                    <a:pt x="90" y="0"/>
                  </a:moveTo>
                  <a:lnTo>
                    <a:pt x="2" y="51"/>
                  </a:lnTo>
                  <a:lnTo>
                    <a:pt x="0" y="837"/>
                  </a:lnTo>
                  <a:lnTo>
                    <a:pt x="87" y="786"/>
                  </a:lnTo>
                  <a:lnTo>
                    <a:pt x="9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6"/>
            <p:cNvSpPr/>
            <p:nvPr/>
          </p:nvSpPr>
          <p:spPr>
            <a:xfrm>
              <a:off x="1810475" y="1844475"/>
              <a:ext cx="2250" cy="20925"/>
            </a:xfrm>
            <a:custGeom>
              <a:avLst/>
              <a:gdLst/>
              <a:ahLst/>
              <a:cxnLst/>
              <a:rect l="l" t="t" r="r" b="b"/>
              <a:pathLst>
                <a:path w="90" h="837" extrusionOk="0">
                  <a:moveTo>
                    <a:pt x="3" y="0"/>
                  </a:moveTo>
                  <a:lnTo>
                    <a:pt x="0" y="786"/>
                  </a:lnTo>
                  <a:lnTo>
                    <a:pt x="88" y="837"/>
                  </a:lnTo>
                  <a:lnTo>
                    <a:pt x="90" y="51"/>
                  </a:lnTo>
                  <a:lnTo>
                    <a:pt x="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6"/>
            <p:cNvSpPr/>
            <p:nvPr/>
          </p:nvSpPr>
          <p:spPr>
            <a:xfrm>
              <a:off x="1848200" y="1803075"/>
              <a:ext cx="106650" cy="43825"/>
            </a:xfrm>
            <a:custGeom>
              <a:avLst/>
              <a:gdLst/>
              <a:ahLst/>
              <a:cxnLst/>
              <a:rect l="l" t="t" r="r" b="b"/>
              <a:pathLst>
                <a:path w="4266" h="1753" extrusionOk="0">
                  <a:moveTo>
                    <a:pt x="1723" y="0"/>
                  </a:moveTo>
                  <a:lnTo>
                    <a:pt x="1" y="274"/>
                  </a:lnTo>
                  <a:lnTo>
                    <a:pt x="2543" y="1752"/>
                  </a:lnTo>
                  <a:lnTo>
                    <a:pt x="4265" y="1478"/>
                  </a:lnTo>
                  <a:lnTo>
                    <a:pt x="17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6"/>
            <p:cNvSpPr/>
            <p:nvPr/>
          </p:nvSpPr>
          <p:spPr>
            <a:xfrm>
              <a:off x="1848200" y="1809925"/>
              <a:ext cx="63675" cy="85400"/>
            </a:xfrm>
            <a:custGeom>
              <a:avLst/>
              <a:gdLst/>
              <a:ahLst/>
              <a:cxnLst/>
              <a:rect l="l" t="t" r="r" b="b"/>
              <a:pathLst>
                <a:path w="2547" h="3416" extrusionOk="0">
                  <a:moveTo>
                    <a:pt x="1" y="0"/>
                  </a:moveTo>
                  <a:lnTo>
                    <a:pt x="5" y="1938"/>
                  </a:lnTo>
                  <a:lnTo>
                    <a:pt x="2547" y="3415"/>
                  </a:lnTo>
                  <a:lnTo>
                    <a:pt x="2543" y="147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6"/>
            <p:cNvSpPr/>
            <p:nvPr/>
          </p:nvSpPr>
          <p:spPr>
            <a:xfrm>
              <a:off x="1911750" y="1840000"/>
              <a:ext cx="43175" cy="55325"/>
            </a:xfrm>
            <a:custGeom>
              <a:avLst/>
              <a:gdLst/>
              <a:ahLst/>
              <a:cxnLst/>
              <a:rect l="l" t="t" r="r" b="b"/>
              <a:pathLst>
                <a:path w="1727" h="2213" extrusionOk="0">
                  <a:moveTo>
                    <a:pt x="1723" y="1"/>
                  </a:moveTo>
                  <a:lnTo>
                    <a:pt x="1" y="275"/>
                  </a:lnTo>
                  <a:lnTo>
                    <a:pt x="5" y="2212"/>
                  </a:lnTo>
                  <a:lnTo>
                    <a:pt x="1726" y="1219"/>
                  </a:lnTo>
                  <a:lnTo>
                    <a:pt x="1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6"/>
            <p:cNvSpPr/>
            <p:nvPr/>
          </p:nvSpPr>
          <p:spPr>
            <a:xfrm>
              <a:off x="1874025" y="1856575"/>
              <a:ext cx="600" cy="16700"/>
            </a:xfrm>
            <a:custGeom>
              <a:avLst/>
              <a:gdLst/>
              <a:ahLst/>
              <a:cxnLst/>
              <a:rect l="l" t="t" r="r" b="b"/>
              <a:pathLst>
                <a:path w="24" h="668" extrusionOk="0">
                  <a:moveTo>
                    <a:pt x="23" y="1"/>
                  </a:moveTo>
                  <a:lnTo>
                    <a:pt x="1" y="14"/>
                  </a:lnTo>
                  <a:lnTo>
                    <a:pt x="0" y="668"/>
                  </a:lnTo>
                  <a:lnTo>
                    <a:pt x="22" y="655"/>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6"/>
            <p:cNvSpPr/>
            <p:nvPr/>
          </p:nvSpPr>
          <p:spPr>
            <a:xfrm>
              <a:off x="1865425" y="1851600"/>
              <a:ext cx="9200" cy="5325"/>
            </a:xfrm>
            <a:custGeom>
              <a:avLst/>
              <a:gdLst/>
              <a:ahLst/>
              <a:cxnLst/>
              <a:rect l="l" t="t" r="r" b="b"/>
              <a:pathLst>
                <a:path w="368" h="213" extrusionOk="0">
                  <a:moveTo>
                    <a:pt x="24" y="1"/>
                  </a:moveTo>
                  <a:lnTo>
                    <a:pt x="0" y="14"/>
                  </a:lnTo>
                  <a:lnTo>
                    <a:pt x="345" y="213"/>
                  </a:lnTo>
                  <a:lnTo>
                    <a:pt x="367" y="200"/>
                  </a:lnTo>
                  <a:lnTo>
                    <a:pt x="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6"/>
            <p:cNvSpPr/>
            <p:nvPr/>
          </p:nvSpPr>
          <p:spPr>
            <a:xfrm>
              <a:off x="1865375" y="1851950"/>
              <a:ext cx="8700" cy="21325"/>
            </a:xfrm>
            <a:custGeom>
              <a:avLst/>
              <a:gdLst/>
              <a:ahLst/>
              <a:cxnLst/>
              <a:rect l="l" t="t" r="r" b="b"/>
              <a:pathLst>
                <a:path w="348" h="853" extrusionOk="0">
                  <a:moveTo>
                    <a:pt x="2" y="0"/>
                  </a:moveTo>
                  <a:lnTo>
                    <a:pt x="1" y="654"/>
                  </a:lnTo>
                  <a:lnTo>
                    <a:pt x="346" y="853"/>
                  </a:lnTo>
                  <a:lnTo>
                    <a:pt x="347" y="199"/>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6"/>
            <p:cNvSpPr/>
            <p:nvPr/>
          </p:nvSpPr>
          <p:spPr>
            <a:xfrm>
              <a:off x="1873100" y="1863975"/>
              <a:ext cx="225" cy="1775"/>
            </a:xfrm>
            <a:custGeom>
              <a:avLst/>
              <a:gdLst/>
              <a:ahLst/>
              <a:cxnLst/>
              <a:rect l="l" t="t" r="r" b="b"/>
              <a:pathLst>
                <a:path w="9" h="71" extrusionOk="0">
                  <a:moveTo>
                    <a:pt x="8" y="0"/>
                  </a:moveTo>
                  <a:lnTo>
                    <a:pt x="2" y="5"/>
                  </a:lnTo>
                  <a:lnTo>
                    <a:pt x="1" y="70"/>
                  </a:lnTo>
                  <a:lnTo>
                    <a:pt x="8" y="66"/>
                  </a:lnTo>
                  <a:lnTo>
                    <a:pt x="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6"/>
            <p:cNvSpPr/>
            <p:nvPr/>
          </p:nvSpPr>
          <p:spPr>
            <a:xfrm>
              <a:off x="1872950" y="1863875"/>
              <a:ext cx="375" cy="225"/>
            </a:xfrm>
            <a:custGeom>
              <a:avLst/>
              <a:gdLst/>
              <a:ahLst/>
              <a:cxnLst/>
              <a:rect l="l" t="t" r="r" b="b"/>
              <a:pathLst>
                <a:path w="15" h="9" extrusionOk="0">
                  <a:moveTo>
                    <a:pt x="7" y="0"/>
                  </a:moveTo>
                  <a:lnTo>
                    <a:pt x="1" y="4"/>
                  </a:lnTo>
                  <a:lnTo>
                    <a:pt x="8" y="9"/>
                  </a:lnTo>
                  <a:lnTo>
                    <a:pt x="14" y="4"/>
                  </a:lnTo>
                  <a:lnTo>
                    <a:pt x="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6"/>
            <p:cNvSpPr/>
            <p:nvPr/>
          </p:nvSpPr>
          <p:spPr>
            <a:xfrm>
              <a:off x="1872925" y="1863975"/>
              <a:ext cx="250" cy="1775"/>
            </a:xfrm>
            <a:custGeom>
              <a:avLst/>
              <a:gdLst/>
              <a:ahLst/>
              <a:cxnLst/>
              <a:rect l="l" t="t" r="r" b="b"/>
              <a:pathLst>
                <a:path w="10" h="71" extrusionOk="0">
                  <a:moveTo>
                    <a:pt x="2" y="0"/>
                  </a:moveTo>
                  <a:lnTo>
                    <a:pt x="1" y="66"/>
                  </a:lnTo>
                  <a:lnTo>
                    <a:pt x="8" y="70"/>
                  </a:lnTo>
                  <a:lnTo>
                    <a:pt x="9" y="5"/>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6"/>
            <p:cNvSpPr/>
            <p:nvPr/>
          </p:nvSpPr>
          <p:spPr>
            <a:xfrm>
              <a:off x="1851900" y="1841850"/>
              <a:ext cx="45950" cy="28650"/>
            </a:xfrm>
            <a:custGeom>
              <a:avLst/>
              <a:gdLst/>
              <a:ahLst/>
              <a:cxnLst/>
              <a:rect l="l" t="t" r="r" b="b"/>
              <a:pathLst>
                <a:path w="1838" h="1146" extrusionOk="0">
                  <a:moveTo>
                    <a:pt x="1838" y="1"/>
                  </a:moveTo>
                  <a:lnTo>
                    <a:pt x="0" y="1068"/>
                  </a:lnTo>
                  <a:lnTo>
                    <a:pt x="0" y="1145"/>
                  </a:lnTo>
                  <a:lnTo>
                    <a:pt x="1838" y="78"/>
                  </a:lnTo>
                  <a:lnTo>
                    <a:pt x="18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6"/>
            <p:cNvSpPr/>
            <p:nvPr/>
          </p:nvSpPr>
          <p:spPr>
            <a:xfrm>
              <a:off x="1805675" y="1841850"/>
              <a:ext cx="46250" cy="28650"/>
            </a:xfrm>
            <a:custGeom>
              <a:avLst/>
              <a:gdLst/>
              <a:ahLst/>
              <a:cxnLst/>
              <a:rect l="l" t="t" r="r" b="b"/>
              <a:pathLst>
                <a:path w="1850" h="1146" extrusionOk="0">
                  <a:moveTo>
                    <a:pt x="1" y="1"/>
                  </a:moveTo>
                  <a:lnTo>
                    <a:pt x="1" y="78"/>
                  </a:lnTo>
                  <a:lnTo>
                    <a:pt x="1849" y="1145"/>
                  </a:lnTo>
                  <a:lnTo>
                    <a:pt x="1849" y="1068"/>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6"/>
            <p:cNvSpPr/>
            <p:nvPr/>
          </p:nvSpPr>
          <p:spPr>
            <a:xfrm>
              <a:off x="1805675" y="1815175"/>
              <a:ext cx="92175" cy="53400"/>
            </a:xfrm>
            <a:custGeom>
              <a:avLst/>
              <a:gdLst/>
              <a:ahLst/>
              <a:cxnLst/>
              <a:rect l="l" t="t" r="r" b="b"/>
              <a:pathLst>
                <a:path w="3687" h="2136" extrusionOk="0">
                  <a:moveTo>
                    <a:pt x="1838" y="1"/>
                  </a:moveTo>
                  <a:lnTo>
                    <a:pt x="1" y="1068"/>
                  </a:lnTo>
                  <a:lnTo>
                    <a:pt x="1849" y="2135"/>
                  </a:lnTo>
                  <a:lnTo>
                    <a:pt x="3687" y="1068"/>
                  </a:lnTo>
                  <a:lnTo>
                    <a:pt x="18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6"/>
            <p:cNvSpPr/>
            <p:nvPr/>
          </p:nvSpPr>
          <p:spPr>
            <a:xfrm>
              <a:off x="1848200" y="1812500"/>
              <a:ext cx="63675" cy="48950"/>
            </a:xfrm>
            <a:custGeom>
              <a:avLst/>
              <a:gdLst/>
              <a:ahLst/>
              <a:cxnLst/>
              <a:rect l="l" t="t" r="r" b="b"/>
              <a:pathLst>
                <a:path w="2547" h="1958" extrusionOk="0">
                  <a:moveTo>
                    <a:pt x="1" y="0"/>
                  </a:moveTo>
                  <a:lnTo>
                    <a:pt x="1" y="463"/>
                  </a:lnTo>
                  <a:lnTo>
                    <a:pt x="2547" y="1958"/>
                  </a:lnTo>
                  <a:lnTo>
                    <a:pt x="2543" y="1477"/>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6"/>
            <p:cNvSpPr/>
            <p:nvPr/>
          </p:nvSpPr>
          <p:spPr>
            <a:xfrm>
              <a:off x="1887325" y="1836175"/>
              <a:ext cx="24550" cy="59150"/>
            </a:xfrm>
            <a:custGeom>
              <a:avLst/>
              <a:gdLst/>
              <a:ahLst/>
              <a:cxnLst/>
              <a:rect l="l" t="t" r="r" b="b"/>
              <a:pathLst>
                <a:path w="982" h="2366" extrusionOk="0">
                  <a:moveTo>
                    <a:pt x="6" y="0"/>
                  </a:moveTo>
                  <a:lnTo>
                    <a:pt x="0" y="1798"/>
                  </a:lnTo>
                  <a:lnTo>
                    <a:pt x="982" y="2365"/>
                  </a:lnTo>
                  <a:lnTo>
                    <a:pt x="978" y="560"/>
                  </a:lnTo>
                  <a:lnTo>
                    <a:pt x="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6"/>
            <p:cNvSpPr/>
            <p:nvPr/>
          </p:nvSpPr>
          <p:spPr>
            <a:xfrm>
              <a:off x="1881600" y="1907575"/>
              <a:ext cx="1075" cy="650"/>
            </a:xfrm>
            <a:custGeom>
              <a:avLst/>
              <a:gdLst/>
              <a:ahLst/>
              <a:cxnLst/>
              <a:rect l="l" t="t" r="r" b="b"/>
              <a:pathLst>
                <a:path w="43" h="26" extrusionOk="0">
                  <a:moveTo>
                    <a:pt x="22" y="1"/>
                  </a:moveTo>
                  <a:lnTo>
                    <a:pt x="0" y="12"/>
                  </a:lnTo>
                  <a:lnTo>
                    <a:pt x="22" y="26"/>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6"/>
            <p:cNvSpPr/>
            <p:nvPr/>
          </p:nvSpPr>
          <p:spPr>
            <a:xfrm>
              <a:off x="1882125" y="1907875"/>
              <a:ext cx="550" cy="2850"/>
            </a:xfrm>
            <a:custGeom>
              <a:avLst/>
              <a:gdLst/>
              <a:ahLst/>
              <a:cxnLst/>
              <a:rect l="l" t="t" r="r" b="b"/>
              <a:pathLst>
                <a:path w="22" h="114" extrusionOk="0">
                  <a:moveTo>
                    <a:pt x="21" y="0"/>
                  </a:moveTo>
                  <a:lnTo>
                    <a:pt x="1" y="14"/>
                  </a:lnTo>
                  <a:lnTo>
                    <a:pt x="1" y="114"/>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6"/>
            <p:cNvSpPr/>
            <p:nvPr/>
          </p:nvSpPr>
          <p:spPr>
            <a:xfrm>
              <a:off x="1881600" y="1907875"/>
              <a:ext cx="550" cy="2850"/>
            </a:xfrm>
            <a:custGeom>
              <a:avLst/>
              <a:gdLst/>
              <a:ahLst/>
              <a:cxnLst/>
              <a:rect l="l" t="t" r="r" b="b"/>
              <a:pathLst>
                <a:path w="22" h="114" extrusionOk="0">
                  <a:moveTo>
                    <a:pt x="0" y="0"/>
                  </a:moveTo>
                  <a:lnTo>
                    <a:pt x="0" y="102"/>
                  </a:lnTo>
                  <a:lnTo>
                    <a:pt x="22" y="114"/>
                  </a:lnTo>
                  <a:lnTo>
                    <a:pt x="22" y="14"/>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6"/>
            <p:cNvSpPr/>
            <p:nvPr/>
          </p:nvSpPr>
          <p:spPr>
            <a:xfrm>
              <a:off x="1886700" y="1904600"/>
              <a:ext cx="1075" cy="650"/>
            </a:xfrm>
            <a:custGeom>
              <a:avLst/>
              <a:gdLst/>
              <a:ahLst/>
              <a:cxnLst/>
              <a:rect l="l" t="t" r="r" b="b"/>
              <a:pathLst>
                <a:path w="43" h="26" extrusionOk="0">
                  <a:moveTo>
                    <a:pt x="22" y="1"/>
                  </a:moveTo>
                  <a:lnTo>
                    <a:pt x="1" y="14"/>
                  </a:lnTo>
                  <a:lnTo>
                    <a:pt x="22" y="26"/>
                  </a:lnTo>
                  <a:lnTo>
                    <a:pt x="43" y="14"/>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6"/>
            <p:cNvSpPr/>
            <p:nvPr/>
          </p:nvSpPr>
          <p:spPr>
            <a:xfrm>
              <a:off x="1887250" y="1904950"/>
              <a:ext cx="525" cy="2850"/>
            </a:xfrm>
            <a:custGeom>
              <a:avLst/>
              <a:gdLst/>
              <a:ahLst/>
              <a:cxnLst/>
              <a:rect l="l" t="t" r="r" b="b"/>
              <a:pathLst>
                <a:path w="21" h="114" extrusionOk="0">
                  <a:moveTo>
                    <a:pt x="21" y="0"/>
                  </a:moveTo>
                  <a:lnTo>
                    <a:pt x="0" y="12"/>
                  </a:lnTo>
                  <a:lnTo>
                    <a:pt x="0" y="113"/>
                  </a:lnTo>
                  <a:lnTo>
                    <a:pt x="21" y="100"/>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6"/>
            <p:cNvSpPr/>
            <p:nvPr/>
          </p:nvSpPr>
          <p:spPr>
            <a:xfrm>
              <a:off x="1886700" y="1904950"/>
              <a:ext cx="575" cy="2850"/>
            </a:xfrm>
            <a:custGeom>
              <a:avLst/>
              <a:gdLst/>
              <a:ahLst/>
              <a:cxnLst/>
              <a:rect l="l" t="t" r="r" b="b"/>
              <a:pathLst>
                <a:path w="23" h="114" extrusionOk="0">
                  <a:moveTo>
                    <a:pt x="1" y="0"/>
                  </a:moveTo>
                  <a:lnTo>
                    <a:pt x="1" y="102"/>
                  </a:lnTo>
                  <a:lnTo>
                    <a:pt x="22" y="113"/>
                  </a:lnTo>
                  <a:lnTo>
                    <a:pt x="22"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6"/>
            <p:cNvSpPr/>
            <p:nvPr/>
          </p:nvSpPr>
          <p:spPr>
            <a:xfrm>
              <a:off x="1891800" y="1901675"/>
              <a:ext cx="1100" cy="600"/>
            </a:xfrm>
            <a:custGeom>
              <a:avLst/>
              <a:gdLst/>
              <a:ahLst/>
              <a:cxnLst/>
              <a:rect l="l" t="t" r="r" b="b"/>
              <a:pathLst>
                <a:path w="44" h="24" extrusionOk="0">
                  <a:moveTo>
                    <a:pt x="23" y="1"/>
                  </a:moveTo>
                  <a:lnTo>
                    <a:pt x="1" y="12"/>
                  </a:lnTo>
                  <a:lnTo>
                    <a:pt x="23" y="24"/>
                  </a:lnTo>
                  <a:lnTo>
                    <a:pt x="43" y="12"/>
                  </a:lnTo>
                  <a:lnTo>
                    <a:pt x="2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6"/>
            <p:cNvSpPr/>
            <p:nvPr/>
          </p:nvSpPr>
          <p:spPr>
            <a:xfrm>
              <a:off x="1892350" y="1901975"/>
              <a:ext cx="550" cy="2850"/>
            </a:xfrm>
            <a:custGeom>
              <a:avLst/>
              <a:gdLst/>
              <a:ahLst/>
              <a:cxnLst/>
              <a:rect l="l" t="t" r="r" b="b"/>
              <a:pathLst>
                <a:path w="22" h="114" extrusionOk="0">
                  <a:moveTo>
                    <a:pt x="21" y="0"/>
                  </a:moveTo>
                  <a:lnTo>
                    <a:pt x="1" y="12"/>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6"/>
            <p:cNvSpPr/>
            <p:nvPr/>
          </p:nvSpPr>
          <p:spPr>
            <a:xfrm>
              <a:off x="1891800" y="1901975"/>
              <a:ext cx="575" cy="2850"/>
            </a:xfrm>
            <a:custGeom>
              <a:avLst/>
              <a:gdLst/>
              <a:ahLst/>
              <a:cxnLst/>
              <a:rect l="l" t="t" r="r" b="b"/>
              <a:pathLst>
                <a:path w="23" h="114" extrusionOk="0">
                  <a:moveTo>
                    <a:pt x="1" y="0"/>
                  </a:moveTo>
                  <a:lnTo>
                    <a:pt x="1" y="102"/>
                  </a:lnTo>
                  <a:lnTo>
                    <a:pt x="23" y="113"/>
                  </a:lnTo>
                  <a:lnTo>
                    <a:pt x="23"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6"/>
            <p:cNvSpPr/>
            <p:nvPr/>
          </p:nvSpPr>
          <p:spPr>
            <a:xfrm>
              <a:off x="1896950" y="1898700"/>
              <a:ext cx="1050" cy="650"/>
            </a:xfrm>
            <a:custGeom>
              <a:avLst/>
              <a:gdLst/>
              <a:ahLst/>
              <a:cxnLst/>
              <a:rect l="l" t="t" r="r" b="b"/>
              <a:pathLst>
                <a:path w="42" h="26" extrusionOk="0">
                  <a:moveTo>
                    <a:pt x="21" y="1"/>
                  </a:moveTo>
                  <a:lnTo>
                    <a:pt x="1" y="12"/>
                  </a:lnTo>
                  <a:lnTo>
                    <a:pt x="21" y="25"/>
                  </a:lnTo>
                  <a:lnTo>
                    <a:pt x="42"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6"/>
            <p:cNvSpPr/>
            <p:nvPr/>
          </p:nvSpPr>
          <p:spPr>
            <a:xfrm>
              <a:off x="1897475" y="1899000"/>
              <a:ext cx="525" cy="2850"/>
            </a:xfrm>
            <a:custGeom>
              <a:avLst/>
              <a:gdLst/>
              <a:ahLst/>
              <a:cxnLst/>
              <a:rect l="l" t="t" r="r" b="b"/>
              <a:pathLst>
                <a:path w="21" h="114" extrusionOk="0">
                  <a:moveTo>
                    <a:pt x="21" y="0"/>
                  </a:moveTo>
                  <a:lnTo>
                    <a:pt x="0" y="13"/>
                  </a:lnTo>
                  <a:lnTo>
                    <a:pt x="0"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6"/>
            <p:cNvSpPr/>
            <p:nvPr/>
          </p:nvSpPr>
          <p:spPr>
            <a:xfrm>
              <a:off x="1896925" y="1899000"/>
              <a:ext cx="575" cy="2850"/>
            </a:xfrm>
            <a:custGeom>
              <a:avLst/>
              <a:gdLst/>
              <a:ahLst/>
              <a:cxnLst/>
              <a:rect l="l" t="t" r="r" b="b"/>
              <a:pathLst>
                <a:path w="23" h="114" extrusionOk="0">
                  <a:moveTo>
                    <a:pt x="2" y="0"/>
                  </a:moveTo>
                  <a:lnTo>
                    <a:pt x="0" y="102"/>
                  </a:lnTo>
                  <a:lnTo>
                    <a:pt x="22" y="113"/>
                  </a:lnTo>
                  <a:lnTo>
                    <a:pt x="22" y="13"/>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6"/>
            <p:cNvSpPr/>
            <p:nvPr/>
          </p:nvSpPr>
          <p:spPr>
            <a:xfrm>
              <a:off x="1902075" y="1895725"/>
              <a:ext cx="1025" cy="650"/>
            </a:xfrm>
            <a:custGeom>
              <a:avLst/>
              <a:gdLst/>
              <a:ahLst/>
              <a:cxnLst/>
              <a:rect l="l" t="t" r="r" b="b"/>
              <a:pathLst>
                <a:path w="41" h="26" extrusionOk="0">
                  <a:moveTo>
                    <a:pt x="21" y="1"/>
                  </a:moveTo>
                  <a:lnTo>
                    <a:pt x="0" y="14"/>
                  </a:lnTo>
                  <a:lnTo>
                    <a:pt x="21" y="25"/>
                  </a:lnTo>
                  <a:lnTo>
                    <a:pt x="41"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6"/>
            <p:cNvSpPr/>
            <p:nvPr/>
          </p:nvSpPr>
          <p:spPr>
            <a:xfrm>
              <a:off x="1902575" y="1896025"/>
              <a:ext cx="525" cy="2875"/>
            </a:xfrm>
            <a:custGeom>
              <a:avLst/>
              <a:gdLst/>
              <a:ahLst/>
              <a:cxnLst/>
              <a:rect l="l" t="t" r="r" b="b"/>
              <a:pathLst>
                <a:path w="21" h="115" extrusionOk="0">
                  <a:moveTo>
                    <a:pt x="21" y="0"/>
                  </a:moveTo>
                  <a:lnTo>
                    <a:pt x="1" y="13"/>
                  </a:lnTo>
                  <a:lnTo>
                    <a:pt x="1" y="115"/>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6"/>
            <p:cNvSpPr/>
            <p:nvPr/>
          </p:nvSpPr>
          <p:spPr>
            <a:xfrm>
              <a:off x="1902025" y="1896050"/>
              <a:ext cx="575" cy="2850"/>
            </a:xfrm>
            <a:custGeom>
              <a:avLst/>
              <a:gdLst/>
              <a:ahLst/>
              <a:cxnLst/>
              <a:rect l="l" t="t" r="r" b="b"/>
              <a:pathLst>
                <a:path w="23" h="114" extrusionOk="0">
                  <a:moveTo>
                    <a:pt x="2" y="1"/>
                  </a:moveTo>
                  <a:lnTo>
                    <a:pt x="1" y="101"/>
                  </a:lnTo>
                  <a:lnTo>
                    <a:pt x="23" y="114"/>
                  </a:lnTo>
                  <a:lnTo>
                    <a:pt x="23"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6"/>
            <p:cNvSpPr/>
            <p:nvPr/>
          </p:nvSpPr>
          <p:spPr>
            <a:xfrm>
              <a:off x="1876650" y="1904725"/>
              <a:ext cx="1050" cy="625"/>
            </a:xfrm>
            <a:custGeom>
              <a:avLst/>
              <a:gdLst/>
              <a:ahLst/>
              <a:cxnLst/>
              <a:rect l="l" t="t" r="r" b="b"/>
              <a:pathLst>
                <a:path w="42" h="25" extrusionOk="0">
                  <a:moveTo>
                    <a:pt x="21" y="0"/>
                  </a:moveTo>
                  <a:lnTo>
                    <a:pt x="1" y="12"/>
                  </a:lnTo>
                  <a:lnTo>
                    <a:pt x="21" y="25"/>
                  </a:lnTo>
                  <a:lnTo>
                    <a:pt x="41"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6"/>
            <p:cNvSpPr/>
            <p:nvPr/>
          </p:nvSpPr>
          <p:spPr>
            <a:xfrm>
              <a:off x="1877175" y="1905000"/>
              <a:ext cx="525" cy="2900"/>
            </a:xfrm>
            <a:custGeom>
              <a:avLst/>
              <a:gdLst/>
              <a:ahLst/>
              <a:cxnLst/>
              <a:rect l="l" t="t" r="r" b="b"/>
              <a:pathLst>
                <a:path w="21" h="116" extrusionOk="0">
                  <a:moveTo>
                    <a:pt x="20" y="1"/>
                  </a:moveTo>
                  <a:lnTo>
                    <a:pt x="0" y="14"/>
                  </a:lnTo>
                  <a:lnTo>
                    <a:pt x="0" y="115"/>
                  </a:lnTo>
                  <a:lnTo>
                    <a:pt x="20" y="102"/>
                  </a:lnTo>
                  <a:lnTo>
                    <a:pt x="2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6"/>
            <p:cNvSpPr/>
            <p:nvPr/>
          </p:nvSpPr>
          <p:spPr>
            <a:xfrm>
              <a:off x="1876625" y="1905000"/>
              <a:ext cx="575" cy="2900"/>
            </a:xfrm>
            <a:custGeom>
              <a:avLst/>
              <a:gdLst/>
              <a:ahLst/>
              <a:cxnLst/>
              <a:rect l="l" t="t" r="r" b="b"/>
              <a:pathLst>
                <a:path w="23" h="116" extrusionOk="0">
                  <a:moveTo>
                    <a:pt x="2" y="1"/>
                  </a:moveTo>
                  <a:lnTo>
                    <a:pt x="0" y="102"/>
                  </a:lnTo>
                  <a:lnTo>
                    <a:pt x="22" y="115"/>
                  </a:lnTo>
                  <a:lnTo>
                    <a:pt x="22" y="14"/>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6"/>
            <p:cNvSpPr/>
            <p:nvPr/>
          </p:nvSpPr>
          <p:spPr>
            <a:xfrm>
              <a:off x="1871700" y="1901850"/>
              <a:ext cx="1075" cy="650"/>
            </a:xfrm>
            <a:custGeom>
              <a:avLst/>
              <a:gdLst/>
              <a:ahLst/>
              <a:cxnLst/>
              <a:rect l="l" t="t" r="r" b="b"/>
              <a:pathLst>
                <a:path w="43" h="26" extrusionOk="0">
                  <a:moveTo>
                    <a:pt x="21" y="1"/>
                  </a:moveTo>
                  <a:lnTo>
                    <a:pt x="0" y="12"/>
                  </a:lnTo>
                  <a:lnTo>
                    <a:pt x="21" y="25"/>
                  </a:lnTo>
                  <a:lnTo>
                    <a:pt x="42"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6"/>
            <p:cNvSpPr/>
            <p:nvPr/>
          </p:nvSpPr>
          <p:spPr>
            <a:xfrm>
              <a:off x="1872200" y="1902150"/>
              <a:ext cx="575" cy="2875"/>
            </a:xfrm>
            <a:custGeom>
              <a:avLst/>
              <a:gdLst/>
              <a:ahLst/>
              <a:cxnLst/>
              <a:rect l="l" t="t" r="r" b="b"/>
              <a:pathLst>
                <a:path w="23" h="115" extrusionOk="0">
                  <a:moveTo>
                    <a:pt x="22" y="0"/>
                  </a:moveTo>
                  <a:lnTo>
                    <a:pt x="1" y="13"/>
                  </a:lnTo>
                  <a:lnTo>
                    <a:pt x="1" y="115"/>
                  </a:lnTo>
                  <a:lnTo>
                    <a:pt x="21"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6"/>
            <p:cNvSpPr/>
            <p:nvPr/>
          </p:nvSpPr>
          <p:spPr>
            <a:xfrm>
              <a:off x="1871700" y="1902150"/>
              <a:ext cx="525" cy="2875"/>
            </a:xfrm>
            <a:custGeom>
              <a:avLst/>
              <a:gdLst/>
              <a:ahLst/>
              <a:cxnLst/>
              <a:rect l="l" t="t" r="r" b="b"/>
              <a:pathLst>
                <a:path w="21" h="115" extrusionOk="0">
                  <a:moveTo>
                    <a:pt x="0" y="0"/>
                  </a:moveTo>
                  <a:lnTo>
                    <a:pt x="0" y="102"/>
                  </a:lnTo>
                  <a:lnTo>
                    <a:pt x="21" y="115"/>
                  </a:lnTo>
                  <a:lnTo>
                    <a:pt x="21"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6"/>
            <p:cNvSpPr/>
            <p:nvPr/>
          </p:nvSpPr>
          <p:spPr>
            <a:xfrm>
              <a:off x="1866725" y="1899000"/>
              <a:ext cx="1075" cy="625"/>
            </a:xfrm>
            <a:custGeom>
              <a:avLst/>
              <a:gdLst/>
              <a:ahLst/>
              <a:cxnLst/>
              <a:rect l="l" t="t" r="r" b="b"/>
              <a:pathLst>
                <a:path w="43" h="25" extrusionOk="0">
                  <a:moveTo>
                    <a:pt x="21" y="0"/>
                  </a:moveTo>
                  <a:lnTo>
                    <a:pt x="1" y="13"/>
                  </a:lnTo>
                  <a:lnTo>
                    <a:pt x="21" y="25"/>
                  </a:lnTo>
                  <a:lnTo>
                    <a:pt x="43"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6"/>
            <p:cNvSpPr/>
            <p:nvPr/>
          </p:nvSpPr>
          <p:spPr>
            <a:xfrm>
              <a:off x="1867225" y="1899275"/>
              <a:ext cx="575" cy="2900"/>
            </a:xfrm>
            <a:custGeom>
              <a:avLst/>
              <a:gdLst/>
              <a:ahLst/>
              <a:cxnLst/>
              <a:rect l="l" t="t" r="r" b="b"/>
              <a:pathLst>
                <a:path w="23" h="116" extrusionOk="0">
                  <a:moveTo>
                    <a:pt x="23" y="1"/>
                  </a:moveTo>
                  <a:lnTo>
                    <a:pt x="1" y="14"/>
                  </a:lnTo>
                  <a:lnTo>
                    <a:pt x="1" y="115"/>
                  </a:lnTo>
                  <a:lnTo>
                    <a:pt x="23" y="102"/>
                  </a:lnTo>
                  <a:lnTo>
                    <a:pt x="2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6"/>
            <p:cNvSpPr/>
            <p:nvPr/>
          </p:nvSpPr>
          <p:spPr>
            <a:xfrm>
              <a:off x="1866725" y="1899325"/>
              <a:ext cx="525" cy="2850"/>
            </a:xfrm>
            <a:custGeom>
              <a:avLst/>
              <a:gdLst/>
              <a:ahLst/>
              <a:cxnLst/>
              <a:rect l="l" t="t" r="r" b="b"/>
              <a:pathLst>
                <a:path w="21" h="114" extrusionOk="0">
                  <a:moveTo>
                    <a:pt x="1" y="0"/>
                  </a:moveTo>
                  <a:lnTo>
                    <a:pt x="1" y="100"/>
                  </a:lnTo>
                  <a:lnTo>
                    <a:pt x="21" y="113"/>
                  </a:lnTo>
                  <a:lnTo>
                    <a:pt x="21"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6"/>
            <p:cNvSpPr/>
            <p:nvPr/>
          </p:nvSpPr>
          <p:spPr>
            <a:xfrm>
              <a:off x="1861750" y="1896125"/>
              <a:ext cx="1075" cy="650"/>
            </a:xfrm>
            <a:custGeom>
              <a:avLst/>
              <a:gdLst/>
              <a:ahLst/>
              <a:cxnLst/>
              <a:rect l="l" t="t" r="r" b="b"/>
              <a:pathLst>
                <a:path w="43" h="26" extrusionOk="0">
                  <a:moveTo>
                    <a:pt x="23" y="1"/>
                  </a:moveTo>
                  <a:lnTo>
                    <a:pt x="1" y="14"/>
                  </a:lnTo>
                  <a:lnTo>
                    <a:pt x="23" y="25"/>
                  </a:lnTo>
                  <a:lnTo>
                    <a:pt x="43" y="14"/>
                  </a:lnTo>
                  <a:lnTo>
                    <a:pt x="2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6"/>
            <p:cNvSpPr/>
            <p:nvPr/>
          </p:nvSpPr>
          <p:spPr>
            <a:xfrm>
              <a:off x="1862275" y="1896450"/>
              <a:ext cx="550" cy="2850"/>
            </a:xfrm>
            <a:custGeom>
              <a:avLst/>
              <a:gdLst/>
              <a:ahLst/>
              <a:cxnLst/>
              <a:rect l="l" t="t" r="r" b="b"/>
              <a:pathLst>
                <a:path w="22" h="114" extrusionOk="0">
                  <a:moveTo>
                    <a:pt x="22" y="1"/>
                  </a:moveTo>
                  <a:lnTo>
                    <a:pt x="2" y="12"/>
                  </a:lnTo>
                  <a:lnTo>
                    <a:pt x="0" y="114"/>
                  </a:lnTo>
                  <a:lnTo>
                    <a:pt x="0" y="114"/>
                  </a:lnTo>
                  <a:lnTo>
                    <a:pt x="22" y="101"/>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6"/>
            <p:cNvSpPr/>
            <p:nvPr/>
          </p:nvSpPr>
          <p:spPr>
            <a:xfrm>
              <a:off x="1861750" y="1896450"/>
              <a:ext cx="575" cy="2850"/>
            </a:xfrm>
            <a:custGeom>
              <a:avLst/>
              <a:gdLst/>
              <a:ahLst/>
              <a:cxnLst/>
              <a:rect l="l" t="t" r="r" b="b"/>
              <a:pathLst>
                <a:path w="23" h="114" extrusionOk="0">
                  <a:moveTo>
                    <a:pt x="1" y="1"/>
                  </a:moveTo>
                  <a:lnTo>
                    <a:pt x="1" y="102"/>
                  </a:lnTo>
                  <a:lnTo>
                    <a:pt x="21" y="114"/>
                  </a:lnTo>
                  <a:lnTo>
                    <a:pt x="23" y="12"/>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6"/>
            <p:cNvSpPr/>
            <p:nvPr/>
          </p:nvSpPr>
          <p:spPr>
            <a:xfrm>
              <a:off x="1856800" y="1893275"/>
              <a:ext cx="1075" cy="625"/>
            </a:xfrm>
            <a:custGeom>
              <a:avLst/>
              <a:gdLst/>
              <a:ahLst/>
              <a:cxnLst/>
              <a:rect l="l" t="t" r="r" b="b"/>
              <a:pathLst>
                <a:path w="43" h="25" extrusionOk="0">
                  <a:moveTo>
                    <a:pt x="22" y="0"/>
                  </a:moveTo>
                  <a:lnTo>
                    <a:pt x="0" y="13"/>
                  </a:lnTo>
                  <a:lnTo>
                    <a:pt x="22" y="25"/>
                  </a:lnTo>
                  <a:lnTo>
                    <a:pt x="42" y="13"/>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6"/>
            <p:cNvSpPr/>
            <p:nvPr/>
          </p:nvSpPr>
          <p:spPr>
            <a:xfrm>
              <a:off x="1857325" y="1893600"/>
              <a:ext cx="550" cy="2850"/>
            </a:xfrm>
            <a:custGeom>
              <a:avLst/>
              <a:gdLst/>
              <a:ahLst/>
              <a:cxnLst/>
              <a:rect l="l" t="t" r="r" b="b"/>
              <a:pathLst>
                <a:path w="22" h="114" extrusionOk="0">
                  <a:moveTo>
                    <a:pt x="21" y="0"/>
                  </a:moveTo>
                  <a:lnTo>
                    <a:pt x="1" y="12"/>
                  </a:lnTo>
                  <a:lnTo>
                    <a:pt x="1" y="113"/>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6"/>
            <p:cNvSpPr/>
            <p:nvPr/>
          </p:nvSpPr>
          <p:spPr>
            <a:xfrm>
              <a:off x="1856800" y="1893600"/>
              <a:ext cx="550" cy="2850"/>
            </a:xfrm>
            <a:custGeom>
              <a:avLst/>
              <a:gdLst/>
              <a:ahLst/>
              <a:cxnLst/>
              <a:rect l="l" t="t" r="r" b="b"/>
              <a:pathLst>
                <a:path w="22" h="114" extrusionOk="0">
                  <a:moveTo>
                    <a:pt x="0" y="0"/>
                  </a:moveTo>
                  <a:lnTo>
                    <a:pt x="0" y="102"/>
                  </a:lnTo>
                  <a:lnTo>
                    <a:pt x="22" y="113"/>
                  </a:lnTo>
                  <a:lnTo>
                    <a:pt x="22"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6"/>
            <p:cNvSpPr/>
            <p:nvPr/>
          </p:nvSpPr>
          <p:spPr>
            <a:xfrm>
              <a:off x="1851875" y="1890400"/>
              <a:ext cx="1025" cy="650"/>
            </a:xfrm>
            <a:custGeom>
              <a:avLst/>
              <a:gdLst/>
              <a:ahLst/>
              <a:cxnLst/>
              <a:rect l="l" t="t" r="r" b="b"/>
              <a:pathLst>
                <a:path w="41" h="26" extrusionOk="0">
                  <a:moveTo>
                    <a:pt x="20" y="1"/>
                  </a:moveTo>
                  <a:lnTo>
                    <a:pt x="0" y="14"/>
                  </a:lnTo>
                  <a:lnTo>
                    <a:pt x="20" y="25"/>
                  </a:lnTo>
                  <a:lnTo>
                    <a:pt x="41" y="14"/>
                  </a:lnTo>
                  <a:lnTo>
                    <a:pt x="2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6"/>
            <p:cNvSpPr/>
            <p:nvPr/>
          </p:nvSpPr>
          <p:spPr>
            <a:xfrm>
              <a:off x="1852375" y="1890725"/>
              <a:ext cx="525" cy="2850"/>
            </a:xfrm>
            <a:custGeom>
              <a:avLst/>
              <a:gdLst/>
              <a:ahLst/>
              <a:cxnLst/>
              <a:rect l="l" t="t" r="r" b="b"/>
              <a:pathLst>
                <a:path w="21" h="114" extrusionOk="0">
                  <a:moveTo>
                    <a:pt x="21" y="1"/>
                  </a:moveTo>
                  <a:lnTo>
                    <a:pt x="0" y="12"/>
                  </a:lnTo>
                  <a:lnTo>
                    <a:pt x="0"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6"/>
            <p:cNvSpPr/>
            <p:nvPr/>
          </p:nvSpPr>
          <p:spPr>
            <a:xfrm>
              <a:off x="1851825" y="1890725"/>
              <a:ext cx="575" cy="2850"/>
            </a:xfrm>
            <a:custGeom>
              <a:avLst/>
              <a:gdLst/>
              <a:ahLst/>
              <a:cxnLst/>
              <a:rect l="l" t="t" r="r" b="b"/>
              <a:pathLst>
                <a:path w="23" h="114" extrusionOk="0">
                  <a:moveTo>
                    <a:pt x="2" y="1"/>
                  </a:moveTo>
                  <a:lnTo>
                    <a:pt x="1"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6"/>
            <p:cNvSpPr/>
            <p:nvPr/>
          </p:nvSpPr>
          <p:spPr>
            <a:xfrm>
              <a:off x="1846900" y="1887525"/>
              <a:ext cx="1075" cy="650"/>
            </a:xfrm>
            <a:custGeom>
              <a:avLst/>
              <a:gdLst/>
              <a:ahLst/>
              <a:cxnLst/>
              <a:rect l="l" t="t" r="r" b="b"/>
              <a:pathLst>
                <a:path w="43" h="26" extrusionOk="0">
                  <a:moveTo>
                    <a:pt x="21" y="1"/>
                  </a:moveTo>
                  <a:lnTo>
                    <a:pt x="0" y="14"/>
                  </a:lnTo>
                  <a:lnTo>
                    <a:pt x="21" y="26"/>
                  </a:lnTo>
                  <a:lnTo>
                    <a:pt x="42"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6"/>
            <p:cNvSpPr/>
            <p:nvPr/>
          </p:nvSpPr>
          <p:spPr>
            <a:xfrm>
              <a:off x="1847400" y="1887875"/>
              <a:ext cx="575" cy="2850"/>
            </a:xfrm>
            <a:custGeom>
              <a:avLst/>
              <a:gdLst/>
              <a:ahLst/>
              <a:cxnLst/>
              <a:rect l="l" t="t" r="r" b="b"/>
              <a:pathLst>
                <a:path w="23" h="114" extrusionOk="0">
                  <a:moveTo>
                    <a:pt x="22" y="0"/>
                  </a:moveTo>
                  <a:lnTo>
                    <a:pt x="1" y="12"/>
                  </a:lnTo>
                  <a:lnTo>
                    <a:pt x="1" y="113"/>
                  </a:lnTo>
                  <a:lnTo>
                    <a:pt x="21"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6"/>
            <p:cNvSpPr/>
            <p:nvPr/>
          </p:nvSpPr>
          <p:spPr>
            <a:xfrm>
              <a:off x="1846900" y="1887875"/>
              <a:ext cx="525" cy="2850"/>
            </a:xfrm>
            <a:custGeom>
              <a:avLst/>
              <a:gdLst/>
              <a:ahLst/>
              <a:cxnLst/>
              <a:rect l="l" t="t" r="r" b="b"/>
              <a:pathLst>
                <a:path w="21" h="114" extrusionOk="0">
                  <a:moveTo>
                    <a:pt x="0" y="0"/>
                  </a:moveTo>
                  <a:lnTo>
                    <a:pt x="0" y="102"/>
                  </a:lnTo>
                  <a:lnTo>
                    <a:pt x="21" y="113"/>
                  </a:lnTo>
                  <a:lnTo>
                    <a:pt x="21"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6"/>
            <p:cNvSpPr/>
            <p:nvPr/>
          </p:nvSpPr>
          <p:spPr>
            <a:xfrm>
              <a:off x="1841925" y="1884700"/>
              <a:ext cx="1075" cy="625"/>
            </a:xfrm>
            <a:custGeom>
              <a:avLst/>
              <a:gdLst/>
              <a:ahLst/>
              <a:cxnLst/>
              <a:rect l="l" t="t" r="r" b="b"/>
              <a:pathLst>
                <a:path w="43" h="25" extrusionOk="0">
                  <a:moveTo>
                    <a:pt x="21" y="1"/>
                  </a:moveTo>
                  <a:lnTo>
                    <a:pt x="1" y="12"/>
                  </a:lnTo>
                  <a:lnTo>
                    <a:pt x="21" y="24"/>
                  </a:lnTo>
                  <a:lnTo>
                    <a:pt x="43"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6"/>
            <p:cNvSpPr/>
            <p:nvPr/>
          </p:nvSpPr>
          <p:spPr>
            <a:xfrm>
              <a:off x="1842425" y="1885000"/>
              <a:ext cx="575" cy="2850"/>
            </a:xfrm>
            <a:custGeom>
              <a:avLst/>
              <a:gdLst/>
              <a:ahLst/>
              <a:cxnLst/>
              <a:rect l="l" t="t" r="r" b="b"/>
              <a:pathLst>
                <a:path w="23" h="114" extrusionOk="0">
                  <a:moveTo>
                    <a:pt x="23" y="0"/>
                  </a:moveTo>
                  <a:lnTo>
                    <a:pt x="1" y="12"/>
                  </a:lnTo>
                  <a:lnTo>
                    <a:pt x="1" y="114"/>
                  </a:lnTo>
                  <a:lnTo>
                    <a:pt x="23" y="102"/>
                  </a:lnTo>
                  <a:lnTo>
                    <a:pt x="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6"/>
            <p:cNvSpPr/>
            <p:nvPr/>
          </p:nvSpPr>
          <p:spPr>
            <a:xfrm>
              <a:off x="1841925" y="1885000"/>
              <a:ext cx="525" cy="2850"/>
            </a:xfrm>
            <a:custGeom>
              <a:avLst/>
              <a:gdLst/>
              <a:ahLst/>
              <a:cxnLst/>
              <a:rect l="l" t="t" r="r" b="b"/>
              <a:pathLst>
                <a:path w="21" h="114" extrusionOk="0">
                  <a:moveTo>
                    <a:pt x="1" y="0"/>
                  </a:moveTo>
                  <a:lnTo>
                    <a:pt x="1" y="102"/>
                  </a:lnTo>
                  <a:lnTo>
                    <a:pt x="21" y="114"/>
                  </a:lnTo>
                  <a:lnTo>
                    <a:pt x="21" y="12"/>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6"/>
            <p:cNvSpPr/>
            <p:nvPr/>
          </p:nvSpPr>
          <p:spPr>
            <a:xfrm>
              <a:off x="1836975" y="1881850"/>
              <a:ext cx="1075" cy="600"/>
            </a:xfrm>
            <a:custGeom>
              <a:avLst/>
              <a:gdLst/>
              <a:ahLst/>
              <a:cxnLst/>
              <a:rect l="l" t="t" r="r" b="b"/>
              <a:pathLst>
                <a:path w="43" h="24" extrusionOk="0">
                  <a:moveTo>
                    <a:pt x="22" y="0"/>
                  </a:moveTo>
                  <a:lnTo>
                    <a:pt x="0" y="12"/>
                  </a:lnTo>
                  <a:lnTo>
                    <a:pt x="22" y="24"/>
                  </a:lnTo>
                  <a:lnTo>
                    <a:pt x="42" y="12"/>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6"/>
            <p:cNvSpPr/>
            <p:nvPr/>
          </p:nvSpPr>
          <p:spPr>
            <a:xfrm>
              <a:off x="1837475" y="1882125"/>
              <a:ext cx="575" cy="2875"/>
            </a:xfrm>
            <a:custGeom>
              <a:avLst/>
              <a:gdLst/>
              <a:ahLst/>
              <a:cxnLst/>
              <a:rect l="l" t="t" r="r" b="b"/>
              <a:pathLst>
                <a:path w="23" h="115" extrusionOk="0">
                  <a:moveTo>
                    <a:pt x="22" y="1"/>
                  </a:moveTo>
                  <a:lnTo>
                    <a:pt x="2" y="13"/>
                  </a:lnTo>
                  <a:lnTo>
                    <a:pt x="0" y="114"/>
                  </a:lnTo>
                  <a:lnTo>
                    <a:pt x="22" y="102"/>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6"/>
            <p:cNvSpPr/>
            <p:nvPr/>
          </p:nvSpPr>
          <p:spPr>
            <a:xfrm>
              <a:off x="1836975" y="1882125"/>
              <a:ext cx="550" cy="2875"/>
            </a:xfrm>
            <a:custGeom>
              <a:avLst/>
              <a:gdLst/>
              <a:ahLst/>
              <a:cxnLst/>
              <a:rect l="l" t="t" r="r" b="b"/>
              <a:pathLst>
                <a:path w="22" h="115" extrusionOk="0">
                  <a:moveTo>
                    <a:pt x="0" y="1"/>
                  </a:moveTo>
                  <a:lnTo>
                    <a:pt x="0" y="102"/>
                  </a:lnTo>
                  <a:lnTo>
                    <a:pt x="20" y="114"/>
                  </a:lnTo>
                  <a:lnTo>
                    <a:pt x="22" y="13"/>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6"/>
            <p:cNvSpPr/>
            <p:nvPr/>
          </p:nvSpPr>
          <p:spPr>
            <a:xfrm>
              <a:off x="1832000" y="1878975"/>
              <a:ext cx="1075" cy="600"/>
            </a:xfrm>
            <a:custGeom>
              <a:avLst/>
              <a:gdLst/>
              <a:ahLst/>
              <a:cxnLst/>
              <a:rect l="l" t="t" r="r" b="b"/>
              <a:pathLst>
                <a:path w="43" h="24" extrusionOk="0">
                  <a:moveTo>
                    <a:pt x="22" y="1"/>
                  </a:moveTo>
                  <a:lnTo>
                    <a:pt x="0" y="12"/>
                  </a:lnTo>
                  <a:lnTo>
                    <a:pt x="22" y="24"/>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6"/>
            <p:cNvSpPr/>
            <p:nvPr/>
          </p:nvSpPr>
          <p:spPr>
            <a:xfrm>
              <a:off x="1832550" y="1879275"/>
              <a:ext cx="525" cy="2850"/>
            </a:xfrm>
            <a:custGeom>
              <a:avLst/>
              <a:gdLst/>
              <a:ahLst/>
              <a:cxnLst/>
              <a:rect l="l" t="t" r="r" b="b"/>
              <a:pathLst>
                <a:path w="21" h="114" extrusionOk="0">
                  <a:moveTo>
                    <a:pt x="20" y="0"/>
                  </a:moveTo>
                  <a:lnTo>
                    <a:pt x="0" y="12"/>
                  </a:lnTo>
                  <a:lnTo>
                    <a:pt x="0" y="113"/>
                  </a:lnTo>
                  <a:lnTo>
                    <a:pt x="20" y="102"/>
                  </a:lnTo>
                  <a:lnTo>
                    <a:pt x="2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6"/>
            <p:cNvSpPr/>
            <p:nvPr/>
          </p:nvSpPr>
          <p:spPr>
            <a:xfrm>
              <a:off x="1832000" y="1879275"/>
              <a:ext cx="575" cy="2850"/>
            </a:xfrm>
            <a:custGeom>
              <a:avLst/>
              <a:gdLst/>
              <a:ahLst/>
              <a:cxnLst/>
              <a:rect l="l" t="t" r="r" b="b"/>
              <a:pathLst>
                <a:path w="23" h="114" extrusionOk="0">
                  <a:moveTo>
                    <a:pt x="0" y="0"/>
                  </a:moveTo>
                  <a:lnTo>
                    <a:pt x="0" y="102"/>
                  </a:lnTo>
                  <a:lnTo>
                    <a:pt x="22" y="113"/>
                  </a:lnTo>
                  <a:lnTo>
                    <a:pt x="22" y="12"/>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6"/>
            <p:cNvSpPr/>
            <p:nvPr/>
          </p:nvSpPr>
          <p:spPr>
            <a:xfrm>
              <a:off x="1827075" y="1876125"/>
              <a:ext cx="1025" cy="600"/>
            </a:xfrm>
            <a:custGeom>
              <a:avLst/>
              <a:gdLst/>
              <a:ahLst/>
              <a:cxnLst/>
              <a:rect l="l" t="t" r="r" b="b"/>
              <a:pathLst>
                <a:path w="41" h="24" extrusionOk="0">
                  <a:moveTo>
                    <a:pt x="20" y="0"/>
                  </a:moveTo>
                  <a:lnTo>
                    <a:pt x="0" y="12"/>
                  </a:lnTo>
                  <a:lnTo>
                    <a:pt x="20" y="23"/>
                  </a:lnTo>
                  <a:lnTo>
                    <a:pt x="41" y="12"/>
                  </a:lnTo>
                  <a:lnTo>
                    <a:pt x="2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6"/>
            <p:cNvSpPr/>
            <p:nvPr/>
          </p:nvSpPr>
          <p:spPr>
            <a:xfrm>
              <a:off x="1827575" y="1876400"/>
              <a:ext cx="525" cy="2850"/>
            </a:xfrm>
            <a:custGeom>
              <a:avLst/>
              <a:gdLst/>
              <a:ahLst/>
              <a:cxnLst/>
              <a:rect l="l" t="t" r="r" b="b"/>
              <a:pathLst>
                <a:path w="21" h="114" extrusionOk="0">
                  <a:moveTo>
                    <a:pt x="21" y="1"/>
                  </a:moveTo>
                  <a:lnTo>
                    <a:pt x="0" y="12"/>
                  </a:lnTo>
                  <a:lnTo>
                    <a:pt x="0" y="114"/>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6"/>
            <p:cNvSpPr/>
            <p:nvPr/>
          </p:nvSpPr>
          <p:spPr>
            <a:xfrm>
              <a:off x="1827025" y="1876400"/>
              <a:ext cx="575" cy="2850"/>
            </a:xfrm>
            <a:custGeom>
              <a:avLst/>
              <a:gdLst/>
              <a:ahLst/>
              <a:cxnLst/>
              <a:rect l="l" t="t" r="r" b="b"/>
              <a:pathLst>
                <a:path w="23" h="114" extrusionOk="0">
                  <a:moveTo>
                    <a:pt x="2" y="1"/>
                  </a:moveTo>
                  <a:lnTo>
                    <a:pt x="1"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6"/>
            <p:cNvSpPr/>
            <p:nvPr/>
          </p:nvSpPr>
          <p:spPr>
            <a:xfrm>
              <a:off x="1822100" y="1873250"/>
              <a:ext cx="1075" cy="650"/>
            </a:xfrm>
            <a:custGeom>
              <a:avLst/>
              <a:gdLst/>
              <a:ahLst/>
              <a:cxnLst/>
              <a:rect l="l" t="t" r="r" b="b"/>
              <a:pathLst>
                <a:path w="43" h="26" extrusionOk="0">
                  <a:moveTo>
                    <a:pt x="21" y="1"/>
                  </a:moveTo>
                  <a:lnTo>
                    <a:pt x="1" y="12"/>
                  </a:lnTo>
                  <a:lnTo>
                    <a:pt x="21" y="25"/>
                  </a:lnTo>
                  <a:lnTo>
                    <a:pt x="43" y="12"/>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6"/>
            <p:cNvSpPr/>
            <p:nvPr/>
          </p:nvSpPr>
          <p:spPr>
            <a:xfrm>
              <a:off x="1822600" y="1873550"/>
              <a:ext cx="575" cy="2850"/>
            </a:xfrm>
            <a:custGeom>
              <a:avLst/>
              <a:gdLst/>
              <a:ahLst/>
              <a:cxnLst/>
              <a:rect l="l" t="t" r="r" b="b"/>
              <a:pathLst>
                <a:path w="23" h="114" extrusionOk="0">
                  <a:moveTo>
                    <a:pt x="23" y="0"/>
                  </a:moveTo>
                  <a:lnTo>
                    <a:pt x="1" y="13"/>
                  </a:lnTo>
                  <a:lnTo>
                    <a:pt x="1" y="113"/>
                  </a:lnTo>
                  <a:lnTo>
                    <a:pt x="21" y="102"/>
                  </a:lnTo>
                  <a:lnTo>
                    <a:pt x="2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6"/>
            <p:cNvSpPr/>
            <p:nvPr/>
          </p:nvSpPr>
          <p:spPr>
            <a:xfrm>
              <a:off x="1822100" y="1873550"/>
              <a:ext cx="525" cy="2850"/>
            </a:xfrm>
            <a:custGeom>
              <a:avLst/>
              <a:gdLst/>
              <a:ahLst/>
              <a:cxnLst/>
              <a:rect l="l" t="t" r="r" b="b"/>
              <a:pathLst>
                <a:path w="21" h="114" extrusionOk="0">
                  <a:moveTo>
                    <a:pt x="1" y="0"/>
                  </a:moveTo>
                  <a:lnTo>
                    <a:pt x="1" y="102"/>
                  </a:lnTo>
                  <a:lnTo>
                    <a:pt x="21" y="113"/>
                  </a:lnTo>
                  <a:lnTo>
                    <a:pt x="21" y="13"/>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6"/>
            <p:cNvSpPr/>
            <p:nvPr/>
          </p:nvSpPr>
          <p:spPr>
            <a:xfrm>
              <a:off x="1817125" y="1870400"/>
              <a:ext cx="1075" cy="625"/>
            </a:xfrm>
            <a:custGeom>
              <a:avLst/>
              <a:gdLst/>
              <a:ahLst/>
              <a:cxnLst/>
              <a:rect l="l" t="t" r="r" b="b"/>
              <a:pathLst>
                <a:path w="43" h="25" extrusionOk="0">
                  <a:moveTo>
                    <a:pt x="21" y="0"/>
                  </a:moveTo>
                  <a:lnTo>
                    <a:pt x="1" y="12"/>
                  </a:lnTo>
                  <a:lnTo>
                    <a:pt x="21" y="25"/>
                  </a:lnTo>
                  <a:lnTo>
                    <a:pt x="43"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6"/>
            <p:cNvSpPr/>
            <p:nvPr/>
          </p:nvSpPr>
          <p:spPr>
            <a:xfrm>
              <a:off x="1817650" y="1870675"/>
              <a:ext cx="550" cy="2900"/>
            </a:xfrm>
            <a:custGeom>
              <a:avLst/>
              <a:gdLst/>
              <a:ahLst/>
              <a:cxnLst/>
              <a:rect l="l" t="t" r="r" b="b"/>
              <a:pathLst>
                <a:path w="22" h="116" extrusionOk="0">
                  <a:moveTo>
                    <a:pt x="22" y="1"/>
                  </a:moveTo>
                  <a:lnTo>
                    <a:pt x="0" y="14"/>
                  </a:lnTo>
                  <a:lnTo>
                    <a:pt x="0" y="115"/>
                  </a:lnTo>
                  <a:lnTo>
                    <a:pt x="22" y="102"/>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6"/>
            <p:cNvSpPr/>
            <p:nvPr/>
          </p:nvSpPr>
          <p:spPr>
            <a:xfrm>
              <a:off x="1817125" y="1870675"/>
              <a:ext cx="550" cy="2900"/>
            </a:xfrm>
            <a:custGeom>
              <a:avLst/>
              <a:gdLst/>
              <a:ahLst/>
              <a:cxnLst/>
              <a:rect l="l" t="t" r="r" b="b"/>
              <a:pathLst>
                <a:path w="22" h="116" extrusionOk="0">
                  <a:moveTo>
                    <a:pt x="1" y="1"/>
                  </a:moveTo>
                  <a:lnTo>
                    <a:pt x="1" y="102"/>
                  </a:lnTo>
                  <a:lnTo>
                    <a:pt x="21" y="115"/>
                  </a:lnTo>
                  <a:lnTo>
                    <a:pt x="21" y="1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6"/>
            <p:cNvSpPr/>
            <p:nvPr/>
          </p:nvSpPr>
          <p:spPr>
            <a:xfrm>
              <a:off x="1812175" y="1867525"/>
              <a:ext cx="1075" cy="650"/>
            </a:xfrm>
            <a:custGeom>
              <a:avLst/>
              <a:gdLst/>
              <a:ahLst/>
              <a:cxnLst/>
              <a:rect l="l" t="t" r="r" b="b"/>
              <a:pathLst>
                <a:path w="43" h="26" extrusionOk="0">
                  <a:moveTo>
                    <a:pt x="22" y="1"/>
                  </a:moveTo>
                  <a:lnTo>
                    <a:pt x="0" y="12"/>
                  </a:lnTo>
                  <a:lnTo>
                    <a:pt x="22" y="25"/>
                  </a:lnTo>
                  <a:lnTo>
                    <a:pt x="42" y="12"/>
                  </a:lnTo>
                  <a:lnTo>
                    <a:pt x="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6"/>
            <p:cNvSpPr/>
            <p:nvPr/>
          </p:nvSpPr>
          <p:spPr>
            <a:xfrm>
              <a:off x="1812675" y="1867825"/>
              <a:ext cx="575" cy="2875"/>
            </a:xfrm>
            <a:custGeom>
              <a:avLst/>
              <a:gdLst/>
              <a:ahLst/>
              <a:cxnLst/>
              <a:rect l="l" t="t" r="r" b="b"/>
              <a:pathLst>
                <a:path w="23" h="115" extrusionOk="0">
                  <a:moveTo>
                    <a:pt x="22" y="0"/>
                  </a:moveTo>
                  <a:lnTo>
                    <a:pt x="2" y="13"/>
                  </a:lnTo>
                  <a:lnTo>
                    <a:pt x="0" y="115"/>
                  </a:lnTo>
                  <a:lnTo>
                    <a:pt x="22" y="102"/>
                  </a:lnTo>
                  <a:lnTo>
                    <a:pt x="2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6"/>
            <p:cNvSpPr/>
            <p:nvPr/>
          </p:nvSpPr>
          <p:spPr>
            <a:xfrm>
              <a:off x="1812175" y="1867825"/>
              <a:ext cx="550" cy="2875"/>
            </a:xfrm>
            <a:custGeom>
              <a:avLst/>
              <a:gdLst/>
              <a:ahLst/>
              <a:cxnLst/>
              <a:rect l="l" t="t" r="r" b="b"/>
              <a:pathLst>
                <a:path w="22" h="115" extrusionOk="0">
                  <a:moveTo>
                    <a:pt x="0" y="0"/>
                  </a:moveTo>
                  <a:lnTo>
                    <a:pt x="0" y="102"/>
                  </a:lnTo>
                  <a:lnTo>
                    <a:pt x="20" y="115"/>
                  </a:lnTo>
                  <a:lnTo>
                    <a:pt x="22" y="1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6"/>
            <p:cNvSpPr/>
            <p:nvPr/>
          </p:nvSpPr>
          <p:spPr>
            <a:xfrm>
              <a:off x="1807200" y="1864675"/>
              <a:ext cx="1075" cy="625"/>
            </a:xfrm>
            <a:custGeom>
              <a:avLst/>
              <a:gdLst/>
              <a:ahLst/>
              <a:cxnLst/>
              <a:rect l="l" t="t" r="r" b="b"/>
              <a:pathLst>
                <a:path w="43" h="25" extrusionOk="0">
                  <a:moveTo>
                    <a:pt x="22" y="0"/>
                  </a:moveTo>
                  <a:lnTo>
                    <a:pt x="1" y="12"/>
                  </a:lnTo>
                  <a:lnTo>
                    <a:pt x="22" y="25"/>
                  </a:lnTo>
                  <a:lnTo>
                    <a:pt x="43" y="12"/>
                  </a:lnTo>
                  <a:lnTo>
                    <a:pt x="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6"/>
            <p:cNvSpPr/>
            <p:nvPr/>
          </p:nvSpPr>
          <p:spPr>
            <a:xfrm>
              <a:off x="1807750" y="1864950"/>
              <a:ext cx="525" cy="2900"/>
            </a:xfrm>
            <a:custGeom>
              <a:avLst/>
              <a:gdLst/>
              <a:ahLst/>
              <a:cxnLst/>
              <a:rect l="l" t="t" r="r" b="b"/>
              <a:pathLst>
                <a:path w="21" h="116" extrusionOk="0">
                  <a:moveTo>
                    <a:pt x="21" y="1"/>
                  </a:moveTo>
                  <a:lnTo>
                    <a:pt x="0" y="14"/>
                  </a:lnTo>
                  <a:lnTo>
                    <a:pt x="0" y="115"/>
                  </a:lnTo>
                  <a:lnTo>
                    <a:pt x="21" y="102"/>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6"/>
            <p:cNvSpPr/>
            <p:nvPr/>
          </p:nvSpPr>
          <p:spPr>
            <a:xfrm>
              <a:off x="1807200" y="1864950"/>
              <a:ext cx="575" cy="2900"/>
            </a:xfrm>
            <a:custGeom>
              <a:avLst/>
              <a:gdLst/>
              <a:ahLst/>
              <a:cxnLst/>
              <a:rect l="l" t="t" r="r" b="b"/>
              <a:pathLst>
                <a:path w="23" h="116" extrusionOk="0">
                  <a:moveTo>
                    <a:pt x="1" y="1"/>
                  </a:moveTo>
                  <a:lnTo>
                    <a:pt x="1" y="102"/>
                  </a:lnTo>
                  <a:lnTo>
                    <a:pt x="22" y="115"/>
                  </a:lnTo>
                  <a:lnTo>
                    <a:pt x="22" y="1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6"/>
            <p:cNvSpPr/>
            <p:nvPr/>
          </p:nvSpPr>
          <p:spPr>
            <a:xfrm>
              <a:off x="1802275" y="1861800"/>
              <a:ext cx="1025" cy="650"/>
            </a:xfrm>
            <a:custGeom>
              <a:avLst/>
              <a:gdLst/>
              <a:ahLst/>
              <a:cxnLst/>
              <a:rect l="l" t="t" r="r" b="b"/>
              <a:pathLst>
                <a:path w="41" h="26" extrusionOk="0">
                  <a:moveTo>
                    <a:pt x="21" y="0"/>
                  </a:moveTo>
                  <a:lnTo>
                    <a:pt x="0" y="13"/>
                  </a:lnTo>
                  <a:lnTo>
                    <a:pt x="21" y="25"/>
                  </a:lnTo>
                  <a:lnTo>
                    <a:pt x="41" y="12"/>
                  </a:lnTo>
                  <a:lnTo>
                    <a:pt x="2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6"/>
            <p:cNvSpPr/>
            <p:nvPr/>
          </p:nvSpPr>
          <p:spPr>
            <a:xfrm>
              <a:off x="1802775" y="1862100"/>
              <a:ext cx="525" cy="2875"/>
            </a:xfrm>
            <a:custGeom>
              <a:avLst/>
              <a:gdLst/>
              <a:ahLst/>
              <a:cxnLst/>
              <a:rect l="l" t="t" r="r" b="b"/>
              <a:pathLst>
                <a:path w="21" h="115" extrusionOk="0">
                  <a:moveTo>
                    <a:pt x="21" y="0"/>
                  </a:moveTo>
                  <a:lnTo>
                    <a:pt x="1" y="13"/>
                  </a:lnTo>
                  <a:lnTo>
                    <a:pt x="1" y="115"/>
                  </a:lnTo>
                  <a:lnTo>
                    <a:pt x="21" y="102"/>
                  </a:lnTo>
                  <a:lnTo>
                    <a:pt x="2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6"/>
            <p:cNvSpPr/>
            <p:nvPr/>
          </p:nvSpPr>
          <p:spPr>
            <a:xfrm>
              <a:off x="1802225" y="1862125"/>
              <a:ext cx="575" cy="2850"/>
            </a:xfrm>
            <a:custGeom>
              <a:avLst/>
              <a:gdLst/>
              <a:ahLst/>
              <a:cxnLst/>
              <a:rect l="l" t="t" r="r" b="b"/>
              <a:pathLst>
                <a:path w="23" h="114" extrusionOk="0">
                  <a:moveTo>
                    <a:pt x="2" y="0"/>
                  </a:moveTo>
                  <a:lnTo>
                    <a:pt x="1" y="101"/>
                  </a:lnTo>
                  <a:lnTo>
                    <a:pt x="23" y="114"/>
                  </a:lnTo>
                  <a:lnTo>
                    <a:pt x="23" y="12"/>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6"/>
            <p:cNvSpPr/>
            <p:nvPr/>
          </p:nvSpPr>
          <p:spPr>
            <a:xfrm>
              <a:off x="1881600" y="1907850"/>
              <a:ext cx="550" cy="950"/>
            </a:xfrm>
            <a:custGeom>
              <a:avLst/>
              <a:gdLst/>
              <a:ahLst/>
              <a:cxnLst/>
              <a:rect l="l" t="t" r="r" b="b"/>
              <a:pathLst>
                <a:path w="22" h="38" extrusionOk="0">
                  <a:moveTo>
                    <a:pt x="0" y="0"/>
                  </a:moveTo>
                  <a:lnTo>
                    <a:pt x="0" y="25"/>
                  </a:lnTo>
                  <a:lnTo>
                    <a:pt x="22" y="38"/>
                  </a:lnTo>
                  <a:lnTo>
                    <a:pt x="22" y="13"/>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6"/>
            <p:cNvSpPr/>
            <p:nvPr/>
          </p:nvSpPr>
          <p:spPr>
            <a:xfrm>
              <a:off x="1910200" y="1891950"/>
              <a:ext cx="25" cy="25"/>
            </a:xfrm>
            <a:custGeom>
              <a:avLst/>
              <a:gdLst/>
              <a:ahLst/>
              <a:cxnLst/>
              <a:rect l="l" t="t" r="r" b="b"/>
              <a:pathLst>
                <a:path w="1" h="1" extrusionOk="0">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6"/>
            <p:cNvSpPr/>
            <p:nvPr/>
          </p:nvSpPr>
          <p:spPr>
            <a:xfrm>
              <a:off x="1907175" y="1892750"/>
              <a:ext cx="1050" cy="650"/>
            </a:xfrm>
            <a:custGeom>
              <a:avLst/>
              <a:gdLst/>
              <a:ahLst/>
              <a:cxnLst/>
              <a:rect l="l" t="t" r="r" b="b"/>
              <a:pathLst>
                <a:path w="42" h="26" extrusionOk="0">
                  <a:moveTo>
                    <a:pt x="21" y="1"/>
                  </a:moveTo>
                  <a:lnTo>
                    <a:pt x="1" y="14"/>
                  </a:lnTo>
                  <a:lnTo>
                    <a:pt x="21" y="25"/>
                  </a:lnTo>
                  <a:lnTo>
                    <a:pt x="41" y="14"/>
                  </a:lnTo>
                  <a:lnTo>
                    <a:pt x="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6"/>
            <p:cNvSpPr/>
            <p:nvPr/>
          </p:nvSpPr>
          <p:spPr>
            <a:xfrm>
              <a:off x="1907700" y="1893075"/>
              <a:ext cx="525" cy="2850"/>
            </a:xfrm>
            <a:custGeom>
              <a:avLst/>
              <a:gdLst/>
              <a:ahLst/>
              <a:cxnLst/>
              <a:rect l="l" t="t" r="r" b="b"/>
              <a:pathLst>
                <a:path w="21" h="114" extrusionOk="0">
                  <a:moveTo>
                    <a:pt x="20" y="1"/>
                  </a:moveTo>
                  <a:lnTo>
                    <a:pt x="0" y="12"/>
                  </a:lnTo>
                  <a:lnTo>
                    <a:pt x="0" y="114"/>
                  </a:lnTo>
                  <a:lnTo>
                    <a:pt x="20" y="102"/>
                  </a:lnTo>
                  <a:lnTo>
                    <a:pt x="2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6"/>
            <p:cNvSpPr/>
            <p:nvPr/>
          </p:nvSpPr>
          <p:spPr>
            <a:xfrm>
              <a:off x="1907150" y="1893075"/>
              <a:ext cx="575" cy="2850"/>
            </a:xfrm>
            <a:custGeom>
              <a:avLst/>
              <a:gdLst/>
              <a:ahLst/>
              <a:cxnLst/>
              <a:rect l="l" t="t" r="r" b="b"/>
              <a:pathLst>
                <a:path w="23" h="114" extrusionOk="0">
                  <a:moveTo>
                    <a:pt x="2" y="1"/>
                  </a:moveTo>
                  <a:lnTo>
                    <a:pt x="0" y="102"/>
                  </a:lnTo>
                  <a:lnTo>
                    <a:pt x="22" y="114"/>
                  </a:lnTo>
                  <a:lnTo>
                    <a:pt x="22" y="12"/>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6"/>
            <p:cNvSpPr/>
            <p:nvPr/>
          </p:nvSpPr>
          <p:spPr>
            <a:xfrm>
              <a:off x="1802225" y="1862050"/>
              <a:ext cx="79925" cy="46750"/>
            </a:xfrm>
            <a:custGeom>
              <a:avLst/>
              <a:gdLst/>
              <a:ahLst/>
              <a:cxnLst/>
              <a:rect l="l" t="t" r="r" b="b"/>
              <a:pathLst>
                <a:path w="3197" h="1870" extrusionOk="0">
                  <a:moveTo>
                    <a:pt x="1" y="1"/>
                  </a:moveTo>
                  <a:lnTo>
                    <a:pt x="1" y="25"/>
                  </a:lnTo>
                  <a:lnTo>
                    <a:pt x="3197" y="1870"/>
                  </a:lnTo>
                  <a:lnTo>
                    <a:pt x="3197" y="1845"/>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6"/>
            <p:cNvSpPr/>
            <p:nvPr/>
          </p:nvSpPr>
          <p:spPr>
            <a:xfrm>
              <a:off x="1802225" y="1861725"/>
              <a:ext cx="80475" cy="46475"/>
            </a:xfrm>
            <a:custGeom>
              <a:avLst/>
              <a:gdLst/>
              <a:ahLst/>
              <a:cxnLst/>
              <a:rect l="l" t="t" r="r" b="b"/>
              <a:pathLst>
                <a:path w="3219" h="1859" extrusionOk="0">
                  <a:moveTo>
                    <a:pt x="24" y="1"/>
                  </a:moveTo>
                  <a:lnTo>
                    <a:pt x="1" y="14"/>
                  </a:lnTo>
                  <a:lnTo>
                    <a:pt x="3197" y="1858"/>
                  </a:lnTo>
                  <a:lnTo>
                    <a:pt x="3219" y="1845"/>
                  </a:lnTo>
                  <a:lnTo>
                    <a:pt x="2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6"/>
            <p:cNvSpPr/>
            <p:nvPr/>
          </p:nvSpPr>
          <p:spPr>
            <a:xfrm>
              <a:off x="1881600" y="1891625"/>
              <a:ext cx="28625" cy="16575"/>
            </a:xfrm>
            <a:custGeom>
              <a:avLst/>
              <a:gdLst/>
              <a:ahLst/>
              <a:cxnLst/>
              <a:rect l="l" t="t" r="r" b="b"/>
              <a:pathLst>
                <a:path w="1145" h="663" extrusionOk="0">
                  <a:moveTo>
                    <a:pt x="1122" y="1"/>
                  </a:moveTo>
                  <a:lnTo>
                    <a:pt x="0" y="649"/>
                  </a:lnTo>
                  <a:lnTo>
                    <a:pt x="22" y="662"/>
                  </a:lnTo>
                  <a:lnTo>
                    <a:pt x="1144" y="14"/>
                  </a:lnTo>
                  <a:lnTo>
                    <a:pt x="11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6"/>
            <p:cNvSpPr/>
            <p:nvPr/>
          </p:nvSpPr>
          <p:spPr>
            <a:xfrm>
              <a:off x="1882125" y="1891950"/>
              <a:ext cx="28100" cy="16850"/>
            </a:xfrm>
            <a:custGeom>
              <a:avLst/>
              <a:gdLst/>
              <a:ahLst/>
              <a:cxnLst/>
              <a:rect l="l" t="t" r="r" b="b"/>
              <a:pathLst>
                <a:path w="1124" h="674" extrusionOk="0">
                  <a:moveTo>
                    <a:pt x="1123" y="1"/>
                  </a:moveTo>
                  <a:lnTo>
                    <a:pt x="1" y="649"/>
                  </a:lnTo>
                  <a:lnTo>
                    <a:pt x="1" y="674"/>
                  </a:lnTo>
                  <a:lnTo>
                    <a:pt x="1123" y="26"/>
                  </a:lnTo>
                  <a:lnTo>
                    <a:pt x="112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6"/>
            <p:cNvSpPr/>
            <p:nvPr/>
          </p:nvSpPr>
          <p:spPr>
            <a:xfrm>
              <a:off x="1940525" y="1866450"/>
              <a:ext cx="1550" cy="875"/>
            </a:xfrm>
            <a:custGeom>
              <a:avLst/>
              <a:gdLst/>
              <a:ahLst/>
              <a:cxnLst/>
              <a:rect l="l" t="t" r="r" b="b"/>
              <a:pathLst>
                <a:path w="62" h="35" extrusionOk="0">
                  <a:moveTo>
                    <a:pt x="40" y="0"/>
                  </a:moveTo>
                  <a:lnTo>
                    <a:pt x="1" y="22"/>
                  </a:lnTo>
                  <a:lnTo>
                    <a:pt x="24" y="35"/>
                  </a:lnTo>
                  <a:lnTo>
                    <a:pt x="62" y="13"/>
                  </a:lnTo>
                  <a:lnTo>
                    <a:pt x="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6"/>
            <p:cNvSpPr/>
            <p:nvPr/>
          </p:nvSpPr>
          <p:spPr>
            <a:xfrm>
              <a:off x="1947750" y="1849500"/>
              <a:ext cx="600" cy="13675"/>
            </a:xfrm>
            <a:custGeom>
              <a:avLst/>
              <a:gdLst/>
              <a:ahLst/>
              <a:cxnLst/>
              <a:rect l="l" t="t" r="r" b="b"/>
              <a:pathLst>
                <a:path w="24" h="547" extrusionOk="0">
                  <a:moveTo>
                    <a:pt x="0" y="1"/>
                  </a:moveTo>
                  <a:lnTo>
                    <a:pt x="2" y="533"/>
                  </a:lnTo>
                  <a:lnTo>
                    <a:pt x="24" y="546"/>
                  </a:lnTo>
                  <a:lnTo>
                    <a:pt x="22" y="1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6"/>
            <p:cNvSpPr/>
            <p:nvPr/>
          </p:nvSpPr>
          <p:spPr>
            <a:xfrm>
              <a:off x="1945325" y="1849500"/>
              <a:ext cx="3000" cy="1750"/>
            </a:xfrm>
            <a:custGeom>
              <a:avLst/>
              <a:gdLst/>
              <a:ahLst/>
              <a:cxnLst/>
              <a:rect l="l" t="t" r="r" b="b"/>
              <a:pathLst>
                <a:path w="120" h="70" extrusionOk="0">
                  <a:moveTo>
                    <a:pt x="97" y="1"/>
                  </a:moveTo>
                  <a:lnTo>
                    <a:pt x="0" y="56"/>
                  </a:lnTo>
                  <a:lnTo>
                    <a:pt x="22" y="69"/>
                  </a:lnTo>
                  <a:lnTo>
                    <a:pt x="119" y="12"/>
                  </a:lnTo>
                  <a:lnTo>
                    <a:pt x="9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6"/>
            <p:cNvSpPr/>
            <p:nvPr/>
          </p:nvSpPr>
          <p:spPr>
            <a:xfrm>
              <a:off x="1932825" y="1870900"/>
              <a:ext cx="1525" cy="900"/>
            </a:xfrm>
            <a:custGeom>
              <a:avLst/>
              <a:gdLst/>
              <a:ahLst/>
              <a:cxnLst/>
              <a:rect l="l" t="t" r="r" b="b"/>
              <a:pathLst>
                <a:path w="61" h="36" extrusionOk="0">
                  <a:moveTo>
                    <a:pt x="39" y="0"/>
                  </a:moveTo>
                  <a:lnTo>
                    <a:pt x="0" y="24"/>
                  </a:lnTo>
                  <a:lnTo>
                    <a:pt x="22" y="35"/>
                  </a:lnTo>
                  <a:lnTo>
                    <a:pt x="61" y="13"/>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6"/>
            <p:cNvSpPr/>
            <p:nvPr/>
          </p:nvSpPr>
          <p:spPr>
            <a:xfrm>
              <a:off x="1922450" y="1876875"/>
              <a:ext cx="1550" cy="900"/>
            </a:xfrm>
            <a:custGeom>
              <a:avLst/>
              <a:gdLst/>
              <a:ahLst/>
              <a:cxnLst/>
              <a:rect l="l" t="t" r="r" b="b"/>
              <a:pathLst>
                <a:path w="62" h="36" extrusionOk="0">
                  <a:moveTo>
                    <a:pt x="39" y="1"/>
                  </a:moveTo>
                  <a:lnTo>
                    <a:pt x="0" y="24"/>
                  </a:lnTo>
                  <a:lnTo>
                    <a:pt x="24" y="35"/>
                  </a:lnTo>
                  <a:lnTo>
                    <a:pt x="61" y="14"/>
                  </a:lnTo>
                  <a:lnTo>
                    <a:pt x="3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6"/>
            <p:cNvSpPr/>
            <p:nvPr/>
          </p:nvSpPr>
          <p:spPr>
            <a:xfrm>
              <a:off x="1920500" y="1862825"/>
              <a:ext cx="27850" cy="16100"/>
            </a:xfrm>
            <a:custGeom>
              <a:avLst/>
              <a:gdLst/>
              <a:ahLst/>
              <a:cxnLst/>
              <a:rect l="l" t="t" r="r" b="b"/>
              <a:pathLst>
                <a:path w="1114" h="644" extrusionOk="0">
                  <a:moveTo>
                    <a:pt x="1092" y="0"/>
                  </a:moveTo>
                  <a:lnTo>
                    <a:pt x="0" y="631"/>
                  </a:lnTo>
                  <a:lnTo>
                    <a:pt x="22" y="644"/>
                  </a:lnTo>
                  <a:lnTo>
                    <a:pt x="1114" y="13"/>
                  </a:lnTo>
                  <a:lnTo>
                    <a:pt x="109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6"/>
            <p:cNvSpPr/>
            <p:nvPr/>
          </p:nvSpPr>
          <p:spPr>
            <a:xfrm>
              <a:off x="1941525" y="1850875"/>
              <a:ext cx="4375" cy="15925"/>
            </a:xfrm>
            <a:custGeom>
              <a:avLst/>
              <a:gdLst/>
              <a:ahLst/>
              <a:cxnLst/>
              <a:rect l="l" t="t" r="r" b="b"/>
              <a:pathLst>
                <a:path w="175" h="637" extrusionOk="0">
                  <a:moveTo>
                    <a:pt x="152" y="1"/>
                  </a:moveTo>
                  <a:lnTo>
                    <a:pt x="0" y="623"/>
                  </a:lnTo>
                  <a:lnTo>
                    <a:pt x="22" y="636"/>
                  </a:lnTo>
                  <a:lnTo>
                    <a:pt x="174" y="14"/>
                  </a:lnTo>
                  <a:lnTo>
                    <a:pt x="15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6"/>
            <p:cNvSpPr/>
            <p:nvPr/>
          </p:nvSpPr>
          <p:spPr>
            <a:xfrm>
              <a:off x="1940525" y="1851425"/>
              <a:ext cx="4425" cy="15900"/>
            </a:xfrm>
            <a:custGeom>
              <a:avLst/>
              <a:gdLst/>
              <a:ahLst/>
              <a:cxnLst/>
              <a:rect l="l" t="t" r="r" b="b"/>
              <a:pathLst>
                <a:path w="177" h="636" extrusionOk="0">
                  <a:moveTo>
                    <a:pt x="155" y="1"/>
                  </a:moveTo>
                  <a:lnTo>
                    <a:pt x="1" y="623"/>
                  </a:lnTo>
                  <a:lnTo>
                    <a:pt x="24" y="636"/>
                  </a:lnTo>
                  <a:lnTo>
                    <a:pt x="176" y="14"/>
                  </a:lnTo>
                  <a:lnTo>
                    <a:pt x="15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6"/>
            <p:cNvSpPr/>
            <p:nvPr/>
          </p:nvSpPr>
          <p:spPr>
            <a:xfrm>
              <a:off x="1944375" y="1850875"/>
              <a:ext cx="1525" cy="900"/>
            </a:xfrm>
            <a:custGeom>
              <a:avLst/>
              <a:gdLst/>
              <a:ahLst/>
              <a:cxnLst/>
              <a:rect l="l" t="t" r="r" b="b"/>
              <a:pathLst>
                <a:path w="61" h="36" extrusionOk="0">
                  <a:moveTo>
                    <a:pt x="38" y="1"/>
                  </a:moveTo>
                  <a:lnTo>
                    <a:pt x="1" y="23"/>
                  </a:lnTo>
                  <a:lnTo>
                    <a:pt x="22" y="36"/>
                  </a:lnTo>
                  <a:lnTo>
                    <a:pt x="60" y="14"/>
                  </a:lnTo>
                  <a:lnTo>
                    <a:pt x="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6"/>
            <p:cNvSpPr/>
            <p:nvPr/>
          </p:nvSpPr>
          <p:spPr>
            <a:xfrm>
              <a:off x="1941125" y="1851225"/>
              <a:ext cx="4775" cy="16100"/>
            </a:xfrm>
            <a:custGeom>
              <a:avLst/>
              <a:gdLst/>
              <a:ahLst/>
              <a:cxnLst/>
              <a:rect l="l" t="t" r="r" b="b"/>
              <a:pathLst>
                <a:path w="191" h="644" extrusionOk="0">
                  <a:moveTo>
                    <a:pt x="190" y="0"/>
                  </a:moveTo>
                  <a:lnTo>
                    <a:pt x="152" y="22"/>
                  </a:lnTo>
                  <a:lnTo>
                    <a:pt x="0" y="644"/>
                  </a:lnTo>
                  <a:lnTo>
                    <a:pt x="38" y="622"/>
                  </a:lnTo>
                  <a:lnTo>
                    <a:pt x="19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6"/>
            <p:cNvSpPr/>
            <p:nvPr/>
          </p:nvSpPr>
          <p:spPr>
            <a:xfrm>
              <a:off x="1933800" y="1855350"/>
              <a:ext cx="4375" cy="15900"/>
            </a:xfrm>
            <a:custGeom>
              <a:avLst/>
              <a:gdLst/>
              <a:ahLst/>
              <a:cxnLst/>
              <a:rect l="l" t="t" r="r" b="b"/>
              <a:pathLst>
                <a:path w="175" h="636" extrusionOk="0">
                  <a:moveTo>
                    <a:pt x="152" y="0"/>
                  </a:moveTo>
                  <a:lnTo>
                    <a:pt x="0" y="622"/>
                  </a:lnTo>
                  <a:lnTo>
                    <a:pt x="22" y="635"/>
                  </a:lnTo>
                  <a:lnTo>
                    <a:pt x="174" y="13"/>
                  </a:lnTo>
                  <a:lnTo>
                    <a:pt x="15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6"/>
            <p:cNvSpPr/>
            <p:nvPr/>
          </p:nvSpPr>
          <p:spPr>
            <a:xfrm>
              <a:off x="1937600" y="1851425"/>
              <a:ext cx="7350" cy="4275"/>
            </a:xfrm>
            <a:custGeom>
              <a:avLst/>
              <a:gdLst/>
              <a:ahLst/>
              <a:cxnLst/>
              <a:rect l="l" t="t" r="r" b="b"/>
              <a:pathLst>
                <a:path w="294" h="171" extrusionOk="0">
                  <a:moveTo>
                    <a:pt x="272" y="1"/>
                  </a:moveTo>
                  <a:lnTo>
                    <a:pt x="0" y="157"/>
                  </a:lnTo>
                  <a:lnTo>
                    <a:pt x="22" y="170"/>
                  </a:lnTo>
                  <a:lnTo>
                    <a:pt x="293" y="14"/>
                  </a:lnTo>
                  <a:lnTo>
                    <a:pt x="27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6"/>
            <p:cNvSpPr/>
            <p:nvPr/>
          </p:nvSpPr>
          <p:spPr>
            <a:xfrm>
              <a:off x="1936625" y="1855350"/>
              <a:ext cx="1550" cy="900"/>
            </a:xfrm>
            <a:custGeom>
              <a:avLst/>
              <a:gdLst/>
              <a:ahLst/>
              <a:cxnLst/>
              <a:rect l="l" t="t" r="r" b="b"/>
              <a:pathLst>
                <a:path w="62" h="36" extrusionOk="0">
                  <a:moveTo>
                    <a:pt x="39" y="0"/>
                  </a:moveTo>
                  <a:lnTo>
                    <a:pt x="0" y="24"/>
                  </a:lnTo>
                  <a:lnTo>
                    <a:pt x="22" y="35"/>
                  </a:lnTo>
                  <a:lnTo>
                    <a:pt x="61" y="13"/>
                  </a:lnTo>
                  <a:lnTo>
                    <a:pt x="3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6"/>
            <p:cNvSpPr/>
            <p:nvPr/>
          </p:nvSpPr>
          <p:spPr>
            <a:xfrm>
              <a:off x="1932825" y="1855925"/>
              <a:ext cx="4375" cy="15875"/>
            </a:xfrm>
            <a:custGeom>
              <a:avLst/>
              <a:gdLst/>
              <a:ahLst/>
              <a:cxnLst/>
              <a:rect l="l" t="t" r="r" b="b"/>
              <a:pathLst>
                <a:path w="175" h="635" extrusionOk="0">
                  <a:moveTo>
                    <a:pt x="152" y="1"/>
                  </a:moveTo>
                  <a:lnTo>
                    <a:pt x="0" y="623"/>
                  </a:lnTo>
                  <a:lnTo>
                    <a:pt x="22" y="634"/>
                  </a:lnTo>
                  <a:lnTo>
                    <a:pt x="174" y="12"/>
                  </a:lnTo>
                  <a:lnTo>
                    <a:pt x="15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6"/>
            <p:cNvSpPr/>
            <p:nvPr/>
          </p:nvSpPr>
          <p:spPr>
            <a:xfrm>
              <a:off x="1924500" y="1875725"/>
              <a:ext cx="1550" cy="900"/>
            </a:xfrm>
            <a:custGeom>
              <a:avLst/>
              <a:gdLst/>
              <a:ahLst/>
              <a:cxnLst/>
              <a:rect l="l" t="t" r="r" b="b"/>
              <a:pathLst>
                <a:path w="62" h="36" extrusionOk="0">
                  <a:moveTo>
                    <a:pt x="40" y="0"/>
                  </a:moveTo>
                  <a:lnTo>
                    <a:pt x="1" y="22"/>
                  </a:lnTo>
                  <a:lnTo>
                    <a:pt x="23" y="35"/>
                  </a:lnTo>
                  <a:lnTo>
                    <a:pt x="62" y="12"/>
                  </a:lnTo>
                  <a:lnTo>
                    <a:pt x="4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6"/>
            <p:cNvSpPr/>
            <p:nvPr/>
          </p:nvSpPr>
          <p:spPr>
            <a:xfrm>
              <a:off x="1925500" y="1860125"/>
              <a:ext cx="4375" cy="15900"/>
            </a:xfrm>
            <a:custGeom>
              <a:avLst/>
              <a:gdLst/>
              <a:ahLst/>
              <a:cxnLst/>
              <a:rect l="l" t="t" r="r" b="b"/>
              <a:pathLst>
                <a:path w="175" h="636" extrusionOk="0">
                  <a:moveTo>
                    <a:pt x="152" y="1"/>
                  </a:moveTo>
                  <a:lnTo>
                    <a:pt x="0" y="624"/>
                  </a:lnTo>
                  <a:lnTo>
                    <a:pt x="22" y="636"/>
                  </a:lnTo>
                  <a:lnTo>
                    <a:pt x="174" y="14"/>
                  </a:lnTo>
                  <a:lnTo>
                    <a:pt x="15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6"/>
            <p:cNvSpPr/>
            <p:nvPr/>
          </p:nvSpPr>
          <p:spPr>
            <a:xfrm>
              <a:off x="1929300" y="1855925"/>
              <a:ext cx="7900" cy="4550"/>
            </a:xfrm>
            <a:custGeom>
              <a:avLst/>
              <a:gdLst/>
              <a:ahLst/>
              <a:cxnLst/>
              <a:rect l="l" t="t" r="r" b="b"/>
              <a:pathLst>
                <a:path w="316" h="182" extrusionOk="0">
                  <a:moveTo>
                    <a:pt x="293" y="1"/>
                  </a:moveTo>
                  <a:lnTo>
                    <a:pt x="0" y="169"/>
                  </a:lnTo>
                  <a:lnTo>
                    <a:pt x="22" y="182"/>
                  </a:lnTo>
                  <a:lnTo>
                    <a:pt x="315" y="12"/>
                  </a:lnTo>
                  <a:lnTo>
                    <a:pt x="29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6"/>
            <p:cNvSpPr/>
            <p:nvPr/>
          </p:nvSpPr>
          <p:spPr>
            <a:xfrm>
              <a:off x="1928325" y="1860125"/>
              <a:ext cx="1550" cy="925"/>
            </a:xfrm>
            <a:custGeom>
              <a:avLst/>
              <a:gdLst/>
              <a:ahLst/>
              <a:cxnLst/>
              <a:rect l="l" t="t" r="r" b="b"/>
              <a:pathLst>
                <a:path w="62" h="37" extrusionOk="0">
                  <a:moveTo>
                    <a:pt x="39" y="1"/>
                  </a:moveTo>
                  <a:lnTo>
                    <a:pt x="0" y="24"/>
                  </a:lnTo>
                  <a:lnTo>
                    <a:pt x="22" y="37"/>
                  </a:lnTo>
                  <a:lnTo>
                    <a:pt x="61" y="14"/>
                  </a:lnTo>
                  <a:lnTo>
                    <a:pt x="3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6"/>
            <p:cNvSpPr/>
            <p:nvPr/>
          </p:nvSpPr>
          <p:spPr>
            <a:xfrm>
              <a:off x="1924500" y="1860700"/>
              <a:ext cx="4375" cy="15925"/>
            </a:xfrm>
            <a:custGeom>
              <a:avLst/>
              <a:gdLst/>
              <a:ahLst/>
              <a:cxnLst/>
              <a:rect l="l" t="t" r="r" b="b"/>
              <a:pathLst>
                <a:path w="175" h="637" extrusionOk="0">
                  <a:moveTo>
                    <a:pt x="153" y="1"/>
                  </a:moveTo>
                  <a:lnTo>
                    <a:pt x="1" y="623"/>
                  </a:lnTo>
                  <a:lnTo>
                    <a:pt x="23" y="636"/>
                  </a:lnTo>
                  <a:lnTo>
                    <a:pt x="175" y="14"/>
                  </a:lnTo>
                  <a:lnTo>
                    <a:pt x="15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6"/>
            <p:cNvSpPr/>
            <p:nvPr/>
          </p:nvSpPr>
          <p:spPr>
            <a:xfrm>
              <a:off x="1923425" y="1861325"/>
              <a:ext cx="4375" cy="15900"/>
            </a:xfrm>
            <a:custGeom>
              <a:avLst/>
              <a:gdLst/>
              <a:ahLst/>
              <a:cxnLst/>
              <a:rect l="l" t="t" r="r" b="b"/>
              <a:pathLst>
                <a:path w="175" h="636" extrusionOk="0">
                  <a:moveTo>
                    <a:pt x="153" y="1"/>
                  </a:moveTo>
                  <a:lnTo>
                    <a:pt x="0" y="623"/>
                  </a:lnTo>
                  <a:lnTo>
                    <a:pt x="22" y="636"/>
                  </a:lnTo>
                  <a:lnTo>
                    <a:pt x="174" y="14"/>
                  </a:lnTo>
                  <a:lnTo>
                    <a:pt x="153"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6"/>
            <p:cNvSpPr/>
            <p:nvPr/>
          </p:nvSpPr>
          <p:spPr>
            <a:xfrm>
              <a:off x="1927225" y="1860700"/>
              <a:ext cx="1650" cy="975"/>
            </a:xfrm>
            <a:custGeom>
              <a:avLst/>
              <a:gdLst/>
              <a:ahLst/>
              <a:cxnLst/>
              <a:rect l="l" t="t" r="r" b="b"/>
              <a:pathLst>
                <a:path w="66" h="39" extrusionOk="0">
                  <a:moveTo>
                    <a:pt x="44" y="1"/>
                  </a:moveTo>
                  <a:lnTo>
                    <a:pt x="1" y="26"/>
                  </a:lnTo>
                  <a:lnTo>
                    <a:pt x="22" y="39"/>
                  </a:lnTo>
                  <a:lnTo>
                    <a:pt x="66" y="14"/>
                  </a:lnTo>
                  <a:lnTo>
                    <a:pt x="4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6"/>
            <p:cNvSpPr/>
            <p:nvPr/>
          </p:nvSpPr>
          <p:spPr>
            <a:xfrm>
              <a:off x="1923025" y="1861650"/>
              <a:ext cx="4775" cy="16125"/>
            </a:xfrm>
            <a:custGeom>
              <a:avLst/>
              <a:gdLst/>
              <a:ahLst/>
              <a:cxnLst/>
              <a:rect l="l" t="t" r="r" b="b"/>
              <a:pathLst>
                <a:path w="191" h="645" extrusionOk="0">
                  <a:moveTo>
                    <a:pt x="190" y="1"/>
                  </a:moveTo>
                  <a:lnTo>
                    <a:pt x="153" y="22"/>
                  </a:lnTo>
                  <a:lnTo>
                    <a:pt x="1" y="644"/>
                  </a:lnTo>
                  <a:lnTo>
                    <a:pt x="38" y="623"/>
                  </a:lnTo>
                  <a:lnTo>
                    <a:pt x="1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6"/>
            <p:cNvSpPr/>
            <p:nvPr/>
          </p:nvSpPr>
          <p:spPr>
            <a:xfrm>
              <a:off x="1925050" y="1860450"/>
              <a:ext cx="4825" cy="16175"/>
            </a:xfrm>
            <a:custGeom>
              <a:avLst/>
              <a:gdLst/>
              <a:ahLst/>
              <a:cxnLst/>
              <a:rect l="l" t="t" r="r" b="b"/>
              <a:pathLst>
                <a:path w="193" h="647" extrusionOk="0">
                  <a:moveTo>
                    <a:pt x="192" y="1"/>
                  </a:moveTo>
                  <a:lnTo>
                    <a:pt x="153" y="24"/>
                  </a:lnTo>
                  <a:lnTo>
                    <a:pt x="1" y="646"/>
                  </a:lnTo>
                  <a:lnTo>
                    <a:pt x="40" y="623"/>
                  </a:lnTo>
                  <a:lnTo>
                    <a:pt x="1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6"/>
            <p:cNvSpPr/>
            <p:nvPr/>
          </p:nvSpPr>
          <p:spPr>
            <a:xfrm>
              <a:off x="1926300" y="1861325"/>
              <a:ext cx="1500" cy="900"/>
            </a:xfrm>
            <a:custGeom>
              <a:avLst/>
              <a:gdLst/>
              <a:ahLst/>
              <a:cxnLst/>
              <a:rect l="l" t="t" r="r" b="b"/>
              <a:pathLst>
                <a:path w="60" h="36" extrusionOk="0">
                  <a:moveTo>
                    <a:pt x="38" y="1"/>
                  </a:moveTo>
                  <a:lnTo>
                    <a:pt x="0" y="24"/>
                  </a:lnTo>
                  <a:lnTo>
                    <a:pt x="22" y="35"/>
                  </a:lnTo>
                  <a:lnTo>
                    <a:pt x="59" y="14"/>
                  </a:lnTo>
                  <a:lnTo>
                    <a:pt x="3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6"/>
            <p:cNvSpPr/>
            <p:nvPr/>
          </p:nvSpPr>
          <p:spPr>
            <a:xfrm>
              <a:off x="1922450" y="1861900"/>
              <a:ext cx="4400" cy="15875"/>
            </a:xfrm>
            <a:custGeom>
              <a:avLst/>
              <a:gdLst/>
              <a:ahLst/>
              <a:cxnLst/>
              <a:rect l="l" t="t" r="r" b="b"/>
              <a:pathLst>
                <a:path w="176" h="635" extrusionOk="0">
                  <a:moveTo>
                    <a:pt x="154" y="1"/>
                  </a:moveTo>
                  <a:lnTo>
                    <a:pt x="0" y="623"/>
                  </a:lnTo>
                  <a:lnTo>
                    <a:pt x="24" y="634"/>
                  </a:lnTo>
                  <a:lnTo>
                    <a:pt x="176" y="12"/>
                  </a:lnTo>
                  <a:lnTo>
                    <a:pt x="15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6"/>
            <p:cNvSpPr/>
            <p:nvPr/>
          </p:nvSpPr>
          <p:spPr>
            <a:xfrm>
              <a:off x="1920450" y="1865250"/>
              <a:ext cx="600" cy="13675"/>
            </a:xfrm>
            <a:custGeom>
              <a:avLst/>
              <a:gdLst/>
              <a:ahLst/>
              <a:cxnLst/>
              <a:rect l="l" t="t" r="r" b="b"/>
              <a:pathLst>
                <a:path w="24" h="547" extrusionOk="0">
                  <a:moveTo>
                    <a:pt x="1" y="0"/>
                  </a:moveTo>
                  <a:lnTo>
                    <a:pt x="2" y="534"/>
                  </a:lnTo>
                  <a:lnTo>
                    <a:pt x="24" y="547"/>
                  </a:lnTo>
                  <a:lnTo>
                    <a:pt x="22" y="13"/>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6"/>
            <p:cNvSpPr/>
            <p:nvPr/>
          </p:nvSpPr>
          <p:spPr>
            <a:xfrm>
              <a:off x="1920450" y="1861900"/>
              <a:ext cx="6400" cy="3700"/>
            </a:xfrm>
            <a:custGeom>
              <a:avLst/>
              <a:gdLst/>
              <a:ahLst/>
              <a:cxnLst/>
              <a:rect l="l" t="t" r="r" b="b"/>
              <a:pathLst>
                <a:path w="256" h="148" extrusionOk="0">
                  <a:moveTo>
                    <a:pt x="234" y="1"/>
                  </a:moveTo>
                  <a:lnTo>
                    <a:pt x="1" y="134"/>
                  </a:lnTo>
                  <a:lnTo>
                    <a:pt x="22" y="147"/>
                  </a:lnTo>
                  <a:lnTo>
                    <a:pt x="256" y="12"/>
                  </a:lnTo>
                  <a:lnTo>
                    <a:pt x="23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6"/>
            <p:cNvSpPr/>
            <p:nvPr/>
          </p:nvSpPr>
          <p:spPr>
            <a:xfrm>
              <a:off x="1920300" y="1848450"/>
              <a:ext cx="28750" cy="31825"/>
            </a:xfrm>
            <a:custGeom>
              <a:avLst/>
              <a:gdLst/>
              <a:ahLst/>
              <a:cxnLst/>
              <a:rect l="l" t="t" r="r" b="b"/>
              <a:pathLst>
                <a:path w="1150" h="1273" extrusionOk="0">
                  <a:moveTo>
                    <a:pt x="1120" y="54"/>
                  </a:moveTo>
                  <a:lnTo>
                    <a:pt x="1122" y="588"/>
                  </a:lnTo>
                  <a:lnTo>
                    <a:pt x="30" y="1219"/>
                  </a:lnTo>
                  <a:lnTo>
                    <a:pt x="28" y="685"/>
                  </a:lnTo>
                  <a:lnTo>
                    <a:pt x="262" y="550"/>
                  </a:lnTo>
                  <a:lnTo>
                    <a:pt x="299" y="529"/>
                  </a:lnTo>
                  <a:lnTo>
                    <a:pt x="343" y="504"/>
                  </a:lnTo>
                  <a:lnTo>
                    <a:pt x="382" y="481"/>
                  </a:lnTo>
                  <a:lnTo>
                    <a:pt x="675" y="311"/>
                  </a:lnTo>
                  <a:lnTo>
                    <a:pt x="714" y="289"/>
                  </a:lnTo>
                  <a:lnTo>
                    <a:pt x="985" y="133"/>
                  </a:lnTo>
                  <a:lnTo>
                    <a:pt x="1023" y="111"/>
                  </a:lnTo>
                  <a:lnTo>
                    <a:pt x="1120" y="54"/>
                  </a:lnTo>
                  <a:close/>
                  <a:moveTo>
                    <a:pt x="1148" y="1"/>
                  </a:moveTo>
                  <a:lnTo>
                    <a:pt x="1" y="664"/>
                  </a:lnTo>
                  <a:lnTo>
                    <a:pt x="2" y="1273"/>
                  </a:lnTo>
                  <a:lnTo>
                    <a:pt x="1149" y="610"/>
                  </a:lnTo>
                  <a:lnTo>
                    <a:pt x="114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6"/>
            <p:cNvSpPr/>
            <p:nvPr/>
          </p:nvSpPr>
          <p:spPr>
            <a:xfrm>
              <a:off x="1933350" y="1855675"/>
              <a:ext cx="4825" cy="16125"/>
            </a:xfrm>
            <a:custGeom>
              <a:avLst/>
              <a:gdLst/>
              <a:ahLst/>
              <a:cxnLst/>
              <a:rect l="l" t="t" r="r" b="b"/>
              <a:pathLst>
                <a:path w="193" h="645" extrusionOk="0">
                  <a:moveTo>
                    <a:pt x="192" y="0"/>
                  </a:moveTo>
                  <a:lnTo>
                    <a:pt x="153" y="22"/>
                  </a:lnTo>
                  <a:lnTo>
                    <a:pt x="1" y="644"/>
                  </a:lnTo>
                  <a:lnTo>
                    <a:pt x="40" y="622"/>
                  </a:lnTo>
                  <a:lnTo>
                    <a:pt x="1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6"/>
            <p:cNvSpPr/>
            <p:nvPr/>
          </p:nvSpPr>
          <p:spPr>
            <a:xfrm>
              <a:off x="1921000" y="1849800"/>
              <a:ext cx="27350" cy="29125"/>
            </a:xfrm>
            <a:custGeom>
              <a:avLst/>
              <a:gdLst/>
              <a:ahLst/>
              <a:cxnLst/>
              <a:rect l="l" t="t" r="r" b="b"/>
              <a:pathLst>
                <a:path w="1094" h="1165" extrusionOk="0">
                  <a:moveTo>
                    <a:pt x="1092" y="0"/>
                  </a:moveTo>
                  <a:lnTo>
                    <a:pt x="995" y="57"/>
                  </a:lnTo>
                  <a:lnTo>
                    <a:pt x="843" y="679"/>
                  </a:lnTo>
                  <a:lnTo>
                    <a:pt x="843" y="679"/>
                  </a:lnTo>
                  <a:lnTo>
                    <a:pt x="1094" y="534"/>
                  </a:lnTo>
                  <a:lnTo>
                    <a:pt x="1092" y="0"/>
                  </a:lnTo>
                  <a:close/>
                  <a:moveTo>
                    <a:pt x="843" y="679"/>
                  </a:moveTo>
                  <a:lnTo>
                    <a:pt x="805" y="701"/>
                  </a:lnTo>
                  <a:lnTo>
                    <a:pt x="805" y="701"/>
                  </a:lnTo>
                  <a:lnTo>
                    <a:pt x="805" y="701"/>
                  </a:lnTo>
                  <a:lnTo>
                    <a:pt x="843" y="679"/>
                  </a:lnTo>
                  <a:lnTo>
                    <a:pt x="843" y="679"/>
                  </a:lnTo>
                  <a:close/>
                  <a:moveTo>
                    <a:pt x="957" y="79"/>
                  </a:moveTo>
                  <a:lnTo>
                    <a:pt x="686" y="235"/>
                  </a:lnTo>
                  <a:lnTo>
                    <a:pt x="534" y="857"/>
                  </a:lnTo>
                  <a:lnTo>
                    <a:pt x="534" y="857"/>
                  </a:lnTo>
                  <a:lnTo>
                    <a:pt x="805" y="701"/>
                  </a:lnTo>
                  <a:lnTo>
                    <a:pt x="805" y="701"/>
                  </a:lnTo>
                  <a:lnTo>
                    <a:pt x="957" y="79"/>
                  </a:lnTo>
                  <a:close/>
                  <a:moveTo>
                    <a:pt x="534" y="857"/>
                  </a:moveTo>
                  <a:lnTo>
                    <a:pt x="533" y="858"/>
                  </a:lnTo>
                  <a:lnTo>
                    <a:pt x="533" y="858"/>
                  </a:lnTo>
                  <a:lnTo>
                    <a:pt x="534" y="857"/>
                  </a:lnTo>
                  <a:lnTo>
                    <a:pt x="534" y="857"/>
                  </a:lnTo>
                  <a:close/>
                  <a:moveTo>
                    <a:pt x="647" y="257"/>
                  </a:moveTo>
                  <a:lnTo>
                    <a:pt x="354" y="427"/>
                  </a:lnTo>
                  <a:lnTo>
                    <a:pt x="202" y="1049"/>
                  </a:lnTo>
                  <a:lnTo>
                    <a:pt x="175" y="1065"/>
                  </a:lnTo>
                  <a:lnTo>
                    <a:pt x="533" y="858"/>
                  </a:lnTo>
                  <a:lnTo>
                    <a:pt x="533" y="858"/>
                  </a:lnTo>
                  <a:lnTo>
                    <a:pt x="495" y="879"/>
                  </a:lnTo>
                  <a:lnTo>
                    <a:pt x="647" y="257"/>
                  </a:lnTo>
                  <a:close/>
                  <a:moveTo>
                    <a:pt x="175" y="1065"/>
                  </a:moveTo>
                  <a:lnTo>
                    <a:pt x="163" y="1072"/>
                  </a:lnTo>
                  <a:lnTo>
                    <a:pt x="163" y="1072"/>
                  </a:lnTo>
                  <a:lnTo>
                    <a:pt x="175" y="1065"/>
                  </a:lnTo>
                  <a:close/>
                  <a:moveTo>
                    <a:pt x="315" y="450"/>
                  </a:moveTo>
                  <a:lnTo>
                    <a:pt x="271" y="475"/>
                  </a:lnTo>
                  <a:lnTo>
                    <a:pt x="119" y="1097"/>
                  </a:lnTo>
                  <a:lnTo>
                    <a:pt x="82" y="1118"/>
                  </a:lnTo>
                  <a:lnTo>
                    <a:pt x="234" y="496"/>
                  </a:lnTo>
                  <a:lnTo>
                    <a:pt x="0" y="631"/>
                  </a:lnTo>
                  <a:lnTo>
                    <a:pt x="2" y="1165"/>
                  </a:lnTo>
                  <a:lnTo>
                    <a:pt x="163" y="1072"/>
                  </a:lnTo>
                  <a:lnTo>
                    <a:pt x="315" y="45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6"/>
            <p:cNvSpPr/>
            <p:nvPr/>
          </p:nvSpPr>
          <p:spPr>
            <a:xfrm>
              <a:off x="1919775" y="1848175"/>
              <a:ext cx="29225" cy="16875"/>
            </a:xfrm>
            <a:custGeom>
              <a:avLst/>
              <a:gdLst/>
              <a:ahLst/>
              <a:cxnLst/>
              <a:rect l="l" t="t" r="r" b="b"/>
              <a:pathLst>
                <a:path w="1169" h="675" extrusionOk="0">
                  <a:moveTo>
                    <a:pt x="1147" y="0"/>
                  </a:moveTo>
                  <a:lnTo>
                    <a:pt x="0" y="661"/>
                  </a:lnTo>
                  <a:lnTo>
                    <a:pt x="22" y="675"/>
                  </a:lnTo>
                  <a:lnTo>
                    <a:pt x="1169" y="12"/>
                  </a:lnTo>
                  <a:lnTo>
                    <a:pt x="11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6"/>
            <p:cNvSpPr/>
            <p:nvPr/>
          </p:nvSpPr>
          <p:spPr>
            <a:xfrm>
              <a:off x="1919775" y="1864700"/>
              <a:ext cx="600" cy="15575"/>
            </a:xfrm>
            <a:custGeom>
              <a:avLst/>
              <a:gdLst/>
              <a:ahLst/>
              <a:cxnLst/>
              <a:rect l="l" t="t" r="r" b="b"/>
              <a:pathLst>
                <a:path w="24" h="623" extrusionOk="0">
                  <a:moveTo>
                    <a:pt x="0" y="0"/>
                  </a:moveTo>
                  <a:lnTo>
                    <a:pt x="1" y="609"/>
                  </a:lnTo>
                  <a:lnTo>
                    <a:pt x="23" y="623"/>
                  </a:lnTo>
                  <a:lnTo>
                    <a:pt x="22" y="1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6"/>
            <p:cNvSpPr/>
            <p:nvPr/>
          </p:nvSpPr>
          <p:spPr>
            <a:xfrm>
              <a:off x="1813075" y="1902225"/>
              <a:ext cx="575" cy="1250"/>
            </a:xfrm>
            <a:custGeom>
              <a:avLst/>
              <a:gdLst/>
              <a:ahLst/>
              <a:cxnLst/>
              <a:rect l="l" t="t" r="r" b="b"/>
              <a:pathLst>
                <a:path w="23" h="50" extrusionOk="0">
                  <a:moveTo>
                    <a:pt x="22" y="0"/>
                  </a:moveTo>
                  <a:lnTo>
                    <a:pt x="0" y="12"/>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6"/>
            <p:cNvSpPr/>
            <p:nvPr/>
          </p:nvSpPr>
          <p:spPr>
            <a:xfrm>
              <a:off x="1813075" y="1908950"/>
              <a:ext cx="8575" cy="4975"/>
            </a:xfrm>
            <a:custGeom>
              <a:avLst/>
              <a:gdLst/>
              <a:ahLst/>
              <a:cxnLst/>
              <a:rect l="l" t="t" r="r" b="b"/>
              <a:pathLst>
                <a:path w="343" h="199" extrusionOk="0">
                  <a:moveTo>
                    <a:pt x="22" y="1"/>
                  </a:moveTo>
                  <a:lnTo>
                    <a:pt x="0" y="14"/>
                  </a:lnTo>
                  <a:lnTo>
                    <a:pt x="321" y="198"/>
                  </a:lnTo>
                  <a:lnTo>
                    <a:pt x="343" y="18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6"/>
            <p:cNvSpPr/>
            <p:nvPr/>
          </p:nvSpPr>
          <p:spPr>
            <a:xfrm>
              <a:off x="1821075" y="1911350"/>
              <a:ext cx="625" cy="2575"/>
            </a:xfrm>
            <a:custGeom>
              <a:avLst/>
              <a:gdLst/>
              <a:ahLst/>
              <a:cxnLst/>
              <a:rect l="l" t="t" r="r" b="b"/>
              <a:pathLst>
                <a:path w="25" h="103" extrusionOk="0">
                  <a:moveTo>
                    <a:pt x="24" y="1"/>
                  </a:moveTo>
                  <a:lnTo>
                    <a:pt x="1" y="12"/>
                  </a:lnTo>
                  <a:lnTo>
                    <a:pt x="1" y="102"/>
                  </a:lnTo>
                  <a:lnTo>
                    <a:pt x="23" y="91"/>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6"/>
            <p:cNvSpPr/>
            <p:nvPr/>
          </p:nvSpPr>
          <p:spPr>
            <a:xfrm>
              <a:off x="1813100" y="1895000"/>
              <a:ext cx="575" cy="1275"/>
            </a:xfrm>
            <a:custGeom>
              <a:avLst/>
              <a:gdLst/>
              <a:ahLst/>
              <a:cxnLst/>
              <a:rect l="l" t="t" r="r" b="b"/>
              <a:pathLst>
                <a:path w="23" h="51" extrusionOk="0">
                  <a:moveTo>
                    <a:pt x="23" y="1"/>
                  </a:moveTo>
                  <a:lnTo>
                    <a:pt x="1" y="14"/>
                  </a:lnTo>
                  <a:lnTo>
                    <a:pt x="1" y="50"/>
                  </a:lnTo>
                  <a:lnTo>
                    <a:pt x="23" y="37"/>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6"/>
            <p:cNvSpPr/>
            <p:nvPr/>
          </p:nvSpPr>
          <p:spPr>
            <a:xfrm>
              <a:off x="1813100" y="1887250"/>
              <a:ext cx="625" cy="1250"/>
            </a:xfrm>
            <a:custGeom>
              <a:avLst/>
              <a:gdLst/>
              <a:ahLst/>
              <a:cxnLst/>
              <a:rect l="l" t="t" r="r" b="b"/>
              <a:pathLst>
                <a:path w="25" h="50" extrusionOk="0">
                  <a:moveTo>
                    <a:pt x="24" y="0"/>
                  </a:moveTo>
                  <a:lnTo>
                    <a:pt x="1" y="13"/>
                  </a:lnTo>
                  <a:lnTo>
                    <a:pt x="1" y="50"/>
                  </a:lnTo>
                  <a:lnTo>
                    <a:pt x="23" y="37"/>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6"/>
            <p:cNvSpPr/>
            <p:nvPr/>
          </p:nvSpPr>
          <p:spPr>
            <a:xfrm>
              <a:off x="1813150" y="1885325"/>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6"/>
            <p:cNvSpPr/>
            <p:nvPr/>
          </p:nvSpPr>
          <p:spPr>
            <a:xfrm>
              <a:off x="1813075" y="1883475"/>
              <a:ext cx="650" cy="25850"/>
            </a:xfrm>
            <a:custGeom>
              <a:avLst/>
              <a:gdLst/>
              <a:ahLst/>
              <a:cxnLst/>
              <a:rect l="l" t="t" r="r" b="b"/>
              <a:pathLst>
                <a:path w="26" h="1034" extrusionOk="0">
                  <a:moveTo>
                    <a:pt x="25" y="1"/>
                  </a:moveTo>
                  <a:lnTo>
                    <a:pt x="3" y="14"/>
                  </a:lnTo>
                  <a:lnTo>
                    <a:pt x="0" y="1033"/>
                  </a:lnTo>
                  <a:lnTo>
                    <a:pt x="22" y="1020"/>
                  </a:lnTo>
                  <a:lnTo>
                    <a:pt x="2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6"/>
            <p:cNvSpPr/>
            <p:nvPr/>
          </p:nvSpPr>
          <p:spPr>
            <a:xfrm>
              <a:off x="1813075" y="1903125"/>
              <a:ext cx="8625" cy="8550"/>
            </a:xfrm>
            <a:custGeom>
              <a:avLst/>
              <a:gdLst/>
              <a:ahLst/>
              <a:cxnLst/>
              <a:rect l="l" t="t" r="r" b="b"/>
              <a:pathLst>
                <a:path w="345" h="342" extrusionOk="0">
                  <a:moveTo>
                    <a:pt x="22" y="1"/>
                  </a:moveTo>
                  <a:lnTo>
                    <a:pt x="0" y="14"/>
                  </a:lnTo>
                  <a:lnTo>
                    <a:pt x="321" y="341"/>
                  </a:lnTo>
                  <a:lnTo>
                    <a:pt x="344"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6"/>
            <p:cNvSpPr/>
            <p:nvPr/>
          </p:nvSpPr>
          <p:spPr>
            <a:xfrm>
              <a:off x="1813075" y="1902500"/>
              <a:ext cx="8075" cy="9175"/>
            </a:xfrm>
            <a:custGeom>
              <a:avLst/>
              <a:gdLst/>
              <a:ahLst/>
              <a:cxnLst/>
              <a:rect l="l" t="t" r="r" b="b"/>
              <a:pathLst>
                <a:path w="323" h="367" extrusionOk="0">
                  <a:moveTo>
                    <a:pt x="0" y="1"/>
                  </a:moveTo>
                  <a:lnTo>
                    <a:pt x="0" y="39"/>
                  </a:lnTo>
                  <a:lnTo>
                    <a:pt x="321" y="366"/>
                  </a:lnTo>
                  <a:lnTo>
                    <a:pt x="322"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6"/>
            <p:cNvSpPr/>
            <p:nvPr/>
          </p:nvSpPr>
          <p:spPr>
            <a:xfrm>
              <a:off x="1813075" y="1902225"/>
              <a:ext cx="8625" cy="8550"/>
            </a:xfrm>
            <a:custGeom>
              <a:avLst/>
              <a:gdLst/>
              <a:ahLst/>
              <a:cxnLst/>
              <a:rect l="l" t="t" r="r" b="b"/>
              <a:pathLst>
                <a:path w="345" h="342" extrusionOk="0">
                  <a:moveTo>
                    <a:pt x="22" y="0"/>
                  </a:moveTo>
                  <a:lnTo>
                    <a:pt x="0" y="12"/>
                  </a:lnTo>
                  <a:lnTo>
                    <a:pt x="322" y="341"/>
                  </a:lnTo>
                  <a:lnTo>
                    <a:pt x="344" y="329"/>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6"/>
            <p:cNvSpPr/>
            <p:nvPr/>
          </p:nvSpPr>
          <p:spPr>
            <a:xfrm>
              <a:off x="1821075" y="1910450"/>
              <a:ext cx="625" cy="1225"/>
            </a:xfrm>
            <a:custGeom>
              <a:avLst/>
              <a:gdLst/>
              <a:ahLst/>
              <a:cxnLst/>
              <a:rect l="l" t="t" r="r" b="b"/>
              <a:pathLst>
                <a:path w="25" h="49" extrusionOk="0">
                  <a:moveTo>
                    <a:pt x="24" y="0"/>
                  </a:moveTo>
                  <a:lnTo>
                    <a:pt x="2" y="12"/>
                  </a:lnTo>
                  <a:lnTo>
                    <a:pt x="1" y="48"/>
                  </a:lnTo>
                  <a:lnTo>
                    <a:pt x="24" y="37"/>
                  </a:lnTo>
                  <a:lnTo>
                    <a:pt x="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6"/>
            <p:cNvSpPr/>
            <p:nvPr/>
          </p:nvSpPr>
          <p:spPr>
            <a:xfrm>
              <a:off x="1813100" y="1895900"/>
              <a:ext cx="8600" cy="8550"/>
            </a:xfrm>
            <a:custGeom>
              <a:avLst/>
              <a:gdLst/>
              <a:ahLst/>
              <a:cxnLst/>
              <a:rect l="l" t="t" r="r" b="b"/>
              <a:pathLst>
                <a:path w="344" h="342" extrusionOk="0">
                  <a:moveTo>
                    <a:pt x="23" y="1"/>
                  </a:moveTo>
                  <a:lnTo>
                    <a:pt x="1" y="14"/>
                  </a:lnTo>
                  <a:lnTo>
                    <a:pt x="321" y="342"/>
                  </a:lnTo>
                  <a:lnTo>
                    <a:pt x="343" y="330"/>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6"/>
            <p:cNvSpPr/>
            <p:nvPr/>
          </p:nvSpPr>
          <p:spPr>
            <a:xfrm>
              <a:off x="1821125" y="1904150"/>
              <a:ext cx="575" cy="6625"/>
            </a:xfrm>
            <a:custGeom>
              <a:avLst/>
              <a:gdLst/>
              <a:ahLst/>
              <a:cxnLst/>
              <a:rect l="l" t="t" r="r" b="b"/>
              <a:pathLst>
                <a:path w="23" h="265" extrusionOk="0">
                  <a:moveTo>
                    <a:pt x="22" y="0"/>
                  </a:moveTo>
                  <a:lnTo>
                    <a:pt x="0" y="12"/>
                  </a:lnTo>
                  <a:lnTo>
                    <a:pt x="0" y="264"/>
                  </a:lnTo>
                  <a:lnTo>
                    <a:pt x="22" y="252"/>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6"/>
            <p:cNvSpPr/>
            <p:nvPr/>
          </p:nvSpPr>
          <p:spPr>
            <a:xfrm>
              <a:off x="1813100" y="1895000"/>
              <a:ext cx="8600" cy="8550"/>
            </a:xfrm>
            <a:custGeom>
              <a:avLst/>
              <a:gdLst/>
              <a:ahLst/>
              <a:cxnLst/>
              <a:rect l="l" t="t" r="r" b="b"/>
              <a:pathLst>
                <a:path w="344" h="342" extrusionOk="0">
                  <a:moveTo>
                    <a:pt x="23" y="1"/>
                  </a:moveTo>
                  <a:lnTo>
                    <a:pt x="1" y="14"/>
                  </a:lnTo>
                  <a:lnTo>
                    <a:pt x="321" y="341"/>
                  </a:lnTo>
                  <a:lnTo>
                    <a:pt x="343" y="330"/>
                  </a:lnTo>
                  <a:lnTo>
                    <a:pt x="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6"/>
            <p:cNvSpPr/>
            <p:nvPr/>
          </p:nvSpPr>
          <p:spPr>
            <a:xfrm>
              <a:off x="1821125" y="1903225"/>
              <a:ext cx="575" cy="1225"/>
            </a:xfrm>
            <a:custGeom>
              <a:avLst/>
              <a:gdLst/>
              <a:ahLst/>
              <a:cxnLst/>
              <a:rect l="l" t="t" r="r" b="b"/>
              <a:pathLst>
                <a:path w="23" h="49" extrusionOk="0">
                  <a:moveTo>
                    <a:pt x="22" y="1"/>
                  </a:moveTo>
                  <a:lnTo>
                    <a:pt x="0" y="12"/>
                  </a:lnTo>
                  <a:lnTo>
                    <a:pt x="0" y="49"/>
                  </a:lnTo>
                  <a:lnTo>
                    <a:pt x="22" y="3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6"/>
            <p:cNvSpPr/>
            <p:nvPr/>
          </p:nvSpPr>
          <p:spPr>
            <a:xfrm>
              <a:off x="1821125" y="1896375"/>
              <a:ext cx="600" cy="7175"/>
            </a:xfrm>
            <a:custGeom>
              <a:avLst/>
              <a:gdLst/>
              <a:ahLst/>
              <a:cxnLst/>
              <a:rect l="l" t="t" r="r" b="b"/>
              <a:pathLst>
                <a:path w="24" h="287" extrusionOk="0">
                  <a:moveTo>
                    <a:pt x="24" y="1"/>
                  </a:moveTo>
                  <a:lnTo>
                    <a:pt x="2" y="14"/>
                  </a:lnTo>
                  <a:lnTo>
                    <a:pt x="0" y="286"/>
                  </a:lnTo>
                  <a:lnTo>
                    <a:pt x="22" y="275"/>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6"/>
            <p:cNvSpPr/>
            <p:nvPr/>
          </p:nvSpPr>
          <p:spPr>
            <a:xfrm>
              <a:off x="1813100" y="1887250"/>
              <a:ext cx="8625" cy="8575"/>
            </a:xfrm>
            <a:custGeom>
              <a:avLst/>
              <a:gdLst/>
              <a:ahLst/>
              <a:cxnLst/>
              <a:rect l="l" t="t" r="r" b="b"/>
              <a:pathLst>
                <a:path w="345" h="343" extrusionOk="0">
                  <a:moveTo>
                    <a:pt x="24" y="0"/>
                  </a:moveTo>
                  <a:lnTo>
                    <a:pt x="1" y="13"/>
                  </a:lnTo>
                  <a:lnTo>
                    <a:pt x="323" y="343"/>
                  </a:lnTo>
                  <a:lnTo>
                    <a:pt x="345" y="330"/>
                  </a:lnTo>
                  <a:lnTo>
                    <a:pt x="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6"/>
            <p:cNvSpPr/>
            <p:nvPr/>
          </p:nvSpPr>
          <p:spPr>
            <a:xfrm>
              <a:off x="1813150" y="18853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6"/>
            <p:cNvSpPr/>
            <p:nvPr/>
          </p:nvSpPr>
          <p:spPr>
            <a:xfrm>
              <a:off x="1813075" y="1883800"/>
              <a:ext cx="8100" cy="30125"/>
            </a:xfrm>
            <a:custGeom>
              <a:avLst/>
              <a:gdLst/>
              <a:ahLst/>
              <a:cxnLst/>
              <a:rect l="l" t="t" r="r" b="b"/>
              <a:pathLst>
                <a:path w="324" h="1205" extrusionOk="0">
                  <a:moveTo>
                    <a:pt x="2" y="151"/>
                  </a:moveTo>
                  <a:lnTo>
                    <a:pt x="2" y="188"/>
                  </a:lnTo>
                  <a:lnTo>
                    <a:pt x="3" y="189"/>
                  </a:lnTo>
                  <a:lnTo>
                    <a:pt x="3" y="152"/>
                  </a:lnTo>
                  <a:lnTo>
                    <a:pt x="3" y="152"/>
                  </a:lnTo>
                  <a:lnTo>
                    <a:pt x="2" y="151"/>
                  </a:lnTo>
                  <a:close/>
                  <a:moveTo>
                    <a:pt x="3" y="189"/>
                  </a:moveTo>
                  <a:lnTo>
                    <a:pt x="3" y="189"/>
                  </a:lnTo>
                  <a:lnTo>
                    <a:pt x="3" y="189"/>
                  </a:lnTo>
                  <a:lnTo>
                    <a:pt x="3" y="189"/>
                  </a:lnTo>
                  <a:close/>
                  <a:moveTo>
                    <a:pt x="3" y="1"/>
                  </a:moveTo>
                  <a:lnTo>
                    <a:pt x="3" y="152"/>
                  </a:lnTo>
                  <a:lnTo>
                    <a:pt x="3" y="152"/>
                  </a:lnTo>
                  <a:lnTo>
                    <a:pt x="324" y="481"/>
                  </a:lnTo>
                  <a:lnTo>
                    <a:pt x="324" y="440"/>
                  </a:lnTo>
                  <a:lnTo>
                    <a:pt x="3" y="111"/>
                  </a:lnTo>
                  <a:lnTo>
                    <a:pt x="3" y="75"/>
                  </a:lnTo>
                  <a:lnTo>
                    <a:pt x="324" y="404"/>
                  </a:lnTo>
                  <a:lnTo>
                    <a:pt x="324" y="186"/>
                  </a:lnTo>
                  <a:lnTo>
                    <a:pt x="3" y="1"/>
                  </a:lnTo>
                  <a:close/>
                  <a:moveTo>
                    <a:pt x="2" y="462"/>
                  </a:moveTo>
                  <a:lnTo>
                    <a:pt x="2" y="498"/>
                  </a:lnTo>
                  <a:lnTo>
                    <a:pt x="2" y="498"/>
                  </a:lnTo>
                  <a:lnTo>
                    <a:pt x="2" y="498"/>
                  </a:lnTo>
                  <a:lnTo>
                    <a:pt x="2" y="462"/>
                  </a:lnTo>
                  <a:lnTo>
                    <a:pt x="2" y="462"/>
                  </a:lnTo>
                  <a:close/>
                  <a:moveTo>
                    <a:pt x="0" y="749"/>
                  </a:moveTo>
                  <a:lnTo>
                    <a:pt x="0" y="787"/>
                  </a:lnTo>
                  <a:lnTo>
                    <a:pt x="1" y="787"/>
                  </a:lnTo>
                  <a:lnTo>
                    <a:pt x="1" y="750"/>
                  </a:lnTo>
                  <a:lnTo>
                    <a:pt x="1" y="750"/>
                  </a:lnTo>
                  <a:lnTo>
                    <a:pt x="0" y="749"/>
                  </a:lnTo>
                  <a:close/>
                  <a:moveTo>
                    <a:pt x="3" y="189"/>
                  </a:moveTo>
                  <a:lnTo>
                    <a:pt x="2" y="462"/>
                  </a:lnTo>
                  <a:lnTo>
                    <a:pt x="322" y="789"/>
                  </a:lnTo>
                  <a:lnTo>
                    <a:pt x="324" y="517"/>
                  </a:lnTo>
                  <a:lnTo>
                    <a:pt x="3" y="189"/>
                  </a:lnTo>
                  <a:close/>
                  <a:moveTo>
                    <a:pt x="2" y="498"/>
                  </a:moveTo>
                  <a:lnTo>
                    <a:pt x="1" y="750"/>
                  </a:lnTo>
                  <a:lnTo>
                    <a:pt x="1" y="750"/>
                  </a:lnTo>
                  <a:lnTo>
                    <a:pt x="322" y="1078"/>
                  </a:lnTo>
                  <a:lnTo>
                    <a:pt x="322" y="826"/>
                  </a:lnTo>
                  <a:lnTo>
                    <a:pt x="2" y="498"/>
                  </a:lnTo>
                  <a:close/>
                  <a:moveTo>
                    <a:pt x="1" y="787"/>
                  </a:moveTo>
                  <a:lnTo>
                    <a:pt x="0" y="1020"/>
                  </a:lnTo>
                  <a:lnTo>
                    <a:pt x="321" y="1204"/>
                  </a:lnTo>
                  <a:lnTo>
                    <a:pt x="321" y="1114"/>
                  </a:lnTo>
                  <a:lnTo>
                    <a:pt x="1" y="787"/>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6"/>
            <p:cNvSpPr/>
            <p:nvPr/>
          </p:nvSpPr>
          <p:spPr>
            <a:xfrm>
              <a:off x="1813100" y="1888150"/>
              <a:ext cx="8625" cy="8575"/>
            </a:xfrm>
            <a:custGeom>
              <a:avLst/>
              <a:gdLst/>
              <a:ahLst/>
              <a:cxnLst/>
              <a:rect l="l" t="t" r="r" b="b"/>
              <a:pathLst>
                <a:path w="345" h="343" extrusionOk="0">
                  <a:moveTo>
                    <a:pt x="23" y="1"/>
                  </a:moveTo>
                  <a:lnTo>
                    <a:pt x="1" y="14"/>
                  </a:lnTo>
                  <a:lnTo>
                    <a:pt x="323" y="343"/>
                  </a:lnTo>
                  <a:lnTo>
                    <a:pt x="345" y="330"/>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6"/>
            <p:cNvSpPr/>
            <p:nvPr/>
          </p:nvSpPr>
          <p:spPr>
            <a:xfrm>
              <a:off x="1821150" y="1895475"/>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6"/>
            <p:cNvSpPr/>
            <p:nvPr/>
          </p:nvSpPr>
          <p:spPr>
            <a:xfrm>
              <a:off x="1813100" y="1887575"/>
              <a:ext cx="8075" cy="9150"/>
            </a:xfrm>
            <a:custGeom>
              <a:avLst/>
              <a:gdLst/>
              <a:ahLst/>
              <a:cxnLst/>
              <a:rect l="l" t="t" r="r" b="b"/>
              <a:pathLst>
                <a:path w="323" h="366" extrusionOk="0">
                  <a:moveTo>
                    <a:pt x="1" y="0"/>
                  </a:moveTo>
                  <a:lnTo>
                    <a:pt x="1" y="37"/>
                  </a:lnTo>
                  <a:lnTo>
                    <a:pt x="323" y="366"/>
                  </a:lnTo>
                  <a:lnTo>
                    <a:pt x="323" y="33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6"/>
            <p:cNvSpPr/>
            <p:nvPr/>
          </p:nvSpPr>
          <p:spPr>
            <a:xfrm>
              <a:off x="1821150" y="1894450"/>
              <a:ext cx="575" cy="1375"/>
            </a:xfrm>
            <a:custGeom>
              <a:avLst/>
              <a:gdLst/>
              <a:ahLst/>
              <a:cxnLst/>
              <a:rect l="l" t="t" r="r" b="b"/>
              <a:pathLst>
                <a:path w="23" h="55" extrusionOk="0">
                  <a:moveTo>
                    <a:pt x="23" y="1"/>
                  </a:moveTo>
                  <a:lnTo>
                    <a:pt x="1" y="14"/>
                  </a:lnTo>
                  <a:lnTo>
                    <a:pt x="1" y="55"/>
                  </a:lnTo>
                  <a:lnTo>
                    <a:pt x="23" y="42"/>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6"/>
            <p:cNvSpPr/>
            <p:nvPr/>
          </p:nvSpPr>
          <p:spPr>
            <a:xfrm>
              <a:off x="1813150" y="18862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6"/>
            <p:cNvSpPr/>
            <p:nvPr/>
          </p:nvSpPr>
          <p:spPr>
            <a:xfrm>
              <a:off x="1821150" y="1893550"/>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6"/>
            <p:cNvSpPr/>
            <p:nvPr/>
          </p:nvSpPr>
          <p:spPr>
            <a:xfrm>
              <a:off x="1813150" y="1885650"/>
              <a:ext cx="8025" cy="9150"/>
            </a:xfrm>
            <a:custGeom>
              <a:avLst/>
              <a:gdLst/>
              <a:ahLst/>
              <a:cxnLst/>
              <a:rect l="l" t="t" r="r" b="b"/>
              <a:pathLst>
                <a:path w="321" h="366"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6"/>
            <p:cNvSpPr/>
            <p:nvPr/>
          </p:nvSpPr>
          <p:spPr>
            <a:xfrm>
              <a:off x="1813150" y="1883475"/>
              <a:ext cx="8575" cy="5000"/>
            </a:xfrm>
            <a:custGeom>
              <a:avLst/>
              <a:gdLst/>
              <a:ahLst/>
              <a:cxnLst/>
              <a:rect l="l" t="t" r="r" b="b"/>
              <a:pathLst>
                <a:path w="343" h="200" extrusionOk="0">
                  <a:moveTo>
                    <a:pt x="22" y="1"/>
                  </a:moveTo>
                  <a:lnTo>
                    <a:pt x="0" y="14"/>
                  </a:lnTo>
                  <a:lnTo>
                    <a:pt x="321" y="199"/>
                  </a:lnTo>
                  <a:lnTo>
                    <a:pt x="343" y="186"/>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6"/>
            <p:cNvSpPr/>
            <p:nvPr/>
          </p:nvSpPr>
          <p:spPr>
            <a:xfrm>
              <a:off x="1821150" y="1888125"/>
              <a:ext cx="575" cy="5775"/>
            </a:xfrm>
            <a:custGeom>
              <a:avLst/>
              <a:gdLst/>
              <a:ahLst/>
              <a:cxnLst/>
              <a:rect l="l" t="t" r="r" b="b"/>
              <a:pathLst>
                <a:path w="23" h="231" extrusionOk="0">
                  <a:moveTo>
                    <a:pt x="23" y="0"/>
                  </a:moveTo>
                  <a:lnTo>
                    <a:pt x="1" y="13"/>
                  </a:lnTo>
                  <a:lnTo>
                    <a:pt x="1" y="231"/>
                  </a:lnTo>
                  <a:lnTo>
                    <a:pt x="23" y="218"/>
                  </a:lnTo>
                  <a:lnTo>
                    <a:pt x="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6"/>
            <p:cNvSpPr/>
            <p:nvPr/>
          </p:nvSpPr>
          <p:spPr>
            <a:xfrm>
              <a:off x="1812500" y="1882825"/>
              <a:ext cx="9250" cy="32075"/>
            </a:xfrm>
            <a:custGeom>
              <a:avLst/>
              <a:gdLst/>
              <a:ahLst/>
              <a:cxnLst/>
              <a:rect l="l" t="t" r="r" b="b"/>
              <a:pathLst>
                <a:path w="370" h="1283" extrusionOk="0">
                  <a:moveTo>
                    <a:pt x="25" y="40"/>
                  </a:moveTo>
                  <a:lnTo>
                    <a:pt x="347" y="225"/>
                  </a:lnTo>
                  <a:lnTo>
                    <a:pt x="347" y="443"/>
                  </a:lnTo>
                  <a:lnTo>
                    <a:pt x="344" y="441"/>
                  </a:lnTo>
                  <a:lnTo>
                    <a:pt x="344" y="554"/>
                  </a:lnTo>
                  <a:lnTo>
                    <a:pt x="344" y="828"/>
                  </a:lnTo>
                  <a:lnTo>
                    <a:pt x="344" y="865"/>
                  </a:lnTo>
                  <a:lnTo>
                    <a:pt x="344" y="1117"/>
                  </a:lnTo>
                  <a:lnTo>
                    <a:pt x="344" y="1245"/>
                  </a:lnTo>
                  <a:lnTo>
                    <a:pt x="22" y="1058"/>
                  </a:lnTo>
                  <a:lnTo>
                    <a:pt x="25" y="40"/>
                  </a:lnTo>
                  <a:close/>
                  <a:moveTo>
                    <a:pt x="3" y="0"/>
                  </a:moveTo>
                  <a:lnTo>
                    <a:pt x="0" y="1071"/>
                  </a:lnTo>
                  <a:lnTo>
                    <a:pt x="367" y="1282"/>
                  </a:lnTo>
                  <a:lnTo>
                    <a:pt x="370" y="212"/>
                  </a:lnTo>
                  <a:lnTo>
                    <a:pt x="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6"/>
            <p:cNvSpPr/>
            <p:nvPr/>
          </p:nvSpPr>
          <p:spPr>
            <a:xfrm>
              <a:off x="1813100" y="1895325"/>
              <a:ext cx="8050" cy="9125"/>
            </a:xfrm>
            <a:custGeom>
              <a:avLst/>
              <a:gdLst/>
              <a:ahLst/>
              <a:cxnLst/>
              <a:rect l="l" t="t" r="r" b="b"/>
              <a:pathLst>
                <a:path w="322" h="365" extrusionOk="0">
                  <a:moveTo>
                    <a:pt x="1" y="1"/>
                  </a:moveTo>
                  <a:lnTo>
                    <a:pt x="1" y="37"/>
                  </a:lnTo>
                  <a:lnTo>
                    <a:pt x="321" y="365"/>
                  </a:lnTo>
                  <a:lnTo>
                    <a:pt x="321" y="3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6"/>
            <p:cNvSpPr/>
            <p:nvPr/>
          </p:nvSpPr>
          <p:spPr>
            <a:xfrm>
              <a:off x="1812575" y="1882525"/>
              <a:ext cx="9725" cy="5625"/>
            </a:xfrm>
            <a:custGeom>
              <a:avLst/>
              <a:gdLst/>
              <a:ahLst/>
              <a:cxnLst/>
              <a:rect l="l" t="t" r="r" b="b"/>
              <a:pathLst>
                <a:path w="389" h="225" extrusionOk="0">
                  <a:moveTo>
                    <a:pt x="22" y="1"/>
                  </a:moveTo>
                  <a:lnTo>
                    <a:pt x="0" y="12"/>
                  </a:lnTo>
                  <a:lnTo>
                    <a:pt x="367" y="224"/>
                  </a:lnTo>
                  <a:lnTo>
                    <a:pt x="389" y="211"/>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6"/>
            <p:cNvSpPr/>
            <p:nvPr/>
          </p:nvSpPr>
          <p:spPr>
            <a:xfrm>
              <a:off x="1821675" y="1887800"/>
              <a:ext cx="625" cy="27100"/>
            </a:xfrm>
            <a:custGeom>
              <a:avLst/>
              <a:gdLst/>
              <a:ahLst/>
              <a:cxnLst/>
              <a:rect l="l" t="t" r="r" b="b"/>
              <a:pathLst>
                <a:path w="25" h="1084" extrusionOk="0">
                  <a:moveTo>
                    <a:pt x="25" y="0"/>
                  </a:moveTo>
                  <a:lnTo>
                    <a:pt x="3" y="13"/>
                  </a:lnTo>
                  <a:lnTo>
                    <a:pt x="0" y="1083"/>
                  </a:lnTo>
                  <a:lnTo>
                    <a:pt x="22" y="1070"/>
                  </a:lnTo>
                  <a:lnTo>
                    <a:pt x="2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6"/>
            <p:cNvSpPr/>
            <p:nvPr/>
          </p:nvSpPr>
          <p:spPr>
            <a:xfrm>
              <a:off x="1826100" y="1909800"/>
              <a:ext cx="550" cy="1250"/>
            </a:xfrm>
            <a:custGeom>
              <a:avLst/>
              <a:gdLst/>
              <a:ahLst/>
              <a:cxnLst/>
              <a:rect l="l" t="t" r="r" b="b"/>
              <a:pathLst>
                <a:path w="22" h="50" extrusionOk="0">
                  <a:moveTo>
                    <a:pt x="22" y="0"/>
                  </a:moveTo>
                  <a:lnTo>
                    <a:pt x="0" y="13"/>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6"/>
            <p:cNvSpPr/>
            <p:nvPr/>
          </p:nvSpPr>
          <p:spPr>
            <a:xfrm>
              <a:off x="1826050" y="1916550"/>
              <a:ext cx="8625" cy="4975"/>
            </a:xfrm>
            <a:custGeom>
              <a:avLst/>
              <a:gdLst/>
              <a:ahLst/>
              <a:cxnLst/>
              <a:rect l="l" t="t" r="r" b="b"/>
              <a:pathLst>
                <a:path w="345" h="199" extrusionOk="0">
                  <a:moveTo>
                    <a:pt x="24" y="0"/>
                  </a:moveTo>
                  <a:lnTo>
                    <a:pt x="1" y="13"/>
                  </a:lnTo>
                  <a:lnTo>
                    <a:pt x="322" y="199"/>
                  </a:lnTo>
                  <a:lnTo>
                    <a:pt x="344" y="186"/>
                  </a:lnTo>
                  <a:lnTo>
                    <a:pt x="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6"/>
            <p:cNvSpPr/>
            <p:nvPr/>
          </p:nvSpPr>
          <p:spPr>
            <a:xfrm>
              <a:off x="1834100" y="1918925"/>
              <a:ext cx="575" cy="2600"/>
            </a:xfrm>
            <a:custGeom>
              <a:avLst/>
              <a:gdLst/>
              <a:ahLst/>
              <a:cxnLst/>
              <a:rect l="l" t="t" r="r" b="b"/>
              <a:pathLst>
                <a:path w="23" h="104" extrusionOk="0">
                  <a:moveTo>
                    <a:pt x="22" y="1"/>
                  </a:moveTo>
                  <a:lnTo>
                    <a:pt x="0" y="14"/>
                  </a:lnTo>
                  <a:lnTo>
                    <a:pt x="0" y="104"/>
                  </a:lnTo>
                  <a:lnTo>
                    <a:pt x="22" y="91"/>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6"/>
            <p:cNvSpPr/>
            <p:nvPr/>
          </p:nvSpPr>
          <p:spPr>
            <a:xfrm>
              <a:off x="1826100" y="1902575"/>
              <a:ext cx="600" cy="1275"/>
            </a:xfrm>
            <a:custGeom>
              <a:avLst/>
              <a:gdLst/>
              <a:ahLst/>
              <a:cxnLst/>
              <a:rect l="l" t="t" r="r" b="b"/>
              <a:pathLst>
                <a:path w="24" h="51" extrusionOk="0">
                  <a:moveTo>
                    <a:pt x="23" y="1"/>
                  </a:moveTo>
                  <a:lnTo>
                    <a:pt x="1" y="14"/>
                  </a:lnTo>
                  <a:lnTo>
                    <a:pt x="0" y="50"/>
                  </a:lnTo>
                  <a:lnTo>
                    <a:pt x="0" y="50"/>
                  </a:lnTo>
                  <a:lnTo>
                    <a:pt x="23" y="37"/>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6"/>
            <p:cNvSpPr/>
            <p:nvPr/>
          </p:nvSpPr>
          <p:spPr>
            <a:xfrm>
              <a:off x="1826125" y="1894825"/>
              <a:ext cx="575" cy="1250"/>
            </a:xfrm>
            <a:custGeom>
              <a:avLst/>
              <a:gdLst/>
              <a:ahLst/>
              <a:cxnLst/>
              <a:rect l="l" t="t" r="r" b="b"/>
              <a:pathLst>
                <a:path w="23" h="50" extrusionOk="0">
                  <a:moveTo>
                    <a:pt x="22" y="0"/>
                  </a:moveTo>
                  <a:lnTo>
                    <a:pt x="0" y="14"/>
                  </a:lnTo>
                  <a:lnTo>
                    <a:pt x="0" y="50"/>
                  </a:lnTo>
                  <a:lnTo>
                    <a:pt x="22" y="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6"/>
            <p:cNvSpPr/>
            <p:nvPr/>
          </p:nvSpPr>
          <p:spPr>
            <a:xfrm>
              <a:off x="1826125" y="1892900"/>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6"/>
            <p:cNvSpPr/>
            <p:nvPr/>
          </p:nvSpPr>
          <p:spPr>
            <a:xfrm>
              <a:off x="1826050" y="1891050"/>
              <a:ext cx="675" cy="25850"/>
            </a:xfrm>
            <a:custGeom>
              <a:avLst/>
              <a:gdLst/>
              <a:ahLst/>
              <a:cxnLst/>
              <a:rect l="l" t="t" r="r" b="b"/>
              <a:pathLst>
                <a:path w="27" h="1034" extrusionOk="0">
                  <a:moveTo>
                    <a:pt x="27" y="1"/>
                  </a:moveTo>
                  <a:lnTo>
                    <a:pt x="3" y="14"/>
                  </a:lnTo>
                  <a:lnTo>
                    <a:pt x="1" y="1033"/>
                  </a:lnTo>
                  <a:lnTo>
                    <a:pt x="24" y="1020"/>
                  </a:lnTo>
                  <a:lnTo>
                    <a:pt x="2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6"/>
            <p:cNvSpPr/>
            <p:nvPr/>
          </p:nvSpPr>
          <p:spPr>
            <a:xfrm>
              <a:off x="1826100" y="1910700"/>
              <a:ext cx="8575" cy="8575"/>
            </a:xfrm>
            <a:custGeom>
              <a:avLst/>
              <a:gdLst/>
              <a:ahLst/>
              <a:cxnLst/>
              <a:rect l="l" t="t" r="r" b="b"/>
              <a:pathLst>
                <a:path w="343" h="343" extrusionOk="0">
                  <a:moveTo>
                    <a:pt x="22" y="1"/>
                  </a:moveTo>
                  <a:lnTo>
                    <a:pt x="0" y="14"/>
                  </a:lnTo>
                  <a:lnTo>
                    <a:pt x="320" y="343"/>
                  </a:lnTo>
                  <a:lnTo>
                    <a:pt x="342"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6"/>
            <p:cNvSpPr/>
            <p:nvPr/>
          </p:nvSpPr>
          <p:spPr>
            <a:xfrm>
              <a:off x="1826100" y="1910125"/>
              <a:ext cx="8025" cy="9150"/>
            </a:xfrm>
            <a:custGeom>
              <a:avLst/>
              <a:gdLst/>
              <a:ahLst/>
              <a:cxnLst/>
              <a:rect l="l" t="t" r="r" b="b"/>
              <a:pathLst>
                <a:path w="321" h="366" extrusionOk="0">
                  <a:moveTo>
                    <a:pt x="0" y="0"/>
                  </a:moveTo>
                  <a:lnTo>
                    <a:pt x="0" y="37"/>
                  </a:lnTo>
                  <a:lnTo>
                    <a:pt x="320" y="366"/>
                  </a:lnTo>
                  <a:lnTo>
                    <a:pt x="320" y="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6"/>
            <p:cNvSpPr/>
            <p:nvPr/>
          </p:nvSpPr>
          <p:spPr>
            <a:xfrm>
              <a:off x="1826100" y="1909800"/>
              <a:ext cx="8575" cy="8575"/>
            </a:xfrm>
            <a:custGeom>
              <a:avLst/>
              <a:gdLst/>
              <a:ahLst/>
              <a:cxnLst/>
              <a:rect l="l" t="t" r="r" b="b"/>
              <a:pathLst>
                <a:path w="343" h="343" extrusionOk="0">
                  <a:moveTo>
                    <a:pt x="22" y="0"/>
                  </a:moveTo>
                  <a:lnTo>
                    <a:pt x="0" y="13"/>
                  </a:lnTo>
                  <a:lnTo>
                    <a:pt x="320" y="343"/>
                  </a:lnTo>
                  <a:lnTo>
                    <a:pt x="342" y="330"/>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6"/>
            <p:cNvSpPr/>
            <p:nvPr/>
          </p:nvSpPr>
          <p:spPr>
            <a:xfrm>
              <a:off x="1834100" y="1918025"/>
              <a:ext cx="575" cy="1250"/>
            </a:xfrm>
            <a:custGeom>
              <a:avLst/>
              <a:gdLst/>
              <a:ahLst/>
              <a:cxnLst/>
              <a:rect l="l" t="t" r="r" b="b"/>
              <a:pathLst>
                <a:path w="23" h="50" extrusionOk="0">
                  <a:moveTo>
                    <a:pt x="22" y="1"/>
                  </a:moveTo>
                  <a:lnTo>
                    <a:pt x="0" y="14"/>
                  </a:lnTo>
                  <a:lnTo>
                    <a:pt x="0" y="50"/>
                  </a:lnTo>
                  <a:lnTo>
                    <a:pt x="22" y="37"/>
                  </a:lnTo>
                  <a:lnTo>
                    <a:pt x="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6"/>
            <p:cNvSpPr/>
            <p:nvPr/>
          </p:nvSpPr>
          <p:spPr>
            <a:xfrm>
              <a:off x="1826100" y="1903500"/>
              <a:ext cx="8600" cy="8575"/>
            </a:xfrm>
            <a:custGeom>
              <a:avLst/>
              <a:gdLst/>
              <a:ahLst/>
              <a:cxnLst/>
              <a:rect l="l" t="t" r="r" b="b"/>
              <a:pathLst>
                <a:path w="344" h="343" extrusionOk="0">
                  <a:moveTo>
                    <a:pt x="23" y="0"/>
                  </a:moveTo>
                  <a:lnTo>
                    <a:pt x="0" y="13"/>
                  </a:lnTo>
                  <a:lnTo>
                    <a:pt x="322" y="342"/>
                  </a:lnTo>
                  <a:lnTo>
                    <a:pt x="344" y="329"/>
                  </a:lnTo>
                  <a:lnTo>
                    <a:pt x="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6"/>
            <p:cNvSpPr/>
            <p:nvPr/>
          </p:nvSpPr>
          <p:spPr>
            <a:xfrm>
              <a:off x="1834100" y="1911725"/>
              <a:ext cx="600" cy="6650"/>
            </a:xfrm>
            <a:custGeom>
              <a:avLst/>
              <a:gdLst/>
              <a:ahLst/>
              <a:cxnLst/>
              <a:rect l="l" t="t" r="r" b="b"/>
              <a:pathLst>
                <a:path w="24" h="266" extrusionOk="0">
                  <a:moveTo>
                    <a:pt x="24" y="0"/>
                  </a:moveTo>
                  <a:lnTo>
                    <a:pt x="2" y="13"/>
                  </a:lnTo>
                  <a:lnTo>
                    <a:pt x="0" y="266"/>
                  </a:lnTo>
                  <a:lnTo>
                    <a:pt x="22" y="253"/>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6"/>
            <p:cNvSpPr/>
            <p:nvPr/>
          </p:nvSpPr>
          <p:spPr>
            <a:xfrm>
              <a:off x="1826125" y="190257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6"/>
            <p:cNvSpPr/>
            <p:nvPr/>
          </p:nvSpPr>
          <p:spPr>
            <a:xfrm>
              <a:off x="1834125" y="1910800"/>
              <a:ext cx="575" cy="1275"/>
            </a:xfrm>
            <a:custGeom>
              <a:avLst/>
              <a:gdLst/>
              <a:ahLst/>
              <a:cxnLst/>
              <a:rect l="l" t="t" r="r" b="b"/>
              <a:pathLst>
                <a:path w="23" h="51"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6"/>
            <p:cNvSpPr/>
            <p:nvPr/>
          </p:nvSpPr>
          <p:spPr>
            <a:xfrm>
              <a:off x="1834125" y="1903950"/>
              <a:ext cx="575" cy="7200"/>
            </a:xfrm>
            <a:custGeom>
              <a:avLst/>
              <a:gdLst/>
              <a:ahLst/>
              <a:cxnLst/>
              <a:rect l="l" t="t" r="r" b="b"/>
              <a:pathLst>
                <a:path w="23" h="288" extrusionOk="0">
                  <a:moveTo>
                    <a:pt x="23" y="1"/>
                  </a:moveTo>
                  <a:lnTo>
                    <a:pt x="1" y="14"/>
                  </a:lnTo>
                  <a:lnTo>
                    <a:pt x="1" y="288"/>
                  </a:lnTo>
                  <a:lnTo>
                    <a:pt x="23" y="275"/>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6"/>
            <p:cNvSpPr/>
            <p:nvPr/>
          </p:nvSpPr>
          <p:spPr>
            <a:xfrm>
              <a:off x="1826125" y="1894825"/>
              <a:ext cx="8575" cy="8575"/>
            </a:xfrm>
            <a:custGeom>
              <a:avLst/>
              <a:gdLst/>
              <a:ahLst/>
              <a:cxnLst/>
              <a:rect l="l" t="t" r="r" b="b"/>
              <a:pathLst>
                <a:path w="343" h="343" extrusionOk="0">
                  <a:moveTo>
                    <a:pt x="22" y="0"/>
                  </a:moveTo>
                  <a:lnTo>
                    <a:pt x="0" y="14"/>
                  </a:lnTo>
                  <a:lnTo>
                    <a:pt x="321" y="343"/>
                  </a:lnTo>
                  <a:lnTo>
                    <a:pt x="343" y="330"/>
                  </a:lnTo>
                  <a:lnTo>
                    <a:pt x="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6"/>
            <p:cNvSpPr/>
            <p:nvPr/>
          </p:nvSpPr>
          <p:spPr>
            <a:xfrm>
              <a:off x="1826125" y="1892900"/>
              <a:ext cx="8625" cy="8575"/>
            </a:xfrm>
            <a:custGeom>
              <a:avLst/>
              <a:gdLst/>
              <a:ahLst/>
              <a:cxnLst/>
              <a:rect l="l" t="t" r="r" b="b"/>
              <a:pathLst>
                <a:path w="345" h="343" extrusionOk="0">
                  <a:moveTo>
                    <a:pt x="22" y="1"/>
                  </a:moveTo>
                  <a:lnTo>
                    <a:pt x="0" y="14"/>
                  </a:lnTo>
                  <a:lnTo>
                    <a:pt x="321" y="343"/>
                  </a:lnTo>
                  <a:lnTo>
                    <a:pt x="344" y="330"/>
                  </a:lnTo>
                  <a:lnTo>
                    <a:pt x="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6"/>
            <p:cNvSpPr/>
            <p:nvPr/>
          </p:nvSpPr>
          <p:spPr>
            <a:xfrm>
              <a:off x="1826050" y="1891375"/>
              <a:ext cx="8150" cy="30150"/>
            </a:xfrm>
            <a:custGeom>
              <a:avLst/>
              <a:gdLst/>
              <a:ahLst/>
              <a:cxnLst/>
              <a:rect l="l" t="t" r="r" b="b"/>
              <a:pathLst>
                <a:path w="326" h="1206" extrusionOk="0">
                  <a:moveTo>
                    <a:pt x="2" y="497"/>
                  </a:moveTo>
                  <a:lnTo>
                    <a:pt x="2" y="498"/>
                  </a:lnTo>
                  <a:lnTo>
                    <a:pt x="2" y="498"/>
                  </a:lnTo>
                  <a:lnTo>
                    <a:pt x="2" y="498"/>
                  </a:lnTo>
                  <a:lnTo>
                    <a:pt x="2" y="497"/>
                  </a:lnTo>
                  <a:close/>
                  <a:moveTo>
                    <a:pt x="3" y="1"/>
                  </a:moveTo>
                  <a:lnTo>
                    <a:pt x="2" y="497"/>
                  </a:lnTo>
                  <a:lnTo>
                    <a:pt x="3" y="462"/>
                  </a:lnTo>
                  <a:lnTo>
                    <a:pt x="324" y="791"/>
                  </a:lnTo>
                  <a:lnTo>
                    <a:pt x="324" y="517"/>
                  </a:lnTo>
                  <a:lnTo>
                    <a:pt x="3" y="188"/>
                  </a:lnTo>
                  <a:lnTo>
                    <a:pt x="3" y="152"/>
                  </a:lnTo>
                  <a:lnTo>
                    <a:pt x="324" y="481"/>
                  </a:lnTo>
                  <a:lnTo>
                    <a:pt x="324" y="440"/>
                  </a:lnTo>
                  <a:lnTo>
                    <a:pt x="3" y="111"/>
                  </a:lnTo>
                  <a:lnTo>
                    <a:pt x="3" y="75"/>
                  </a:lnTo>
                  <a:lnTo>
                    <a:pt x="324" y="404"/>
                  </a:lnTo>
                  <a:lnTo>
                    <a:pt x="325" y="186"/>
                  </a:lnTo>
                  <a:lnTo>
                    <a:pt x="3" y="1"/>
                  </a:lnTo>
                  <a:close/>
                  <a:moveTo>
                    <a:pt x="2" y="498"/>
                  </a:moveTo>
                  <a:lnTo>
                    <a:pt x="1" y="1020"/>
                  </a:lnTo>
                  <a:lnTo>
                    <a:pt x="322" y="1206"/>
                  </a:lnTo>
                  <a:lnTo>
                    <a:pt x="322" y="1116"/>
                  </a:lnTo>
                  <a:lnTo>
                    <a:pt x="2" y="787"/>
                  </a:lnTo>
                  <a:lnTo>
                    <a:pt x="2" y="750"/>
                  </a:lnTo>
                  <a:lnTo>
                    <a:pt x="322" y="1080"/>
                  </a:lnTo>
                  <a:lnTo>
                    <a:pt x="324" y="827"/>
                  </a:lnTo>
                  <a:lnTo>
                    <a:pt x="2" y="498"/>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6"/>
            <p:cNvSpPr/>
            <p:nvPr/>
          </p:nvSpPr>
          <p:spPr>
            <a:xfrm>
              <a:off x="1826125" y="1895725"/>
              <a:ext cx="8575" cy="8575"/>
            </a:xfrm>
            <a:custGeom>
              <a:avLst/>
              <a:gdLst/>
              <a:ahLst/>
              <a:cxnLst/>
              <a:rect l="l" t="t" r="r" b="b"/>
              <a:pathLst>
                <a:path w="343" h="343" extrusionOk="0">
                  <a:moveTo>
                    <a:pt x="22" y="1"/>
                  </a:moveTo>
                  <a:lnTo>
                    <a:pt x="0" y="14"/>
                  </a:lnTo>
                  <a:lnTo>
                    <a:pt x="321" y="343"/>
                  </a:lnTo>
                  <a:lnTo>
                    <a:pt x="343"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6"/>
            <p:cNvSpPr/>
            <p:nvPr/>
          </p:nvSpPr>
          <p:spPr>
            <a:xfrm>
              <a:off x="1834125" y="1903050"/>
              <a:ext cx="575" cy="1250"/>
            </a:xfrm>
            <a:custGeom>
              <a:avLst/>
              <a:gdLst/>
              <a:ahLst/>
              <a:cxnLst/>
              <a:rect l="l" t="t" r="r" b="b"/>
              <a:pathLst>
                <a:path w="23" h="50" extrusionOk="0">
                  <a:moveTo>
                    <a:pt x="23" y="1"/>
                  </a:moveTo>
                  <a:lnTo>
                    <a:pt x="1" y="14"/>
                  </a:lnTo>
                  <a:lnTo>
                    <a:pt x="1" y="50"/>
                  </a:lnTo>
                  <a:lnTo>
                    <a:pt x="23" y="37"/>
                  </a:lnTo>
                  <a:lnTo>
                    <a:pt x="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6"/>
            <p:cNvSpPr/>
            <p:nvPr/>
          </p:nvSpPr>
          <p:spPr>
            <a:xfrm>
              <a:off x="1826125" y="1895150"/>
              <a:ext cx="8025" cy="9150"/>
            </a:xfrm>
            <a:custGeom>
              <a:avLst/>
              <a:gdLst/>
              <a:ahLst/>
              <a:cxnLst/>
              <a:rect l="l" t="t" r="r" b="b"/>
              <a:pathLst>
                <a:path w="321" h="366"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6"/>
            <p:cNvSpPr/>
            <p:nvPr/>
          </p:nvSpPr>
          <p:spPr>
            <a:xfrm>
              <a:off x="1834125" y="1902050"/>
              <a:ext cx="625" cy="1350"/>
            </a:xfrm>
            <a:custGeom>
              <a:avLst/>
              <a:gdLst/>
              <a:ahLst/>
              <a:cxnLst/>
              <a:rect l="l" t="t" r="r" b="b"/>
              <a:pathLst>
                <a:path w="25" h="54" extrusionOk="0">
                  <a:moveTo>
                    <a:pt x="24" y="0"/>
                  </a:moveTo>
                  <a:lnTo>
                    <a:pt x="1" y="13"/>
                  </a:lnTo>
                  <a:lnTo>
                    <a:pt x="1" y="54"/>
                  </a:lnTo>
                  <a:lnTo>
                    <a:pt x="23" y="41"/>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6"/>
            <p:cNvSpPr/>
            <p:nvPr/>
          </p:nvSpPr>
          <p:spPr>
            <a:xfrm>
              <a:off x="1826125" y="1893800"/>
              <a:ext cx="8625" cy="8600"/>
            </a:xfrm>
            <a:custGeom>
              <a:avLst/>
              <a:gdLst/>
              <a:ahLst/>
              <a:cxnLst/>
              <a:rect l="l" t="t" r="r" b="b"/>
              <a:pathLst>
                <a:path w="345" h="344" extrusionOk="0">
                  <a:moveTo>
                    <a:pt x="22" y="1"/>
                  </a:moveTo>
                  <a:lnTo>
                    <a:pt x="0" y="14"/>
                  </a:lnTo>
                  <a:lnTo>
                    <a:pt x="321" y="343"/>
                  </a:lnTo>
                  <a:lnTo>
                    <a:pt x="344" y="330"/>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6"/>
            <p:cNvSpPr/>
            <p:nvPr/>
          </p:nvSpPr>
          <p:spPr>
            <a:xfrm>
              <a:off x="1834125" y="1901125"/>
              <a:ext cx="625" cy="1275"/>
            </a:xfrm>
            <a:custGeom>
              <a:avLst/>
              <a:gdLst/>
              <a:ahLst/>
              <a:cxnLst/>
              <a:rect l="l" t="t" r="r" b="b"/>
              <a:pathLst>
                <a:path w="25" h="51" extrusionOk="0">
                  <a:moveTo>
                    <a:pt x="24" y="1"/>
                  </a:moveTo>
                  <a:lnTo>
                    <a:pt x="1" y="14"/>
                  </a:lnTo>
                  <a:lnTo>
                    <a:pt x="1" y="50"/>
                  </a:lnTo>
                  <a:lnTo>
                    <a:pt x="24" y="37"/>
                  </a:lnTo>
                  <a:lnTo>
                    <a:pt x="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6"/>
            <p:cNvSpPr/>
            <p:nvPr/>
          </p:nvSpPr>
          <p:spPr>
            <a:xfrm>
              <a:off x="1826125" y="1893225"/>
              <a:ext cx="8025" cy="9175"/>
            </a:xfrm>
            <a:custGeom>
              <a:avLst/>
              <a:gdLst/>
              <a:ahLst/>
              <a:cxnLst/>
              <a:rect l="l" t="t" r="r" b="b"/>
              <a:pathLst>
                <a:path w="321" h="367" extrusionOk="0">
                  <a:moveTo>
                    <a:pt x="0" y="1"/>
                  </a:moveTo>
                  <a:lnTo>
                    <a:pt x="0" y="37"/>
                  </a:lnTo>
                  <a:lnTo>
                    <a:pt x="321" y="366"/>
                  </a:lnTo>
                  <a:lnTo>
                    <a:pt x="321" y="3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6"/>
            <p:cNvSpPr/>
            <p:nvPr/>
          </p:nvSpPr>
          <p:spPr>
            <a:xfrm>
              <a:off x="1826125" y="1891050"/>
              <a:ext cx="8625" cy="5000"/>
            </a:xfrm>
            <a:custGeom>
              <a:avLst/>
              <a:gdLst/>
              <a:ahLst/>
              <a:cxnLst/>
              <a:rect l="l" t="t" r="r" b="b"/>
              <a:pathLst>
                <a:path w="345" h="200" extrusionOk="0">
                  <a:moveTo>
                    <a:pt x="24" y="1"/>
                  </a:moveTo>
                  <a:lnTo>
                    <a:pt x="0" y="14"/>
                  </a:lnTo>
                  <a:lnTo>
                    <a:pt x="322" y="199"/>
                  </a:lnTo>
                  <a:lnTo>
                    <a:pt x="344" y="186"/>
                  </a:lnTo>
                  <a:lnTo>
                    <a:pt x="2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6"/>
            <p:cNvSpPr/>
            <p:nvPr/>
          </p:nvSpPr>
          <p:spPr>
            <a:xfrm>
              <a:off x="1834125" y="1895700"/>
              <a:ext cx="625" cy="5775"/>
            </a:xfrm>
            <a:custGeom>
              <a:avLst/>
              <a:gdLst/>
              <a:ahLst/>
              <a:cxnLst/>
              <a:rect l="l" t="t" r="r" b="b"/>
              <a:pathLst>
                <a:path w="25" h="231" extrusionOk="0">
                  <a:moveTo>
                    <a:pt x="24" y="0"/>
                  </a:moveTo>
                  <a:lnTo>
                    <a:pt x="2" y="13"/>
                  </a:lnTo>
                  <a:lnTo>
                    <a:pt x="1" y="231"/>
                  </a:lnTo>
                  <a:lnTo>
                    <a:pt x="1" y="231"/>
                  </a:lnTo>
                  <a:lnTo>
                    <a:pt x="24" y="218"/>
                  </a:lnTo>
                  <a:lnTo>
                    <a:pt x="2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6"/>
            <p:cNvSpPr/>
            <p:nvPr/>
          </p:nvSpPr>
          <p:spPr>
            <a:xfrm>
              <a:off x="1825500" y="1890400"/>
              <a:ext cx="9250" cy="32075"/>
            </a:xfrm>
            <a:custGeom>
              <a:avLst/>
              <a:gdLst/>
              <a:ahLst/>
              <a:cxnLst/>
              <a:rect l="l" t="t" r="r" b="b"/>
              <a:pathLst>
                <a:path w="370" h="1283" extrusionOk="0">
                  <a:moveTo>
                    <a:pt x="25" y="40"/>
                  </a:moveTo>
                  <a:lnTo>
                    <a:pt x="346" y="225"/>
                  </a:lnTo>
                  <a:lnTo>
                    <a:pt x="346" y="443"/>
                  </a:lnTo>
                  <a:lnTo>
                    <a:pt x="343" y="441"/>
                  </a:lnTo>
                  <a:lnTo>
                    <a:pt x="343" y="554"/>
                  </a:lnTo>
                  <a:lnTo>
                    <a:pt x="343" y="829"/>
                  </a:lnTo>
                  <a:lnTo>
                    <a:pt x="343" y="865"/>
                  </a:lnTo>
                  <a:lnTo>
                    <a:pt x="343" y="1117"/>
                  </a:lnTo>
                  <a:lnTo>
                    <a:pt x="343" y="1245"/>
                  </a:lnTo>
                  <a:lnTo>
                    <a:pt x="23" y="1059"/>
                  </a:lnTo>
                  <a:lnTo>
                    <a:pt x="25" y="40"/>
                  </a:lnTo>
                  <a:close/>
                  <a:moveTo>
                    <a:pt x="4" y="1"/>
                  </a:moveTo>
                  <a:lnTo>
                    <a:pt x="1" y="1072"/>
                  </a:lnTo>
                  <a:lnTo>
                    <a:pt x="366" y="1282"/>
                  </a:lnTo>
                  <a:lnTo>
                    <a:pt x="369" y="212"/>
                  </a:lnTo>
                  <a:lnTo>
                    <a:pt x="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6"/>
            <p:cNvSpPr/>
            <p:nvPr/>
          </p:nvSpPr>
          <p:spPr>
            <a:xfrm>
              <a:off x="1826100" y="1902900"/>
              <a:ext cx="8050" cy="9175"/>
            </a:xfrm>
            <a:custGeom>
              <a:avLst/>
              <a:gdLst/>
              <a:ahLst/>
              <a:cxnLst/>
              <a:rect l="l" t="t" r="r" b="b"/>
              <a:pathLst>
                <a:path w="322" h="367" extrusionOk="0">
                  <a:moveTo>
                    <a:pt x="1" y="1"/>
                  </a:moveTo>
                  <a:lnTo>
                    <a:pt x="0" y="37"/>
                  </a:lnTo>
                  <a:lnTo>
                    <a:pt x="322" y="366"/>
                  </a:lnTo>
                  <a:lnTo>
                    <a:pt x="322" y="33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6"/>
            <p:cNvSpPr/>
            <p:nvPr/>
          </p:nvSpPr>
          <p:spPr>
            <a:xfrm>
              <a:off x="1825575" y="1890100"/>
              <a:ext cx="9750" cy="5625"/>
            </a:xfrm>
            <a:custGeom>
              <a:avLst/>
              <a:gdLst/>
              <a:ahLst/>
              <a:cxnLst/>
              <a:rect l="l" t="t" r="r" b="b"/>
              <a:pathLst>
                <a:path w="390" h="225" extrusionOk="0">
                  <a:moveTo>
                    <a:pt x="22" y="1"/>
                  </a:moveTo>
                  <a:lnTo>
                    <a:pt x="1" y="14"/>
                  </a:lnTo>
                  <a:lnTo>
                    <a:pt x="368" y="224"/>
                  </a:lnTo>
                  <a:lnTo>
                    <a:pt x="389" y="213"/>
                  </a:lnTo>
                  <a:lnTo>
                    <a:pt x="2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6"/>
            <p:cNvSpPr/>
            <p:nvPr/>
          </p:nvSpPr>
          <p:spPr>
            <a:xfrm>
              <a:off x="1834650" y="1895400"/>
              <a:ext cx="675" cy="27075"/>
            </a:xfrm>
            <a:custGeom>
              <a:avLst/>
              <a:gdLst/>
              <a:ahLst/>
              <a:cxnLst/>
              <a:rect l="l" t="t" r="r" b="b"/>
              <a:pathLst>
                <a:path w="27" h="1083" extrusionOk="0">
                  <a:moveTo>
                    <a:pt x="26" y="1"/>
                  </a:moveTo>
                  <a:lnTo>
                    <a:pt x="5" y="12"/>
                  </a:lnTo>
                  <a:lnTo>
                    <a:pt x="0" y="1082"/>
                  </a:lnTo>
                  <a:lnTo>
                    <a:pt x="23" y="1071"/>
                  </a:lnTo>
                  <a:lnTo>
                    <a:pt x="2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6"/>
            <p:cNvSpPr/>
            <p:nvPr/>
          </p:nvSpPr>
          <p:spPr>
            <a:xfrm>
              <a:off x="1820675" y="1791550"/>
              <a:ext cx="148200" cy="58275"/>
            </a:xfrm>
            <a:custGeom>
              <a:avLst/>
              <a:gdLst/>
              <a:ahLst/>
              <a:cxnLst/>
              <a:rect l="l" t="t" r="r" b="b"/>
              <a:pathLst>
                <a:path w="5928" h="2331" extrusionOk="0">
                  <a:moveTo>
                    <a:pt x="2642" y="0"/>
                  </a:moveTo>
                  <a:lnTo>
                    <a:pt x="1" y="421"/>
                  </a:lnTo>
                  <a:lnTo>
                    <a:pt x="3288" y="2330"/>
                  </a:lnTo>
                  <a:lnTo>
                    <a:pt x="5927" y="1911"/>
                  </a:lnTo>
                  <a:lnTo>
                    <a:pt x="264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6"/>
            <p:cNvSpPr/>
            <p:nvPr/>
          </p:nvSpPr>
          <p:spPr>
            <a:xfrm>
              <a:off x="1820475" y="1802050"/>
              <a:ext cx="82425" cy="48600"/>
            </a:xfrm>
            <a:custGeom>
              <a:avLst/>
              <a:gdLst/>
              <a:ahLst/>
              <a:cxnLst/>
              <a:rect l="l" t="t" r="r" b="b"/>
              <a:pathLst>
                <a:path w="3297" h="1944" extrusionOk="0">
                  <a:moveTo>
                    <a:pt x="9" y="1"/>
                  </a:moveTo>
                  <a:lnTo>
                    <a:pt x="0" y="34"/>
                  </a:lnTo>
                  <a:lnTo>
                    <a:pt x="3288" y="1944"/>
                  </a:lnTo>
                  <a:lnTo>
                    <a:pt x="3296" y="1910"/>
                  </a:lnTo>
                  <a:lnTo>
                    <a:pt x="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6"/>
            <p:cNvSpPr/>
            <p:nvPr/>
          </p:nvSpPr>
          <p:spPr>
            <a:xfrm>
              <a:off x="1902650" y="1839325"/>
              <a:ext cx="66225" cy="11325"/>
            </a:xfrm>
            <a:custGeom>
              <a:avLst/>
              <a:gdLst/>
              <a:ahLst/>
              <a:cxnLst/>
              <a:rect l="l" t="t" r="r" b="b"/>
              <a:pathLst>
                <a:path w="2649" h="453" extrusionOk="0">
                  <a:moveTo>
                    <a:pt x="2648" y="0"/>
                  </a:moveTo>
                  <a:lnTo>
                    <a:pt x="9" y="419"/>
                  </a:lnTo>
                  <a:lnTo>
                    <a:pt x="1" y="453"/>
                  </a:lnTo>
                  <a:lnTo>
                    <a:pt x="2640" y="34"/>
                  </a:lnTo>
                  <a:lnTo>
                    <a:pt x="264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6"/>
            <p:cNvSpPr/>
            <p:nvPr/>
          </p:nvSpPr>
          <p:spPr>
            <a:xfrm>
              <a:off x="1925575" y="1925025"/>
              <a:ext cx="79850" cy="46175"/>
            </a:xfrm>
            <a:custGeom>
              <a:avLst/>
              <a:gdLst/>
              <a:ahLst/>
              <a:cxnLst/>
              <a:rect l="l" t="t" r="r" b="b"/>
              <a:pathLst>
                <a:path w="3194" h="1847" extrusionOk="0">
                  <a:moveTo>
                    <a:pt x="1085" y="0"/>
                  </a:moveTo>
                  <a:lnTo>
                    <a:pt x="0" y="630"/>
                  </a:lnTo>
                  <a:lnTo>
                    <a:pt x="2108" y="1846"/>
                  </a:lnTo>
                  <a:lnTo>
                    <a:pt x="3193" y="1217"/>
                  </a:lnTo>
                  <a:lnTo>
                    <a:pt x="108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6"/>
            <p:cNvSpPr/>
            <p:nvPr/>
          </p:nvSpPr>
          <p:spPr>
            <a:xfrm>
              <a:off x="1756625" y="1919200"/>
              <a:ext cx="5850" cy="23150"/>
            </a:xfrm>
            <a:custGeom>
              <a:avLst/>
              <a:gdLst/>
              <a:ahLst/>
              <a:cxnLst/>
              <a:rect l="l" t="t" r="r" b="b"/>
              <a:pathLst>
                <a:path w="234" h="926" extrusionOk="0">
                  <a:moveTo>
                    <a:pt x="233" y="69"/>
                  </a:moveTo>
                  <a:lnTo>
                    <a:pt x="233" y="69"/>
                  </a:lnTo>
                  <a:cubicBezTo>
                    <a:pt x="233" y="70"/>
                    <a:pt x="233" y="70"/>
                    <a:pt x="233" y="71"/>
                  </a:cubicBezTo>
                  <a:cubicBezTo>
                    <a:pt x="233" y="71"/>
                    <a:pt x="234" y="70"/>
                    <a:pt x="233" y="69"/>
                  </a:cubicBezTo>
                  <a:close/>
                  <a:moveTo>
                    <a:pt x="231" y="81"/>
                  </a:moveTo>
                  <a:lnTo>
                    <a:pt x="231" y="81"/>
                  </a:lnTo>
                  <a:lnTo>
                    <a:pt x="231" y="82"/>
                  </a:lnTo>
                  <a:lnTo>
                    <a:pt x="231" y="82"/>
                  </a:lnTo>
                  <a:cubicBezTo>
                    <a:pt x="231" y="81"/>
                    <a:pt x="231" y="81"/>
                    <a:pt x="231" y="81"/>
                  </a:cubicBezTo>
                  <a:close/>
                  <a:moveTo>
                    <a:pt x="117" y="1"/>
                  </a:moveTo>
                  <a:cubicBezTo>
                    <a:pt x="89" y="1"/>
                    <a:pt x="62" y="7"/>
                    <a:pt x="35" y="20"/>
                  </a:cubicBezTo>
                  <a:cubicBezTo>
                    <a:pt x="17" y="29"/>
                    <a:pt x="4" y="46"/>
                    <a:pt x="2" y="68"/>
                  </a:cubicBezTo>
                  <a:lnTo>
                    <a:pt x="1" y="861"/>
                  </a:lnTo>
                  <a:cubicBezTo>
                    <a:pt x="2" y="883"/>
                    <a:pt x="15" y="900"/>
                    <a:pt x="34" y="909"/>
                  </a:cubicBezTo>
                  <a:cubicBezTo>
                    <a:pt x="40" y="912"/>
                    <a:pt x="46" y="915"/>
                    <a:pt x="51" y="918"/>
                  </a:cubicBezTo>
                  <a:lnTo>
                    <a:pt x="54" y="918"/>
                  </a:lnTo>
                  <a:cubicBezTo>
                    <a:pt x="57" y="919"/>
                    <a:pt x="60" y="919"/>
                    <a:pt x="64" y="921"/>
                  </a:cubicBezTo>
                  <a:lnTo>
                    <a:pt x="70" y="922"/>
                  </a:lnTo>
                  <a:lnTo>
                    <a:pt x="73" y="922"/>
                  </a:lnTo>
                  <a:lnTo>
                    <a:pt x="76" y="924"/>
                  </a:lnTo>
                  <a:lnTo>
                    <a:pt x="88" y="925"/>
                  </a:lnTo>
                  <a:lnTo>
                    <a:pt x="122" y="925"/>
                  </a:lnTo>
                  <a:lnTo>
                    <a:pt x="136" y="924"/>
                  </a:lnTo>
                  <a:lnTo>
                    <a:pt x="150" y="924"/>
                  </a:lnTo>
                  <a:lnTo>
                    <a:pt x="154" y="922"/>
                  </a:lnTo>
                  <a:lnTo>
                    <a:pt x="166" y="919"/>
                  </a:lnTo>
                  <a:cubicBezTo>
                    <a:pt x="167" y="919"/>
                    <a:pt x="170" y="918"/>
                    <a:pt x="172" y="918"/>
                  </a:cubicBezTo>
                  <a:cubicBezTo>
                    <a:pt x="173" y="916"/>
                    <a:pt x="175" y="916"/>
                    <a:pt x="178" y="916"/>
                  </a:cubicBezTo>
                  <a:lnTo>
                    <a:pt x="182" y="913"/>
                  </a:lnTo>
                  <a:cubicBezTo>
                    <a:pt x="186" y="912"/>
                    <a:pt x="192" y="909"/>
                    <a:pt x="198" y="906"/>
                  </a:cubicBezTo>
                  <a:lnTo>
                    <a:pt x="199" y="905"/>
                  </a:lnTo>
                  <a:lnTo>
                    <a:pt x="202" y="903"/>
                  </a:lnTo>
                  <a:lnTo>
                    <a:pt x="207" y="900"/>
                  </a:lnTo>
                  <a:lnTo>
                    <a:pt x="209" y="897"/>
                  </a:lnTo>
                  <a:lnTo>
                    <a:pt x="212" y="895"/>
                  </a:lnTo>
                  <a:lnTo>
                    <a:pt x="214" y="895"/>
                  </a:lnTo>
                  <a:cubicBezTo>
                    <a:pt x="215" y="892"/>
                    <a:pt x="217" y="890"/>
                    <a:pt x="220" y="889"/>
                  </a:cubicBezTo>
                  <a:cubicBezTo>
                    <a:pt x="220" y="889"/>
                    <a:pt x="220" y="889"/>
                    <a:pt x="220" y="887"/>
                  </a:cubicBezTo>
                  <a:lnTo>
                    <a:pt x="221" y="886"/>
                  </a:lnTo>
                  <a:lnTo>
                    <a:pt x="224" y="883"/>
                  </a:lnTo>
                  <a:lnTo>
                    <a:pt x="225" y="880"/>
                  </a:lnTo>
                  <a:lnTo>
                    <a:pt x="227" y="877"/>
                  </a:lnTo>
                  <a:cubicBezTo>
                    <a:pt x="227" y="876"/>
                    <a:pt x="227" y="876"/>
                    <a:pt x="227" y="874"/>
                  </a:cubicBezTo>
                  <a:cubicBezTo>
                    <a:pt x="228" y="873"/>
                    <a:pt x="228" y="873"/>
                    <a:pt x="228" y="871"/>
                  </a:cubicBezTo>
                  <a:lnTo>
                    <a:pt x="228" y="868"/>
                  </a:lnTo>
                  <a:cubicBezTo>
                    <a:pt x="228" y="867"/>
                    <a:pt x="228" y="866"/>
                    <a:pt x="228" y="866"/>
                  </a:cubicBezTo>
                  <a:cubicBezTo>
                    <a:pt x="228" y="864"/>
                    <a:pt x="228" y="864"/>
                    <a:pt x="228" y="863"/>
                  </a:cubicBezTo>
                  <a:lnTo>
                    <a:pt x="228" y="861"/>
                  </a:lnTo>
                  <a:lnTo>
                    <a:pt x="231" y="82"/>
                  </a:lnTo>
                  <a:lnTo>
                    <a:pt x="231" y="82"/>
                  </a:lnTo>
                  <a:cubicBezTo>
                    <a:pt x="231" y="83"/>
                    <a:pt x="230" y="84"/>
                    <a:pt x="230" y="84"/>
                  </a:cubicBezTo>
                  <a:lnTo>
                    <a:pt x="231" y="81"/>
                  </a:lnTo>
                  <a:lnTo>
                    <a:pt x="231" y="68"/>
                  </a:lnTo>
                  <a:cubicBezTo>
                    <a:pt x="232" y="68"/>
                    <a:pt x="232" y="69"/>
                    <a:pt x="233" y="69"/>
                  </a:cubicBezTo>
                  <a:lnTo>
                    <a:pt x="233" y="69"/>
                  </a:lnTo>
                  <a:cubicBezTo>
                    <a:pt x="232" y="48"/>
                    <a:pt x="219" y="29"/>
                    <a:pt x="199" y="20"/>
                  </a:cubicBezTo>
                  <a:cubicBezTo>
                    <a:pt x="173" y="7"/>
                    <a:pt x="14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6"/>
            <p:cNvSpPr/>
            <p:nvPr/>
          </p:nvSpPr>
          <p:spPr>
            <a:xfrm>
              <a:off x="1744750" y="1901100"/>
              <a:ext cx="29625" cy="28400"/>
            </a:xfrm>
            <a:custGeom>
              <a:avLst/>
              <a:gdLst/>
              <a:ahLst/>
              <a:cxnLst/>
              <a:rect l="l" t="t" r="r" b="b"/>
              <a:pathLst>
                <a:path w="1185" h="1136" extrusionOk="0">
                  <a:moveTo>
                    <a:pt x="1185" y="5"/>
                  </a:moveTo>
                  <a:lnTo>
                    <a:pt x="1185" y="5"/>
                  </a:lnTo>
                  <a:lnTo>
                    <a:pt x="1185" y="5"/>
                  </a:lnTo>
                  <a:cubicBezTo>
                    <a:pt x="1185" y="5"/>
                    <a:pt x="1185" y="5"/>
                    <a:pt x="1185" y="5"/>
                  </a:cubicBezTo>
                  <a:close/>
                  <a:moveTo>
                    <a:pt x="2" y="0"/>
                  </a:moveTo>
                  <a:cubicBezTo>
                    <a:pt x="2" y="264"/>
                    <a:pt x="0" y="528"/>
                    <a:pt x="0" y="794"/>
                  </a:cubicBezTo>
                  <a:cubicBezTo>
                    <a:pt x="0" y="882"/>
                    <a:pt x="58" y="970"/>
                    <a:pt x="174" y="1037"/>
                  </a:cubicBezTo>
                  <a:cubicBezTo>
                    <a:pt x="189" y="1046"/>
                    <a:pt x="203" y="1053"/>
                    <a:pt x="218" y="1060"/>
                  </a:cubicBezTo>
                  <a:cubicBezTo>
                    <a:pt x="223" y="1063"/>
                    <a:pt x="228" y="1065"/>
                    <a:pt x="234" y="1068"/>
                  </a:cubicBezTo>
                  <a:cubicBezTo>
                    <a:pt x="242" y="1070"/>
                    <a:pt x="251" y="1075"/>
                    <a:pt x="260" y="1078"/>
                  </a:cubicBezTo>
                  <a:lnTo>
                    <a:pt x="264" y="1081"/>
                  </a:lnTo>
                  <a:lnTo>
                    <a:pt x="276" y="1084"/>
                  </a:lnTo>
                  <a:cubicBezTo>
                    <a:pt x="287" y="1088"/>
                    <a:pt x="299" y="1092"/>
                    <a:pt x="312" y="1097"/>
                  </a:cubicBezTo>
                  <a:lnTo>
                    <a:pt x="323" y="1099"/>
                  </a:lnTo>
                  <a:lnTo>
                    <a:pt x="332" y="1102"/>
                  </a:lnTo>
                  <a:cubicBezTo>
                    <a:pt x="344" y="1107"/>
                    <a:pt x="357" y="1110"/>
                    <a:pt x="368" y="1113"/>
                  </a:cubicBezTo>
                  <a:lnTo>
                    <a:pt x="376" y="1114"/>
                  </a:lnTo>
                  <a:cubicBezTo>
                    <a:pt x="383" y="1115"/>
                    <a:pt x="389" y="1117"/>
                    <a:pt x="394" y="1118"/>
                  </a:cubicBezTo>
                  <a:cubicBezTo>
                    <a:pt x="400" y="1118"/>
                    <a:pt x="405" y="1120"/>
                    <a:pt x="409" y="1120"/>
                  </a:cubicBezTo>
                  <a:cubicBezTo>
                    <a:pt x="419" y="1123"/>
                    <a:pt x="431" y="1124"/>
                    <a:pt x="441" y="1126"/>
                  </a:cubicBezTo>
                  <a:cubicBezTo>
                    <a:pt x="445" y="1126"/>
                    <a:pt x="450" y="1127"/>
                    <a:pt x="452" y="1128"/>
                  </a:cubicBezTo>
                  <a:lnTo>
                    <a:pt x="467" y="1130"/>
                  </a:lnTo>
                  <a:lnTo>
                    <a:pt x="497" y="1133"/>
                  </a:lnTo>
                  <a:lnTo>
                    <a:pt x="510" y="1134"/>
                  </a:lnTo>
                  <a:lnTo>
                    <a:pt x="524" y="1134"/>
                  </a:lnTo>
                  <a:cubicBezTo>
                    <a:pt x="534" y="1134"/>
                    <a:pt x="544" y="1136"/>
                    <a:pt x="554" y="1136"/>
                  </a:cubicBezTo>
                  <a:lnTo>
                    <a:pt x="655" y="1136"/>
                  </a:lnTo>
                  <a:cubicBezTo>
                    <a:pt x="669" y="1136"/>
                    <a:pt x="682" y="1134"/>
                    <a:pt x="695" y="1133"/>
                  </a:cubicBezTo>
                  <a:lnTo>
                    <a:pt x="703" y="1131"/>
                  </a:lnTo>
                  <a:lnTo>
                    <a:pt x="715" y="1130"/>
                  </a:lnTo>
                  <a:cubicBezTo>
                    <a:pt x="728" y="1128"/>
                    <a:pt x="742" y="1127"/>
                    <a:pt x="756" y="1124"/>
                  </a:cubicBezTo>
                  <a:lnTo>
                    <a:pt x="766" y="1123"/>
                  </a:lnTo>
                  <a:lnTo>
                    <a:pt x="770" y="1123"/>
                  </a:lnTo>
                  <a:lnTo>
                    <a:pt x="789" y="1120"/>
                  </a:lnTo>
                  <a:cubicBezTo>
                    <a:pt x="800" y="1117"/>
                    <a:pt x="811" y="1114"/>
                    <a:pt x="822" y="1113"/>
                  </a:cubicBezTo>
                  <a:cubicBezTo>
                    <a:pt x="829" y="1110"/>
                    <a:pt x="837" y="1108"/>
                    <a:pt x="845" y="1105"/>
                  </a:cubicBezTo>
                  <a:cubicBezTo>
                    <a:pt x="856" y="1102"/>
                    <a:pt x="866" y="1101"/>
                    <a:pt x="876" y="1097"/>
                  </a:cubicBezTo>
                  <a:lnTo>
                    <a:pt x="882" y="1095"/>
                  </a:lnTo>
                  <a:cubicBezTo>
                    <a:pt x="895" y="1091"/>
                    <a:pt x="906" y="1086"/>
                    <a:pt x="918" y="1082"/>
                  </a:cubicBezTo>
                  <a:lnTo>
                    <a:pt x="924" y="1081"/>
                  </a:lnTo>
                  <a:cubicBezTo>
                    <a:pt x="937" y="1075"/>
                    <a:pt x="950" y="1070"/>
                    <a:pt x="961" y="1065"/>
                  </a:cubicBezTo>
                  <a:lnTo>
                    <a:pt x="973" y="1059"/>
                  </a:lnTo>
                  <a:cubicBezTo>
                    <a:pt x="986" y="1053"/>
                    <a:pt x="999" y="1046"/>
                    <a:pt x="1012" y="1039"/>
                  </a:cubicBezTo>
                  <a:lnTo>
                    <a:pt x="1019" y="1034"/>
                  </a:lnTo>
                  <a:lnTo>
                    <a:pt x="1025" y="1030"/>
                  </a:lnTo>
                  <a:lnTo>
                    <a:pt x="1037" y="1023"/>
                  </a:lnTo>
                  <a:cubicBezTo>
                    <a:pt x="1040" y="1021"/>
                    <a:pt x="1043" y="1018"/>
                    <a:pt x="1046" y="1017"/>
                  </a:cubicBezTo>
                  <a:cubicBezTo>
                    <a:pt x="1050" y="1014"/>
                    <a:pt x="1053" y="1012"/>
                    <a:pt x="1056" y="1010"/>
                  </a:cubicBezTo>
                  <a:lnTo>
                    <a:pt x="1064" y="1002"/>
                  </a:lnTo>
                  <a:lnTo>
                    <a:pt x="1075" y="995"/>
                  </a:lnTo>
                  <a:lnTo>
                    <a:pt x="1083" y="989"/>
                  </a:lnTo>
                  <a:lnTo>
                    <a:pt x="1091" y="982"/>
                  </a:lnTo>
                  <a:lnTo>
                    <a:pt x="1095" y="978"/>
                  </a:lnTo>
                  <a:lnTo>
                    <a:pt x="1098" y="975"/>
                  </a:lnTo>
                  <a:lnTo>
                    <a:pt x="1111" y="962"/>
                  </a:lnTo>
                  <a:lnTo>
                    <a:pt x="1115" y="957"/>
                  </a:lnTo>
                  <a:cubicBezTo>
                    <a:pt x="1121" y="952"/>
                    <a:pt x="1125" y="946"/>
                    <a:pt x="1131" y="940"/>
                  </a:cubicBezTo>
                  <a:lnTo>
                    <a:pt x="1134" y="936"/>
                  </a:lnTo>
                  <a:cubicBezTo>
                    <a:pt x="1137" y="931"/>
                    <a:pt x="1140" y="927"/>
                    <a:pt x="1141" y="924"/>
                  </a:cubicBezTo>
                  <a:cubicBezTo>
                    <a:pt x="1144" y="920"/>
                    <a:pt x="1144" y="920"/>
                    <a:pt x="1146" y="917"/>
                  </a:cubicBezTo>
                  <a:cubicBezTo>
                    <a:pt x="1147" y="915"/>
                    <a:pt x="1150" y="911"/>
                    <a:pt x="1153" y="907"/>
                  </a:cubicBezTo>
                  <a:lnTo>
                    <a:pt x="1154" y="904"/>
                  </a:lnTo>
                  <a:cubicBezTo>
                    <a:pt x="1156" y="902"/>
                    <a:pt x="1156" y="901"/>
                    <a:pt x="1156" y="899"/>
                  </a:cubicBezTo>
                  <a:cubicBezTo>
                    <a:pt x="1159" y="896"/>
                    <a:pt x="1160" y="894"/>
                    <a:pt x="1162" y="891"/>
                  </a:cubicBezTo>
                  <a:cubicBezTo>
                    <a:pt x="1163" y="888"/>
                    <a:pt x="1163" y="886"/>
                    <a:pt x="1164" y="883"/>
                  </a:cubicBezTo>
                  <a:cubicBezTo>
                    <a:pt x="1166" y="881"/>
                    <a:pt x="1167" y="878"/>
                    <a:pt x="1169" y="875"/>
                  </a:cubicBezTo>
                  <a:cubicBezTo>
                    <a:pt x="1169" y="873"/>
                    <a:pt x="1170" y="872"/>
                    <a:pt x="1170" y="870"/>
                  </a:cubicBezTo>
                  <a:cubicBezTo>
                    <a:pt x="1170" y="869"/>
                    <a:pt x="1170" y="867"/>
                    <a:pt x="1172" y="867"/>
                  </a:cubicBezTo>
                  <a:cubicBezTo>
                    <a:pt x="1172" y="866"/>
                    <a:pt x="1173" y="862"/>
                    <a:pt x="1175" y="859"/>
                  </a:cubicBezTo>
                  <a:lnTo>
                    <a:pt x="1176" y="850"/>
                  </a:lnTo>
                  <a:cubicBezTo>
                    <a:pt x="1178" y="847"/>
                    <a:pt x="1178" y="844"/>
                    <a:pt x="1179" y="841"/>
                  </a:cubicBezTo>
                  <a:lnTo>
                    <a:pt x="1179" y="837"/>
                  </a:lnTo>
                  <a:lnTo>
                    <a:pt x="1179" y="834"/>
                  </a:lnTo>
                  <a:cubicBezTo>
                    <a:pt x="1179" y="831"/>
                    <a:pt x="1180" y="828"/>
                    <a:pt x="1180" y="825"/>
                  </a:cubicBezTo>
                  <a:cubicBezTo>
                    <a:pt x="1182" y="823"/>
                    <a:pt x="1180" y="820"/>
                    <a:pt x="1182" y="817"/>
                  </a:cubicBezTo>
                  <a:cubicBezTo>
                    <a:pt x="1183" y="815"/>
                    <a:pt x="1182" y="811"/>
                    <a:pt x="1182" y="808"/>
                  </a:cubicBezTo>
                  <a:cubicBezTo>
                    <a:pt x="1182" y="807"/>
                    <a:pt x="1182" y="805"/>
                    <a:pt x="1182" y="804"/>
                  </a:cubicBezTo>
                  <a:lnTo>
                    <a:pt x="1182" y="798"/>
                  </a:lnTo>
                  <a:lnTo>
                    <a:pt x="1185" y="5"/>
                  </a:lnTo>
                  <a:lnTo>
                    <a:pt x="1185" y="5"/>
                  </a:lnTo>
                  <a:cubicBezTo>
                    <a:pt x="1185" y="6"/>
                    <a:pt x="1183" y="9"/>
                    <a:pt x="1183" y="13"/>
                  </a:cubicBezTo>
                  <a:lnTo>
                    <a:pt x="1183" y="22"/>
                  </a:lnTo>
                  <a:lnTo>
                    <a:pt x="1183" y="29"/>
                  </a:lnTo>
                  <a:cubicBezTo>
                    <a:pt x="1183" y="32"/>
                    <a:pt x="1183" y="35"/>
                    <a:pt x="1182" y="38"/>
                  </a:cubicBezTo>
                  <a:cubicBezTo>
                    <a:pt x="1182" y="41"/>
                    <a:pt x="1182" y="44"/>
                    <a:pt x="1180" y="47"/>
                  </a:cubicBezTo>
                  <a:cubicBezTo>
                    <a:pt x="1180" y="50"/>
                    <a:pt x="1179" y="53"/>
                    <a:pt x="1179" y="55"/>
                  </a:cubicBezTo>
                  <a:lnTo>
                    <a:pt x="1176" y="63"/>
                  </a:lnTo>
                  <a:cubicBezTo>
                    <a:pt x="1176" y="66"/>
                    <a:pt x="1175" y="68"/>
                    <a:pt x="1173" y="71"/>
                  </a:cubicBezTo>
                  <a:lnTo>
                    <a:pt x="1170" y="79"/>
                  </a:lnTo>
                  <a:lnTo>
                    <a:pt x="1167" y="87"/>
                  </a:lnTo>
                  <a:cubicBezTo>
                    <a:pt x="1166" y="90"/>
                    <a:pt x="1164" y="93"/>
                    <a:pt x="1163" y="95"/>
                  </a:cubicBezTo>
                  <a:cubicBezTo>
                    <a:pt x="1162" y="97"/>
                    <a:pt x="1160" y="102"/>
                    <a:pt x="1159" y="105"/>
                  </a:cubicBezTo>
                  <a:cubicBezTo>
                    <a:pt x="1157" y="108"/>
                    <a:pt x="1156" y="109"/>
                    <a:pt x="1154" y="112"/>
                  </a:cubicBezTo>
                  <a:cubicBezTo>
                    <a:pt x="1153" y="113"/>
                    <a:pt x="1150" y="118"/>
                    <a:pt x="1149" y="122"/>
                  </a:cubicBezTo>
                  <a:lnTo>
                    <a:pt x="1144" y="128"/>
                  </a:lnTo>
                  <a:lnTo>
                    <a:pt x="1135" y="140"/>
                  </a:lnTo>
                  <a:lnTo>
                    <a:pt x="1133" y="145"/>
                  </a:lnTo>
                  <a:cubicBezTo>
                    <a:pt x="1127" y="151"/>
                    <a:pt x="1122" y="157"/>
                    <a:pt x="1117" y="163"/>
                  </a:cubicBezTo>
                  <a:lnTo>
                    <a:pt x="1112" y="167"/>
                  </a:lnTo>
                  <a:cubicBezTo>
                    <a:pt x="1108" y="171"/>
                    <a:pt x="1104" y="176"/>
                    <a:pt x="1099" y="180"/>
                  </a:cubicBezTo>
                  <a:lnTo>
                    <a:pt x="1092" y="186"/>
                  </a:lnTo>
                  <a:lnTo>
                    <a:pt x="1083" y="195"/>
                  </a:lnTo>
                  <a:lnTo>
                    <a:pt x="1076" y="200"/>
                  </a:lnTo>
                  <a:lnTo>
                    <a:pt x="1066" y="208"/>
                  </a:lnTo>
                  <a:lnTo>
                    <a:pt x="1057" y="215"/>
                  </a:lnTo>
                  <a:cubicBezTo>
                    <a:pt x="1054" y="218"/>
                    <a:pt x="1051" y="219"/>
                    <a:pt x="1048" y="222"/>
                  </a:cubicBezTo>
                  <a:lnTo>
                    <a:pt x="1038" y="228"/>
                  </a:lnTo>
                  <a:lnTo>
                    <a:pt x="1028" y="235"/>
                  </a:lnTo>
                  <a:lnTo>
                    <a:pt x="1014" y="244"/>
                  </a:lnTo>
                  <a:cubicBezTo>
                    <a:pt x="1001" y="251"/>
                    <a:pt x="988" y="258"/>
                    <a:pt x="975" y="264"/>
                  </a:cubicBezTo>
                  <a:lnTo>
                    <a:pt x="963" y="270"/>
                  </a:lnTo>
                  <a:cubicBezTo>
                    <a:pt x="951" y="276"/>
                    <a:pt x="938" y="280"/>
                    <a:pt x="925" y="286"/>
                  </a:cubicBezTo>
                  <a:lnTo>
                    <a:pt x="921" y="287"/>
                  </a:lnTo>
                  <a:cubicBezTo>
                    <a:pt x="906" y="293"/>
                    <a:pt x="892" y="298"/>
                    <a:pt x="877" y="302"/>
                  </a:cubicBezTo>
                  <a:cubicBezTo>
                    <a:pt x="867" y="306"/>
                    <a:pt x="857" y="308"/>
                    <a:pt x="848" y="311"/>
                  </a:cubicBezTo>
                  <a:cubicBezTo>
                    <a:pt x="838" y="314"/>
                    <a:pt x="832" y="315"/>
                    <a:pt x="824" y="318"/>
                  </a:cubicBezTo>
                  <a:cubicBezTo>
                    <a:pt x="816" y="319"/>
                    <a:pt x="802" y="322"/>
                    <a:pt x="792" y="324"/>
                  </a:cubicBezTo>
                  <a:cubicBezTo>
                    <a:pt x="782" y="327"/>
                    <a:pt x="776" y="328"/>
                    <a:pt x="767" y="329"/>
                  </a:cubicBezTo>
                  <a:lnTo>
                    <a:pt x="758" y="331"/>
                  </a:lnTo>
                  <a:cubicBezTo>
                    <a:pt x="744" y="332"/>
                    <a:pt x="729" y="335"/>
                    <a:pt x="716" y="337"/>
                  </a:cubicBezTo>
                  <a:lnTo>
                    <a:pt x="705" y="338"/>
                  </a:lnTo>
                  <a:cubicBezTo>
                    <a:pt x="689" y="340"/>
                    <a:pt x="671" y="341"/>
                    <a:pt x="655" y="343"/>
                  </a:cubicBezTo>
                  <a:lnTo>
                    <a:pt x="555" y="343"/>
                  </a:lnTo>
                  <a:cubicBezTo>
                    <a:pt x="547" y="343"/>
                    <a:pt x="535" y="343"/>
                    <a:pt x="525" y="341"/>
                  </a:cubicBezTo>
                  <a:cubicBezTo>
                    <a:pt x="515" y="341"/>
                    <a:pt x="508" y="340"/>
                    <a:pt x="497" y="340"/>
                  </a:cubicBezTo>
                  <a:cubicBezTo>
                    <a:pt x="489" y="338"/>
                    <a:pt x="479" y="337"/>
                    <a:pt x="468" y="335"/>
                  </a:cubicBezTo>
                  <a:cubicBezTo>
                    <a:pt x="458" y="335"/>
                    <a:pt x="450" y="334"/>
                    <a:pt x="442" y="332"/>
                  </a:cubicBezTo>
                  <a:cubicBezTo>
                    <a:pt x="434" y="331"/>
                    <a:pt x="421" y="328"/>
                    <a:pt x="410" y="327"/>
                  </a:cubicBezTo>
                  <a:cubicBezTo>
                    <a:pt x="400" y="325"/>
                    <a:pt x="389" y="322"/>
                    <a:pt x="377" y="319"/>
                  </a:cubicBezTo>
                  <a:lnTo>
                    <a:pt x="370" y="318"/>
                  </a:lnTo>
                  <a:cubicBezTo>
                    <a:pt x="355" y="315"/>
                    <a:pt x="341" y="311"/>
                    <a:pt x="326" y="306"/>
                  </a:cubicBezTo>
                  <a:lnTo>
                    <a:pt x="313" y="302"/>
                  </a:lnTo>
                  <a:cubicBezTo>
                    <a:pt x="302" y="299"/>
                    <a:pt x="289" y="295"/>
                    <a:pt x="277" y="290"/>
                  </a:cubicBezTo>
                  <a:lnTo>
                    <a:pt x="267" y="286"/>
                  </a:lnTo>
                  <a:cubicBezTo>
                    <a:pt x="255" y="282"/>
                    <a:pt x="245" y="277"/>
                    <a:pt x="235" y="273"/>
                  </a:cubicBezTo>
                  <a:cubicBezTo>
                    <a:pt x="231" y="271"/>
                    <a:pt x="225" y="269"/>
                    <a:pt x="220" y="267"/>
                  </a:cubicBezTo>
                  <a:cubicBezTo>
                    <a:pt x="205" y="260"/>
                    <a:pt x="190" y="251"/>
                    <a:pt x="177" y="244"/>
                  </a:cubicBezTo>
                  <a:cubicBezTo>
                    <a:pt x="60" y="176"/>
                    <a:pt x="2" y="87"/>
                    <a:pt x="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6"/>
            <p:cNvSpPr/>
            <p:nvPr/>
          </p:nvSpPr>
          <p:spPr>
            <a:xfrm>
              <a:off x="1743300" y="1892550"/>
              <a:ext cx="32525" cy="17150"/>
            </a:xfrm>
            <a:custGeom>
              <a:avLst/>
              <a:gdLst/>
              <a:ahLst/>
              <a:cxnLst/>
              <a:rect l="l" t="t" r="r" b="b"/>
              <a:pathLst>
                <a:path w="1301" h="686" extrusionOk="0">
                  <a:moveTo>
                    <a:pt x="648" y="0"/>
                  </a:moveTo>
                  <a:cubicBezTo>
                    <a:pt x="497" y="0"/>
                    <a:pt x="346" y="33"/>
                    <a:pt x="231" y="100"/>
                  </a:cubicBezTo>
                  <a:cubicBezTo>
                    <a:pt x="0" y="234"/>
                    <a:pt x="1" y="451"/>
                    <a:pt x="234" y="586"/>
                  </a:cubicBezTo>
                  <a:cubicBezTo>
                    <a:pt x="350" y="653"/>
                    <a:pt x="501" y="686"/>
                    <a:pt x="652" y="686"/>
                  </a:cubicBezTo>
                  <a:cubicBezTo>
                    <a:pt x="804" y="686"/>
                    <a:pt x="955" y="653"/>
                    <a:pt x="1070" y="586"/>
                  </a:cubicBezTo>
                  <a:cubicBezTo>
                    <a:pt x="1301" y="451"/>
                    <a:pt x="1299" y="235"/>
                    <a:pt x="1067" y="100"/>
                  </a:cubicBezTo>
                  <a:cubicBezTo>
                    <a:pt x="951" y="33"/>
                    <a:pt x="800" y="0"/>
                    <a:pt x="6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6"/>
            <p:cNvSpPr/>
            <p:nvPr/>
          </p:nvSpPr>
          <p:spPr>
            <a:xfrm>
              <a:off x="1779250" y="1926775"/>
              <a:ext cx="5850" cy="23100"/>
            </a:xfrm>
            <a:custGeom>
              <a:avLst/>
              <a:gdLst/>
              <a:ahLst/>
              <a:cxnLst/>
              <a:rect l="l" t="t" r="r" b="b"/>
              <a:pathLst>
                <a:path w="234" h="924" extrusionOk="0">
                  <a:moveTo>
                    <a:pt x="2" y="71"/>
                  </a:moveTo>
                  <a:lnTo>
                    <a:pt x="2" y="74"/>
                  </a:lnTo>
                  <a:cubicBezTo>
                    <a:pt x="2" y="74"/>
                    <a:pt x="3" y="71"/>
                    <a:pt x="2" y="71"/>
                  </a:cubicBezTo>
                  <a:close/>
                  <a:moveTo>
                    <a:pt x="233" y="74"/>
                  </a:moveTo>
                  <a:lnTo>
                    <a:pt x="233" y="78"/>
                  </a:lnTo>
                  <a:cubicBezTo>
                    <a:pt x="234" y="77"/>
                    <a:pt x="234" y="75"/>
                    <a:pt x="233" y="74"/>
                  </a:cubicBezTo>
                  <a:close/>
                  <a:moveTo>
                    <a:pt x="233" y="81"/>
                  </a:moveTo>
                  <a:lnTo>
                    <a:pt x="232" y="83"/>
                  </a:lnTo>
                  <a:cubicBezTo>
                    <a:pt x="232" y="82"/>
                    <a:pt x="233" y="82"/>
                    <a:pt x="233" y="81"/>
                  </a:cubicBezTo>
                  <a:close/>
                  <a:moveTo>
                    <a:pt x="232" y="83"/>
                  </a:moveTo>
                  <a:cubicBezTo>
                    <a:pt x="231" y="83"/>
                    <a:pt x="231" y="83"/>
                    <a:pt x="231" y="84"/>
                  </a:cubicBezTo>
                  <a:lnTo>
                    <a:pt x="232" y="83"/>
                  </a:lnTo>
                  <a:close/>
                  <a:moveTo>
                    <a:pt x="225" y="94"/>
                  </a:moveTo>
                  <a:lnTo>
                    <a:pt x="224" y="97"/>
                  </a:lnTo>
                  <a:cubicBezTo>
                    <a:pt x="224" y="96"/>
                    <a:pt x="224" y="94"/>
                    <a:pt x="225" y="94"/>
                  </a:cubicBezTo>
                  <a:close/>
                  <a:moveTo>
                    <a:pt x="14" y="96"/>
                  </a:moveTo>
                  <a:cubicBezTo>
                    <a:pt x="14" y="96"/>
                    <a:pt x="15" y="97"/>
                    <a:pt x="16" y="99"/>
                  </a:cubicBezTo>
                  <a:cubicBezTo>
                    <a:pt x="16" y="99"/>
                    <a:pt x="16" y="99"/>
                    <a:pt x="16" y="99"/>
                  </a:cubicBezTo>
                  <a:cubicBezTo>
                    <a:pt x="16" y="99"/>
                    <a:pt x="14" y="96"/>
                    <a:pt x="14" y="96"/>
                  </a:cubicBezTo>
                  <a:close/>
                  <a:moveTo>
                    <a:pt x="205" y="112"/>
                  </a:moveTo>
                  <a:lnTo>
                    <a:pt x="205" y="112"/>
                  </a:lnTo>
                  <a:cubicBezTo>
                    <a:pt x="204" y="113"/>
                    <a:pt x="202" y="115"/>
                    <a:pt x="201" y="115"/>
                  </a:cubicBezTo>
                  <a:lnTo>
                    <a:pt x="205" y="112"/>
                  </a:lnTo>
                  <a:close/>
                  <a:moveTo>
                    <a:pt x="119" y="1"/>
                  </a:moveTo>
                  <a:cubicBezTo>
                    <a:pt x="91" y="1"/>
                    <a:pt x="63" y="7"/>
                    <a:pt x="37" y="20"/>
                  </a:cubicBezTo>
                  <a:cubicBezTo>
                    <a:pt x="18" y="28"/>
                    <a:pt x="5" y="46"/>
                    <a:pt x="3" y="67"/>
                  </a:cubicBezTo>
                  <a:lnTo>
                    <a:pt x="1" y="861"/>
                  </a:lnTo>
                  <a:cubicBezTo>
                    <a:pt x="3" y="882"/>
                    <a:pt x="16" y="900"/>
                    <a:pt x="35" y="909"/>
                  </a:cubicBezTo>
                  <a:cubicBezTo>
                    <a:pt x="41" y="912"/>
                    <a:pt x="47" y="915"/>
                    <a:pt x="53" y="916"/>
                  </a:cubicBezTo>
                  <a:lnTo>
                    <a:pt x="56" y="916"/>
                  </a:lnTo>
                  <a:cubicBezTo>
                    <a:pt x="59" y="918"/>
                    <a:pt x="63" y="919"/>
                    <a:pt x="66" y="921"/>
                  </a:cubicBezTo>
                  <a:lnTo>
                    <a:pt x="72" y="922"/>
                  </a:lnTo>
                  <a:lnTo>
                    <a:pt x="79" y="922"/>
                  </a:lnTo>
                  <a:lnTo>
                    <a:pt x="89" y="924"/>
                  </a:lnTo>
                  <a:lnTo>
                    <a:pt x="143" y="924"/>
                  </a:lnTo>
                  <a:lnTo>
                    <a:pt x="151" y="922"/>
                  </a:lnTo>
                  <a:lnTo>
                    <a:pt x="156" y="921"/>
                  </a:lnTo>
                  <a:lnTo>
                    <a:pt x="167" y="918"/>
                  </a:lnTo>
                  <a:cubicBezTo>
                    <a:pt x="170" y="918"/>
                    <a:pt x="172" y="918"/>
                    <a:pt x="175" y="916"/>
                  </a:cubicBezTo>
                  <a:cubicBezTo>
                    <a:pt x="176" y="916"/>
                    <a:pt x="177" y="915"/>
                    <a:pt x="179" y="915"/>
                  </a:cubicBezTo>
                  <a:lnTo>
                    <a:pt x="183" y="914"/>
                  </a:lnTo>
                  <a:cubicBezTo>
                    <a:pt x="189" y="911"/>
                    <a:pt x="195" y="909"/>
                    <a:pt x="199" y="906"/>
                  </a:cubicBezTo>
                  <a:lnTo>
                    <a:pt x="201" y="905"/>
                  </a:lnTo>
                  <a:lnTo>
                    <a:pt x="204" y="903"/>
                  </a:lnTo>
                  <a:lnTo>
                    <a:pt x="208" y="900"/>
                  </a:lnTo>
                  <a:lnTo>
                    <a:pt x="211" y="898"/>
                  </a:lnTo>
                  <a:lnTo>
                    <a:pt x="215" y="895"/>
                  </a:lnTo>
                  <a:cubicBezTo>
                    <a:pt x="215" y="895"/>
                    <a:pt x="215" y="893"/>
                    <a:pt x="217" y="893"/>
                  </a:cubicBezTo>
                  <a:cubicBezTo>
                    <a:pt x="218" y="892"/>
                    <a:pt x="219" y="890"/>
                    <a:pt x="221" y="887"/>
                  </a:cubicBezTo>
                  <a:lnTo>
                    <a:pt x="222" y="887"/>
                  </a:lnTo>
                  <a:cubicBezTo>
                    <a:pt x="222" y="886"/>
                    <a:pt x="222" y="886"/>
                    <a:pt x="222" y="886"/>
                  </a:cubicBezTo>
                  <a:cubicBezTo>
                    <a:pt x="222" y="885"/>
                    <a:pt x="224" y="883"/>
                    <a:pt x="225" y="882"/>
                  </a:cubicBezTo>
                  <a:cubicBezTo>
                    <a:pt x="225" y="880"/>
                    <a:pt x="225" y="880"/>
                    <a:pt x="225" y="880"/>
                  </a:cubicBezTo>
                  <a:cubicBezTo>
                    <a:pt x="227" y="879"/>
                    <a:pt x="227" y="877"/>
                    <a:pt x="228" y="876"/>
                  </a:cubicBezTo>
                  <a:lnTo>
                    <a:pt x="228" y="874"/>
                  </a:lnTo>
                  <a:cubicBezTo>
                    <a:pt x="228" y="873"/>
                    <a:pt x="228" y="871"/>
                    <a:pt x="228" y="870"/>
                  </a:cubicBezTo>
                  <a:cubicBezTo>
                    <a:pt x="228" y="870"/>
                    <a:pt x="228" y="869"/>
                    <a:pt x="228" y="869"/>
                  </a:cubicBezTo>
                  <a:lnTo>
                    <a:pt x="228" y="864"/>
                  </a:lnTo>
                  <a:lnTo>
                    <a:pt x="228" y="863"/>
                  </a:lnTo>
                  <a:lnTo>
                    <a:pt x="231" y="68"/>
                  </a:lnTo>
                  <a:cubicBezTo>
                    <a:pt x="233" y="70"/>
                    <a:pt x="233" y="70"/>
                    <a:pt x="234" y="71"/>
                  </a:cubicBezTo>
                  <a:cubicBezTo>
                    <a:pt x="234" y="48"/>
                    <a:pt x="221" y="29"/>
                    <a:pt x="201" y="20"/>
                  </a:cubicBezTo>
                  <a:cubicBezTo>
                    <a:pt x="175" y="7"/>
                    <a:pt x="147"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6"/>
            <p:cNvSpPr/>
            <p:nvPr/>
          </p:nvSpPr>
          <p:spPr>
            <a:xfrm>
              <a:off x="1767350" y="1902425"/>
              <a:ext cx="29650" cy="28450"/>
            </a:xfrm>
            <a:custGeom>
              <a:avLst/>
              <a:gdLst/>
              <a:ahLst/>
              <a:cxnLst/>
              <a:rect l="l" t="t" r="r" b="b"/>
              <a:pathLst>
                <a:path w="1186" h="1138" extrusionOk="0">
                  <a:moveTo>
                    <a:pt x="1186" y="7"/>
                  </a:moveTo>
                  <a:lnTo>
                    <a:pt x="1186" y="27"/>
                  </a:lnTo>
                  <a:lnTo>
                    <a:pt x="1186" y="27"/>
                  </a:lnTo>
                  <a:cubicBezTo>
                    <a:pt x="1186" y="26"/>
                    <a:pt x="1186" y="25"/>
                    <a:pt x="1186" y="24"/>
                  </a:cubicBezTo>
                  <a:lnTo>
                    <a:pt x="1186" y="15"/>
                  </a:lnTo>
                  <a:cubicBezTo>
                    <a:pt x="1186" y="13"/>
                    <a:pt x="1186" y="8"/>
                    <a:pt x="1186" y="7"/>
                  </a:cubicBezTo>
                  <a:close/>
                  <a:moveTo>
                    <a:pt x="2" y="1"/>
                  </a:moveTo>
                  <a:lnTo>
                    <a:pt x="1" y="794"/>
                  </a:lnTo>
                  <a:cubicBezTo>
                    <a:pt x="1" y="883"/>
                    <a:pt x="59" y="971"/>
                    <a:pt x="175" y="1039"/>
                  </a:cubicBezTo>
                  <a:cubicBezTo>
                    <a:pt x="189" y="1046"/>
                    <a:pt x="204" y="1055"/>
                    <a:pt x="218" y="1061"/>
                  </a:cubicBezTo>
                  <a:lnTo>
                    <a:pt x="234" y="1068"/>
                  </a:lnTo>
                  <a:cubicBezTo>
                    <a:pt x="243" y="1073"/>
                    <a:pt x="253" y="1077"/>
                    <a:pt x="260" y="1080"/>
                  </a:cubicBezTo>
                  <a:lnTo>
                    <a:pt x="265" y="1081"/>
                  </a:lnTo>
                  <a:lnTo>
                    <a:pt x="276" y="1086"/>
                  </a:lnTo>
                  <a:cubicBezTo>
                    <a:pt x="288" y="1090"/>
                    <a:pt x="300" y="1094"/>
                    <a:pt x="313" y="1097"/>
                  </a:cubicBezTo>
                  <a:lnTo>
                    <a:pt x="324" y="1102"/>
                  </a:lnTo>
                  <a:lnTo>
                    <a:pt x="333" y="1104"/>
                  </a:lnTo>
                  <a:cubicBezTo>
                    <a:pt x="345" y="1107"/>
                    <a:pt x="358" y="1110"/>
                    <a:pt x="369" y="1113"/>
                  </a:cubicBezTo>
                  <a:lnTo>
                    <a:pt x="376" y="1115"/>
                  </a:lnTo>
                  <a:lnTo>
                    <a:pt x="395" y="1119"/>
                  </a:lnTo>
                  <a:cubicBezTo>
                    <a:pt x="400" y="1120"/>
                    <a:pt x="405" y="1120"/>
                    <a:pt x="410" y="1122"/>
                  </a:cubicBezTo>
                  <a:cubicBezTo>
                    <a:pt x="420" y="1123"/>
                    <a:pt x="430" y="1126"/>
                    <a:pt x="442" y="1128"/>
                  </a:cubicBezTo>
                  <a:cubicBezTo>
                    <a:pt x="446" y="1128"/>
                    <a:pt x="449" y="1129"/>
                    <a:pt x="453" y="1129"/>
                  </a:cubicBezTo>
                  <a:cubicBezTo>
                    <a:pt x="458" y="1131"/>
                    <a:pt x="463" y="1131"/>
                    <a:pt x="468" y="1131"/>
                  </a:cubicBezTo>
                  <a:cubicBezTo>
                    <a:pt x="478" y="1132"/>
                    <a:pt x="488" y="1133"/>
                    <a:pt x="498" y="1135"/>
                  </a:cubicBezTo>
                  <a:cubicBezTo>
                    <a:pt x="503" y="1135"/>
                    <a:pt x="507" y="1135"/>
                    <a:pt x="511" y="1136"/>
                  </a:cubicBezTo>
                  <a:lnTo>
                    <a:pt x="524" y="1136"/>
                  </a:lnTo>
                  <a:cubicBezTo>
                    <a:pt x="535" y="1136"/>
                    <a:pt x="545" y="1136"/>
                    <a:pt x="555" y="1138"/>
                  </a:cubicBezTo>
                  <a:lnTo>
                    <a:pt x="656" y="1138"/>
                  </a:lnTo>
                  <a:cubicBezTo>
                    <a:pt x="669" y="1138"/>
                    <a:pt x="682" y="1136"/>
                    <a:pt x="695" y="1135"/>
                  </a:cubicBezTo>
                  <a:lnTo>
                    <a:pt x="703" y="1135"/>
                  </a:lnTo>
                  <a:lnTo>
                    <a:pt x="716" y="1133"/>
                  </a:lnTo>
                  <a:cubicBezTo>
                    <a:pt x="729" y="1132"/>
                    <a:pt x="743" y="1129"/>
                    <a:pt x="756" y="1128"/>
                  </a:cubicBezTo>
                  <a:lnTo>
                    <a:pt x="767" y="1126"/>
                  </a:lnTo>
                  <a:lnTo>
                    <a:pt x="771" y="1126"/>
                  </a:lnTo>
                  <a:cubicBezTo>
                    <a:pt x="778" y="1125"/>
                    <a:pt x="784" y="1123"/>
                    <a:pt x="790" y="1122"/>
                  </a:cubicBezTo>
                  <a:cubicBezTo>
                    <a:pt x="801" y="1119"/>
                    <a:pt x="811" y="1118"/>
                    <a:pt x="823" y="1115"/>
                  </a:cubicBezTo>
                  <a:cubicBezTo>
                    <a:pt x="830" y="1113"/>
                    <a:pt x="838" y="1110"/>
                    <a:pt x="846" y="1109"/>
                  </a:cubicBezTo>
                  <a:cubicBezTo>
                    <a:pt x="854" y="1106"/>
                    <a:pt x="867" y="1103"/>
                    <a:pt x="877" y="1100"/>
                  </a:cubicBezTo>
                  <a:lnTo>
                    <a:pt x="883" y="1097"/>
                  </a:lnTo>
                  <a:cubicBezTo>
                    <a:pt x="896" y="1094"/>
                    <a:pt x="907" y="1090"/>
                    <a:pt x="919" y="1086"/>
                  </a:cubicBezTo>
                  <a:lnTo>
                    <a:pt x="925" y="1083"/>
                  </a:lnTo>
                  <a:cubicBezTo>
                    <a:pt x="938" y="1078"/>
                    <a:pt x="951" y="1073"/>
                    <a:pt x="962" y="1067"/>
                  </a:cubicBezTo>
                  <a:lnTo>
                    <a:pt x="974" y="1061"/>
                  </a:lnTo>
                  <a:cubicBezTo>
                    <a:pt x="987" y="1055"/>
                    <a:pt x="1000" y="1048"/>
                    <a:pt x="1013" y="1041"/>
                  </a:cubicBezTo>
                  <a:lnTo>
                    <a:pt x="1020" y="1036"/>
                  </a:lnTo>
                  <a:lnTo>
                    <a:pt x="1026" y="1032"/>
                  </a:lnTo>
                  <a:cubicBezTo>
                    <a:pt x="1030" y="1031"/>
                    <a:pt x="1033" y="1028"/>
                    <a:pt x="1038" y="1026"/>
                  </a:cubicBezTo>
                  <a:lnTo>
                    <a:pt x="1046" y="1019"/>
                  </a:lnTo>
                  <a:lnTo>
                    <a:pt x="1057" y="1012"/>
                  </a:lnTo>
                  <a:lnTo>
                    <a:pt x="1065" y="1006"/>
                  </a:lnTo>
                  <a:lnTo>
                    <a:pt x="1075" y="999"/>
                  </a:lnTo>
                  <a:lnTo>
                    <a:pt x="1083" y="991"/>
                  </a:lnTo>
                  <a:lnTo>
                    <a:pt x="1091" y="984"/>
                  </a:lnTo>
                  <a:lnTo>
                    <a:pt x="1096" y="981"/>
                  </a:lnTo>
                  <a:cubicBezTo>
                    <a:pt x="1096" y="981"/>
                    <a:pt x="1097" y="980"/>
                    <a:pt x="1099" y="978"/>
                  </a:cubicBezTo>
                  <a:cubicBezTo>
                    <a:pt x="1103" y="974"/>
                    <a:pt x="1107" y="970"/>
                    <a:pt x="1112" y="965"/>
                  </a:cubicBezTo>
                  <a:cubicBezTo>
                    <a:pt x="1113" y="964"/>
                    <a:pt x="1115" y="962"/>
                    <a:pt x="1116" y="961"/>
                  </a:cubicBezTo>
                  <a:cubicBezTo>
                    <a:pt x="1122" y="955"/>
                    <a:pt x="1126" y="948"/>
                    <a:pt x="1132" y="942"/>
                  </a:cubicBezTo>
                  <a:lnTo>
                    <a:pt x="1132" y="941"/>
                  </a:lnTo>
                  <a:lnTo>
                    <a:pt x="1135" y="936"/>
                  </a:lnTo>
                  <a:lnTo>
                    <a:pt x="1142" y="926"/>
                  </a:lnTo>
                  <a:lnTo>
                    <a:pt x="1146" y="919"/>
                  </a:lnTo>
                  <a:cubicBezTo>
                    <a:pt x="1149" y="916"/>
                    <a:pt x="1151" y="912"/>
                    <a:pt x="1154" y="909"/>
                  </a:cubicBezTo>
                  <a:lnTo>
                    <a:pt x="1155" y="906"/>
                  </a:lnTo>
                  <a:lnTo>
                    <a:pt x="1157" y="901"/>
                  </a:lnTo>
                  <a:cubicBezTo>
                    <a:pt x="1160" y="899"/>
                    <a:pt x="1161" y="896"/>
                    <a:pt x="1162" y="893"/>
                  </a:cubicBezTo>
                  <a:cubicBezTo>
                    <a:pt x="1164" y="890"/>
                    <a:pt x="1164" y="888"/>
                    <a:pt x="1165" y="886"/>
                  </a:cubicBezTo>
                  <a:cubicBezTo>
                    <a:pt x="1167" y="883"/>
                    <a:pt x="1168" y="880"/>
                    <a:pt x="1170" y="877"/>
                  </a:cubicBezTo>
                  <a:lnTo>
                    <a:pt x="1171" y="872"/>
                  </a:lnTo>
                  <a:cubicBezTo>
                    <a:pt x="1171" y="871"/>
                    <a:pt x="1171" y="870"/>
                    <a:pt x="1173" y="868"/>
                  </a:cubicBezTo>
                  <a:lnTo>
                    <a:pt x="1175" y="859"/>
                  </a:lnTo>
                  <a:cubicBezTo>
                    <a:pt x="1175" y="858"/>
                    <a:pt x="1177" y="855"/>
                    <a:pt x="1177" y="852"/>
                  </a:cubicBezTo>
                  <a:lnTo>
                    <a:pt x="1180" y="843"/>
                  </a:lnTo>
                  <a:cubicBezTo>
                    <a:pt x="1180" y="842"/>
                    <a:pt x="1180" y="841"/>
                    <a:pt x="1180" y="839"/>
                  </a:cubicBezTo>
                  <a:lnTo>
                    <a:pt x="1180" y="836"/>
                  </a:lnTo>
                  <a:cubicBezTo>
                    <a:pt x="1180" y="835"/>
                    <a:pt x="1181" y="830"/>
                    <a:pt x="1181" y="828"/>
                  </a:cubicBezTo>
                  <a:cubicBezTo>
                    <a:pt x="1183" y="823"/>
                    <a:pt x="1181" y="822"/>
                    <a:pt x="1183" y="819"/>
                  </a:cubicBezTo>
                  <a:cubicBezTo>
                    <a:pt x="1184" y="817"/>
                    <a:pt x="1183" y="813"/>
                    <a:pt x="1183" y="810"/>
                  </a:cubicBezTo>
                  <a:cubicBezTo>
                    <a:pt x="1183" y="809"/>
                    <a:pt x="1183" y="807"/>
                    <a:pt x="1183" y="804"/>
                  </a:cubicBezTo>
                  <a:lnTo>
                    <a:pt x="1183" y="800"/>
                  </a:lnTo>
                  <a:lnTo>
                    <a:pt x="1186" y="27"/>
                  </a:lnTo>
                  <a:lnTo>
                    <a:pt x="1186" y="27"/>
                  </a:lnTo>
                  <a:cubicBezTo>
                    <a:pt x="1185" y="29"/>
                    <a:pt x="1185" y="31"/>
                    <a:pt x="1184" y="33"/>
                  </a:cubicBezTo>
                  <a:cubicBezTo>
                    <a:pt x="1184" y="34"/>
                    <a:pt x="1184" y="39"/>
                    <a:pt x="1183" y="42"/>
                  </a:cubicBezTo>
                  <a:lnTo>
                    <a:pt x="1181" y="49"/>
                  </a:lnTo>
                  <a:lnTo>
                    <a:pt x="1180" y="58"/>
                  </a:lnTo>
                  <a:lnTo>
                    <a:pt x="1177" y="65"/>
                  </a:lnTo>
                  <a:cubicBezTo>
                    <a:pt x="1177" y="68"/>
                    <a:pt x="1175" y="71"/>
                    <a:pt x="1174" y="73"/>
                  </a:cubicBezTo>
                  <a:cubicBezTo>
                    <a:pt x="1174" y="76"/>
                    <a:pt x="1173" y="79"/>
                    <a:pt x="1171" y="82"/>
                  </a:cubicBezTo>
                  <a:cubicBezTo>
                    <a:pt x="1171" y="84"/>
                    <a:pt x="1170" y="88"/>
                    <a:pt x="1168" y="91"/>
                  </a:cubicBezTo>
                  <a:cubicBezTo>
                    <a:pt x="1167" y="94"/>
                    <a:pt x="1165" y="95"/>
                    <a:pt x="1164" y="98"/>
                  </a:cubicBezTo>
                  <a:cubicBezTo>
                    <a:pt x="1162" y="101"/>
                    <a:pt x="1161" y="104"/>
                    <a:pt x="1160" y="107"/>
                  </a:cubicBezTo>
                  <a:cubicBezTo>
                    <a:pt x="1158" y="110"/>
                    <a:pt x="1157" y="111"/>
                    <a:pt x="1155" y="114"/>
                  </a:cubicBezTo>
                  <a:cubicBezTo>
                    <a:pt x="1154" y="117"/>
                    <a:pt x="1151" y="121"/>
                    <a:pt x="1149" y="124"/>
                  </a:cubicBezTo>
                  <a:cubicBezTo>
                    <a:pt x="1146" y="129"/>
                    <a:pt x="1146" y="129"/>
                    <a:pt x="1145" y="131"/>
                  </a:cubicBezTo>
                  <a:cubicBezTo>
                    <a:pt x="1144" y="133"/>
                    <a:pt x="1139" y="139"/>
                    <a:pt x="1136" y="142"/>
                  </a:cubicBezTo>
                  <a:cubicBezTo>
                    <a:pt x="1136" y="145"/>
                    <a:pt x="1135" y="146"/>
                    <a:pt x="1133" y="147"/>
                  </a:cubicBezTo>
                  <a:cubicBezTo>
                    <a:pt x="1128" y="153"/>
                    <a:pt x="1123" y="159"/>
                    <a:pt x="1117" y="165"/>
                  </a:cubicBezTo>
                  <a:lnTo>
                    <a:pt x="1113" y="171"/>
                  </a:lnTo>
                  <a:cubicBezTo>
                    <a:pt x="1109" y="175"/>
                    <a:pt x="1104" y="179"/>
                    <a:pt x="1100" y="184"/>
                  </a:cubicBezTo>
                  <a:lnTo>
                    <a:pt x="1094" y="189"/>
                  </a:lnTo>
                  <a:lnTo>
                    <a:pt x="1084" y="197"/>
                  </a:lnTo>
                  <a:lnTo>
                    <a:pt x="1077" y="204"/>
                  </a:lnTo>
                  <a:lnTo>
                    <a:pt x="1068" y="211"/>
                  </a:lnTo>
                  <a:lnTo>
                    <a:pt x="1058" y="217"/>
                  </a:lnTo>
                  <a:lnTo>
                    <a:pt x="1049" y="224"/>
                  </a:lnTo>
                  <a:lnTo>
                    <a:pt x="1039" y="232"/>
                  </a:lnTo>
                  <a:lnTo>
                    <a:pt x="1029" y="237"/>
                  </a:lnTo>
                  <a:cubicBezTo>
                    <a:pt x="1025" y="240"/>
                    <a:pt x="1020" y="243"/>
                    <a:pt x="1014" y="246"/>
                  </a:cubicBezTo>
                  <a:cubicBezTo>
                    <a:pt x="1001" y="253"/>
                    <a:pt x="988" y="261"/>
                    <a:pt x="975" y="266"/>
                  </a:cubicBezTo>
                  <a:lnTo>
                    <a:pt x="964" y="272"/>
                  </a:lnTo>
                  <a:cubicBezTo>
                    <a:pt x="952" y="278"/>
                    <a:pt x="939" y="284"/>
                    <a:pt x="926" y="288"/>
                  </a:cubicBezTo>
                  <a:lnTo>
                    <a:pt x="922" y="291"/>
                  </a:lnTo>
                  <a:cubicBezTo>
                    <a:pt x="907" y="295"/>
                    <a:pt x="893" y="300"/>
                    <a:pt x="878" y="305"/>
                  </a:cubicBezTo>
                  <a:cubicBezTo>
                    <a:pt x="868" y="308"/>
                    <a:pt x="859" y="311"/>
                    <a:pt x="849" y="313"/>
                  </a:cubicBezTo>
                  <a:cubicBezTo>
                    <a:pt x="839" y="316"/>
                    <a:pt x="833" y="319"/>
                    <a:pt x="825" y="320"/>
                  </a:cubicBezTo>
                  <a:cubicBezTo>
                    <a:pt x="816" y="321"/>
                    <a:pt x="804" y="324"/>
                    <a:pt x="793" y="327"/>
                  </a:cubicBezTo>
                  <a:cubicBezTo>
                    <a:pt x="782" y="329"/>
                    <a:pt x="777" y="330"/>
                    <a:pt x="768" y="332"/>
                  </a:cubicBezTo>
                  <a:lnTo>
                    <a:pt x="759" y="333"/>
                  </a:lnTo>
                  <a:cubicBezTo>
                    <a:pt x="745" y="336"/>
                    <a:pt x="730" y="337"/>
                    <a:pt x="717" y="339"/>
                  </a:cubicBezTo>
                  <a:lnTo>
                    <a:pt x="706" y="340"/>
                  </a:lnTo>
                  <a:cubicBezTo>
                    <a:pt x="690" y="342"/>
                    <a:pt x="674" y="343"/>
                    <a:pt x="656" y="345"/>
                  </a:cubicBezTo>
                  <a:lnTo>
                    <a:pt x="556" y="345"/>
                  </a:lnTo>
                  <a:cubicBezTo>
                    <a:pt x="546" y="345"/>
                    <a:pt x="536" y="345"/>
                    <a:pt x="526" y="343"/>
                  </a:cubicBezTo>
                  <a:cubicBezTo>
                    <a:pt x="517" y="343"/>
                    <a:pt x="508" y="342"/>
                    <a:pt x="498" y="340"/>
                  </a:cubicBezTo>
                  <a:lnTo>
                    <a:pt x="469" y="337"/>
                  </a:lnTo>
                  <a:lnTo>
                    <a:pt x="443" y="333"/>
                  </a:lnTo>
                  <a:cubicBezTo>
                    <a:pt x="433" y="332"/>
                    <a:pt x="421" y="330"/>
                    <a:pt x="411" y="329"/>
                  </a:cubicBezTo>
                  <a:cubicBezTo>
                    <a:pt x="401" y="326"/>
                    <a:pt x="390" y="324"/>
                    <a:pt x="379" y="321"/>
                  </a:cubicBezTo>
                  <a:lnTo>
                    <a:pt x="372" y="320"/>
                  </a:lnTo>
                  <a:cubicBezTo>
                    <a:pt x="356" y="316"/>
                    <a:pt x="342" y="313"/>
                    <a:pt x="327" y="308"/>
                  </a:cubicBezTo>
                  <a:lnTo>
                    <a:pt x="314" y="304"/>
                  </a:lnTo>
                  <a:cubicBezTo>
                    <a:pt x="303" y="300"/>
                    <a:pt x="289" y="297"/>
                    <a:pt x="278" y="291"/>
                  </a:cubicBezTo>
                  <a:lnTo>
                    <a:pt x="268" y="288"/>
                  </a:lnTo>
                  <a:cubicBezTo>
                    <a:pt x="258" y="284"/>
                    <a:pt x="246" y="279"/>
                    <a:pt x="236" y="275"/>
                  </a:cubicBezTo>
                  <a:lnTo>
                    <a:pt x="221" y="268"/>
                  </a:lnTo>
                  <a:cubicBezTo>
                    <a:pt x="205" y="261"/>
                    <a:pt x="191" y="253"/>
                    <a:pt x="178" y="245"/>
                  </a:cubicBezTo>
                  <a:cubicBezTo>
                    <a:pt x="60" y="178"/>
                    <a:pt x="2" y="89"/>
                    <a:pt x="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6"/>
            <p:cNvSpPr/>
            <p:nvPr/>
          </p:nvSpPr>
          <p:spPr>
            <a:xfrm>
              <a:off x="1765950" y="1893925"/>
              <a:ext cx="32550" cy="17175"/>
            </a:xfrm>
            <a:custGeom>
              <a:avLst/>
              <a:gdLst/>
              <a:ahLst/>
              <a:cxnLst/>
              <a:rect l="l" t="t" r="r" b="b"/>
              <a:pathLst>
                <a:path w="1302" h="687" extrusionOk="0">
                  <a:moveTo>
                    <a:pt x="649" y="1"/>
                  </a:moveTo>
                  <a:cubicBezTo>
                    <a:pt x="497" y="1"/>
                    <a:pt x="346" y="34"/>
                    <a:pt x="231" y="102"/>
                  </a:cubicBezTo>
                  <a:cubicBezTo>
                    <a:pt x="0" y="235"/>
                    <a:pt x="2" y="453"/>
                    <a:pt x="234" y="586"/>
                  </a:cubicBezTo>
                  <a:cubicBezTo>
                    <a:pt x="350" y="653"/>
                    <a:pt x="501" y="686"/>
                    <a:pt x="653" y="686"/>
                  </a:cubicBezTo>
                  <a:cubicBezTo>
                    <a:pt x="804" y="686"/>
                    <a:pt x="955" y="653"/>
                    <a:pt x="1070" y="586"/>
                  </a:cubicBezTo>
                  <a:cubicBezTo>
                    <a:pt x="1301" y="453"/>
                    <a:pt x="1300" y="235"/>
                    <a:pt x="1068" y="102"/>
                  </a:cubicBezTo>
                  <a:cubicBezTo>
                    <a:pt x="952" y="34"/>
                    <a:pt x="800" y="1"/>
                    <a:pt x="6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6"/>
            <p:cNvSpPr/>
            <p:nvPr/>
          </p:nvSpPr>
          <p:spPr>
            <a:xfrm>
              <a:off x="2003425" y="1917925"/>
              <a:ext cx="3225" cy="12550"/>
            </a:xfrm>
            <a:custGeom>
              <a:avLst/>
              <a:gdLst/>
              <a:ahLst/>
              <a:cxnLst/>
              <a:rect l="l" t="t" r="r" b="b"/>
              <a:pathLst>
                <a:path w="129" h="502" extrusionOk="0">
                  <a:moveTo>
                    <a:pt x="125" y="48"/>
                  </a:moveTo>
                  <a:lnTo>
                    <a:pt x="124" y="49"/>
                  </a:lnTo>
                  <a:cubicBezTo>
                    <a:pt x="125" y="49"/>
                    <a:pt x="125" y="48"/>
                    <a:pt x="125" y="48"/>
                  </a:cubicBezTo>
                  <a:close/>
                  <a:moveTo>
                    <a:pt x="65" y="1"/>
                  </a:moveTo>
                  <a:cubicBezTo>
                    <a:pt x="50" y="1"/>
                    <a:pt x="35" y="5"/>
                    <a:pt x="21" y="12"/>
                  </a:cubicBezTo>
                  <a:cubicBezTo>
                    <a:pt x="11" y="16"/>
                    <a:pt x="4" y="26"/>
                    <a:pt x="2" y="38"/>
                  </a:cubicBezTo>
                  <a:lnTo>
                    <a:pt x="1" y="469"/>
                  </a:lnTo>
                  <a:cubicBezTo>
                    <a:pt x="2" y="480"/>
                    <a:pt x="9" y="490"/>
                    <a:pt x="20" y="495"/>
                  </a:cubicBezTo>
                  <a:cubicBezTo>
                    <a:pt x="23" y="496"/>
                    <a:pt x="25" y="498"/>
                    <a:pt x="28" y="499"/>
                  </a:cubicBezTo>
                  <a:lnTo>
                    <a:pt x="30" y="499"/>
                  </a:lnTo>
                  <a:lnTo>
                    <a:pt x="36" y="502"/>
                  </a:lnTo>
                  <a:lnTo>
                    <a:pt x="85" y="502"/>
                  </a:lnTo>
                  <a:lnTo>
                    <a:pt x="91" y="500"/>
                  </a:lnTo>
                  <a:lnTo>
                    <a:pt x="94" y="500"/>
                  </a:lnTo>
                  <a:lnTo>
                    <a:pt x="96" y="499"/>
                  </a:lnTo>
                  <a:lnTo>
                    <a:pt x="99" y="499"/>
                  </a:lnTo>
                  <a:lnTo>
                    <a:pt x="108" y="496"/>
                  </a:lnTo>
                  <a:lnTo>
                    <a:pt x="110" y="496"/>
                  </a:lnTo>
                  <a:lnTo>
                    <a:pt x="112" y="493"/>
                  </a:lnTo>
                  <a:lnTo>
                    <a:pt x="114" y="492"/>
                  </a:lnTo>
                  <a:lnTo>
                    <a:pt x="115" y="490"/>
                  </a:lnTo>
                  <a:lnTo>
                    <a:pt x="118" y="487"/>
                  </a:lnTo>
                  <a:cubicBezTo>
                    <a:pt x="120" y="487"/>
                    <a:pt x="120" y="486"/>
                    <a:pt x="120" y="486"/>
                  </a:cubicBezTo>
                  <a:lnTo>
                    <a:pt x="120" y="484"/>
                  </a:lnTo>
                  <a:cubicBezTo>
                    <a:pt x="120" y="484"/>
                    <a:pt x="121" y="483"/>
                    <a:pt x="121" y="483"/>
                  </a:cubicBezTo>
                  <a:lnTo>
                    <a:pt x="121" y="482"/>
                  </a:lnTo>
                  <a:lnTo>
                    <a:pt x="121" y="480"/>
                  </a:lnTo>
                  <a:lnTo>
                    <a:pt x="121" y="479"/>
                  </a:lnTo>
                  <a:lnTo>
                    <a:pt x="121" y="477"/>
                  </a:lnTo>
                  <a:lnTo>
                    <a:pt x="121" y="476"/>
                  </a:lnTo>
                  <a:lnTo>
                    <a:pt x="123" y="44"/>
                  </a:lnTo>
                  <a:cubicBezTo>
                    <a:pt x="123" y="44"/>
                    <a:pt x="127" y="39"/>
                    <a:pt x="128" y="39"/>
                  </a:cubicBezTo>
                  <a:cubicBezTo>
                    <a:pt x="128" y="39"/>
                    <a:pt x="128" y="39"/>
                    <a:pt x="128" y="39"/>
                  </a:cubicBezTo>
                  <a:lnTo>
                    <a:pt x="128" y="39"/>
                  </a:lnTo>
                  <a:cubicBezTo>
                    <a:pt x="128" y="28"/>
                    <a:pt x="121" y="16"/>
                    <a:pt x="110" y="12"/>
                  </a:cubicBezTo>
                  <a:cubicBezTo>
                    <a:pt x="96" y="5"/>
                    <a:pt x="81"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6"/>
            <p:cNvSpPr/>
            <p:nvPr/>
          </p:nvSpPr>
          <p:spPr>
            <a:xfrm>
              <a:off x="1996975" y="1904650"/>
              <a:ext cx="16150" cy="15425"/>
            </a:xfrm>
            <a:custGeom>
              <a:avLst/>
              <a:gdLst/>
              <a:ahLst/>
              <a:cxnLst/>
              <a:rect l="l" t="t" r="r" b="b"/>
              <a:pathLst>
                <a:path w="646" h="617" extrusionOk="0">
                  <a:moveTo>
                    <a:pt x="2" y="0"/>
                  </a:moveTo>
                  <a:cubicBezTo>
                    <a:pt x="2" y="2"/>
                    <a:pt x="2" y="5"/>
                    <a:pt x="2" y="7"/>
                  </a:cubicBezTo>
                  <a:lnTo>
                    <a:pt x="2" y="7"/>
                  </a:lnTo>
                  <a:cubicBezTo>
                    <a:pt x="2" y="5"/>
                    <a:pt x="2" y="2"/>
                    <a:pt x="2" y="0"/>
                  </a:cubicBezTo>
                  <a:close/>
                  <a:moveTo>
                    <a:pt x="642" y="3"/>
                  </a:moveTo>
                  <a:lnTo>
                    <a:pt x="642" y="37"/>
                  </a:lnTo>
                  <a:cubicBezTo>
                    <a:pt x="642" y="35"/>
                    <a:pt x="643" y="34"/>
                    <a:pt x="643" y="32"/>
                  </a:cubicBezTo>
                  <a:lnTo>
                    <a:pt x="644" y="28"/>
                  </a:lnTo>
                  <a:cubicBezTo>
                    <a:pt x="644" y="27"/>
                    <a:pt x="644" y="25"/>
                    <a:pt x="646" y="24"/>
                  </a:cubicBezTo>
                  <a:lnTo>
                    <a:pt x="646" y="19"/>
                  </a:lnTo>
                  <a:lnTo>
                    <a:pt x="646" y="15"/>
                  </a:lnTo>
                  <a:cubicBezTo>
                    <a:pt x="646" y="12"/>
                    <a:pt x="646" y="11"/>
                    <a:pt x="646" y="9"/>
                  </a:cubicBezTo>
                  <a:cubicBezTo>
                    <a:pt x="646" y="9"/>
                    <a:pt x="646" y="6"/>
                    <a:pt x="642" y="3"/>
                  </a:cubicBezTo>
                  <a:close/>
                  <a:moveTo>
                    <a:pt x="2" y="7"/>
                  </a:moveTo>
                  <a:cubicBezTo>
                    <a:pt x="2" y="148"/>
                    <a:pt x="1" y="291"/>
                    <a:pt x="1" y="433"/>
                  </a:cubicBezTo>
                  <a:cubicBezTo>
                    <a:pt x="1" y="480"/>
                    <a:pt x="31" y="528"/>
                    <a:pt x="95" y="566"/>
                  </a:cubicBezTo>
                  <a:cubicBezTo>
                    <a:pt x="102" y="570"/>
                    <a:pt x="111" y="573"/>
                    <a:pt x="120" y="578"/>
                  </a:cubicBezTo>
                  <a:lnTo>
                    <a:pt x="128" y="582"/>
                  </a:lnTo>
                  <a:lnTo>
                    <a:pt x="141" y="588"/>
                  </a:lnTo>
                  <a:lnTo>
                    <a:pt x="144" y="589"/>
                  </a:lnTo>
                  <a:lnTo>
                    <a:pt x="150" y="591"/>
                  </a:lnTo>
                  <a:cubicBezTo>
                    <a:pt x="156" y="594"/>
                    <a:pt x="163" y="595"/>
                    <a:pt x="169" y="598"/>
                  </a:cubicBezTo>
                  <a:lnTo>
                    <a:pt x="176" y="599"/>
                  </a:lnTo>
                  <a:lnTo>
                    <a:pt x="180" y="601"/>
                  </a:lnTo>
                  <a:cubicBezTo>
                    <a:pt x="188" y="602"/>
                    <a:pt x="194" y="604"/>
                    <a:pt x="201" y="605"/>
                  </a:cubicBezTo>
                  <a:lnTo>
                    <a:pt x="205" y="607"/>
                  </a:lnTo>
                  <a:lnTo>
                    <a:pt x="214" y="609"/>
                  </a:lnTo>
                  <a:lnTo>
                    <a:pt x="223" y="611"/>
                  </a:lnTo>
                  <a:lnTo>
                    <a:pt x="240" y="614"/>
                  </a:lnTo>
                  <a:lnTo>
                    <a:pt x="246" y="615"/>
                  </a:lnTo>
                  <a:lnTo>
                    <a:pt x="254" y="615"/>
                  </a:lnTo>
                  <a:lnTo>
                    <a:pt x="270" y="617"/>
                  </a:lnTo>
                  <a:lnTo>
                    <a:pt x="356" y="617"/>
                  </a:lnTo>
                  <a:lnTo>
                    <a:pt x="378" y="615"/>
                  </a:lnTo>
                  <a:lnTo>
                    <a:pt x="389" y="615"/>
                  </a:lnTo>
                  <a:lnTo>
                    <a:pt x="411" y="612"/>
                  </a:lnTo>
                  <a:lnTo>
                    <a:pt x="420" y="612"/>
                  </a:lnTo>
                  <a:lnTo>
                    <a:pt x="428" y="611"/>
                  </a:lnTo>
                  <a:lnTo>
                    <a:pt x="447" y="607"/>
                  </a:lnTo>
                  <a:cubicBezTo>
                    <a:pt x="452" y="605"/>
                    <a:pt x="456" y="604"/>
                    <a:pt x="460" y="604"/>
                  </a:cubicBezTo>
                  <a:lnTo>
                    <a:pt x="476" y="598"/>
                  </a:lnTo>
                  <a:lnTo>
                    <a:pt x="481" y="598"/>
                  </a:lnTo>
                  <a:lnTo>
                    <a:pt x="499" y="591"/>
                  </a:lnTo>
                  <a:lnTo>
                    <a:pt x="502" y="589"/>
                  </a:lnTo>
                  <a:cubicBezTo>
                    <a:pt x="510" y="586"/>
                    <a:pt x="517" y="583"/>
                    <a:pt x="523" y="580"/>
                  </a:cubicBezTo>
                  <a:lnTo>
                    <a:pt x="528" y="578"/>
                  </a:lnTo>
                  <a:cubicBezTo>
                    <a:pt x="536" y="575"/>
                    <a:pt x="543" y="570"/>
                    <a:pt x="550" y="566"/>
                  </a:cubicBezTo>
                  <a:lnTo>
                    <a:pt x="555" y="565"/>
                  </a:lnTo>
                  <a:lnTo>
                    <a:pt x="557" y="562"/>
                  </a:lnTo>
                  <a:lnTo>
                    <a:pt x="563" y="557"/>
                  </a:lnTo>
                  <a:lnTo>
                    <a:pt x="569" y="554"/>
                  </a:lnTo>
                  <a:lnTo>
                    <a:pt x="575" y="550"/>
                  </a:lnTo>
                  <a:lnTo>
                    <a:pt x="579" y="547"/>
                  </a:lnTo>
                  <a:lnTo>
                    <a:pt x="584" y="543"/>
                  </a:lnTo>
                  <a:lnTo>
                    <a:pt x="589" y="540"/>
                  </a:lnTo>
                  <a:lnTo>
                    <a:pt x="594" y="536"/>
                  </a:lnTo>
                  <a:lnTo>
                    <a:pt x="595" y="534"/>
                  </a:lnTo>
                  <a:lnTo>
                    <a:pt x="597" y="533"/>
                  </a:lnTo>
                  <a:lnTo>
                    <a:pt x="604" y="525"/>
                  </a:lnTo>
                  <a:lnTo>
                    <a:pt x="607" y="522"/>
                  </a:lnTo>
                  <a:cubicBezTo>
                    <a:pt x="610" y="520"/>
                    <a:pt x="613" y="515"/>
                    <a:pt x="615" y="512"/>
                  </a:cubicBezTo>
                  <a:lnTo>
                    <a:pt x="617" y="509"/>
                  </a:lnTo>
                  <a:lnTo>
                    <a:pt x="621" y="504"/>
                  </a:lnTo>
                  <a:lnTo>
                    <a:pt x="623" y="501"/>
                  </a:lnTo>
                  <a:lnTo>
                    <a:pt x="627" y="495"/>
                  </a:lnTo>
                  <a:lnTo>
                    <a:pt x="629" y="493"/>
                  </a:lnTo>
                  <a:lnTo>
                    <a:pt x="629" y="491"/>
                  </a:lnTo>
                  <a:cubicBezTo>
                    <a:pt x="630" y="489"/>
                    <a:pt x="631" y="488"/>
                    <a:pt x="631" y="486"/>
                  </a:cubicBezTo>
                  <a:cubicBezTo>
                    <a:pt x="633" y="485"/>
                    <a:pt x="633" y="483"/>
                    <a:pt x="633" y="482"/>
                  </a:cubicBezTo>
                  <a:lnTo>
                    <a:pt x="636" y="477"/>
                  </a:lnTo>
                  <a:cubicBezTo>
                    <a:pt x="636" y="476"/>
                    <a:pt x="636" y="476"/>
                    <a:pt x="636" y="475"/>
                  </a:cubicBezTo>
                  <a:cubicBezTo>
                    <a:pt x="636" y="475"/>
                    <a:pt x="636" y="473"/>
                    <a:pt x="636" y="473"/>
                  </a:cubicBezTo>
                  <a:cubicBezTo>
                    <a:pt x="636" y="472"/>
                    <a:pt x="636" y="470"/>
                    <a:pt x="637" y="469"/>
                  </a:cubicBezTo>
                  <a:cubicBezTo>
                    <a:pt x="639" y="467"/>
                    <a:pt x="637" y="466"/>
                    <a:pt x="639" y="464"/>
                  </a:cubicBezTo>
                  <a:lnTo>
                    <a:pt x="640" y="459"/>
                  </a:lnTo>
                  <a:lnTo>
                    <a:pt x="640" y="457"/>
                  </a:lnTo>
                  <a:cubicBezTo>
                    <a:pt x="640" y="456"/>
                    <a:pt x="640" y="456"/>
                    <a:pt x="640" y="456"/>
                  </a:cubicBezTo>
                  <a:cubicBezTo>
                    <a:pt x="640" y="453"/>
                    <a:pt x="640" y="451"/>
                    <a:pt x="642" y="450"/>
                  </a:cubicBezTo>
                  <a:cubicBezTo>
                    <a:pt x="642" y="448"/>
                    <a:pt x="642" y="447"/>
                    <a:pt x="642" y="446"/>
                  </a:cubicBezTo>
                  <a:lnTo>
                    <a:pt x="642" y="441"/>
                  </a:lnTo>
                  <a:lnTo>
                    <a:pt x="642" y="438"/>
                  </a:lnTo>
                  <a:lnTo>
                    <a:pt x="642" y="435"/>
                  </a:lnTo>
                  <a:lnTo>
                    <a:pt x="642" y="37"/>
                  </a:lnTo>
                  <a:lnTo>
                    <a:pt x="640" y="41"/>
                  </a:lnTo>
                  <a:cubicBezTo>
                    <a:pt x="640" y="42"/>
                    <a:pt x="640" y="44"/>
                    <a:pt x="639" y="45"/>
                  </a:cubicBezTo>
                  <a:lnTo>
                    <a:pt x="637" y="50"/>
                  </a:lnTo>
                  <a:cubicBezTo>
                    <a:pt x="636" y="51"/>
                    <a:pt x="636" y="53"/>
                    <a:pt x="634" y="54"/>
                  </a:cubicBezTo>
                  <a:cubicBezTo>
                    <a:pt x="634" y="56"/>
                    <a:pt x="633" y="57"/>
                    <a:pt x="633" y="58"/>
                  </a:cubicBezTo>
                  <a:lnTo>
                    <a:pt x="630" y="63"/>
                  </a:lnTo>
                  <a:cubicBezTo>
                    <a:pt x="629" y="66"/>
                    <a:pt x="629" y="67"/>
                    <a:pt x="627" y="69"/>
                  </a:cubicBezTo>
                  <a:lnTo>
                    <a:pt x="624" y="71"/>
                  </a:lnTo>
                  <a:cubicBezTo>
                    <a:pt x="623" y="74"/>
                    <a:pt x="621" y="76"/>
                    <a:pt x="620" y="79"/>
                  </a:cubicBezTo>
                  <a:lnTo>
                    <a:pt x="618" y="82"/>
                  </a:lnTo>
                  <a:lnTo>
                    <a:pt x="610" y="90"/>
                  </a:lnTo>
                  <a:lnTo>
                    <a:pt x="607" y="93"/>
                  </a:lnTo>
                  <a:cubicBezTo>
                    <a:pt x="605" y="96"/>
                    <a:pt x="602" y="98"/>
                    <a:pt x="600" y="100"/>
                  </a:cubicBezTo>
                  <a:lnTo>
                    <a:pt x="597" y="103"/>
                  </a:lnTo>
                  <a:lnTo>
                    <a:pt x="592" y="108"/>
                  </a:lnTo>
                  <a:lnTo>
                    <a:pt x="588" y="112"/>
                  </a:lnTo>
                  <a:lnTo>
                    <a:pt x="582" y="115"/>
                  </a:lnTo>
                  <a:lnTo>
                    <a:pt x="578" y="119"/>
                  </a:lnTo>
                  <a:cubicBezTo>
                    <a:pt x="576" y="121"/>
                    <a:pt x="573" y="121"/>
                    <a:pt x="572" y="122"/>
                  </a:cubicBezTo>
                  <a:lnTo>
                    <a:pt x="566" y="127"/>
                  </a:lnTo>
                  <a:lnTo>
                    <a:pt x="560" y="129"/>
                  </a:lnTo>
                  <a:lnTo>
                    <a:pt x="553" y="135"/>
                  </a:lnTo>
                  <a:cubicBezTo>
                    <a:pt x="546" y="138"/>
                    <a:pt x="539" y="143"/>
                    <a:pt x="531" y="145"/>
                  </a:cubicBezTo>
                  <a:lnTo>
                    <a:pt x="526" y="148"/>
                  </a:lnTo>
                  <a:lnTo>
                    <a:pt x="505" y="157"/>
                  </a:lnTo>
                  <a:lnTo>
                    <a:pt x="502" y="158"/>
                  </a:lnTo>
                  <a:cubicBezTo>
                    <a:pt x="495" y="161"/>
                    <a:pt x="488" y="164"/>
                    <a:pt x="479" y="167"/>
                  </a:cubicBezTo>
                  <a:cubicBezTo>
                    <a:pt x="472" y="169"/>
                    <a:pt x="469" y="170"/>
                    <a:pt x="463" y="172"/>
                  </a:cubicBezTo>
                  <a:lnTo>
                    <a:pt x="450" y="174"/>
                  </a:lnTo>
                  <a:cubicBezTo>
                    <a:pt x="444" y="176"/>
                    <a:pt x="439" y="177"/>
                    <a:pt x="431" y="179"/>
                  </a:cubicBezTo>
                  <a:lnTo>
                    <a:pt x="418" y="182"/>
                  </a:lnTo>
                  <a:lnTo>
                    <a:pt x="414" y="182"/>
                  </a:lnTo>
                  <a:cubicBezTo>
                    <a:pt x="405" y="183"/>
                    <a:pt x="398" y="183"/>
                    <a:pt x="391" y="185"/>
                  </a:cubicBezTo>
                  <a:lnTo>
                    <a:pt x="385" y="185"/>
                  </a:lnTo>
                  <a:cubicBezTo>
                    <a:pt x="376" y="185"/>
                    <a:pt x="366" y="186"/>
                    <a:pt x="357" y="186"/>
                  </a:cubicBezTo>
                  <a:lnTo>
                    <a:pt x="272" y="186"/>
                  </a:lnTo>
                  <a:lnTo>
                    <a:pt x="254" y="183"/>
                  </a:lnTo>
                  <a:lnTo>
                    <a:pt x="240" y="182"/>
                  </a:lnTo>
                  <a:lnTo>
                    <a:pt x="224" y="179"/>
                  </a:lnTo>
                  <a:cubicBezTo>
                    <a:pt x="218" y="177"/>
                    <a:pt x="212" y="176"/>
                    <a:pt x="205" y="174"/>
                  </a:cubicBezTo>
                  <a:lnTo>
                    <a:pt x="202" y="174"/>
                  </a:lnTo>
                  <a:cubicBezTo>
                    <a:pt x="194" y="172"/>
                    <a:pt x="185" y="170"/>
                    <a:pt x="178" y="167"/>
                  </a:cubicBezTo>
                  <a:lnTo>
                    <a:pt x="170" y="166"/>
                  </a:lnTo>
                  <a:lnTo>
                    <a:pt x="151" y="158"/>
                  </a:lnTo>
                  <a:lnTo>
                    <a:pt x="146" y="157"/>
                  </a:lnTo>
                  <a:lnTo>
                    <a:pt x="128" y="150"/>
                  </a:lnTo>
                  <a:lnTo>
                    <a:pt x="120" y="145"/>
                  </a:lnTo>
                  <a:cubicBezTo>
                    <a:pt x="112" y="143"/>
                    <a:pt x="104" y="138"/>
                    <a:pt x="96" y="134"/>
                  </a:cubicBezTo>
                  <a:cubicBezTo>
                    <a:pt x="35" y="99"/>
                    <a:pt x="3" y="53"/>
                    <a:pt x="2" y="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6"/>
            <p:cNvSpPr/>
            <p:nvPr/>
          </p:nvSpPr>
          <p:spPr>
            <a:xfrm>
              <a:off x="1996175" y="1900050"/>
              <a:ext cx="17725" cy="9350"/>
            </a:xfrm>
            <a:custGeom>
              <a:avLst/>
              <a:gdLst/>
              <a:ahLst/>
              <a:cxnLst/>
              <a:rect l="l" t="t" r="r" b="b"/>
              <a:pathLst>
                <a:path w="709" h="374" extrusionOk="0">
                  <a:moveTo>
                    <a:pt x="354" y="1"/>
                  </a:moveTo>
                  <a:cubicBezTo>
                    <a:pt x="272" y="1"/>
                    <a:pt x="189" y="19"/>
                    <a:pt x="127" y="55"/>
                  </a:cubicBezTo>
                  <a:cubicBezTo>
                    <a:pt x="1" y="128"/>
                    <a:pt x="2" y="247"/>
                    <a:pt x="128" y="319"/>
                  </a:cubicBezTo>
                  <a:cubicBezTo>
                    <a:pt x="191" y="356"/>
                    <a:pt x="274" y="374"/>
                    <a:pt x="356" y="374"/>
                  </a:cubicBezTo>
                  <a:cubicBezTo>
                    <a:pt x="438" y="374"/>
                    <a:pt x="521" y="356"/>
                    <a:pt x="584" y="319"/>
                  </a:cubicBezTo>
                  <a:cubicBezTo>
                    <a:pt x="708" y="245"/>
                    <a:pt x="708" y="128"/>
                    <a:pt x="582" y="55"/>
                  </a:cubicBezTo>
                  <a:cubicBezTo>
                    <a:pt x="519" y="19"/>
                    <a:pt x="437" y="1"/>
                    <a:pt x="3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6"/>
            <p:cNvSpPr/>
            <p:nvPr/>
          </p:nvSpPr>
          <p:spPr>
            <a:xfrm>
              <a:off x="2016525" y="1912500"/>
              <a:ext cx="5575" cy="21875"/>
            </a:xfrm>
            <a:custGeom>
              <a:avLst/>
              <a:gdLst/>
              <a:ahLst/>
              <a:cxnLst/>
              <a:rect l="l" t="t" r="r" b="b"/>
              <a:pathLst>
                <a:path w="223" h="875" extrusionOk="0">
                  <a:moveTo>
                    <a:pt x="3" y="68"/>
                  </a:moveTo>
                  <a:cubicBezTo>
                    <a:pt x="3" y="68"/>
                    <a:pt x="3" y="69"/>
                    <a:pt x="3" y="71"/>
                  </a:cubicBezTo>
                  <a:cubicBezTo>
                    <a:pt x="3" y="69"/>
                    <a:pt x="2" y="68"/>
                    <a:pt x="3" y="68"/>
                  </a:cubicBezTo>
                  <a:close/>
                  <a:moveTo>
                    <a:pt x="3" y="74"/>
                  </a:moveTo>
                  <a:lnTo>
                    <a:pt x="3" y="74"/>
                  </a:lnTo>
                  <a:cubicBezTo>
                    <a:pt x="3" y="74"/>
                    <a:pt x="3" y="74"/>
                    <a:pt x="3" y="74"/>
                  </a:cubicBezTo>
                  <a:lnTo>
                    <a:pt x="3" y="74"/>
                  </a:lnTo>
                  <a:cubicBezTo>
                    <a:pt x="3" y="74"/>
                    <a:pt x="3" y="74"/>
                    <a:pt x="3" y="74"/>
                  </a:cubicBezTo>
                  <a:close/>
                  <a:moveTo>
                    <a:pt x="219" y="78"/>
                  </a:moveTo>
                  <a:lnTo>
                    <a:pt x="218" y="79"/>
                  </a:lnTo>
                  <a:lnTo>
                    <a:pt x="219" y="79"/>
                  </a:lnTo>
                  <a:cubicBezTo>
                    <a:pt x="219" y="79"/>
                    <a:pt x="219" y="78"/>
                    <a:pt x="219" y="78"/>
                  </a:cubicBezTo>
                  <a:close/>
                  <a:moveTo>
                    <a:pt x="213" y="90"/>
                  </a:moveTo>
                  <a:lnTo>
                    <a:pt x="211" y="92"/>
                  </a:lnTo>
                  <a:cubicBezTo>
                    <a:pt x="212" y="91"/>
                    <a:pt x="212" y="90"/>
                    <a:pt x="213" y="90"/>
                  </a:cubicBezTo>
                  <a:close/>
                  <a:moveTo>
                    <a:pt x="112" y="0"/>
                  </a:moveTo>
                  <a:cubicBezTo>
                    <a:pt x="85" y="0"/>
                    <a:pt x="58" y="7"/>
                    <a:pt x="34" y="20"/>
                  </a:cubicBezTo>
                  <a:cubicBezTo>
                    <a:pt x="16" y="27"/>
                    <a:pt x="3" y="45"/>
                    <a:pt x="2" y="63"/>
                  </a:cubicBezTo>
                  <a:lnTo>
                    <a:pt x="0" y="815"/>
                  </a:lnTo>
                  <a:cubicBezTo>
                    <a:pt x="2" y="833"/>
                    <a:pt x="15" y="851"/>
                    <a:pt x="32" y="860"/>
                  </a:cubicBezTo>
                  <a:cubicBezTo>
                    <a:pt x="38" y="862"/>
                    <a:pt x="42" y="865"/>
                    <a:pt x="48" y="867"/>
                  </a:cubicBezTo>
                  <a:lnTo>
                    <a:pt x="51" y="868"/>
                  </a:lnTo>
                  <a:cubicBezTo>
                    <a:pt x="54" y="870"/>
                    <a:pt x="57" y="870"/>
                    <a:pt x="61" y="871"/>
                  </a:cubicBezTo>
                  <a:lnTo>
                    <a:pt x="67" y="873"/>
                  </a:lnTo>
                  <a:lnTo>
                    <a:pt x="73" y="873"/>
                  </a:lnTo>
                  <a:lnTo>
                    <a:pt x="83" y="874"/>
                  </a:lnTo>
                  <a:lnTo>
                    <a:pt x="116" y="874"/>
                  </a:lnTo>
                  <a:lnTo>
                    <a:pt x="128" y="873"/>
                  </a:lnTo>
                  <a:lnTo>
                    <a:pt x="145" y="873"/>
                  </a:lnTo>
                  <a:cubicBezTo>
                    <a:pt x="150" y="873"/>
                    <a:pt x="154" y="870"/>
                    <a:pt x="157" y="870"/>
                  </a:cubicBezTo>
                  <a:lnTo>
                    <a:pt x="163" y="868"/>
                  </a:lnTo>
                  <a:lnTo>
                    <a:pt x="167" y="865"/>
                  </a:lnTo>
                  <a:lnTo>
                    <a:pt x="171" y="864"/>
                  </a:lnTo>
                  <a:cubicBezTo>
                    <a:pt x="177" y="862"/>
                    <a:pt x="182" y="860"/>
                    <a:pt x="187" y="857"/>
                  </a:cubicBezTo>
                  <a:lnTo>
                    <a:pt x="189" y="857"/>
                  </a:lnTo>
                  <a:cubicBezTo>
                    <a:pt x="189" y="857"/>
                    <a:pt x="190" y="855"/>
                    <a:pt x="190" y="855"/>
                  </a:cubicBezTo>
                  <a:lnTo>
                    <a:pt x="195" y="852"/>
                  </a:lnTo>
                  <a:lnTo>
                    <a:pt x="197" y="849"/>
                  </a:lnTo>
                  <a:lnTo>
                    <a:pt x="202" y="846"/>
                  </a:lnTo>
                  <a:lnTo>
                    <a:pt x="203" y="845"/>
                  </a:lnTo>
                  <a:lnTo>
                    <a:pt x="208" y="841"/>
                  </a:lnTo>
                  <a:lnTo>
                    <a:pt x="208" y="839"/>
                  </a:lnTo>
                  <a:lnTo>
                    <a:pt x="208" y="838"/>
                  </a:lnTo>
                  <a:cubicBezTo>
                    <a:pt x="209" y="838"/>
                    <a:pt x="211" y="836"/>
                    <a:pt x="211" y="835"/>
                  </a:cubicBezTo>
                  <a:lnTo>
                    <a:pt x="212" y="833"/>
                  </a:lnTo>
                  <a:lnTo>
                    <a:pt x="213" y="829"/>
                  </a:lnTo>
                  <a:cubicBezTo>
                    <a:pt x="213" y="829"/>
                    <a:pt x="213" y="828"/>
                    <a:pt x="215" y="828"/>
                  </a:cubicBezTo>
                  <a:cubicBezTo>
                    <a:pt x="215" y="826"/>
                    <a:pt x="215" y="825"/>
                    <a:pt x="215" y="825"/>
                  </a:cubicBezTo>
                  <a:cubicBezTo>
                    <a:pt x="215" y="823"/>
                    <a:pt x="215" y="823"/>
                    <a:pt x="215" y="822"/>
                  </a:cubicBezTo>
                  <a:cubicBezTo>
                    <a:pt x="215" y="820"/>
                    <a:pt x="215" y="820"/>
                    <a:pt x="215" y="819"/>
                  </a:cubicBezTo>
                  <a:lnTo>
                    <a:pt x="215" y="816"/>
                  </a:lnTo>
                  <a:lnTo>
                    <a:pt x="215" y="815"/>
                  </a:lnTo>
                  <a:lnTo>
                    <a:pt x="216" y="65"/>
                  </a:lnTo>
                  <a:cubicBezTo>
                    <a:pt x="218" y="66"/>
                    <a:pt x="219" y="66"/>
                    <a:pt x="222" y="68"/>
                  </a:cubicBezTo>
                  <a:cubicBezTo>
                    <a:pt x="221" y="46"/>
                    <a:pt x="209" y="27"/>
                    <a:pt x="189" y="20"/>
                  </a:cubicBezTo>
                  <a:cubicBezTo>
                    <a:pt x="165" y="7"/>
                    <a:pt x="138" y="0"/>
                    <a:pt x="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6"/>
            <p:cNvSpPr/>
            <p:nvPr/>
          </p:nvSpPr>
          <p:spPr>
            <a:xfrm>
              <a:off x="2005275" y="1889525"/>
              <a:ext cx="28050" cy="26900"/>
            </a:xfrm>
            <a:custGeom>
              <a:avLst/>
              <a:gdLst/>
              <a:ahLst/>
              <a:cxnLst/>
              <a:rect l="l" t="t" r="r" b="b"/>
              <a:pathLst>
                <a:path w="1122" h="1076" extrusionOk="0">
                  <a:moveTo>
                    <a:pt x="4" y="1"/>
                  </a:moveTo>
                  <a:cubicBezTo>
                    <a:pt x="4" y="2"/>
                    <a:pt x="4" y="4"/>
                    <a:pt x="4" y="6"/>
                  </a:cubicBezTo>
                  <a:lnTo>
                    <a:pt x="4" y="6"/>
                  </a:lnTo>
                  <a:lnTo>
                    <a:pt x="4" y="1"/>
                  </a:lnTo>
                  <a:close/>
                  <a:moveTo>
                    <a:pt x="1120" y="7"/>
                  </a:moveTo>
                  <a:lnTo>
                    <a:pt x="1120" y="30"/>
                  </a:lnTo>
                  <a:lnTo>
                    <a:pt x="1120" y="30"/>
                  </a:lnTo>
                  <a:cubicBezTo>
                    <a:pt x="1120" y="30"/>
                    <a:pt x="1120" y="30"/>
                    <a:pt x="1120" y="30"/>
                  </a:cubicBezTo>
                  <a:cubicBezTo>
                    <a:pt x="1122" y="27"/>
                    <a:pt x="1122" y="25"/>
                    <a:pt x="1122" y="22"/>
                  </a:cubicBezTo>
                  <a:lnTo>
                    <a:pt x="1122" y="14"/>
                  </a:lnTo>
                  <a:cubicBezTo>
                    <a:pt x="1122" y="11"/>
                    <a:pt x="1122" y="7"/>
                    <a:pt x="1120" y="7"/>
                  </a:cubicBezTo>
                  <a:close/>
                  <a:moveTo>
                    <a:pt x="4" y="6"/>
                  </a:moveTo>
                  <a:lnTo>
                    <a:pt x="1" y="750"/>
                  </a:lnTo>
                  <a:cubicBezTo>
                    <a:pt x="1" y="835"/>
                    <a:pt x="56" y="919"/>
                    <a:pt x="166" y="982"/>
                  </a:cubicBezTo>
                  <a:cubicBezTo>
                    <a:pt x="179" y="990"/>
                    <a:pt x="194" y="997"/>
                    <a:pt x="207" y="1003"/>
                  </a:cubicBezTo>
                  <a:cubicBezTo>
                    <a:pt x="212" y="1006"/>
                    <a:pt x="217" y="1007"/>
                    <a:pt x="223" y="1010"/>
                  </a:cubicBezTo>
                  <a:cubicBezTo>
                    <a:pt x="230" y="1013"/>
                    <a:pt x="239" y="1017"/>
                    <a:pt x="247" y="1020"/>
                  </a:cubicBezTo>
                  <a:lnTo>
                    <a:pt x="252" y="1022"/>
                  </a:lnTo>
                  <a:lnTo>
                    <a:pt x="262" y="1026"/>
                  </a:lnTo>
                  <a:cubicBezTo>
                    <a:pt x="272" y="1030"/>
                    <a:pt x="283" y="1033"/>
                    <a:pt x="295" y="1038"/>
                  </a:cubicBezTo>
                  <a:lnTo>
                    <a:pt x="307" y="1040"/>
                  </a:lnTo>
                  <a:lnTo>
                    <a:pt x="315" y="1043"/>
                  </a:lnTo>
                  <a:cubicBezTo>
                    <a:pt x="326" y="1046"/>
                    <a:pt x="337" y="1049"/>
                    <a:pt x="349" y="1052"/>
                  </a:cubicBezTo>
                  <a:lnTo>
                    <a:pt x="356" y="1053"/>
                  </a:lnTo>
                  <a:lnTo>
                    <a:pt x="373" y="1058"/>
                  </a:lnTo>
                  <a:lnTo>
                    <a:pt x="386" y="1061"/>
                  </a:lnTo>
                  <a:lnTo>
                    <a:pt x="417" y="1065"/>
                  </a:lnTo>
                  <a:lnTo>
                    <a:pt x="429" y="1068"/>
                  </a:lnTo>
                  <a:lnTo>
                    <a:pt x="442" y="1069"/>
                  </a:lnTo>
                  <a:cubicBezTo>
                    <a:pt x="450" y="1071"/>
                    <a:pt x="459" y="1071"/>
                    <a:pt x="471" y="1072"/>
                  </a:cubicBezTo>
                  <a:lnTo>
                    <a:pt x="484" y="1074"/>
                  </a:lnTo>
                  <a:lnTo>
                    <a:pt x="495" y="1074"/>
                  </a:lnTo>
                  <a:lnTo>
                    <a:pt x="524" y="1075"/>
                  </a:lnTo>
                  <a:lnTo>
                    <a:pt x="620" y="1075"/>
                  </a:lnTo>
                  <a:cubicBezTo>
                    <a:pt x="632" y="1075"/>
                    <a:pt x="645" y="1074"/>
                    <a:pt x="658" y="1072"/>
                  </a:cubicBezTo>
                  <a:lnTo>
                    <a:pt x="665" y="1072"/>
                  </a:lnTo>
                  <a:lnTo>
                    <a:pt x="676" y="1071"/>
                  </a:lnTo>
                  <a:cubicBezTo>
                    <a:pt x="690" y="1069"/>
                    <a:pt x="701" y="1068"/>
                    <a:pt x="714" y="1065"/>
                  </a:cubicBezTo>
                  <a:cubicBezTo>
                    <a:pt x="717" y="1065"/>
                    <a:pt x="721" y="1065"/>
                    <a:pt x="724" y="1064"/>
                  </a:cubicBezTo>
                  <a:lnTo>
                    <a:pt x="729" y="1064"/>
                  </a:lnTo>
                  <a:cubicBezTo>
                    <a:pt x="734" y="1064"/>
                    <a:pt x="740" y="1061"/>
                    <a:pt x="746" y="1061"/>
                  </a:cubicBezTo>
                  <a:cubicBezTo>
                    <a:pt x="758" y="1058"/>
                    <a:pt x="768" y="1056"/>
                    <a:pt x="778" y="1053"/>
                  </a:cubicBezTo>
                  <a:lnTo>
                    <a:pt x="800" y="1048"/>
                  </a:lnTo>
                  <a:lnTo>
                    <a:pt x="829" y="1039"/>
                  </a:lnTo>
                  <a:lnTo>
                    <a:pt x="835" y="1038"/>
                  </a:lnTo>
                  <a:cubicBezTo>
                    <a:pt x="846" y="1033"/>
                    <a:pt x="858" y="1030"/>
                    <a:pt x="869" y="1026"/>
                  </a:cubicBezTo>
                  <a:lnTo>
                    <a:pt x="874" y="1023"/>
                  </a:lnTo>
                  <a:cubicBezTo>
                    <a:pt x="887" y="1019"/>
                    <a:pt x="898" y="1013"/>
                    <a:pt x="910" y="1009"/>
                  </a:cubicBezTo>
                  <a:lnTo>
                    <a:pt x="922" y="1003"/>
                  </a:lnTo>
                  <a:cubicBezTo>
                    <a:pt x="933" y="997"/>
                    <a:pt x="946" y="991"/>
                    <a:pt x="959" y="984"/>
                  </a:cubicBezTo>
                  <a:lnTo>
                    <a:pt x="965" y="980"/>
                  </a:lnTo>
                  <a:lnTo>
                    <a:pt x="971" y="975"/>
                  </a:lnTo>
                  <a:lnTo>
                    <a:pt x="982" y="969"/>
                  </a:lnTo>
                  <a:lnTo>
                    <a:pt x="991" y="964"/>
                  </a:lnTo>
                  <a:lnTo>
                    <a:pt x="1000" y="956"/>
                  </a:lnTo>
                  <a:lnTo>
                    <a:pt x="1009" y="951"/>
                  </a:lnTo>
                  <a:lnTo>
                    <a:pt x="1017" y="943"/>
                  </a:lnTo>
                  <a:lnTo>
                    <a:pt x="1024" y="937"/>
                  </a:lnTo>
                  <a:lnTo>
                    <a:pt x="1033" y="930"/>
                  </a:lnTo>
                  <a:lnTo>
                    <a:pt x="1036" y="927"/>
                  </a:lnTo>
                  <a:cubicBezTo>
                    <a:pt x="1038" y="927"/>
                    <a:pt x="1038" y="924"/>
                    <a:pt x="1039" y="924"/>
                  </a:cubicBezTo>
                  <a:lnTo>
                    <a:pt x="1052" y="911"/>
                  </a:lnTo>
                  <a:lnTo>
                    <a:pt x="1056" y="907"/>
                  </a:lnTo>
                  <a:cubicBezTo>
                    <a:pt x="1061" y="901"/>
                    <a:pt x="1067" y="897"/>
                    <a:pt x="1071" y="891"/>
                  </a:cubicBezTo>
                  <a:cubicBezTo>
                    <a:pt x="1071" y="890"/>
                    <a:pt x="1072" y="888"/>
                    <a:pt x="1074" y="887"/>
                  </a:cubicBezTo>
                  <a:lnTo>
                    <a:pt x="1081" y="875"/>
                  </a:lnTo>
                  <a:cubicBezTo>
                    <a:pt x="1082" y="874"/>
                    <a:pt x="1084" y="872"/>
                    <a:pt x="1085" y="869"/>
                  </a:cubicBezTo>
                  <a:cubicBezTo>
                    <a:pt x="1087" y="868"/>
                    <a:pt x="1090" y="864"/>
                    <a:pt x="1091" y="859"/>
                  </a:cubicBezTo>
                  <a:lnTo>
                    <a:pt x="1093" y="858"/>
                  </a:lnTo>
                  <a:lnTo>
                    <a:pt x="1096" y="853"/>
                  </a:lnTo>
                  <a:cubicBezTo>
                    <a:pt x="1097" y="850"/>
                    <a:pt x="1098" y="848"/>
                    <a:pt x="1100" y="845"/>
                  </a:cubicBezTo>
                  <a:cubicBezTo>
                    <a:pt x="1100" y="842"/>
                    <a:pt x="1101" y="840"/>
                    <a:pt x="1103" y="837"/>
                  </a:cubicBezTo>
                  <a:cubicBezTo>
                    <a:pt x="1103" y="835"/>
                    <a:pt x="1106" y="832"/>
                    <a:pt x="1106" y="829"/>
                  </a:cubicBezTo>
                  <a:lnTo>
                    <a:pt x="1107" y="826"/>
                  </a:lnTo>
                  <a:lnTo>
                    <a:pt x="1109" y="821"/>
                  </a:lnTo>
                  <a:lnTo>
                    <a:pt x="1111" y="814"/>
                  </a:lnTo>
                  <a:cubicBezTo>
                    <a:pt x="1111" y="811"/>
                    <a:pt x="1113" y="808"/>
                    <a:pt x="1113" y="807"/>
                  </a:cubicBezTo>
                  <a:cubicBezTo>
                    <a:pt x="1114" y="804"/>
                    <a:pt x="1114" y="801"/>
                    <a:pt x="1116" y="798"/>
                  </a:cubicBezTo>
                  <a:lnTo>
                    <a:pt x="1117" y="794"/>
                  </a:lnTo>
                  <a:cubicBezTo>
                    <a:pt x="1117" y="792"/>
                    <a:pt x="1117" y="791"/>
                    <a:pt x="1117" y="791"/>
                  </a:cubicBezTo>
                  <a:cubicBezTo>
                    <a:pt x="1117" y="788"/>
                    <a:pt x="1117" y="785"/>
                    <a:pt x="1119" y="782"/>
                  </a:cubicBezTo>
                  <a:cubicBezTo>
                    <a:pt x="1119" y="779"/>
                    <a:pt x="1119" y="778"/>
                    <a:pt x="1119" y="775"/>
                  </a:cubicBezTo>
                  <a:lnTo>
                    <a:pt x="1119" y="766"/>
                  </a:lnTo>
                  <a:lnTo>
                    <a:pt x="1119" y="762"/>
                  </a:lnTo>
                  <a:lnTo>
                    <a:pt x="1119" y="756"/>
                  </a:lnTo>
                  <a:lnTo>
                    <a:pt x="1120" y="30"/>
                  </a:lnTo>
                  <a:lnTo>
                    <a:pt x="1120" y="30"/>
                  </a:lnTo>
                  <a:cubicBezTo>
                    <a:pt x="1119" y="31"/>
                    <a:pt x="1120" y="36"/>
                    <a:pt x="1119" y="38"/>
                  </a:cubicBezTo>
                  <a:cubicBezTo>
                    <a:pt x="1117" y="41"/>
                    <a:pt x="1117" y="43"/>
                    <a:pt x="1117" y="46"/>
                  </a:cubicBezTo>
                  <a:cubicBezTo>
                    <a:pt x="1117" y="49"/>
                    <a:pt x="1116" y="50"/>
                    <a:pt x="1116" y="53"/>
                  </a:cubicBezTo>
                  <a:cubicBezTo>
                    <a:pt x="1114" y="56"/>
                    <a:pt x="1114" y="59"/>
                    <a:pt x="1113" y="60"/>
                  </a:cubicBezTo>
                  <a:cubicBezTo>
                    <a:pt x="1111" y="63"/>
                    <a:pt x="1111" y="66"/>
                    <a:pt x="1110" y="69"/>
                  </a:cubicBezTo>
                  <a:lnTo>
                    <a:pt x="1107" y="76"/>
                  </a:lnTo>
                  <a:cubicBezTo>
                    <a:pt x="1107" y="79"/>
                    <a:pt x="1106" y="82"/>
                    <a:pt x="1104" y="85"/>
                  </a:cubicBezTo>
                  <a:lnTo>
                    <a:pt x="1101" y="92"/>
                  </a:lnTo>
                  <a:lnTo>
                    <a:pt x="1097" y="99"/>
                  </a:lnTo>
                  <a:cubicBezTo>
                    <a:pt x="1096" y="102"/>
                    <a:pt x="1094" y="105"/>
                    <a:pt x="1093" y="107"/>
                  </a:cubicBezTo>
                  <a:cubicBezTo>
                    <a:pt x="1091" y="110"/>
                    <a:pt x="1088" y="114"/>
                    <a:pt x="1087" y="117"/>
                  </a:cubicBezTo>
                  <a:lnTo>
                    <a:pt x="1082" y="123"/>
                  </a:lnTo>
                  <a:cubicBezTo>
                    <a:pt x="1080" y="127"/>
                    <a:pt x="1078" y="130"/>
                    <a:pt x="1075" y="133"/>
                  </a:cubicBezTo>
                  <a:lnTo>
                    <a:pt x="1071" y="139"/>
                  </a:lnTo>
                  <a:cubicBezTo>
                    <a:pt x="1067" y="144"/>
                    <a:pt x="1062" y="150"/>
                    <a:pt x="1056" y="156"/>
                  </a:cubicBezTo>
                  <a:lnTo>
                    <a:pt x="1052" y="159"/>
                  </a:lnTo>
                  <a:lnTo>
                    <a:pt x="1040" y="172"/>
                  </a:lnTo>
                  <a:lnTo>
                    <a:pt x="1035" y="178"/>
                  </a:lnTo>
                  <a:lnTo>
                    <a:pt x="1026" y="185"/>
                  </a:lnTo>
                  <a:lnTo>
                    <a:pt x="1019" y="191"/>
                  </a:lnTo>
                  <a:cubicBezTo>
                    <a:pt x="1016" y="194"/>
                    <a:pt x="1013" y="195"/>
                    <a:pt x="1010" y="198"/>
                  </a:cubicBezTo>
                  <a:lnTo>
                    <a:pt x="1001" y="204"/>
                  </a:lnTo>
                  <a:lnTo>
                    <a:pt x="991" y="211"/>
                  </a:lnTo>
                  <a:lnTo>
                    <a:pt x="982" y="217"/>
                  </a:lnTo>
                  <a:lnTo>
                    <a:pt x="972" y="224"/>
                  </a:lnTo>
                  <a:cubicBezTo>
                    <a:pt x="968" y="226"/>
                    <a:pt x="964" y="228"/>
                    <a:pt x="959" y="231"/>
                  </a:cubicBezTo>
                  <a:cubicBezTo>
                    <a:pt x="948" y="239"/>
                    <a:pt x="935" y="244"/>
                    <a:pt x="922" y="252"/>
                  </a:cubicBezTo>
                  <a:lnTo>
                    <a:pt x="911" y="256"/>
                  </a:lnTo>
                  <a:cubicBezTo>
                    <a:pt x="900" y="262"/>
                    <a:pt x="888" y="266"/>
                    <a:pt x="875" y="272"/>
                  </a:cubicBezTo>
                  <a:lnTo>
                    <a:pt x="871" y="273"/>
                  </a:lnTo>
                  <a:cubicBezTo>
                    <a:pt x="858" y="278"/>
                    <a:pt x="845" y="284"/>
                    <a:pt x="830" y="288"/>
                  </a:cubicBezTo>
                  <a:cubicBezTo>
                    <a:pt x="821" y="291"/>
                    <a:pt x="813" y="292"/>
                    <a:pt x="803" y="295"/>
                  </a:cubicBezTo>
                  <a:cubicBezTo>
                    <a:pt x="792" y="298"/>
                    <a:pt x="787" y="299"/>
                    <a:pt x="779" y="301"/>
                  </a:cubicBezTo>
                  <a:cubicBezTo>
                    <a:pt x="772" y="302"/>
                    <a:pt x="759" y="305"/>
                    <a:pt x="749" y="308"/>
                  </a:cubicBezTo>
                  <a:cubicBezTo>
                    <a:pt x="740" y="310"/>
                    <a:pt x="734" y="311"/>
                    <a:pt x="726" y="313"/>
                  </a:cubicBezTo>
                  <a:lnTo>
                    <a:pt x="717" y="314"/>
                  </a:lnTo>
                  <a:cubicBezTo>
                    <a:pt x="704" y="315"/>
                    <a:pt x="691" y="318"/>
                    <a:pt x="678" y="320"/>
                  </a:cubicBezTo>
                  <a:lnTo>
                    <a:pt x="666" y="321"/>
                  </a:lnTo>
                  <a:cubicBezTo>
                    <a:pt x="652" y="323"/>
                    <a:pt x="636" y="324"/>
                    <a:pt x="621" y="324"/>
                  </a:cubicBezTo>
                  <a:lnTo>
                    <a:pt x="613" y="324"/>
                  </a:lnTo>
                  <a:cubicBezTo>
                    <a:pt x="603" y="324"/>
                    <a:pt x="592" y="324"/>
                    <a:pt x="582" y="326"/>
                  </a:cubicBezTo>
                  <a:cubicBezTo>
                    <a:pt x="579" y="326"/>
                    <a:pt x="575" y="326"/>
                    <a:pt x="572" y="326"/>
                  </a:cubicBezTo>
                  <a:cubicBezTo>
                    <a:pt x="565" y="326"/>
                    <a:pt x="559" y="326"/>
                    <a:pt x="552" y="326"/>
                  </a:cubicBezTo>
                  <a:lnTo>
                    <a:pt x="526" y="326"/>
                  </a:lnTo>
                  <a:lnTo>
                    <a:pt x="498" y="324"/>
                  </a:lnTo>
                  <a:lnTo>
                    <a:pt x="472" y="321"/>
                  </a:lnTo>
                  <a:lnTo>
                    <a:pt x="444" y="318"/>
                  </a:lnTo>
                  <a:lnTo>
                    <a:pt x="418" y="315"/>
                  </a:lnTo>
                  <a:cubicBezTo>
                    <a:pt x="408" y="314"/>
                    <a:pt x="399" y="313"/>
                    <a:pt x="389" y="310"/>
                  </a:cubicBezTo>
                  <a:cubicBezTo>
                    <a:pt x="379" y="308"/>
                    <a:pt x="369" y="307"/>
                    <a:pt x="357" y="304"/>
                  </a:cubicBezTo>
                  <a:lnTo>
                    <a:pt x="352" y="302"/>
                  </a:lnTo>
                  <a:cubicBezTo>
                    <a:pt x="337" y="299"/>
                    <a:pt x="323" y="295"/>
                    <a:pt x="310" y="291"/>
                  </a:cubicBezTo>
                  <a:lnTo>
                    <a:pt x="297" y="288"/>
                  </a:lnTo>
                  <a:cubicBezTo>
                    <a:pt x="285" y="284"/>
                    <a:pt x="275" y="279"/>
                    <a:pt x="263" y="275"/>
                  </a:cubicBezTo>
                  <a:lnTo>
                    <a:pt x="253" y="272"/>
                  </a:lnTo>
                  <a:cubicBezTo>
                    <a:pt x="243" y="268"/>
                    <a:pt x="233" y="263"/>
                    <a:pt x="224" y="259"/>
                  </a:cubicBezTo>
                  <a:cubicBezTo>
                    <a:pt x="218" y="257"/>
                    <a:pt x="214" y="256"/>
                    <a:pt x="210" y="253"/>
                  </a:cubicBezTo>
                  <a:cubicBezTo>
                    <a:pt x="195" y="246"/>
                    <a:pt x="182" y="239"/>
                    <a:pt x="167" y="231"/>
                  </a:cubicBezTo>
                  <a:cubicBezTo>
                    <a:pt x="59" y="169"/>
                    <a:pt x="4" y="88"/>
                    <a:pt x="4" y="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6"/>
            <p:cNvSpPr/>
            <p:nvPr/>
          </p:nvSpPr>
          <p:spPr>
            <a:xfrm>
              <a:off x="2003950" y="1881475"/>
              <a:ext cx="30750" cy="16225"/>
            </a:xfrm>
            <a:custGeom>
              <a:avLst/>
              <a:gdLst/>
              <a:ahLst/>
              <a:cxnLst/>
              <a:rect l="l" t="t" r="r" b="b"/>
              <a:pathLst>
                <a:path w="1230" h="649" extrusionOk="0">
                  <a:moveTo>
                    <a:pt x="613" y="0"/>
                  </a:moveTo>
                  <a:cubicBezTo>
                    <a:pt x="470" y="0"/>
                    <a:pt x="326" y="32"/>
                    <a:pt x="218" y="95"/>
                  </a:cubicBezTo>
                  <a:cubicBezTo>
                    <a:pt x="0" y="221"/>
                    <a:pt x="2" y="427"/>
                    <a:pt x="220" y="553"/>
                  </a:cubicBezTo>
                  <a:cubicBezTo>
                    <a:pt x="330" y="617"/>
                    <a:pt x="472" y="648"/>
                    <a:pt x="615" y="648"/>
                  </a:cubicBezTo>
                  <a:cubicBezTo>
                    <a:pt x="759" y="648"/>
                    <a:pt x="902" y="617"/>
                    <a:pt x="1012" y="553"/>
                  </a:cubicBezTo>
                  <a:cubicBezTo>
                    <a:pt x="1230" y="427"/>
                    <a:pt x="1228" y="223"/>
                    <a:pt x="1009" y="95"/>
                  </a:cubicBezTo>
                  <a:cubicBezTo>
                    <a:pt x="900" y="32"/>
                    <a:pt x="756" y="0"/>
                    <a:pt x="6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6"/>
            <p:cNvSpPr/>
            <p:nvPr/>
          </p:nvSpPr>
          <p:spPr>
            <a:xfrm>
              <a:off x="1788850" y="1938175"/>
              <a:ext cx="73475" cy="37250"/>
            </a:xfrm>
            <a:custGeom>
              <a:avLst/>
              <a:gdLst/>
              <a:ahLst/>
              <a:cxnLst/>
              <a:rect l="l" t="t" r="r" b="b"/>
              <a:pathLst>
                <a:path w="2939" h="1490" extrusionOk="0">
                  <a:moveTo>
                    <a:pt x="812" y="1"/>
                  </a:moveTo>
                  <a:cubicBezTo>
                    <a:pt x="626" y="1"/>
                    <a:pt x="465" y="33"/>
                    <a:pt x="350" y="99"/>
                  </a:cubicBezTo>
                  <a:cubicBezTo>
                    <a:pt x="1" y="302"/>
                    <a:pt x="217" y="758"/>
                    <a:pt x="835" y="1114"/>
                  </a:cubicBezTo>
                  <a:cubicBezTo>
                    <a:pt x="1251" y="1355"/>
                    <a:pt x="1743" y="1489"/>
                    <a:pt x="2127" y="1489"/>
                  </a:cubicBezTo>
                  <a:cubicBezTo>
                    <a:pt x="2313" y="1489"/>
                    <a:pt x="2473" y="1458"/>
                    <a:pt x="2588" y="1391"/>
                  </a:cubicBezTo>
                  <a:cubicBezTo>
                    <a:pt x="2939" y="1187"/>
                    <a:pt x="2723" y="732"/>
                    <a:pt x="2105" y="376"/>
                  </a:cubicBezTo>
                  <a:cubicBezTo>
                    <a:pt x="1689" y="136"/>
                    <a:pt x="1196" y="1"/>
                    <a:pt x="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6"/>
            <p:cNvSpPr/>
            <p:nvPr/>
          </p:nvSpPr>
          <p:spPr>
            <a:xfrm>
              <a:off x="1793050" y="1938175"/>
              <a:ext cx="65500" cy="29275"/>
            </a:xfrm>
            <a:custGeom>
              <a:avLst/>
              <a:gdLst/>
              <a:ahLst/>
              <a:cxnLst/>
              <a:rect l="l" t="t" r="r" b="b"/>
              <a:pathLst>
                <a:path w="2620" h="1171" extrusionOk="0">
                  <a:moveTo>
                    <a:pt x="644" y="1"/>
                  </a:moveTo>
                  <a:cubicBezTo>
                    <a:pt x="458" y="1"/>
                    <a:pt x="297" y="33"/>
                    <a:pt x="182" y="99"/>
                  </a:cubicBezTo>
                  <a:cubicBezTo>
                    <a:pt x="52" y="175"/>
                    <a:pt x="1" y="285"/>
                    <a:pt x="18" y="413"/>
                  </a:cubicBezTo>
                  <a:cubicBezTo>
                    <a:pt x="31" y="326"/>
                    <a:pt x="85" y="249"/>
                    <a:pt x="182" y="192"/>
                  </a:cubicBezTo>
                  <a:cubicBezTo>
                    <a:pt x="297" y="126"/>
                    <a:pt x="458" y="94"/>
                    <a:pt x="644" y="94"/>
                  </a:cubicBezTo>
                  <a:cubicBezTo>
                    <a:pt x="1028" y="94"/>
                    <a:pt x="1521" y="229"/>
                    <a:pt x="1937" y="469"/>
                  </a:cubicBezTo>
                  <a:cubicBezTo>
                    <a:pt x="2324" y="692"/>
                    <a:pt x="2555" y="955"/>
                    <a:pt x="2585" y="1171"/>
                  </a:cubicBezTo>
                  <a:cubicBezTo>
                    <a:pt x="2620" y="942"/>
                    <a:pt x="2383" y="633"/>
                    <a:pt x="1937" y="376"/>
                  </a:cubicBezTo>
                  <a:cubicBezTo>
                    <a:pt x="1521" y="136"/>
                    <a:pt x="1028" y="1"/>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6"/>
            <p:cNvSpPr/>
            <p:nvPr/>
          </p:nvSpPr>
          <p:spPr>
            <a:xfrm>
              <a:off x="1891750" y="1979075"/>
              <a:ext cx="44250" cy="34000"/>
            </a:xfrm>
            <a:custGeom>
              <a:avLst/>
              <a:gdLst/>
              <a:ahLst/>
              <a:cxnLst/>
              <a:rect l="l" t="t" r="r" b="b"/>
              <a:pathLst>
                <a:path w="1770" h="1360" extrusionOk="0">
                  <a:moveTo>
                    <a:pt x="1769" y="0"/>
                  </a:moveTo>
                  <a:lnTo>
                    <a:pt x="0" y="1029"/>
                  </a:lnTo>
                  <a:lnTo>
                    <a:pt x="0" y="1359"/>
                  </a:lnTo>
                  <a:lnTo>
                    <a:pt x="1768" y="331"/>
                  </a:lnTo>
                  <a:lnTo>
                    <a:pt x="176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6"/>
            <p:cNvSpPr/>
            <p:nvPr/>
          </p:nvSpPr>
          <p:spPr>
            <a:xfrm>
              <a:off x="1840200" y="1979075"/>
              <a:ext cx="44525" cy="34000"/>
            </a:xfrm>
            <a:custGeom>
              <a:avLst/>
              <a:gdLst/>
              <a:ahLst/>
              <a:cxnLst/>
              <a:rect l="l" t="t" r="r" b="b"/>
              <a:pathLst>
                <a:path w="1781" h="1360" extrusionOk="0">
                  <a:moveTo>
                    <a:pt x="0" y="0"/>
                  </a:moveTo>
                  <a:lnTo>
                    <a:pt x="0" y="331"/>
                  </a:lnTo>
                  <a:lnTo>
                    <a:pt x="1781" y="1359"/>
                  </a:lnTo>
                  <a:lnTo>
                    <a:pt x="1781" y="1029"/>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6"/>
            <p:cNvSpPr/>
            <p:nvPr/>
          </p:nvSpPr>
          <p:spPr>
            <a:xfrm>
              <a:off x="1840200" y="1977050"/>
              <a:ext cx="95800" cy="29775"/>
            </a:xfrm>
            <a:custGeom>
              <a:avLst/>
              <a:gdLst/>
              <a:ahLst/>
              <a:cxnLst/>
              <a:rect l="l" t="t" r="r" b="b"/>
              <a:pathLst>
                <a:path w="3832" h="1191" extrusionOk="0">
                  <a:moveTo>
                    <a:pt x="141" y="0"/>
                  </a:moveTo>
                  <a:lnTo>
                    <a:pt x="0" y="81"/>
                  </a:lnTo>
                  <a:lnTo>
                    <a:pt x="1781" y="1110"/>
                  </a:lnTo>
                  <a:lnTo>
                    <a:pt x="1923" y="1191"/>
                  </a:lnTo>
                  <a:lnTo>
                    <a:pt x="2062" y="1110"/>
                  </a:lnTo>
                  <a:lnTo>
                    <a:pt x="3831" y="81"/>
                  </a:lnTo>
                  <a:lnTo>
                    <a:pt x="3691" y="0"/>
                  </a:lnTo>
                  <a:lnTo>
                    <a:pt x="1921" y="1028"/>
                  </a:lnTo>
                  <a:lnTo>
                    <a:pt x="14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36"/>
          <p:cNvSpPr txBox="1">
            <a:spLocks noGrp="1"/>
          </p:cNvSpPr>
          <p:nvPr>
            <p:ph type="ctrTitle"/>
          </p:nvPr>
        </p:nvSpPr>
        <p:spPr>
          <a:xfrm>
            <a:off x="771040" y="-1351090"/>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Them</a:t>
            </a:r>
            <a:endParaRPr dirty="0"/>
          </a:p>
        </p:txBody>
      </p:sp>
      <p:sp>
        <p:nvSpPr>
          <p:cNvPr id="3710" name="Google Shape;3710;p36"/>
          <p:cNvSpPr txBox="1">
            <a:spLocks noGrp="1"/>
          </p:cNvSpPr>
          <p:nvPr>
            <p:ph type="subTitle" idx="1"/>
          </p:nvPr>
        </p:nvSpPr>
        <p:spPr>
          <a:xfrm>
            <a:off x="2853062" y="-1997034"/>
            <a:ext cx="2721300" cy="132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Neptune is the farthest planet from the Sun and the fourth-largest in the Solar System</a:t>
            </a:r>
            <a:endParaRPr dirty="0"/>
          </a:p>
        </p:txBody>
      </p:sp>
      <p:sp>
        <p:nvSpPr>
          <p:cNvPr id="3711" name="Google Shape;3711;p36"/>
          <p:cNvSpPr txBox="1">
            <a:spLocks noGrp="1"/>
          </p:cNvSpPr>
          <p:nvPr>
            <p:ph type="ctrTitle" idx="2"/>
          </p:nvPr>
        </p:nvSpPr>
        <p:spPr>
          <a:xfrm>
            <a:off x="2584975" y="1189426"/>
            <a:ext cx="4084122" cy="4499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SG" sz="1400" dirty="0"/>
              <a:t>Neighbourhood</a:t>
            </a:r>
            <a:r>
              <a:rPr lang="en" sz="1400" dirty="0"/>
              <a:t> Grouped Vs Price</a:t>
            </a:r>
            <a:endParaRPr sz="1400" dirty="0"/>
          </a:p>
        </p:txBody>
      </p:sp>
      <p:sp>
        <p:nvSpPr>
          <p:cNvPr id="3712" name="Google Shape;3712;p36"/>
          <p:cNvSpPr txBox="1">
            <a:spLocks noGrp="1"/>
          </p:cNvSpPr>
          <p:nvPr>
            <p:ph type="subTitle" idx="3"/>
          </p:nvPr>
        </p:nvSpPr>
        <p:spPr>
          <a:xfrm>
            <a:off x="907742" y="3503125"/>
            <a:ext cx="1170168" cy="26073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050" dirty="0"/>
              <a:t>North Region</a:t>
            </a:r>
            <a:endParaRPr sz="1050" dirty="0"/>
          </a:p>
        </p:txBody>
      </p:sp>
      <p:sp>
        <p:nvSpPr>
          <p:cNvPr id="1661" name="Google Shape;5450;p49">
            <a:extLst>
              <a:ext uri="{FF2B5EF4-FFF2-40B4-BE49-F238E27FC236}">
                <a16:creationId xmlns:a16="http://schemas.microsoft.com/office/drawing/2014/main" id="{E2CFDF2B-CF52-D141-AAA4-FB1D6B5D7F45}"/>
              </a:ext>
            </a:extLst>
          </p:cNvPr>
          <p:cNvSpPr txBox="1">
            <a:spLocks/>
          </p:cNvSpPr>
          <p:nvPr/>
        </p:nvSpPr>
        <p:spPr>
          <a:xfrm>
            <a:off x="609056" y="354656"/>
            <a:ext cx="2937708"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800"/>
              <a:buFont typeface="Red Hat Display"/>
              <a:buNone/>
              <a:defRPr sz="3000" b="1" i="0" u="none" strike="noStrike" cap="none">
                <a:solidFill>
                  <a:schemeClr val="accent1"/>
                </a:solidFill>
                <a:latin typeface="Red Hat Display"/>
                <a:ea typeface="Red Hat Display"/>
                <a:cs typeface="Red Hat Display"/>
                <a:sym typeface="Red Hat Display"/>
              </a:defRPr>
            </a:lvl1pPr>
            <a:lvl2pPr marR="0" lvl="1"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2pPr>
            <a:lvl3pPr marR="0" lvl="2"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3pPr>
            <a:lvl4pPr marR="0" lvl="3"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4pPr>
            <a:lvl5pPr marR="0" lvl="4"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5pPr>
            <a:lvl6pPr marR="0" lvl="5"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6pPr>
            <a:lvl7pPr marR="0" lvl="6"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7pPr>
            <a:lvl8pPr marR="0" lvl="7"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8pPr>
            <a:lvl9pPr marR="0" lvl="8" algn="ctr" rtl="0">
              <a:lnSpc>
                <a:spcPct val="100000"/>
              </a:lnSpc>
              <a:spcBef>
                <a:spcPts val="0"/>
              </a:spcBef>
              <a:spcAft>
                <a:spcPts val="0"/>
              </a:spcAft>
              <a:buClr>
                <a:schemeClr val="dk1"/>
              </a:buClr>
              <a:buSzPts val="1800"/>
              <a:buFont typeface="Maven Pro Regular"/>
              <a:buNone/>
              <a:defRPr sz="1800" b="0" i="0" u="none" strike="noStrike" cap="none">
                <a:solidFill>
                  <a:schemeClr val="dk1"/>
                </a:solidFill>
                <a:latin typeface="Maven Pro Regular"/>
                <a:ea typeface="Maven Pro Regular"/>
                <a:cs typeface="Maven Pro Regular"/>
                <a:sym typeface="Maven Pro Regular"/>
              </a:defRPr>
            </a:lvl9pPr>
          </a:lstStyle>
          <a:p>
            <a:r>
              <a:rPr lang="en-SG" dirty="0"/>
              <a:t>Features</a:t>
            </a:r>
          </a:p>
        </p:txBody>
      </p:sp>
      <p:sp>
        <p:nvSpPr>
          <p:cNvPr id="1666" name="Google Shape;3712;p36">
            <a:extLst>
              <a:ext uri="{FF2B5EF4-FFF2-40B4-BE49-F238E27FC236}">
                <a16:creationId xmlns:a16="http://schemas.microsoft.com/office/drawing/2014/main" id="{146ED57C-5FAF-F04E-96ED-2F5343CBC1CB}"/>
              </a:ext>
            </a:extLst>
          </p:cNvPr>
          <p:cNvSpPr txBox="1">
            <a:spLocks/>
          </p:cNvSpPr>
          <p:nvPr/>
        </p:nvSpPr>
        <p:spPr>
          <a:xfrm>
            <a:off x="2376596" y="3511673"/>
            <a:ext cx="1285810"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Central Region</a:t>
            </a:r>
          </a:p>
        </p:txBody>
      </p:sp>
      <p:sp>
        <p:nvSpPr>
          <p:cNvPr id="1667" name="Google Shape;3712;p36">
            <a:extLst>
              <a:ext uri="{FF2B5EF4-FFF2-40B4-BE49-F238E27FC236}">
                <a16:creationId xmlns:a16="http://schemas.microsoft.com/office/drawing/2014/main" id="{BD888F9B-8A8D-BE48-BE84-408D40DC6666}"/>
              </a:ext>
            </a:extLst>
          </p:cNvPr>
          <p:cNvSpPr txBox="1">
            <a:spLocks/>
          </p:cNvSpPr>
          <p:nvPr/>
        </p:nvSpPr>
        <p:spPr>
          <a:xfrm>
            <a:off x="3950206" y="3523233"/>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East Region</a:t>
            </a:r>
          </a:p>
        </p:txBody>
      </p:sp>
      <p:sp>
        <p:nvSpPr>
          <p:cNvPr id="1668" name="Google Shape;3712;p36">
            <a:extLst>
              <a:ext uri="{FF2B5EF4-FFF2-40B4-BE49-F238E27FC236}">
                <a16:creationId xmlns:a16="http://schemas.microsoft.com/office/drawing/2014/main" id="{05ED9057-3701-BD4F-963E-DFD20D2C99A1}"/>
              </a:ext>
            </a:extLst>
          </p:cNvPr>
          <p:cNvSpPr txBox="1">
            <a:spLocks/>
          </p:cNvSpPr>
          <p:nvPr/>
        </p:nvSpPr>
        <p:spPr>
          <a:xfrm>
            <a:off x="7092806" y="3523233"/>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West Region</a:t>
            </a:r>
          </a:p>
        </p:txBody>
      </p:sp>
      <p:sp>
        <p:nvSpPr>
          <p:cNvPr id="1669" name="Google Shape;3712;p36">
            <a:extLst>
              <a:ext uri="{FF2B5EF4-FFF2-40B4-BE49-F238E27FC236}">
                <a16:creationId xmlns:a16="http://schemas.microsoft.com/office/drawing/2014/main" id="{D23704DF-755B-2949-B846-FC785A828C97}"/>
              </a:ext>
            </a:extLst>
          </p:cNvPr>
          <p:cNvSpPr txBox="1">
            <a:spLocks/>
          </p:cNvSpPr>
          <p:nvPr/>
        </p:nvSpPr>
        <p:spPr>
          <a:xfrm rot="16200000">
            <a:off x="-106394" y="2900163"/>
            <a:ext cx="1170168" cy="2607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100" b="1" dirty="0"/>
              <a:t> Log Price, SGD</a:t>
            </a:r>
          </a:p>
        </p:txBody>
      </p:sp>
      <p:sp>
        <p:nvSpPr>
          <p:cNvPr id="1670" name="Google Shape;3712;p36">
            <a:extLst>
              <a:ext uri="{FF2B5EF4-FFF2-40B4-BE49-F238E27FC236}">
                <a16:creationId xmlns:a16="http://schemas.microsoft.com/office/drawing/2014/main" id="{3421CC21-3402-184E-8997-7DAD5892E302}"/>
              </a:ext>
            </a:extLst>
          </p:cNvPr>
          <p:cNvSpPr txBox="1">
            <a:spLocks/>
          </p:cNvSpPr>
          <p:nvPr/>
        </p:nvSpPr>
        <p:spPr>
          <a:xfrm>
            <a:off x="3662406" y="3989848"/>
            <a:ext cx="2128794" cy="2719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lgn="ctr"/>
            <a:r>
              <a:rPr lang="en-SG" sz="1100" b="1" dirty="0"/>
              <a:t>Neighbourhood Grouped</a:t>
            </a:r>
          </a:p>
        </p:txBody>
      </p:sp>
      <p:pic>
        <p:nvPicPr>
          <p:cNvPr id="1679" name="Picture 1678">
            <a:extLst>
              <a:ext uri="{FF2B5EF4-FFF2-40B4-BE49-F238E27FC236}">
                <a16:creationId xmlns:a16="http://schemas.microsoft.com/office/drawing/2014/main" id="{1F05AED5-F9A4-9E45-B87D-71D02F37C88F}"/>
              </a:ext>
            </a:extLst>
          </p:cNvPr>
          <p:cNvPicPr>
            <a:picLocks noChangeAspect="1"/>
          </p:cNvPicPr>
          <p:nvPr/>
        </p:nvPicPr>
        <p:blipFill rotWithShape="1">
          <a:blip r:embed="rId3">
            <a:clrChange>
              <a:clrFrom>
                <a:srgbClr val="F0F0F0"/>
              </a:clrFrom>
              <a:clrTo>
                <a:srgbClr val="F0F0F0">
                  <a:alpha val="0"/>
                </a:srgbClr>
              </a:clrTo>
            </a:clrChange>
            <a:duotone>
              <a:schemeClr val="accent1">
                <a:shade val="45000"/>
                <a:satMod val="135000"/>
              </a:schemeClr>
              <a:prstClr val="white"/>
            </a:duotone>
          </a:blip>
          <a:srcRect l="1926" t="6239" b="34850"/>
          <a:stretch/>
        </p:blipFill>
        <p:spPr>
          <a:xfrm>
            <a:off x="664361" y="1550073"/>
            <a:ext cx="7925350" cy="1953052"/>
          </a:xfrm>
          <a:prstGeom prst="rect">
            <a:avLst/>
          </a:prstGeom>
        </p:spPr>
      </p:pic>
      <p:sp>
        <p:nvSpPr>
          <p:cNvPr id="1680" name="Google Shape;3712;p36">
            <a:extLst>
              <a:ext uri="{FF2B5EF4-FFF2-40B4-BE49-F238E27FC236}">
                <a16:creationId xmlns:a16="http://schemas.microsoft.com/office/drawing/2014/main" id="{648C2D82-2129-E54A-8C78-A2A79840A712}"/>
              </a:ext>
            </a:extLst>
          </p:cNvPr>
          <p:cNvSpPr txBox="1">
            <a:spLocks/>
          </p:cNvSpPr>
          <p:nvPr/>
        </p:nvSpPr>
        <p:spPr>
          <a:xfrm>
            <a:off x="4936120" y="3527877"/>
            <a:ext cx="1908992" cy="2514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1000"/>
              <a:buFont typeface="Muli"/>
              <a:buNone/>
              <a:defRPr sz="1800" b="0" i="0" u="none" strike="noStrike" cap="none">
                <a:solidFill>
                  <a:schemeClr val="dk1"/>
                </a:solidFill>
                <a:latin typeface="Muli"/>
                <a:ea typeface="Muli"/>
                <a:cs typeface="Muli"/>
                <a:sym typeface="Muli"/>
              </a:defRPr>
            </a:lvl1pPr>
            <a:lvl2pPr marL="914400" marR="0" lvl="1"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2pPr>
            <a:lvl3pPr marL="1371600" marR="0" lvl="2"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3pPr>
            <a:lvl4pPr marL="1828800" marR="0" lvl="3"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4pPr>
            <a:lvl5pPr marL="2286000" marR="0" lvl="4"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5pPr>
            <a:lvl6pPr marL="2743200" marR="0" lvl="5"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6pPr>
            <a:lvl7pPr marL="3200400" marR="0" lvl="6"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7pPr>
            <a:lvl8pPr marL="3657600" marR="0" lvl="7"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8pPr>
            <a:lvl9pPr marL="4114800" marR="0" lvl="8" indent="-317500" algn="ctr" rtl="0">
              <a:lnSpc>
                <a:spcPct val="100000"/>
              </a:lnSpc>
              <a:spcBef>
                <a:spcPts val="0"/>
              </a:spcBef>
              <a:spcAft>
                <a:spcPts val="0"/>
              </a:spcAft>
              <a:buClr>
                <a:schemeClr val="dk1"/>
              </a:buClr>
              <a:buSzPts val="1000"/>
              <a:buFont typeface="Muli"/>
              <a:buNone/>
              <a:defRPr sz="1000" b="0" i="0" u="none" strike="noStrike" cap="none">
                <a:solidFill>
                  <a:schemeClr val="dk1"/>
                </a:solidFill>
                <a:latin typeface="Muli"/>
                <a:ea typeface="Muli"/>
                <a:cs typeface="Muli"/>
                <a:sym typeface="Muli"/>
              </a:defRPr>
            </a:lvl9pPr>
          </a:lstStyle>
          <a:p>
            <a:pPr marL="0" indent="0"/>
            <a:r>
              <a:rPr lang="en-SG" sz="1050" dirty="0"/>
              <a:t>North-East Region</a:t>
            </a:r>
          </a:p>
        </p:txBody>
      </p:sp>
    </p:spTree>
    <p:extLst>
      <p:ext uri="{BB962C8B-B14F-4D97-AF65-F5344CB8AC3E}">
        <p14:creationId xmlns:p14="http://schemas.microsoft.com/office/powerpoint/2010/main" val="3613854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16"/>
        <p:cNvGrpSpPr/>
        <p:nvPr/>
      </p:nvGrpSpPr>
      <p:grpSpPr>
        <a:xfrm>
          <a:off x="0" y="0"/>
          <a:ext cx="0" cy="0"/>
          <a:chOff x="0" y="0"/>
          <a:chExt cx="0" cy="0"/>
        </a:xfrm>
      </p:grpSpPr>
      <p:sp>
        <p:nvSpPr>
          <p:cNvPr id="3849" name="Google Shape;3849;p37"/>
          <p:cNvSpPr txBox="1">
            <a:spLocks noGrp="1"/>
          </p:cNvSpPr>
          <p:nvPr>
            <p:ph type="title" idx="4"/>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Features</a:t>
            </a:r>
            <a:endParaRPr dirty="0"/>
          </a:p>
        </p:txBody>
      </p:sp>
      <p:sp>
        <p:nvSpPr>
          <p:cNvPr id="3850" name="Google Shape;3850;p37"/>
          <p:cNvSpPr/>
          <p:nvPr/>
        </p:nvSpPr>
        <p:spPr>
          <a:xfrm>
            <a:off x="4724011" y="5826816"/>
            <a:ext cx="627300" cy="6273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37"/>
          <p:cNvSpPr/>
          <p:nvPr/>
        </p:nvSpPr>
        <p:spPr>
          <a:xfrm>
            <a:off x="4724011" y="7236266"/>
            <a:ext cx="627300" cy="6273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37"/>
          <p:cNvSpPr/>
          <p:nvPr/>
        </p:nvSpPr>
        <p:spPr>
          <a:xfrm>
            <a:off x="7200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37"/>
          <p:cNvSpPr txBox="1">
            <a:spLocks noGrp="1"/>
          </p:cNvSpPr>
          <p:nvPr>
            <p:ph type="ctrTitle"/>
          </p:nvPr>
        </p:nvSpPr>
        <p:spPr>
          <a:xfrm>
            <a:off x="4724011" y="5974891"/>
            <a:ext cx="627300" cy="49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3854" name="Google Shape;3854;p37"/>
          <p:cNvSpPr txBox="1">
            <a:spLocks noGrp="1"/>
          </p:cNvSpPr>
          <p:nvPr>
            <p:ph type="subTitle" idx="1"/>
          </p:nvPr>
        </p:nvSpPr>
        <p:spPr>
          <a:xfrm>
            <a:off x="5462274" y="5697962"/>
            <a:ext cx="2349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 cold place full of iron oxide dust, giving the planet its reddish cast</a:t>
            </a:r>
            <a:endParaRPr/>
          </a:p>
        </p:txBody>
      </p:sp>
      <p:sp>
        <p:nvSpPr>
          <p:cNvPr id="3856" name="Google Shape;3856;p37"/>
          <p:cNvSpPr txBox="1">
            <a:spLocks noGrp="1"/>
          </p:cNvSpPr>
          <p:nvPr>
            <p:ph type="subTitle" idx="2"/>
          </p:nvPr>
        </p:nvSpPr>
        <p:spPr>
          <a:xfrm>
            <a:off x="5462286" y="7099826"/>
            <a:ext cx="23490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was named after the Roman god of the sky and lightning</a:t>
            </a:r>
            <a:endParaRPr/>
          </a:p>
        </p:txBody>
      </p:sp>
      <p:sp>
        <p:nvSpPr>
          <p:cNvPr id="3857" name="Google Shape;3857;p37"/>
          <p:cNvSpPr txBox="1">
            <a:spLocks noGrp="1"/>
          </p:cNvSpPr>
          <p:nvPr>
            <p:ph type="ctrTitle" idx="3"/>
          </p:nvPr>
        </p:nvSpPr>
        <p:spPr>
          <a:xfrm>
            <a:off x="4657711" y="7366466"/>
            <a:ext cx="759900" cy="49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graphicFrame>
        <p:nvGraphicFramePr>
          <p:cNvPr id="143" name="Chart 142">
            <a:extLst>
              <a:ext uri="{FF2B5EF4-FFF2-40B4-BE49-F238E27FC236}">
                <a16:creationId xmlns:a16="http://schemas.microsoft.com/office/drawing/2014/main" id="{0A8BC7B0-AA06-1149-9CFA-3FD7CC943F8A}"/>
              </a:ext>
            </a:extLst>
          </p:cNvPr>
          <p:cNvGraphicFramePr/>
          <p:nvPr>
            <p:extLst>
              <p:ext uri="{D42A27DB-BD31-4B8C-83A1-F6EECF244321}">
                <p14:modId xmlns:p14="http://schemas.microsoft.com/office/powerpoint/2010/main" val="980624417"/>
              </p:ext>
            </p:extLst>
          </p:nvPr>
        </p:nvGraphicFramePr>
        <p:xfrm>
          <a:off x="235975" y="1226397"/>
          <a:ext cx="6400799" cy="3877302"/>
        </p:xfrm>
        <a:graphic>
          <a:graphicData uri="http://schemas.openxmlformats.org/drawingml/2006/chart">
            <c:chart xmlns:c="http://schemas.openxmlformats.org/drawingml/2006/chart" xmlns:r="http://schemas.openxmlformats.org/officeDocument/2006/relationships" r:id="rId3"/>
          </a:graphicData>
        </a:graphic>
      </p:graphicFrame>
      <p:grpSp>
        <p:nvGrpSpPr>
          <p:cNvPr id="144" name="Google Shape;3717;p37">
            <a:extLst>
              <a:ext uri="{FF2B5EF4-FFF2-40B4-BE49-F238E27FC236}">
                <a16:creationId xmlns:a16="http://schemas.microsoft.com/office/drawing/2014/main" id="{F5978BBB-66C2-214B-B47F-BFC2DB5379C8}"/>
              </a:ext>
            </a:extLst>
          </p:cNvPr>
          <p:cNvGrpSpPr/>
          <p:nvPr/>
        </p:nvGrpSpPr>
        <p:grpSpPr>
          <a:xfrm>
            <a:off x="6075805" y="255923"/>
            <a:ext cx="2756533" cy="1940947"/>
            <a:chOff x="2168375" y="1616050"/>
            <a:chExt cx="935500" cy="658725"/>
          </a:xfrm>
        </p:grpSpPr>
        <p:sp>
          <p:nvSpPr>
            <p:cNvPr id="145" name="Google Shape;3718;p37">
              <a:extLst>
                <a:ext uri="{FF2B5EF4-FFF2-40B4-BE49-F238E27FC236}">
                  <a16:creationId xmlns:a16="http://schemas.microsoft.com/office/drawing/2014/main" id="{C45CD6C4-98C6-974A-9FDD-0897780F906C}"/>
                </a:ext>
              </a:extLst>
            </p:cNvPr>
            <p:cNvSpPr/>
            <p:nvPr/>
          </p:nvSpPr>
          <p:spPr>
            <a:xfrm>
              <a:off x="2168375" y="1763275"/>
              <a:ext cx="855575" cy="511500"/>
            </a:xfrm>
            <a:custGeom>
              <a:avLst/>
              <a:gdLst/>
              <a:ahLst/>
              <a:cxnLst/>
              <a:rect l="l" t="t" r="r" b="b"/>
              <a:pathLst>
                <a:path w="34223" h="20460" extrusionOk="0">
                  <a:moveTo>
                    <a:pt x="18732" y="1"/>
                  </a:moveTo>
                  <a:cubicBezTo>
                    <a:pt x="18662" y="1"/>
                    <a:pt x="18593" y="16"/>
                    <a:pt x="18540" y="47"/>
                  </a:cubicBezTo>
                  <a:lnTo>
                    <a:pt x="192" y="10639"/>
                  </a:lnTo>
                  <a:cubicBezTo>
                    <a:pt x="86" y="10700"/>
                    <a:pt x="1" y="10850"/>
                    <a:pt x="1" y="10971"/>
                  </a:cubicBezTo>
                  <a:lnTo>
                    <a:pt x="1" y="11360"/>
                  </a:lnTo>
                  <a:cubicBezTo>
                    <a:pt x="1" y="11483"/>
                    <a:pt x="86" y="11631"/>
                    <a:pt x="192" y="11692"/>
                  </a:cubicBezTo>
                  <a:lnTo>
                    <a:pt x="15299" y="20414"/>
                  </a:lnTo>
                  <a:cubicBezTo>
                    <a:pt x="15352" y="20445"/>
                    <a:pt x="15421" y="20460"/>
                    <a:pt x="15490" y="20460"/>
                  </a:cubicBezTo>
                  <a:cubicBezTo>
                    <a:pt x="15560" y="20460"/>
                    <a:pt x="15629" y="20445"/>
                    <a:pt x="15682" y="20414"/>
                  </a:cubicBezTo>
                  <a:lnTo>
                    <a:pt x="34029" y="9821"/>
                  </a:lnTo>
                  <a:cubicBezTo>
                    <a:pt x="34135" y="9761"/>
                    <a:pt x="34222" y="9611"/>
                    <a:pt x="34222" y="9488"/>
                  </a:cubicBezTo>
                  <a:lnTo>
                    <a:pt x="34222" y="9101"/>
                  </a:lnTo>
                  <a:cubicBezTo>
                    <a:pt x="34222" y="8978"/>
                    <a:pt x="34135" y="8828"/>
                    <a:pt x="34029" y="8767"/>
                  </a:cubicBezTo>
                  <a:lnTo>
                    <a:pt x="18924" y="47"/>
                  </a:lnTo>
                  <a:cubicBezTo>
                    <a:pt x="18871" y="16"/>
                    <a:pt x="18802" y="1"/>
                    <a:pt x="18732"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719;p37">
              <a:extLst>
                <a:ext uri="{FF2B5EF4-FFF2-40B4-BE49-F238E27FC236}">
                  <a16:creationId xmlns:a16="http://schemas.microsoft.com/office/drawing/2014/main" id="{BAA76181-5669-D444-AE59-44FEFC61DC67}"/>
                </a:ext>
              </a:extLst>
            </p:cNvPr>
            <p:cNvSpPr/>
            <p:nvPr/>
          </p:nvSpPr>
          <p:spPr>
            <a:xfrm>
              <a:off x="2168375" y="1763275"/>
              <a:ext cx="855575" cy="511500"/>
            </a:xfrm>
            <a:custGeom>
              <a:avLst/>
              <a:gdLst/>
              <a:ahLst/>
              <a:cxnLst/>
              <a:rect l="l" t="t" r="r" b="b"/>
              <a:pathLst>
                <a:path w="34223" h="20460" extrusionOk="0">
                  <a:moveTo>
                    <a:pt x="18732" y="1"/>
                  </a:moveTo>
                  <a:cubicBezTo>
                    <a:pt x="18662" y="1"/>
                    <a:pt x="18593" y="16"/>
                    <a:pt x="18540" y="47"/>
                  </a:cubicBezTo>
                  <a:lnTo>
                    <a:pt x="192" y="10639"/>
                  </a:lnTo>
                  <a:cubicBezTo>
                    <a:pt x="86" y="10700"/>
                    <a:pt x="1" y="10850"/>
                    <a:pt x="1" y="10971"/>
                  </a:cubicBezTo>
                  <a:lnTo>
                    <a:pt x="1" y="11360"/>
                  </a:lnTo>
                  <a:cubicBezTo>
                    <a:pt x="1" y="11483"/>
                    <a:pt x="86" y="11631"/>
                    <a:pt x="192" y="11692"/>
                  </a:cubicBezTo>
                  <a:lnTo>
                    <a:pt x="15299" y="20414"/>
                  </a:lnTo>
                  <a:cubicBezTo>
                    <a:pt x="15352" y="20445"/>
                    <a:pt x="15421" y="20460"/>
                    <a:pt x="15490" y="20460"/>
                  </a:cubicBezTo>
                  <a:cubicBezTo>
                    <a:pt x="15560" y="20460"/>
                    <a:pt x="15629" y="20445"/>
                    <a:pt x="15682" y="20414"/>
                  </a:cubicBezTo>
                  <a:lnTo>
                    <a:pt x="34029" y="9821"/>
                  </a:lnTo>
                  <a:cubicBezTo>
                    <a:pt x="34135" y="9761"/>
                    <a:pt x="34222" y="9611"/>
                    <a:pt x="34222" y="9488"/>
                  </a:cubicBezTo>
                  <a:lnTo>
                    <a:pt x="34222" y="9101"/>
                  </a:lnTo>
                  <a:cubicBezTo>
                    <a:pt x="34222" y="8978"/>
                    <a:pt x="34135" y="8828"/>
                    <a:pt x="34029" y="8767"/>
                  </a:cubicBezTo>
                  <a:lnTo>
                    <a:pt x="18924" y="47"/>
                  </a:lnTo>
                  <a:cubicBezTo>
                    <a:pt x="18871" y="16"/>
                    <a:pt x="18802" y="1"/>
                    <a:pt x="18732"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720;p37">
              <a:extLst>
                <a:ext uri="{FF2B5EF4-FFF2-40B4-BE49-F238E27FC236}">
                  <a16:creationId xmlns:a16="http://schemas.microsoft.com/office/drawing/2014/main" id="{92FC459B-677E-9C47-B75D-4AD95A9CB250}"/>
                </a:ext>
              </a:extLst>
            </p:cNvPr>
            <p:cNvSpPr/>
            <p:nvPr/>
          </p:nvSpPr>
          <p:spPr>
            <a:xfrm>
              <a:off x="2555625" y="1980025"/>
              <a:ext cx="468325" cy="294750"/>
            </a:xfrm>
            <a:custGeom>
              <a:avLst/>
              <a:gdLst/>
              <a:ahLst/>
              <a:cxnLst/>
              <a:rect l="l" t="t" r="r" b="b"/>
              <a:pathLst>
                <a:path w="18733" h="11790" extrusionOk="0">
                  <a:moveTo>
                    <a:pt x="18371" y="0"/>
                  </a:moveTo>
                  <a:lnTo>
                    <a:pt x="0" y="10607"/>
                  </a:lnTo>
                  <a:lnTo>
                    <a:pt x="0" y="11789"/>
                  </a:lnTo>
                  <a:cubicBezTo>
                    <a:pt x="3" y="11789"/>
                    <a:pt x="6" y="11789"/>
                    <a:pt x="9" y="11789"/>
                  </a:cubicBezTo>
                  <a:cubicBezTo>
                    <a:pt x="73" y="11789"/>
                    <a:pt x="136" y="11773"/>
                    <a:pt x="192" y="11744"/>
                  </a:cubicBezTo>
                  <a:lnTo>
                    <a:pt x="18539" y="1151"/>
                  </a:lnTo>
                  <a:cubicBezTo>
                    <a:pt x="18645" y="1091"/>
                    <a:pt x="18732" y="941"/>
                    <a:pt x="18732" y="818"/>
                  </a:cubicBezTo>
                  <a:lnTo>
                    <a:pt x="18732" y="429"/>
                  </a:lnTo>
                  <a:cubicBezTo>
                    <a:pt x="18732" y="308"/>
                    <a:pt x="18645" y="158"/>
                    <a:pt x="18539" y="97"/>
                  </a:cubicBezTo>
                  <a:lnTo>
                    <a:pt x="1837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721;p37">
              <a:extLst>
                <a:ext uri="{FF2B5EF4-FFF2-40B4-BE49-F238E27FC236}">
                  <a16:creationId xmlns:a16="http://schemas.microsoft.com/office/drawing/2014/main" id="{EFF5246E-C8B7-E848-85F3-BF1D6D3336FC}"/>
                </a:ext>
              </a:extLst>
            </p:cNvPr>
            <p:cNvSpPr/>
            <p:nvPr/>
          </p:nvSpPr>
          <p:spPr>
            <a:xfrm>
              <a:off x="2555625" y="1980025"/>
              <a:ext cx="468325" cy="294750"/>
            </a:xfrm>
            <a:custGeom>
              <a:avLst/>
              <a:gdLst/>
              <a:ahLst/>
              <a:cxnLst/>
              <a:rect l="l" t="t" r="r" b="b"/>
              <a:pathLst>
                <a:path w="18733" h="11790" extrusionOk="0">
                  <a:moveTo>
                    <a:pt x="18371" y="0"/>
                  </a:moveTo>
                  <a:lnTo>
                    <a:pt x="0" y="10607"/>
                  </a:lnTo>
                  <a:lnTo>
                    <a:pt x="0" y="11789"/>
                  </a:lnTo>
                  <a:cubicBezTo>
                    <a:pt x="3" y="11789"/>
                    <a:pt x="6" y="11789"/>
                    <a:pt x="9" y="11789"/>
                  </a:cubicBezTo>
                  <a:cubicBezTo>
                    <a:pt x="73" y="11789"/>
                    <a:pt x="136" y="11773"/>
                    <a:pt x="192" y="11744"/>
                  </a:cubicBezTo>
                  <a:lnTo>
                    <a:pt x="18539" y="1151"/>
                  </a:lnTo>
                  <a:cubicBezTo>
                    <a:pt x="18645" y="1091"/>
                    <a:pt x="18732" y="941"/>
                    <a:pt x="18732" y="818"/>
                  </a:cubicBezTo>
                  <a:lnTo>
                    <a:pt x="18732" y="429"/>
                  </a:lnTo>
                  <a:cubicBezTo>
                    <a:pt x="18732" y="308"/>
                    <a:pt x="18645" y="158"/>
                    <a:pt x="18539" y="97"/>
                  </a:cubicBezTo>
                  <a:lnTo>
                    <a:pt x="1837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722;p37">
              <a:extLst>
                <a:ext uri="{FF2B5EF4-FFF2-40B4-BE49-F238E27FC236}">
                  <a16:creationId xmlns:a16="http://schemas.microsoft.com/office/drawing/2014/main" id="{C55E68DA-A1C4-F946-A1E0-2A48059F525F}"/>
                </a:ext>
              </a:extLst>
            </p:cNvPr>
            <p:cNvSpPr/>
            <p:nvPr/>
          </p:nvSpPr>
          <p:spPr>
            <a:xfrm>
              <a:off x="2170525" y="1763275"/>
              <a:ext cx="851250" cy="490700"/>
            </a:xfrm>
            <a:custGeom>
              <a:avLst/>
              <a:gdLst/>
              <a:ahLst/>
              <a:cxnLst/>
              <a:rect l="l" t="t" r="r" b="b"/>
              <a:pathLst>
                <a:path w="34050" h="19628" extrusionOk="0">
                  <a:moveTo>
                    <a:pt x="18646" y="1"/>
                  </a:moveTo>
                  <a:cubicBezTo>
                    <a:pt x="18576" y="1"/>
                    <a:pt x="18507" y="16"/>
                    <a:pt x="18454" y="47"/>
                  </a:cubicBezTo>
                  <a:lnTo>
                    <a:pt x="106" y="10639"/>
                  </a:lnTo>
                  <a:cubicBezTo>
                    <a:pt x="0" y="10700"/>
                    <a:pt x="0" y="10800"/>
                    <a:pt x="106" y="10861"/>
                  </a:cubicBezTo>
                  <a:lnTo>
                    <a:pt x="15213" y="19582"/>
                  </a:lnTo>
                  <a:cubicBezTo>
                    <a:pt x="15266" y="19612"/>
                    <a:pt x="15335" y="19628"/>
                    <a:pt x="15404" y="19628"/>
                  </a:cubicBezTo>
                  <a:cubicBezTo>
                    <a:pt x="15474" y="19628"/>
                    <a:pt x="15543" y="19612"/>
                    <a:pt x="15596" y="19582"/>
                  </a:cubicBezTo>
                  <a:lnTo>
                    <a:pt x="33943" y="8989"/>
                  </a:lnTo>
                  <a:cubicBezTo>
                    <a:pt x="34049" y="8928"/>
                    <a:pt x="34049" y="8828"/>
                    <a:pt x="33943" y="8767"/>
                  </a:cubicBezTo>
                  <a:lnTo>
                    <a:pt x="18838" y="47"/>
                  </a:lnTo>
                  <a:cubicBezTo>
                    <a:pt x="18785" y="16"/>
                    <a:pt x="18716" y="1"/>
                    <a:pt x="18646"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723;p37">
              <a:extLst>
                <a:ext uri="{FF2B5EF4-FFF2-40B4-BE49-F238E27FC236}">
                  <a16:creationId xmlns:a16="http://schemas.microsoft.com/office/drawing/2014/main" id="{842C6763-171A-4843-8D56-AE7830554514}"/>
                </a:ext>
              </a:extLst>
            </p:cNvPr>
            <p:cNvSpPr/>
            <p:nvPr/>
          </p:nvSpPr>
          <p:spPr>
            <a:xfrm>
              <a:off x="2258075" y="2000825"/>
              <a:ext cx="126825" cy="119500"/>
            </a:xfrm>
            <a:custGeom>
              <a:avLst/>
              <a:gdLst/>
              <a:ahLst/>
              <a:cxnLst/>
              <a:rect l="l" t="t" r="r" b="b"/>
              <a:pathLst>
                <a:path w="5073" h="4780" extrusionOk="0">
                  <a:moveTo>
                    <a:pt x="2177" y="0"/>
                  </a:moveTo>
                  <a:lnTo>
                    <a:pt x="422" y="1013"/>
                  </a:lnTo>
                  <a:cubicBezTo>
                    <a:pt x="0" y="1256"/>
                    <a:pt x="0" y="1655"/>
                    <a:pt x="422" y="1897"/>
                  </a:cubicBezTo>
                  <a:lnTo>
                    <a:pt x="2342" y="3001"/>
                  </a:lnTo>
                  <a:cubicBezTo>
                    <a:pt x="2430" y="3051"/>
                    <a:pt x="2430" y="3179"/>
                    <a:pt x="2342" y="3231"/>
                  </a:cubicBezTo>
                  <a:lnTo>
                    <a:pt x="1095" y="3952"/>
                  </a:lnTo>
                  <a:lnTo>
                    <a:pt x="2544" y="4780"/>
                  </a:lnTo>
                  <a:lnTo>
                    <a:pt x="4650" y="3563"/>
                  </a:lnTo>
                  <a:cubicBezTo>
                    <a:pt x="5072" y="3320"/>
                    <a:pt x="5072" y="2921"/>
                    <a:pt x="4650" y="2676"/>
                  </a:cubicBezTo>
                  <a:lnTo>
                    <a:pt x="2736" y="1571"/>
                  </a:lnTo>
                  <a:cubicBezTo>
                    <a:pt x="2646" y="1520"/>
                    <a:pt x="2646" y="1391"/>
                    <a:pt x="2736" y="1340"/>
                  </a:cubicBezTo>
                  <a:lnTo>
                    <a:pt x="3617" y="831"/>
                  </a:lnTo>
                  <a:lnTo>
                    <a:pt x="2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724;p37">
              <a:extLst>
                <a:ext uri="{FF2B5EF4-FFF2-40B4-BE49-F238E27FC236}">
                  <a16:creationId xmlns:a16="http://schemas.microsoft.com/office/drawing/2014/main" id="{9816B147-DFF5-8641-B44D-1D36CA070524}"/>
                </a:ext>
              </a:extLst>
            </p:cNvPr>
            <p:cNvSpPr/>
            <p:nvPr/>
          </p:nvSpPr>
          <p:spPr>
            <a:xfrm>
              <a:off x="2964400" y="1869050"/>
              <a:ext cx="26525" cy="46850"/>
            </a:xfrm>
            <a:custGeom>
              <a:avLst/>
              <a:gdLst/>
              <a:ahLst/>
              <a:cxnLst/>
              <a:rect l="l" t="t" r="r" b="b"/>
              <a:pathLst>
                <a:path w="1061" h="1874" extrusionOk="0">
                  <a:moveTo>
                    <a:pt x="914" y="0"/>
                  </a:moveTo>
                  <a:lnTo>
                    <a:pt x="0" y="1800"/>
                  </a:lnTo>
                  <a:lnTo>
                    <a:pt x="147" y="1874"/>
                  </a:lnTo>
                  <a:lnTo>
                    <a:pt x="1060" y="76"/>
                  </a:lnTo>
                  <a:lnTo>
                    <a:pt x="91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725;p37">
              <a:extLst>
                <a:ext uri="{FF2B5EF4-FFF2-40B4-BE49-F238E27FC236}">
                  <a16:creationId xmlns:a16="http://schemas.microsoft.com/office/drawing/2014/main" id="{35AD2CDE-B3F3-9241-B478-21B66B497D87}"/>
                </a:ext>
              </a:extLst>
            </p:cNvPr>
            <p:cNvSpPr/>
            <p:nvPr/>
          </p:nvSpPr>
          <p:spPr>
            <a:xfrm>
              <a:off x="2941400" y="1865425"/>
              <a:ext cx="25800" cy="38150"/>
            </a:xfrm>
            <a:custGeom>
              <a:avLst/>
              <a:gdLst/>
              <a:ahLst/>
              <a:cxnLst/>
              <a:rect l="l" t="t" r="r" b="b"/>
              <a:pathLst>
                <a:path w="1032" h="1526" extrusionOk="0">
                  <a:moveTo>
                    <a:pt x="142" y="0"/>
                  </a:moveTo>
                  <a:lnTo>
                    <a:pt x="1" y="87"/>
                  </a:lnTo>
                  <a:lnTo>
                    <a:pt x="893" y="1526"/>
                  </a:lnTo>
                  <a:lnTo>
                    <a:pt x="1032" y="1439"/>
                  </a:lnTo>
                  <a:lnTo>
                    <a:pt x="14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726;p37">
              <a:extLst>
                <a:ext uri="{FF2B5EF4-FFF2-40B4-BE49-F238E27FC236}">
                  <a16:creationId xmlns:a16="http://schemas.microsoft.com/office/drawing/2014/main" id="{0A649562-9EC0-6E46-AC79-5D5008793159}"/>
                </a:ext>
              </a:extLst>
            </p:cNvPr>
            <p:cNvSpPr/>
            <p:nvPr/>
          </p:nvSpPr>
          <p:spPr>
            <a:xfrm>
              <a:off x="2962875" y="1861325"/>
              <a:ext cx="6950" cy="110425"/>
            </a:xfrm>
            <a:custGeom>
              <a:avLst/>
              <a:gdLst/>
              <a:ahLst/>
              <a:cxnLst/>
              <a:rect l="l" t="t" r="r" b="b"/>
              <a:pathLst>
                <a:path w="278" h="4417" extrusionOk="0">
                  <a:moveTo>
                    <a:pt x="0" y="1"/>
                  </a:moveTo>
                  <a:lnTo>
                    <a:pt x="0" y="4336"/>
                  </a:lnTo>
                  <a:cubicBezTo>
                    <a:pt x="3" y="4361"/>
                    <a:pt x="18" y="4383"/>
                    <a:pt x="41" y="4393"/>
                  </a:cubicBezTo>
                  <a:cubicBezTo>
                    <a:pt x="71" y="4409"/>
                    <a:pt x="105" y="4417"/>
                    <a:pt x="138" y="4417"/>
                  </a:cubicBezTo>
                  <a:cubicBezTo>
                    <a:pt x="172" y="4417"/>
                    <a:pt x="206" y="4409"/>
                    <a:pt x="237" y="4393"/>
                  </a:cubicBezTo>
                  <a:cubicBezTo>
                    <a:pt x="259" y="4383"/>
                    <a:pt x="274" y="4361"/>
                    <a:pt x="277" y="4336"/>
                  </a:cubicBezTo>
                  <a:lnTo>
                    <a:pt x="27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727;p37">
              <a:extLst>
                <a:ext uri="{FF2B5EF4-FFF2-40B4-BE49-F238E27FC236}">
                  <a16:creationId xmlns:a16="http://schemas.microsoft.com/office/drawing/2014/main" id="{59E16A0D-ADDB-814B-A33F-0A8B41D9591F}"/>
                </a:ext>
              </a:extLst>
            </p:cNvPr>
            <p:cNvSpPr/>
            <p:nvPr/>
          </p:nvSpPr>
          <p:spPr>
            <a:xfrm>
              <a:off x="2946125" y="1777225"/>
              <a:ext cx="110550" cy="100700"/>
            </a:xfrm>
            <a:custGeom>
              <a:avLst/>
              <a:gdLst/>
              <a:ahLst/>
              <a:cxnLst/>
              <a:rect l="l" t="t" r="r" b="b"/>
              <a:pathLst>
                <a:path w="4422" h="4028" extrusionOk="0">
                  <a:moveTo>
                    <a:pt x="2211" y="0"/>
                  </a:moveTo>
                  <a:cubicBezTo>
                    <a:pt x="1696" y="0"/>
                    <a:pt x="1180" y="197"/>
                    <a:pt x="786" y="591"/>
                  </a:cubicBezTo>
                  <a:cubicBezTo>
                    <a:pt x="0" y="1377"/>
                    <a:pt x="0" y="2651"/>
                    <a:pt x="786" y="3439"/>
                  </a:cubicBezTo>
                  <a:cubicBezTo>
                    <a:pt x="1180" y="3832"/>
                    <a:pt x="1696" y="4028"/>
                    <a:pt x="2211" y="4028"/>
                  </a:cubicBezTo>
                  <a:cubicBezTo>
                    <a:pt x="2727" y="4028"/>
                    <a:pt x="3242" y="3832"/>
                    <a:pt x="3636" y="3439"/>
                  </a:cubicBezTo>
                  <a:cubicBezTo>
                    <a:pt x="4422" y="2651"/>
                    <a:pt x="4422" y="1377"/>
                    <a:pt x="3636" y="591"/>
                  </a:cubicBezTo>
                  <a:cubicBezTo>
                    <a:pt x="3242" y="197"/>
                    <a:pt x="2727" y="0"/>
                    <a:pt x="2211"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728;p37">
              <a:extLst>
                <a:ext uri="{FF2B5EF4-FFF2-40B4-BE49-F238E27FC236}">
                  <a16:creationId xmlns:a16="http://schemas.microsoft.com/office/drawing/2014/main" id="{851F70D2-5456-534B-93FA-F41CE592ED00}"/>
                </a:ext>
              </a:extLst>
            </p:cNvPr>
            <p:cNvSpPr/>
            <p:nvPr/>
          </p:nvSpPr>
          <p:spPr>
            <a:xfrm>
              <a:off x="2948325" y="1777225"/>
              <a:ext cx="91925" cy="100725"/>
            </a:xfrm>
            <a:custGeom>
              <a:avLst/>
              <a:gdLst/>
              <a:ahLst/>
              <a:cxnLst/>
              <a:rect l="l" t="t" r="r" b="b"/>
              <a:pathLst>
                <a:path w="3677" h="4029" extrusionOk="0">
                  <a:moveTo>
                    <a:pt x="2124" y="0"/>
                  </a:moveTo>
                  <a:cubicBezTo>
                    <a:pt x="1713" y="0"/>
                    <a:pt x="1303" y="126"/>
                    <a:pt x="954" y="375"/>
                  </a:cubicBezTo>
                  <a:cubicBezTo>
                    <a:pt x="317" y="830"/>
                    <a:pt x="1" y="1611"/>
                    <a:pt x="143" y="2381"/>
                  </a:cubicBezTo>
                  <a:cubicBezTo>
                    <a:pt x="285" y="3151"/>
                    <a:pt x="861" y="3768"/>
                    <a:pt x="1619" y="3963"/>
                  </a:cubicBezTo>
                  <a:cubicBezTo>
                    <a:pt x="1787" y="4007"/>
                    <a:pt x="1957" y="4028"/>
                    <a:pt x="2125" y="4028"/>
                  </a:cubicBezTo>
                  <a:cubicBezTo>
                    <a:pt x="2717" y="4028"/>
                    <a:pt x="3290" y="3766"/>
                    <a:pt x="3677" y="3296"/>
                  </a:cubicBezTo>
                  <a:lnTo>
                    <a:pt x="3677" y="3296"/>
                  </a:lnTo>
                  <a:cubicBezTo>
                    <a:pt x="3627" y="3311"/>
                    <a:pt x="3577" y="3318"/>
                    <a:pt x="3527" y="3318"/>
                  </a:cubicBezTo>
                  <a:cubicBezTo>
                    <a:pt x="2978" y="3318"/>
                    <a:pt x="2446" y="2472"/>
                    <a:pt x="2755" y="1500"/>
                  </a:cubicBezTo>
                  <a:cubicBezTo>
                    <a:pt x="3014" y="682"/>
                    <a:pt x="3291" y="362"/>
                    <a:pt x="3116" y="261"/>
                  </a:cubicBezTo>
                  <a:cubicBezTo>
                    <a:pt x="2807" y="87"/>
                    <a:pt x="2465" y="0"/>
                    <a:pt x="212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729;p37">
              <a:extLst>
                <a:ext uri="{FF2B5EF4-FFF2-40B4-BE49-F238E27FC236}">
                  <a16:creationId xmlns:a16="http://schemas.microsoft.com/office/drawing/2014/main" id="{547C3269-6CCC-E74E-AB7C-68D08E0D01F1}"/>
                </a:ext>
              </a:extLst>
            </p:cNvPr>
            <p:cNvSpPr/>
            <p:nvPr/>
          </p:nvSpPr>
          <p:spPr>
            <a:xfrm>
              <a:off x="2883225" y="1806425"/>
              <a:ext cx="77725" cy="70800"/>
            </a:xfrm>
            <a:custGeom>
              <a:avLst/>
              <a:gdLst/>
              <a:ahLst/>
              <a:cxnLst/>
              <a:rect l="l" t="t" r="r" b="b"/>
              <a:pathLst>
                <a:path w="3109" h="2832" extrusionOk="0">
                  <a:moveTo>
                    <a:pt x="1555" y="0"/>
                  </a:moveTo>
                  <a:cubicBezTo>
                    <a:pt x="1193" y="0"/>
                    <a:pt x="830" y="139"/>
                    <a:pt x="553" y="416"/>
                  </a:cubicBezTo>
                  <a:cubicBezTo>
                    <a:pt x="1" y="968"/>
                    <a:pt x="1" y="1865"/>
                    <a:pt x="553" y="2417"/>
                  </a:cubicBezTo>
                  <a:cubicBezTo>
                    <a:pt x="830" y="2693"/>
                    <a:pt x="1193" y="2831"/>
                    <a:pt x="1555" y="2831"/>
                  </a:cubicBezTo>
                  <a:cubicBezTo>
                    <a:pt x="1917" y="2831"/>
                    <a:pt x="2279" y="2693"/>
                    <a:pt x="2556" y="2417"/>
                  </a:cubicBezTo>
                  <a:cubicBezTo>
                    <a:pt x="3108" y="1865"/>
                    <a:pt x="3108" y="968"/>
                    <a:pt x="2556" y="416"/>
                  </a:cubicBezTo>
                  <a:cubicBezTo>
                    <a:pt x="2279" y="139"/>
                    <a:pt x="1917" y="0"/>
                    <a:pt x="155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730;p37">
              <a:extLst>
                <a:ext uri="{FF2B5EF4-FFF2-40B4-BE49-F238E27FC236}">
                  <a16:creationId xmlns:a16="http://schemas.microsoft.com/office/drawing/2014/main" id="{D54BA591-F0CD-5443-89D0-8A5966E1156C}"/>
                </a:ext>
              </a:extLst>
            </p:cNvPr>
            <p:cNvSpPr/>
            <p:nvPr/>
          </p:nvSpPr>
          <p:spPr>
            <a:xfrm>
              <a:off x="2891500" y="1806450"/>
              <a:ext cx="67600" cy="70775"/>
            </a:xfrm>
            <a:custGeom>
              <a:avLst/>
              <a:gdLst/>
              <a:ahLst/>
              <a:cxnLst/>
              <a:rect l="l" t="t" r="r" b="b"/>
              <a:pathLst>
                <a:path w="2704" h="2831" extrusionOk="0">
                  <a:moveTo>
                    <a:pt x="1224" y="0"/>
                  </a:moveTo>
                  <a:cubicBezTo>
                    <a:pt x="927" y="0"/>
                    <a:pt x="637" y="93"/>
                    <a:pt x="396" y="267"/>
                  </a:cubicBezTo>
                  <a:cubicBezTo>
                    <a:pt x="358" y="1131"/>
                    <a:pt x="1092" y="1975"/>
                    <a:pt x="888" y="2258"/>
                  </a:cubicBezTo>
                  <a:cubicBezTo>
                    <a:pt x="812" y="2362"/>
                    <a:pt x="696" y="2405"/>
                    <a:pt x="571" y="2405"/>
                  </a:cubicBezTo>
                  <a:cubicBezTo>
                    <a:pt x="355" y="2405"/>
                    <a:pt x="111" y="2279"/>
                    <a:pt x="0" y="2127"/>
                  </a:cubicBezTo>
                  <a:lnTo>
                    <a:pt x="0" y="2127"/>
                  </a:lnTo>
                  <a:cubicBezTo>
                    <a:pt x="253" y="2563"/>
                    <a:pt x="720" y="2831"/>
                    <a:pt x="1223" y="2831"/>
                  </a:cubicBezTo>
                  <a:cubicBezTo>
                    <a:pt x="1224" y="2831"/>
                    <a:pt x="1226" y="2831"/>
                    <a:pt x="1227" y="2831"/>
                  </a:cubicBezTo>
                  <a:cubicBezTo>
                    <a:pt x="1733" y="2829"/>
                    <a:pt x="2199" y="2560"/>
                    <a:pt x="2451" y="2122"/>
                  </a:cubicBezTo>
                  <a:cubicBezTo>
                    <a:pt x="2703" y="1682"/>
                    <a:pt x="2702" y="1144"/>
                    <a:pt x="2449" y="706"/>
                  </a:cubicBezTo>
                  <a:cubicBezTo>
                    <a:pt x="2196" y="268"/>
                    <a:pt x="1729" y="0"/>
                    <a:pt x="122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731;p37">
              <a:extLst>
                <a:ext uri="{FF2B5EF4-FFF2-40B4-BE49-F238E27FC236}">
                  <a16:creationId xmlns:a16="http://schemas.microsoft.com/office/drawing/2014/main" id="{7BDD71C0-A876-EF44-932D-135762E9F498}"/>
                </a:ext>
              </a:extLst>
            </p:cNvPr>
            <p:cNvSpPr/>
            <p:nvPr/>
          </p:nvSpPr>
          <p:spPr>
            <a:xfrm>
              <a:off x="2891500" y="1806450"/>
              <a:ext cx="67600" cy="70775"/>
            </a:xfrm>
            <a:custGeom>
              <a:avLst/>
              <a:gdLst/>
              <a:ahLst/>
              <a:cxnLst/>
              <a:rect l="l" t="t" r="r" b="b"/>
              <a:pathLst>
                <a:path w="2704" h="2831" extrusionOk="0">
                  <a:moveTo>
                    <a:pt x="1224" y="0"/>
                  </a:moveTo>
                  <a:cubicBezTo>
                    <a:pt x="927" y="0"/>
                    <a:pt x="637" y="93"/>
                    <a:pt x="396" y="267"/>
                  </a:cubicBezTo>
                  <a:cubicBezTo>
                    <a:pt x="358" y="1131"/>
                    <a:pt x="1092" y="1975"/>
                    <a:pt x="888" y="2258"/>
                  </a:cubicBezTo>
                  <a:cubicBezTo>
                    <a:pt x="812" y="2362"/>
                    <a:pt x="696" y="2405"/>
                    <a:pt x="571" y="2405"/>
                  </a:cubicBezTo>
                  <a:cubicBezTo>
                    <a:pt x="355" y="2405"/>
                    <a:pt x="111" y="2279"/>
                    <a:pt x="0" y="2127"/>
                  </a:cubicBezTo>
                  <a:lnTo>
                    <a:pt x="0" y="2127"/>
                  </a:lnTo>
                  <a:cubicBezTo>
                    <a:pt x="253" y="2563"/>
                    <a:pt x="720" y="2831"/>
                    <a:pt x="1223" y="2831"/>
                  </a:cubicBezTo>
                  <a:cubicBezTo>
                    <a:pt x="1224" y="2831"/>
                    <a:pt x="1226" y="2831"/>
                    <a:pt x="1227" y="2831"/>
                  </a:cubicBezTo>
                  <a:cubicBezTo>
                    <a:pt x="1733" y="2829"/>
                    <a:pt x="2199" y="2560"/>
                    <a:pt x="2451" y="2122"/>
                  </a:cubicBezTo>
                  <a:cubicBezTo>
                    <a:pt x="2703" y="1682"/>
                    <a:pt x="2702" y="1144"/>
                    <a:pt x="2449" y="706"/>
                  </a:cubicBezTo>
                  <a:cubicBezTo>
                    <a:pt x="2196" y="268"/>
                    <a:pt x="1729" y="0"/>
                    <a:pt x="122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732;p37">
              <a:extLst>
                <a:ext uri="{FF2B5EF4-FFF2-40B4-BE49-F238E27FC236}">
                  <a16:creationId xmlns:a16="http://schemas.microsoft.com/office/drawing/2014/main" id="{541C656A-AEEC-EB45-923D-E102017ABB13}"/>
                </a:ext>
              </a:extLst>
            </p:cNvPr>
            <p:cNvSpPr/>
            <p:nvPr/>
          </p:nvSpPr>
          <p:spPr>
            <a:xfrm>
              <a:off x="2901425" y="1738750"/>
              <a:ext cx="129850" cy="129850"/>
            </a:xfrm>
            <a:custGeom>
              <a:avLst/>
              <a:gdLst/>
              <a:ahLst/>
              <a:cxnLst/>
              <a:rect l="l" t="t" r="r" b="b"/>
              <a:pathLst>
                <a:path w="5194" h="5194" extrusionOk="0">
                  <a:moveTo>
                    <a:pt x="2596" y="1"/>
                  </a:moveTo>
                  <a:cubicBezTo>
                    <a:pt x="1162" y="1"/>
                    <a:pt x="1" y="1162"/>
                    <a:pt x="1" y="2597"/>
                  </a:cubicBezTo>
                  <a:cubicBezTo>
                    <a:pt x="1" y="4031"/>
                    <a:pt x="1162" y="5194"/>
                    <a:pt x="2596" y="5194"/>
                  </a:cubicBezTo>
                  <a:cubicBezTo>
                    <a:pt x="4030" y="5194"/>
                    <a:pt x="5193" y="4031"/>
                    <a:pt x="5193" y="2597"/>
                  </a:cubicBezTo>
                  <a:cubicBezTo>
                    <a:pt x="5193" y="1162"/>
                    <a:pt x="4030" y="1"/>
                    <a:pt x="2596"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733;p37">
              <a:extLst>
                <a:ext uri="{FF2B5EF4-FFF2-40B4-BE49-F238E27FC236}">
                  <a16:creationId xmlns:a16="http://schemas.microsoft.com/office/drawing/2014/main" id="{D78094BB-97D2-1747-96CC-1C719CBE4197}"/>
                </a:ext>
              </a:extLst>
            </p:cNvPr>
            <p:cNvSpPr/>
            <p:nvPr/>
          </p:nvSpPr>
          <p:spPr>
            <a:xfrm>
              <a:off x="2900125" y="1747175"/>
              <a:ext cx="129400" cy="121450"/>
            </a:xfrm>
            <a:custGeom>
              <a:avLst/>
              <a:gdLst/>
              <a:ahLst/>
              <a:cxnLst/>
              <a:rect l="l" t="t" r="r" b="b"/>
              <a:pathLst>
                <a:path w="5176" h="4858" extrusionOk="0">
                  <a:moveTo>
                    <a:pt x="1371" y="0"/>
                  </a:moveTo>
                  <a:cubicBezTo>
                    <a:pt x="608" y="431"/>
                    <a:pt x="113" y="1217"/>
                    <a:pt x="57" y="2093"/>
                  </a:cubicBezTo>
                  <a:cubicBezTo>
                    <a:pt x="0" y="2967"/>
                    <a:pt x="389" y="3811"/>
                    <a:pt x="1089" y="4337"/>
                  </a:cubicBezTo>
                  <a:cubicBezTo>
                    <a:pt x="1546" y="4680"/>
                    <a:pt x="2094" y="4857"/>
                    <a:pt x="2648" y="4857"/>
                  </a:cubicBezTo>
                  <a:cubicBezTo>
                    <a:pt x="2946" y="4857"/>
                    <a:pt x="3246" y="4806"/>
                    <a:pt x="3534" y="4701"/>
                  </a:cubicBezTo>
                  <a:cubicBezTo>
                    <a:pt x="4358" y="4401"/>
                    <a:pt x="4976" y="3707"/>
                    <a:pt x="5176" y="2854"/>
                  </a:cubicBezTo>
                  <a:lnTo>
                    <a:pt x="5176" y="2854"/>
                  </a:lnTo>
                  <a:cubicBezTo>
                    <a:pt x="4686" y="3373"/>
                    <a:pt x="4004" y="3666"/>
                    <a:pt x="3291" y="3666"/>
                  </a:cubicBezTo>
                  <a:cubicBezTo>
                    <a:pt x="1617" y="3666"/>
                    <a:pt x="380" y="2106"/>
                    <a:pt x="763" y="476"/>
                  </a:cubicBezTo>
                  <a:cubicBezTo>
                    <a:pt x="941" y="287"/>
                    <a:pt x="1146" y="128"/>
                    <a:pt x="137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734;p37">
              <a:extLst>
                <a:ext uri="{FF2B5EF4-FFF2-40B4-BE49-F238E27FC236}">
                  <a16:creationId xmlns:a16="http://schemas.microsoft.com/office/drawing/2014/main" id="{BBA46063-509A-BE44-9C64-481F0271271C}"/>
                </a:ext>
              </a:extLst>
            </p:cNvPr>
            <p:cNvSpPr/>
            <p:nvPr/>
          </p:nvSpPr>
          <p:spPr>
            <a:xfrm>
              <a:off x="2501575" y="1865650"/>
              <a:ext cx="117100" cy="192400"/>
            </a:xfrm>
            <a:custGeom>
              <a:avLst/>
              <a:gdLst/>
              <a:ahLst/>
              <a:cxnLst/>
              <a:rect l="l" t="t" r="r" b="b"/>
              <a:pathLst>
                <a:path w="4684" h="7696" extrusionOk="0">
                  <a:moveTo>
                    <a:pt x="4684" y="0"/>
                  </a:moveTo>
                  <a:lnTo>
                    <a:pt x="0" y="2703"/>
                  </a:lnTo>
                  <a:lnTo>
                    <a:pt x="0" y="7696"/>
                  </a:lnTo>
                  <a:lnTo>
                    <a:pt x="4684" y="4991"/>
                  </a:lnTo>
                  <a:lnTo>
                    <a:pt x="46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735;p37">
              <a:extLst>
                <a:ext uri="{FF2B5EF4-FFF2-40B4-BE49-F238E27FC236}">
                  <a16:creationId xmlns:a16="http://schemas.microsoft.com/office/drawing/2014/main" id="{D349CFAE-FD6C-BA4B-B156-A30B8401CD27}"/>
                </a:ext>
              </a:extLst>
            </p:cNvPr>
            <p:cNvSpPr/>
            <p:nvPr/>
          </p:nvSpPr>
          <p:spPr>
            <a:xfrm>
              <a:off x="2537600" y="1918775"/>
              <a:ext cx="45050" cy="75850"/>
            </a:xfrm>
            <a:custGeom>
              <a:avLst/>
              <a:gdLst/>
              <a:ahLst/>
              <a:cxnLst/>
              <a:rect l="l" t="t" r="r" b="b"/>
              <a:pathLst>
                <a:path w="1802" h="3034" extrusionOk="0">
                  <a:moveTo>
                    <a:pt x="1748" y="1"/>
                  </a:moveTo>
                  <a:cubicBezTo>
                    <a:pt x="1736" y="1"/>
                    <a:pt x="1721" y="5"/>
                    <a:pt x="1706" y="14"/>
                  </a:cubicBezTo>
                  <a:lnTo>
                    <a:pt x="96" y="939"/>
                  </a:lnTo>
                  <a:cubicBezTo>
                    <a:pt x="40" y="977"/>
                    <a:pt x="5" y="1038"/>
                    <a:pt x="1" y="1106"/>
                  </a:cubicBezTo>
                  <a:lnTo>
                    <a:pt x="1" y="2963"/>
                  </a:lnTo>
                  <a:cubicBezTo>
                    <a:pt x="1" y="3008"/>
                    <a:pt x="23" y="3033"/>
                    <a:pt x="54" y="3033"/>
                  </a:cubicBezTo>
                  <a:cubicBezTo>
                    <a:pt x="67" y="3033"/>
                    <a:pt x="81" y="3029"/>
                    <a:pt x="96" y="3020"/>
                  </a:cubicBezTo>
                  <a:lnTo>
                    <a:pt x="1706" y="2093"/>
                  </a:lnTo>
                  <a:cubicBezTo>
                    <a:pt x="1762" y="2056"/>
                    <a:pt x="1799" y="1995"/>
                    <a:pt x="1802" y="1927"/>
                  </a:cubicBezTo>
                  <a:lnTo>
                    <a:pt x="1802" y="69"/>
                  </a:lnTo>
                  <a:cubicBezTo>
                    <a:pt x="1802" y="26"/>
                    <a:pt x="1780" y="1"/>
                    <a:pt x="174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736;p37">
              <a:extLst>
                <a:ext uri="{FF2B5EF4-FFF2-40B4-BE49-F238E27FC236}">
                  <a16:creationId xmlns:a16="http://schemas.microsoft.com/office/drawing/2014/main" id="{B084C192-F10B-2240-98D7-55AB6C0F3A40}"/>
                </a:ext>
              </a:extLst>
            </p:cNvPr>
            <p:cNvSpPr/>
            <p:nvPr/>
          </p:nvSpPr>
          <p:spPr>
            <a:xfrm>
              <a:off x="2542025" y="1925375"/>
              <a:ext cx="36200" cy="62600"/>
            </a:xfrm>
            <a:custGeom>
              <a:avLst/>
              <a:gdLst/>
              <a:ahLst/>
              <a:cxnLst/>
              <a:rect l="l" t="t" r="r" b="b"/>
              <a:pathLst>
                <a:path w="1448" h="2504" extrusionOk="0">
                  <a:moveTo>
                    <a:pt x="1448" y="1"/>
                  </a:moveTo>
                  <a:lnTo>
                    <a:pt x="8" y="829"/>
                  </a:lnTo>
                  <a:cubicBezTo>
                    <a:pt x="5" y="835"/>
                    <a:pt x="3" y="840"/>
                    <a:pt x="1" y="848"/>
                  </a:cubicBezTo>
                  <a:lnTo>
                    <a:pt x="1" y="2504"/>
                  </a:lnTo>
                  <a:lnTo>
                    <a:pt x="1440" y="1676"/>
                  </a:lnTo>
                  <a:cubicBezTo>
                    <a:pt x="1443" y="1670"/>
                    <a:pt x="1446" y="1664"/>
                    <a:pt x="1448" y="1658"/>
                  </a:cubicBezTo>
                  <a:lnTo>
                    <a:pt x="14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737;p37">
              <a:extLst>
                <a:ext uri="{FF2B5EF4-FFF2-40B4-BE49-F238E27FC236}">
                  <a16:creationId xmlns:a16="http://schemas.microsoft.com/office/drawing/2014/main" id="{B01E1BA6-7035-0E41-BC38-CE9EC8A80530}"/>
                </a:ext>
              </a:extLst>
            </p:cNvPr>
            <p:cNvSpPr/>
            <p:nvPr/>
          </p:nvSpPr>
          <p:spPr>
            <a:xfrm>
              <a:off x="2537600" y="1941125"/>
              <a:ext cx="45050" cy="31125"/>
            </a:xfrm>
            <a:custGeom>
              <a:avLst/>
              <a:gdLst/>
              <a:ahLst/>
              <a:cxnLst/>
              <a:rect l="l" t="t" r="r" b="b"/>
              <a:pathLst>
                <a:path w="1802" h="1245" extrusionOk="0">
                  <a:moveTo>
                    <a:pt x="1802" y="0"/>
                  </a:moveTo>
                  <a:lnTo>
                    <a:pt x="1" y="1037"/>
                  </a:lnTo>
                  <a:lnTo>
                    <a:pt x="1" y="1244"/>
                  </a:lnTo>
                  <a:lnTo>
                    <a:pt x="1802" y="208"/>
                  </a:lnTo>
                  <a:lnTo>
                    <a:pt x="180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738;p37">
              <a:extLst>
                <a:ext uri="{FF2B5EF4-FFF2-40B4-BE49-F238E27FC236}">
                  <a16:creationId xmlns:a16="http://schemas.microsoft.com/office/drawing/2014/main" id="{A31A5211-BF65-7E42-A832-6F7B773059EE}"/>
                </a:ext>
              </a:extLst>
            </p:cNvPr>
            <p:cNvSpPr/>
            <p:nvPr/>
          </p:nvSpPr>
          <p:spPr>
            <a:xfrm>
              <a:off x="2557875" y="1929375"/>
              <a:ext cx="4500" cy="54625"/>
            </a:xfrm>
            <a:custGeom>
              <a:avLst/>
              <a:gdLst/>
              <a:ahLst/>
              <a:cxnLst/>
              <a:rect l="l" t="t" r="r" b="b"/>
              <a:pathLst>
                <a:path w="180" h="2185" extrusionOk="0">
                  <a:moveTo>
                    <a:pt x="180" y="0"/>
                  </a:moveTo>
                  <a:lnTo>
                    <a:pt x="0" y="105"/>
                  </a:lnTo>
                  <a:lnTo>
                    <a:pt x="0" y="2184"/>
                  </a:lnTo>
                  <a:lnTo>
                    <a:pt x="180" y="2086"/>
                  </a:lnTo>
                  <a:lnTo>
                    <a:pt x="18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739;p37">
              <a:extLst>
                <a:ext uri="{FF2B5EF4-FFF2-40B4-BE49-F238E27FC236}">
                  <a16:creationId xmlns:a16="http://schemas.microsoft.com/office/drawing/2014/main" id="{09DA8EA6-5536-E74E-8F9A-A6A1FCA1376C}"/>
                </a:ext>
              </a:extLst>
            </p:cNvPr>
            <p:cNvSpPr/>
            <p:nvPr/>
          </p:nvSpPr>
          <p:spPr>
            <a:xfrm>
              <a:off x="2501575" y="1990425"/>
              <a:ext cx="117100" cy="78000"/>
            </a:xfrm>
            <a:custGeom>
              <a:avLst/>
              <a:gdLst/>
              <a:ahLst/>
              <a:cxnLst/>
              <a:rect l="l" t="t" r="r" b="b"/>
              <a:pathLst>
                <a:path w="4684" h="3120" extrusionOk="0">
                  <a:moveTo>
                    <a:pt x="4684" y="0"/>
                  </a:moveTo>
                  <a:lnTo>
                    <a:pt x="0" y="2705"/>
                  </a:lnTo>
                  <a:lnTo>
                    <a:pt x="0" y="3119"/>
                  </a:lnTo>
                  <a:lnTo>
                    <a:pt x="4684" y="416"/>
                  </a:lnTo>
                  <a:lnTo>
                    <a:pt x="468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740;p37">
              <a:extLst>
                <a:ext uri="{FF2B5EF4-FFF2-40B4-BE49-F238E27FC236}">
                  <a16:creationId xmlns:a16="http://schemas.microsoft.com/office/drawing/2014/main" id="{DC187F62-9391-F54B-8FB2-0AA01E128D91}"/>
                </a:ext>
              </a:extLst>
            </p:cNvPr>
            <p:cNvSpPr/>
            <p:nvPr/>
          </p:nvSpPr>
          <p:spPr>
            <a:xfrm>
              <a:off x="2618650" y="1865650"/>
              <a:ext cx="117100" cy="192400"/>
            </a:xfrm>
            <a:custGeom>
              <a:avLst/>
              <a:gdLst/>
              <a:ahLst/>
              <a:cxnLst/>
              <a:rect l="l" t="t" r="r" b="b"/>
              <a:pathLst>
                <a:path w="4684" h="7696" extrusionOk="0">
                  <a:moveTo>
                    <a:pt x="1" y="0"/>
                  </a:moveTo>
                  <a:lnTo>
                    <a:pt x="1" y="4991"/>
                  </a:lnTo>
                  <a:lnTo>
                    <a:pt x="4683" y="7696"/>
                  </a:lnTo>
                  <a:lnTo>
                    <a:pt x="4683" y="270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741;p37">
              <a:extLst>
                <a:ext uri="{FF2B5EF4-FFF2-40B4-BE49-F238E27FC236}">
                  <a16:creationId xmlns:a16="http://schemas.microsoft.com/office/drawing/2014/main" id="{135D0085-6EFF-7A4B-B3E7-C73FC55A11C4}"/>
                </a:ext>
              </a:extLst>
            </p:cNvPr>
            <p:cNvSpPr/>
            <p:nvPr/>
          </p:nvSpPr>
          <p:spPr>
            <a:xfrm>
              <a:off x="2654650" y="1918775"/>
              <a:ext cx="45100" cy="75850"/>
            </a:xfrm>
            <a:custGeom>
              <a:avLst/>
              <a:gdLst/>
              <a:ahLst/>
              <a:cxnLst/>
              <a:rect l="l" t="t" r="r" b="b"/>
              <a:pathLst>
                <a:path w="1804" h="3034" extrusionOk="0">
                  <a:moveTo>
                    <a:pt x="55" y="1"/>
                  </a:moveTo>
                  <a:cubicBezTo>
                    <a:pt x="23" y="1"/>
                    <a:pt x="2" y="26"/>
                    <a:pt x="1" y="69"/>
                  </a:cubicBezTo>
                  <a:lnTo>
                    <a:pt x="1" y="1927"/>
                  </a:lnTo>
                  <a:cubicBezTo>
                    <a:pt x="5" y="1995"/>
                    <a:pt x="41" y="2057"/>
                    <a:pt x="98" y="2093"/>
                  </a:cubicBezTo>
                  <a:lnTo>
                    <a:pt x="1706" y="3020"/>
                  </a:lnTo>
                  <a:cubicBezTo>
                    <a:pt x="1722" y="3029"/>
                    <a:pt x="1736" y="3033"/>
                    <a:pt x="1749" y="3033"/>
                  </a:cubicBezTo>
                  <a:cubicBezTo>
                    <a:pt x="1781" y="3033"/>
                    <a:pt x="1803" y="3008"/>
                    <a:pt x="1803" y="2963"/>
                  </a:cubicBezTo>
                  <a:lnTo>
                    <a:pt x="1803" y="1106"/>
                  </a:lnTo>
                  <a:cubicBezTo>
                    <a:pt x="1799" y="1038"/>
                    <a:pt x="1763" y="977"/>
                    <a:pt x="1706" y="939"/>
                  </a:cubicBezTo>
                  <a:lnTo>
                    <a:pt x="98" y="14"/>
                  </a:lnTo>
                  <a:cubicBezTo>
                    <a:pt x="82" y="5"/>
                    <a:pt x="68" y="1"/>
                    <a:pt x="5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742;p37">
              <a:extLst>
                <a:ext uri="{FF2B5EF4-FFF2-40B4-BE49-F238E27FC236}">
                  <a16:creationId xmlns:a16="http://schemas.microsoft.com/office/drawing/2014/main" id="{1E1A6018-5536-DA4F-A54C-34F1C272D54F}"/>
                </a:ext>
              </a:extLst>
            </p:cNvPr>
            <p:cNvSpPr/>
            <p:nvPr/>
          </p:nvSpPr>
          <p:spPr>
            <a:xfrm>
              <a:off x="2659075" y="1925375"/>
              <a:ext cx="36200" cy="62600"/>
            </a:xfrm>
            <a:custGeom>
              <a:avLst/>
              <a:gdLst/>
              <a:ahLst/>
              <a:cxnLst/>
              <a:rect l="l" t="t" r="r" b="b"/>
              <a:pathLst>
                <a:path w="1448" h="2504" extrusionOk="0">
                  <a:moveTo>
                    <a:pt x="1" y="1"/>
                  </a:moveTo>
                  <a:lnTo>
                    <a:pt x="1" y="1658"/>
                  </a:lnTo>
                  <a:cubicBezTo>
                    <a:pt x="4" y="1664"/>
                    <a:pt x="5" y="1670"/>
                    <a:pt x="10" y="1676"/>
                  </a:cubicBezTo>
                  <a:lnTo>
                    <a:pt x="1448" y="2504"/>
                  </a:lnTo>
                  <a:lnTo>
                    <a:pt x="1448" y="848"/>
                  </a:lnTo>
                  <a:cubicBezTo>
                    <a:pt x="1447" y="840"/>
                    <a:pt x="1444" y="835"/>
                    <a:pt x="1441" y="829"/>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743;p37">
              <a:extLst>
                <a:ext uri="{FF2B5EF4-FFF2-40B4-BE49-F238E27FC236}">
                  <a16:creationId xmlns:a16="http://schemas.microsoft.com/office/drawing/2014/main" id="{093A6CF3-6349-B94B-A42B-8C168BD67D00}"/>
                </a:ext>
              </a:extLst>
            </p:cNvPr>
            <p:cNvSpPr/>
            <p:nvPr/>
          </p:nvSpPr>
          <p:spPr>
            <a:xfrm>
              <a:off x="2654650" y="1941125"/>
              <a:ext cx="45100" cy="31125"/>
            </a:xfrm>
            <a:custGeom>
              <a:avLst/>
              <a:gdLst/>
              <a:ahLst/>
              <a:cxnLst/>
              <a:rect l="l" t="t" r="r" b="b"/>
              <a:pathLst>
                <a:path w="1804" h="1245" extrusionOk="0">
                  <a:moveTo>
                    <a:pt x="1" y="0"/>
                  </a:moveTo>
                  <a:lnTo>
                    <a:pt x="1" y="208"/>
                  </a:lnTo>
                  <a:lnTo>
                    <a:pt x="1803" y="1244"/>
                  </a:lnTo>
                  <a:lnTo>
                    <a:pt x="1803" y="1037"/>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744;p37">
              <a:extLst>
                <a:ext uri="{FF2B5EF4-FFF2-40B4-BE49-F238E27FC236}">
                  <a16:creationId xmlns:a16="http://schemas.microsoft.com/office/drawing/2014/main" id="{7D30170E-F839-1A43-9B75-DFF4923D1F8D}"/>
                </a:ext>
              </a:extLst>
            </p:cNvPr>
            <p:cNvSpPr/>
            <p:nvPr/>
          </p:nvSpPr>
          <p:spPr>
            <a:xfrm>
              <a:off x="2674925" y="1929375"/>
              <a:ext cx="4550" cy="54625"/>
            </a:xfrm>
            <a:custGeom>
              <a:avLst/>
              <a:gdLst/>
              <a:ahLst/>
              <a:cxnLst/>
              <a:rect l="l" t="t" r="r" b="b"/>
              <a:pathLst>
                <a:path w="182" h="2185" extrusionOk="0">
                  <a:moveTo>
                    <a:pt x="0" y="0"/>
                  </a:moveTo>
                  <a:lnTo>
                    <a:pt x="0" y="2086"/>
                  </a:lnTo>
                  <a:lnTo>
                    <a:pt x="182" y="2184"/>
                  </a:lnTo>
                  <a:lnTo>
                    <a:pt x="182" y="105"/>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745;p37">
              <a:extLst>
                <a:ext uri="{FF2B5EF4-FFF2-40B4-BE49-F238E27FC236}">
                  <a16:creationId xmlns:a16="http://schemas.microsoft.com/office/drawing/2014/main" id="{AE3CFCAA-C705-6E40-88A5-DA2E2E80A1A5}"/>
                </a:ext>
              </a:extLst>
            </p:cNvPr>
            <p:cNvSpPr/>
            <p:nvPr/>
          </p:nvSpPr>
          <p:spPr>
            <a:xfrm>
              <a:off x="2618650" y="1990425"/>
              <a:ext cx="117100" cy="78000"/>
            </a:xfrm>
            <a:custGeom>
              <a:avLst/>
              <a:gdLst/>
              <a:ahLst/>
              <a:cxnLst/>
              <a:rect l="l" t="t" r="r" b="b"/>
              <a:pathLst>
                <a:path w="4684" h="3120" extrusionOk="0">
                  <a:moveTo>
                    <a:pt x="1" y="0"/>
                  </a:moveTo>
                  <a:lnTo>
                    <a:pt x="1" y="416"/>
                  </a:lnTo>
                  <a:lnTo>
                    <a:pt x="4683" y="3119"/>
                  </a:lnTo>
                  <a:lnTo>
                    <a:pt x="4683" y="2705"/>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746;p37">
              <a:extLst>
                <a:ext uri="{FF2B5EF4-FFF2-40B4-BE49-F238E27FC236}">
                  <a16:creationId xmlns:a16="http://schemas.microsoft.com/office/drawing/2014/main" id="{A9FEE137-BD10-A647-AB73-9275708C86AF}"/>
                </a:ext>
              </a:extLst>
            </p:cNvPr>
            <p:cNvSpPr/>
            <p:nvPr/>
          </p:nvSpPr>
          <p:spPr>
            <a:xfrm>
              <a:off x="2735725" y="1740875"/>
              <a:ext cx="171125" cy="317175"/>
            </a:xfrm>
            <a:custGeom>
              <a:avLst/>
              <a:gdLst/>
              <a:ahLst/>
              <a:cxnLst/>
              <a:rect l="l" t="t" r="r" b="b"/>
              <a:pathLst>
                <a:path w="6845" h="12687" extrusionOk="0">
                  <a:moveTo>
                    <a:pt x="3963" y="0"/>
                  </a:moveTo>
                  <a:lnTo>
                    <a:pt x="0" y="7694"/>
                  </a:lnTo>
                  <a:lnTo>
                    <a:pt x="0" y="12687"/>
                  </a:lnTo>
                  <a:lnTo>
                    <a:pt x="6845" y="8735"/>
                  </a:lnTo>
                  <a:lnTo>
                    <a:pt x="6845" y="3743"/>
                  </a:lnTo>
                  <a:lnTo>
                    <a:pt x="39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747;p37">
              <a:extLst>
                <a:ext uri="{FF2B5EF4-FFF2-40B4-BE49-F238E27FC236}">
                  <a16:creationId xmlns:a16="http://schemas.microsoft.com/office/drawing/2014/main" id="{02FF61C4-55D8-9446-9B27-F5598999091A}"/>
                </a:ext>
              </a:extLst>
            </p:cNvPr>
            <p:cNvSpPr/>
            <p:nvPr/>
          </p:nvSpPr>
          <p:spPr>
            <a:xfrm>
              <a:off x="2760550" y="1925100"/>
              <a:ext cx="45050" cy="75825"/>
            </a:xfrm>
            <a:custGeom>
              <a:avLst/>
              <a:gdLst/>
              <a:ahLst/>
              <a:cxnLst/>
              <a:rect l="l" t="t" r="r" b="b"/>
              <a:pathLst>
                <a:path w="1802" h="3033" extrusionOk="0">
                  <a:moveTo>
                    <a:pt x="1748" y="0"/>
                  </a:moveTo>
                  <a:cubicBezTo>
                    <a:pt x="1735" y="0"/>
                    <a:pt x="1721" y="4"/>
                    <a:pt x="1706" y="13"/>
                  </a:cubicBezTo>
                  <a:lnTo>
                    <a:pt x="96" y="938"/>
                  </a:lnTo>
                  <a:cubicBezTo>
                    <a:pt x="40" y="976"/>
                    <a:pt x="3" y="1037"/>
                    <a:pt x="1" y="1105"/>
                  </a:cubicBezTo>
                  <a:lnTo>
                    <a:pt x="1" y="2963"/>
                  </a:lnTo>
                  <a:cubicBezTo>
                    <a:pt x="1" y="3007"/>
                    <a:pt x="22" y="3032"/>
                    <a:pt x="53" y="3032"/>
                  </a:cubicBezTo>
                  <a:cubicBezTo>
                    <a:pt x="66" y="3032"/>
                    <a:pt x="81" y="3028"/>
                    <a:pt x="96" y="3019"/>
                  </a:cubicBezTo>
                  <a:lnTo>
                    <a:pt x="1706" y="2093"/>
                  </a:lnTo>
                  <a:cubicBezTo>
                    <a:pt x="1762" y="2055"/>
                    <a:pt x="1797" y="1994"/>
                    <a:pt x="1802" y="1926"/>
                  </a:cubicBezTo>
                  <a:lnTo>
                    <a:pt x="1802" y="68"/>
                  </a:lnTo>
                  <a:cubicBezTo>
                    <a:pt x="1802" y="25"/>
                    <a:pt x="1780" y="0"/>
                    <a:pt x="174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748;p37">
              <a:extLst>
                <a:ext uri="{FF2B5EF4-FFF2-40B4-BE49-F238E27FC236}">
                  <a16:creationId xmlns:a16="http://schemas.microsoft.com/office/drawing/2014/main" id="{D5E05D4C-FE01-D845-A957-09A91E0E326A}"/>
                </a:ext>
              </a:extLst>
            </p:cNvPr>
            <p:cNvSpPr/>
            <p:nvPr/>
          </p:nvSpPr>
          <p:spPr>
            <a:xfrm>
              <a:off x="2764975" y="1931700"/>
              <a:ext cx="36200" cy="62575"/>
            </a:xfrm>
            <a:custGeom>
              <a:avLst/>
              <a:gdLst/>
              <a:ahLst/>
              <a:cxnLst/>
              <a:rect l="l" t="t" r="r" b="b"/>
              <a:pathLst>
                <a:path w="1448" h="2503" extrusionOk="0">
                  <a:moveTo>
                    <a:pt x="1448" y="0"/>
                  </a:moveTo>
                  <a:lnTo>
                    <a:pt x="8" y="828"/>
                  </a:lnTo>
                  <a:cubicBezTo>
                    <a:pt x="5" y="834"/>
                    <a:pt x="3" y="840"/>
                    <a:pt x="0" y="846"/>
                  </a:cubicBezTo>
                  <a:lnTo>
                    <a:pt x="0" y="2503"/>
                  </a:lnTo>
                  <a:lnTo>
                    <a:pt x="1440" y="1675"/>
                  </a:lnTo>
                  <a:cubicBezTo>
                    <a:pt x="1443" y="1669"/>
                    <a:pt x="1445" y="1663"/>
                    <a:pt x="1448" y="1658"/>
                  </a:cubicBezTo>
                  <a:lnTo>
                    <a:pt x="14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749;p37">
              <a:extLst>
                <a:ext uri="{FF2B5EF4-FFF2-40B4-BE49-F238E27FC236}">
                  <a16:creationId xmlns:a16="http://schemas.microsoft.com/office/drawing/2014/main" id="{0F44D68E-C061-7749-A64C-2A3A1F8DC784}"/>
                </a:ext>
              </a:extLst>
            </p:cNvPr>
            <p:cNvSpPr/>
            <p:nvPr/>
          </p:nvSpPr>
          <p:spPr>
            <a:xfrm>
              <a:off x="2760550" y="1947425"/>
              <a:ext cx="45050" cy="31125"/>
            </a:xfrm>
            <a:custGeom>
              <a:avLst/>
              <a:gdLst/>
              <a:ahLst/>
              <a:cxnLst/>
              <a:rect l="l" t="t" r="r" b="b"/>
              <a:pathLst>
                <a:path w="1802" h="1245" extrusionOk="0">
                  <a:moveTo>
                    <a:pt x="1802" y="1"/>
                  </a:moveTo>
                  <a:lnTo>
                    <a:pt x="1" y="1037"/>
                  </a:lnTo>
                  <a:lnTo>
                    <a:pt x="1" y="1245"/>
                  </a:lnTo>
                  <a:lnTo>
                    <a:pt x="1802" y="208"/>
                  </a:lnTo>
                  <a:lnTo>
                    <a:pt x="180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750;p37">
              <a:extLst>
                <a:ext uri="{FF2B5EF4-FFF2-40B4-BE49-F238E27FC236}">
                  <a16:creationId xmlns:a16="http://schemas.microsoft.com/office/drawing/2014/main" id="{B310D3CF-45F8-0941-BFFF-8F2BED2A595B}"/>
                </a:ext>
              </a:extLst>
            </p:cNvPr>
            <p:cNvSpPr/>
            <p:nvPr/>
          </p:nvSpPr>
          <p:spPr>
            <a:xfrm>
              <a:off x="2780825" y="1935675"/>
              <a:ext cx="4500" cy="54625"/>
            </a:xfrm>
            <a:custGeom>
              <a:avLst/>
              <a:gdLst/>
              <a:ahLst/>
              <a:cxnLst/>
              <a:rect l="l" t="t" r="r" b="b"/>
              <a:pathLst>
                <a:path w="180" h="2185" extrusionOk="0">
                  <a:moveTo>
                    <a:pt x="180" y="1"/>
                  </a:moveTo>
                  <a:lnTo>
                    <a:pt x="0" y="105"/>
                  </a:lnTo>
                  <a:lnTo>
                    <a:pt x="0" y="2184"/>
                  </a:lnTo>
                  <a:lnTo>
                    <a:pt x="180" y="2084"/>
                  </a:lnTo>
                  <a:lnTo>
                    <a:pt x="18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751;p37">
              <a:extLst>
                <a:ext uri="{FF2B5EF4-FFF2-40B4-BE49-F238E27FC236}">
                  <a16:creationId xmlns:a16="http://schemas.microsoft.com/office/drawing/2014/main" id="{C435A904-B45C-8D46-A6CD-777F9751A636}"/>
                </a:ext>
              </a:extLst>
            </p:cNvPr>
            <p:cNvSpPr/>
            <p:nvPr/>
          </p:nvSpPr>
          <p:spPr>
            <a:xfrm>
              <a:off x="2841600" y="1878250"/>
              <a:ext cx="45050" cy="75825"/>
            </a:xfrm>
            <a:custGeom>
              <a:avLst/>
              <a:gdLst/>
              <a:ahLst/>
              <a:cxnLst/>
              <a:rect l="l" t="t" r="r" b="b"/>
              <a:pathLst>
                <a:path w="1802" h="3033" extrusionOk="0">
                  <a:moveTo>
                    <a:pt x="1749" y="1"/>
                  </a:moveTo>
                  <a:cubicBezTo>
                    <a:pt x="1736" y="1"/>
                    <a:pt x="1721" y="5"/>
                    <a:pt x="1706" y="14"/>
                  </a:cubicBezTo>
                  <a:lnTo>
                    <a:pt x="97" y="940"/>
                  </a:lnTo>
                  <a:cubicBezTo>
                    <a:pt x="40" y="977"/>
                    <a:pt x="4" y="1039"/>
                    <a:pt x="1" y="1107"/>
                  </a:cubicBezTo>
                  <a:lnTo>
                    <a:pt x="1" y="2965"/>
                  </a:lnTo>
                  <a:cubicBezTo>
                    <a:pt x="1" y="3008"/>
                    <a:pt x="22" y="3033"/>
                    <a:pt x="54" y="3033"/>
                  </a:cubicBezTo>
                  <a:cubicBezTo>
                    <a:pt x="66" y="3033"/>
                    <a:pt x="81" y="3029"/>
                    <a:pt x="97" y="3020"/>
                  </a:cubicBezTo>
                  <a:lnTo>
                    <a:pt x="1705" y="2093"/>
                  </a:lnTo>
                  <a:cubicBezTo>
                    <a:pt x="1763" y="2057"/>
                    <a:pt x="1798" y="1995"/>
                    <a:pt x="1802" y="1928"/>
                  </a:cubicBezTo>
                  <a:lnTo>
                    <a:pt x="1802" y="69"/>
                  </a:lnTo>
                  <a:cubicBezTo>
                    <a:pt x="1802" y="26"/>
                    <a:pt x="1780" y="1"/>
                    <a:pt x="1749"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752;p37">
              <a:extLst>
                <a:ext uri="{FF2B5EF4-FFF2-40B4-BE49-F238E27FC236}">
                  <a16:creationId xmlns:a16="http://schemas.microsoft.com/office/drawing/2014/main" id="{D942E8A5-04A0-DE4F-B30E-6C6C5D4549B7}"/>
                </a:ext>
              </a:extLst>
            </p:cNvPr>
            <p:cNvSpPr/>
            <p:nvPr/>
          </p:nvSpPr>
          <p:spPr>
            <a:xfrm>
              <a:off x="2846025" y="1884900"/>
              <a:ext cx="36200" cy="62575"/>
            </a:xfrm>
            <a:custGeom>
              <a:avLst/>
              <a:gdLst/>
              <a:ahLst/>
              <a:cxnLst/>
              <a:rect l="l" t="t" r="r" b="b"/>
              <a:pathLst>
                <a:path w="1448" h="2503" extrusionOk="0">
                  <a:moveTo>
                    <a:pt x="1448" y="0"/>
                  </a:moveTo>
                  <a:lnTo>
                    <a:pt x="8" y="828"/>
                  </a:lnTo>
                  <a:cubicBezTo>
                    <a:pt x="5" y="834"/>
                    <a:pt x="2" y="840"/>
                    <a:pt x="1" y="846"/>
                  </a:cubicBezTo>
                  <a:lnTo>
                    <a:pt x="1" y="2503"/>
                  </a:lnTo>
                  <a:lnTo>
                    <a:pt x="1439" y="1675"/>
                  </a:lnTo>
                  <a:cubicBezTo>
                    <a:pt x="1442" y="1668"/>
                    <a:pt x="1445" y="1662"/>
                    <a:pt x="1448" y="1656"/>
                  </a:cubicBezTo>
                  <a:lnTo>
                    <a:pt x="14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753;p37">
              <a:extLst>
                <a:ext uri="{FF2B5EF4-FFF2-40B4-BE49-F238E27FC236}">
                  <a16:creationId xmlns:a16="http://schemas.microsoft.com/office/drawing/2014/main" id="{1CFE00FA-5BD3-6F47-B0BB-4680CEAD7BDE}"/>
                </a:ext>
              </a:extLst>
            </p:cNvPr>
            <p:cNvSpPr/>
            <p:nvPr/>
          </p:nvSpPr>
          <p:spPr>
            <a:xfrm>
              <a:off x="2841600" y="1900600"/>
              <a:ext cx="45050" cy="31150"/>
            </a:xfrm>
            <a:custGeom>
              <a:avLst/>
              <a:gdLst/>
              <a:ahLst/>
              <a:cxnLst/>
              <a:rect l="l" t="t" r="r" b="b"/>
              <a:pathLst>
                <a:path w="1802" h="1246" extrusionOk="0">
                  <a:moveTo>
                    <a:pt x="1802" y="0"/>
                  </a:moveTo>
                  <a:lnTo>
                    <a:pt x="1" y="1037"/>
                  </a:lnTo>
                  <a:lnTo>
                    <a:pt x="1" y="1246"/>
                  </a:lnTo>
                  <a:lnTo>
                    <a:pt x="1802" y="209"/>
                  </a:lnTo>
                  <a:lnTo>
                    <a:pt x="180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754;p37">
              <a:extLst>
                <a:ext uri="{FF2B5EF4-FFF2-40B4-BE49-F238E27FC236}">
                  <a16:creationId xmlns:a16="http://schemas.microsoft.com/office/drawing/2014/main" id="{4C6DC361-DAAA-2C4D-AED0-5FA82E5744EC}"/>
                </a:ext>
              </a:extLst>
            </p:cNvPr>
            <p:cNvSpPr/>
            <p:nvPr/>
          </p:nvSpPr>
          <p:spPr>
            <a:xfrm>
              <a:off x="2861875" y="1888875"/>
              <a:ext cx="4525" cy="54625"/>
            </a:xfrm>
            <a:custGeom>
              <a:avLst/>
              <a:gdLst/>
              <a:ahLst/>
              <a:cxnLst/>
              <a:rect l="l" t="t" r="r" b="b"/>
              <a:pathLst>
                <a:path w="181" h="2185" extrusionOk="0">
                  <a:moveTo>
                    <a:pt x="180" y="1"/>
                  </a:moveTo>
                  <a:lnTo>
                    <a:pt x="1" y="104"/>
                  </a:lnTo>
                  <a:lnTo>
                    <a:pt x="1" y="2184"/>
                  </a:lnTo>
                  <a:lnTo>
                    <a:pt x="180" y="2084"/>
                  </a:lnTo>
                  <a:lnTo>
                    <a:pt x="18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755;p37">
              <a:extLst>
                <a:ext uri="{FF2B5EF4-FFF2-40B4-BE49-F238E27FC236}">
                  <a16:creationId xmlns:a16="http://schemas.microsoft.com/office/drawing/2014/main" id="{26BF3A4A-ABB1-344D-B936-364024B0C5C9}"/>
                </a:ext>
              </a:extLst>
            </p:cNvPr>
            <p:cNvSpPr/>
            <p:nvPr/>
          </p:nvSpPr>
          <p:spPr>
            <a:xfrm>
              <a:off x="2812275" y="1796575"/>
              <a:ext cx="27050" cy="65500"/>
            </a:xfrm>
            <a:custGeom>
              <a:avLst/>
              <a:gdLst/>
              <a:ahLst/>
              <a:cxnLst/>
              <a:rect l="l" t="t" r="r" b="b"/>
              <a:pathLst>
                <a:path w="1082" h="2620" extrusionOk="0">
                  <a:moveTo>
                    <a:pt x="1028" y="1"/>
                  </a:moveTo>
                  <a:cubicBezTo>
                    <a:pt x="1015" y="1"/>
                    <a:pt x="1001" y="5"/>
                    <a:pt x="985" y="14"/>
                  </a:cubicBezTo>
                  <a:lnTo>
                    <a:pt x="97" y="527"/>
                  </a:lnTo>
                  <a:cubicBezTo>
                    <a:pt x="40" y="563"/>
                    <a:pt x="4" y="626"/>
                    <a:pt x="1" y="692"/>
                  </a:cubicBezTo>
                  <a:lnTo>
                    <a:pt x="1" y="2551"/>
                  </a:lnTo>
                  <a:cubicBezTo>
                    <a:pt x="1" y="2595"/>
                    <a:pt x="23" y="2620"/>
                    <a:pt x="54" y="2620"/>
                  </a:cubicBezTo>
                  <a:cubicBezTo>
                    <a:pt x="67" y="2620"/>
                    <a:pt x="81" y="2615"/>
                    <a:pt x="97" y="2607"/>
                  </a:cubicBezTo>
                  <a:lnTo>
                    <a:pt x="985" y="2093"/>
                  </a:lnTo>
                  <a:cubicBezTo>
                    <a:pt x="1042" y="2056"/>
                    <a:pt x="1077" y="1995"/>
                    <a:pt x="1081" y="1926"/>
                  </a:cubicBezTo>
                  <a:lnTo>
                    <a:pt x="1081" y="69"/>
                  </a:lnTo>
                  <a:cubicBezTo>
                    <a:pt x="1081" y="26"/>
                    <a:pt x="1059" y="1"/>
                    <a:pt x="102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756;p37">
              <a:extLst>
                <a:ext uri="{FF2B5EF4-FFF2-40B4-BE49-F238E27FC236}">
                  <a16:creationId xmlns:a16="http://schemas.microsoft.com/office/drawing/2014/main" id="{A902D380-D4BE-B044-B60C-E6B934E3931C}"/>
                </a:ext>
              </a:extLst>
            </p:cNvPr>
            <p:cNvSpPr/>
            <p:nvPr/>
          </p:nvSpPr>
          <p:spPr>
            <a:xfrm>
              <a:off x="2816700" y="1803175"/>
              <a:ext cx="18200" cy="52275"/>
            </a:xfrm>
            <a:custGeom>
              <a:avLst/>
              <a:gdLst/>
              <a:ahLst/>
              <a:cxnLst/>
              <a:rect l="l" t="t" r="r" b="b"/>
              <a:pathLst>
                <a:path w="728" h="2091" extrusionOk="0">
                  <a:moveTo>
                    <a:pt x="727" y="1"/>
                  </a:moveTo>
                  <a:lnTo>
                    <a:pt x="12" y="414"/>
                  </a:lnTo>
                  <a:cubicBezTo>
                    <a:pt x="8" y="418"/>
                    <a:pt x="5" y="424"/>
                    <a:pt x="1" y="428"/>
                  </a:cubicBezTo>
                  <a:lnTo>
                    <a:pt x="1" y="2090"/>
                  </a:lnTo>
                  <a:lnTo>
                    <a:pt x="716" y="1678"/>
                  </a:lnTo>
                  <a:cubicBezTo>
                    <a:pt x="720" y="1673"/>
                    <a:pt x="723" y="1668"/>
                    <a:pt x="727" y="1662"/>
                  </a:cubicBezTo>
                  <a:lnTo>
                    <a:pt x="7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757;p37">
              <a:extLst>
                <a:ext uri="{FF2B5EF4-FFF2-40B4-BE49-F238E27FC236}">
                  <a16:creationId xmlns:a16="http://schemas.microsoft.com/office/drawing/2014/main" id="{EF6D8D56-4171-0446-9793-30644040D297}"/>
                </a:ext>
              </a:extLst>
            </p:cNvPr>
            <p:cNvSpPr/>
            <p:nvPr/>
          </p:nvSpPr>
          <p:spPr>
            <a:xfrm>
              <a:off x="2816700" y="1821450"/>
              <a:ext cx="18200" cy="15725"/>
            </a:xfrm>
            <a:custGeom>
              <a:avLst/>
              <a:gdLst/>
              <a:ahLst/>
              <a:cxnLst/>
              <a:rect l="l" t="t" r="r" b="b"/>
              <a:pathLst>
                <a:path w="728" h="629" extrusionOk="0">
                  <a:moveTo>
                    <a:pt x="727" y="1"/>
                  </a:moveTo>
                  <a:lnTo>
                    <a:pt x="1" y="421"/>
                  </a:lnTo>
                  <a:lnTo>
                    <a:pt x="1" y="628"/>
                  </a:lnTo>
                  <a:lnTo>
                    <a:pt x="727" y="209"/>
                  </a:lnTo>
                  <a:lnTo>
                    <a:pt x="72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758;p37">
              <a:extLst>
                <a:ext uri="{FF2B5EF4-FFF2-40B4-BE49-F238E27FC236}">
                  <a16:creationId xmlns:a16="http://schemas.microsoft.com/office/drawing/2014/main" id="{C79ACAFC-36AC-BE40-BC63-09A23BA25CE2}"/>
                </a:ext>
              </a:extLst>
            </p:cNvPr>
            <p:cNvSpPr/>
            <p:nvPr/>
          </p:nvSpPr>
          <p:spPr>
            <a:xfrm>
              <a:off x="2735725" y="1959250"/>
              <a:ext cx="171125" cy="109175"/>
            </a:xfrm>
            <a:custGeom>
              <a:avLst/>
              <a:gdLst/>
              <a:ahLst/>
              <a:cxnLst/>
              <a:rect l="l" t="t" r="r" b="b"/>
              <a:pathLst>
                <a:path w="6845" h="4367" extrusionOk="0">
                  <a:moveTo>
                    <a:pt x="6845" y="0"/>
                  </a:moveTo>
                  <a:lnTo>
                    <a:pt x="0" y="3952"/>
                  </a:lnTo>
                  <a:lnTo>
                    <a:pt x="0" y="4366"/>
                  </a:lnTo>
                  <a:lnTo>
                    <a:pt x="6845" y="415"/>
                  </a:lnTo>
                  <a:lnTo>
                    <a:pt x="684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759;p37">
              <a:extLst>
                <a:ext uri="{FF2B5EF4-FFF2-40B4-BE49-F238E27FC236}">
                  <a16:creationId xmlns:a16="http://schemas.microsoft.com/office/drawing/2014/main" id="{00002B5C-2F39-724D-A677-7C340A0AD026}"/>
                </a:ext>
              </a:extLst>
            </p:cNvPr>
            <p:cNvSpPr/>
            <p:nvPr/>
          </p:nvSpPr>
          <p:spPr>
            <a:xfrm>
              <a:off x="2330450" y="1740875"/>
              <a:ext cx="171150" cy="317175"/>
            </a:xfrm>
            <a:custGeom>
              <a:avLst/>
              <a:gdLst/>
              <a:ahLst/>
              <a:cxnLst/>
              <a:rect l="l" t="t" r="r" b="b"/>
              <a:pathLst>
                <a:path w="6846" h="12687" extrusionOk="0">
                  <a:moveTo>
                    <a:pt x="2884" y="0"/>
                  </a:moveTo>
                  <a:lnTo>
                    <a:pt x="1" y="3743"/>
                  </a:lnTo>
                  <a:lnTo>
                    <a:pt x="1" y="8734"/>
                  </a:lnTo>
                  <a:lnTo>
                    <a:pt x="6845" y="12687"/>
                  </a:lnTo>
                  <a:lnTo>
                    <a:pt x="6845" y="7694"/>
                  </a:lnTo>
                  <a:lnTo>
                    <a:pt x="28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760;p37">
              <a:extLst>
                <a:ext uri="{FF2B5EF4-FFF2-40B4-BE49-F238E27FC236}">
                  <a16:creationId xmlns:a16="http://schemas.microsoft.com/office/drawing/2014/main" id="{07BA3D7D-B064-4940-A377-551826FD5FD5}"/>
                </a:ext>
              </a:extLst>
            </p:cNvPr>
            <p:cNvSpPr/>
            <p:nvPr/>
          </p:nvSpPr>
          <p:spPr>
            <a:xfrm>
              <a:off x="2348475" y="1876050"/>
              <a:ext cx="36050" cy="114400"/>
            </a:xfrm>
            <a:custGeom>
              <a:avLst/>
              <a:gdLst/>
              <a:ahLst/>
              <a:cxnLst/>
              <a:rect l="l" t="t" r="r" b="b"/>
              <a:pathLst>
                <a:path w="1442" h="4576" extrusionOk="0">
                  <a:moveTo>
                    <a:pt x="1" y="0"/>
                  </a:moveTo>
                  <a:lnTo>
                    <a:pt x="1" y="3743"/>
                  </a:lnTo>
                  <a:lnTo>
                    <a:pt x="1442" y="4575"/>
                  </a:lnTo>
                  <a:lnTo>
                    <a:pt x="1442" y="831"/>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761;p37">
              <a:extLst>
                <a:ext uri="{FF2B5EF4-FFF2-40B4-BE49-F238E27FC236}">
                  <a16:creationId xmlns:a16="http://schemas.microsoft.com/office/drawing/2014/main" id="{025C51AB-F631-0640-A35F-A0AA6635E8A0}"/>
                </a:ext>
              </a:extLst>
            </p:cNvPr>
            <p:cNvSpPr/>
            <p:nvPr/>
          </p:nvSpPr>
          <p:spPr>
            <a:xfrm>
              <a:off x="2420550" y="1918775"/>
              <a:ext cx="45050" cy="75850"/>
            </a:xfrm>
            <a:custGeom>
              <a:avLst/>
              <a:gdLst/>
              <a:ahLst/>
              <a:cxnLst/>
              <a:rect l="l" t="t" r="r" b="b"/>
              <a:pathLst>
                <a:path w="1802" h="3034" extrusionOk="0">
                  <a:moveTo>
                    <a:pt x="53" y="1"/>
                  </a:moveTo>
                  <a:cubicBezTo>
                    <a:pt x="21" y="1"/>
                    <a:pt x="0" y="26"/>
                    <a:pt x="0" y="69"/>
                  </a:cubicBezTo>
                  <a:lnTo>
                    <a:pt x="0" y="1927"/>
                  </a:lnTo>
                  <a:cubicBezTo>
                    <a:pt x="3" y="1995"/>
                    <a:pt x="39" y="2057"/>
                    <a:pt x="96" y="2093"/>
                  </a:cubicBezTo>
                  <a:lnTo>
                    <a:pt x="1706" y="3020"/>
                  </a:lnTo>
                  <a:cubicBezTo>
                    <a:pt x="1721" y="3029"/>
                    <a:pt x="1735" y="3033"/>
                    <a:pt x="1748" y="3033"/>
                  </a:cubicBezTo>
                  <a:cubicBezTo>
                    <a:pt x="1779" y="3033"/>
                    <a:pt x="1801" y="3008"/>
                    <a:pt x="1801" y="2963"/>
                  </a:cubicBezTo>
                  <a:lnTo>
                    <a:pt x="1801" y="1106"/>
                  </a:lnTo>
                  <a:cubicBezTo>
                    <a:pt x="1797" y="1038"/>
                    <a:pt x="1762" y="977"/>
                    <a:pt x="1706" y="939"/>
                  </a:cubicBezTo>
                  <a:lnTo>
                    <a:pt x="96" y="14"/>
                  </a:lnTo>
                  <a:cubicBezTo>
                    <a:pt x="80" y="5"/>
                    <a:pt x="66" y="1"/>
                    <a:pt x="53"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762;p37">
              <a:extLst>
                <a:ext uri="{FF2B5EF4-FFF2-40B4-BE49-F238E27FC236}">
                  <a16:creationId xmlns:a16="http://schemas.microsoft.com/office/drawing/2014/main" id="{0ACD7E7C-7D6E-7B4B-9999-0C314842C2CF}"/>
                </a:ext>
              </a:extLst>
            </p:cNvPr>
            <p:cNvSpPr/>
            <p:nvPr/>
          </p:nvSpPr>
          <p:spPr>
            <a:xfrm>
              <a:off x="2424975" y="1925375"/>
              <a:ext cx="36150" cy="62600"/>
            </a:xfrm>
            <a:custGeom>
              <a:avLst/>
              <a:gdLst/>
              <a:ahLst/>
              <a:cxnLst/>
              <a:rect l="l" t="t" r="r" b="b"/>
              <a:pathLst>
                <a:path w="1446" h="2504" extrusionOk="0">
                  <a:moveTo>
                    <a:pt x="0" y="1"/>
                  </a:moveTo>
                  <a:lnTo>
                    <a:pt x="0" y="1658"/>
                  </a:lnTo>
                  <a:cubicBezTo>
                    <a:pt x="2" y="1664"/>
                    <a:pt x="5" y="1670"/>
                    <a:pt x="7" y="1676"/>
                  </a:cubicBezTo>
                  <a:lnTo>
                    <a:pt x="1446" y="2504"/>
                  </a:lnTo>
                  <a:lnTo>
                    <a:pt x="1446" y="846"/>
                  </a:lnTo>
                  <a:cubicBezTo>
                    <a:pt x="1445" y="840"/>
                    <a:pt x="1442" y="835"/>
                    <a:pt x="1439" y="829"/>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763;p37">
              <a:extLst>
                <a:ext uri="{FF2B5EF4-FFF2-40B4-BE49-F238E27FC236}">
                  <a16:creationId xmlns:a16="http://schemas.microsoft.com/office/drawing/2014/main" id="{0E32BF05-8342-624A-AE94-396204C0A080}"/>
                </a:ext>
              </a:extLst>
            </p:cNvPr>
            <p:cNvSpPr/>
            <p:nvPr/>
          </p:nvSpPr>
          <p:spPr>
            <a:xfrm>
              <a:off x="2420550" y="1941125"/>
              <a:ext cx="45050" cy="31125"/>
            </a:xfrm>
            <a:custGeom>
              <a:avLst/>
              <a:gdLst/>
              <a:ahLst/>
              <a:cxnLst/>
              <a:rect l="l" t="t" r="r" b="b"/>
              <a:pathLst>
                <a:path w="1802" h="1245" extrusionOk="0">
                  <a:moveTo>
                    <a:pt x="0" y="0"/>
                  </a:moveTo>
                  <a:lnTo>
                    <a:pt x="0" y="208"/>
                  </a:lnTo>
                  <a:lnTo>
                    <a:pt x="1801" y="1244"/>
                  </a:lnTo>
                  <a:lnTo>
                    <a:pt x="1801" y="1037"/>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764;p37">
              <a:extLst>
                <a:ext uri="{FF2B5EF4-FFF2-40B4-BE49-F238E27FC236}">
                  <a16:creationId xmlns:a16="http://schemas.microsoft.com/office/drawing/2014/main" id="{D8A52ABE-7138-A345-8CA5-46332263CAA0}"/>
                </a:ext>
              </a:extLst>
            </p:cNvPr>
            <p:cNvSpPr/>
            <p:nvPr/>
          </p:nvSpPr>
          <p:spPr>
            <a:xfrm>
              <a:off x="2440775" y="1929375"/>
              <a:ext cx="4550" cy="54625"/>
            </a:xfrm>
            <a:custGeom>
              <a:avLst/>
              <a:gdLst/>
              <a:ahLst/>
              <a:cxnLst/>
              <a:rect l="l" t="t" r="r" b="b"/>
              <a:pathLst>
                <a:path w="182" h="2185" extrusionOk="0">
                  <a:moveTo>
                    <a:pt x="0" y="0"/>
                  </a:moveTo>
                  <a:lnTo>
                    <a:pt x="0" y="2086"/>
                  </a:lnTo>
                  <a:lnTo>
                    <a:pt x="182" y="2184"/>
                  </a:lnTo>
                  <a:lnTo>
                    <a:pt x="182" y="105"/>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765;p37">
              <a:extLst>
                <a:ext uri="{FF2B5EF4-FFF2-40B4-BE49-F238E27FC236}">
                  <a16:creationId xmlns:a16="http://schemas.microsoft.com/office/drawing/2014/main" id="{1895C2B9-AE93-854E-A106-43EEDEF013CF}"/>
                </a:ext>
              </a:extLst>
            </p:cNvPr>
            <p:cNvSpPr/>
            <p:nvPr/>
          </p:nvSpPr>
          <p:spPr>
            <a:xfrm>
              <a:off x="2398025" y="1796575"/>
              <a:ext cx="27050" cy="65500"/>
            </a:xfrm>
            <a:custGeom>
              <a:avLst/>
              <a:gdLst/>
              <a:ahLst/>
              <a:cxnLst/>
              <a:rect l="l" t="t" r="r" b="b"/>
              <a:pathLst>
                <a:path w="1082" h="2620" extrusionOk="0">
                  <a:moveTo>
                    <a:pt x="54" y="1"/>
                  </a:moveTo>
                  <a:cubicBezTo>
                    <a:pt x="23" y="1"/>
                    <a:pt x="1" y="26"/>
                    <a:pt x="1" y="69"/>
                  </a:cubicBezTo>
                  <a:lnTo>
                    <a:pt x="1" y="1926"/>
                  </a:lnTo>
                  <a:cubicBezTo>
                    <a:pt x="4" y="1995"/>
                    <a:pt x="40" y="2056"/>
                    <a:pt x="97" y="2093"/>
                  </a:cubicBezTo>
                  <a:lnTo>
                    <a:pt x="985" y="2607"/>
                  </a:lnTo>
                  <a:cubicBezTo>
                    <a:pt x="1001" y="2615"/>
                    <a:pt x="1015" y="2620"/>
                    <a:pt x="1028" y="2620"/>
                  </a:cubicBezTo>
                  <a:cubicBezTo>
                    <a:pt x="1059" y="2620"/>
                    <a:pt x="1081" y="2595"/>
                    <a:pt x="1081" y="2551"/>
                  </a:cubicBezTo>
                  <a:lnTo>
                    <a:pt x="1081" y="692"/>
                  </a:lnTo>
                  <a:cubicBezTo>
                    <a:pt x="1077" y="626"/>
                    <a:pt x="1042" y="563"/>
                    <a:pt x="985" y="527"/>
                  </a:cubicBezTo>
                  <a:lnTo>
                    <a:pt x="97" y="14"/>
                  </a:lnTo>
                  <a:cubicBezTo>
                    <a:pt x="81" y="5"/>
                    <a:pt x="67" y="1"/>
                    <a:pt x="5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766;p37">
              <a:extLst>
                <a:ext uri="{FF2B5EF4-FFF2-40B4-BE49-F238E27FC236}">
                  <a16:creationId xmlns:a16="http://schemas.microsoft.com/office/drawing/2014/main" id="{4B699EFC-A19B-904D-B641-E60A1E2E11E0}"/>
                </a:ext>
              </a:extLst>
            </p:cNvPr>
            <p:cNvSpPr/>
            <p:nvPr/>
          </p:nvSpPr>
          <p:spPr>
            <a:xfrm>
              <a:off x="2402450" y="1803175"/>
              <a:ext cx="18200" cy="52275"/>
            </a:xfrm>
            <a:custGeom>
              <a:avLst/>
              <a:gdLst/>
              <a:ahLst/>
              <a:cxnLst/>
              <a:rect l="l" t="t" r="r" b="b"/>
              <a:pathLst>
                <a:path w="728" h="2091" extrusionOk="0">
                  <a:moveTo>
                    <a:pt x="1" y="1"/>
                  </a:moveTo>
                  <a:lnTo>
                    <a:pt x="1" y="1662"/>
                  </a:lnTo>
                  <a:cubicBezTo>
                    <a:pt x="4" y="1668"/>
                    <a:pt x="8" y="1673"/>
                    <a:pt x="12" y="1678"/>
                  </a:cubicBezTo>
                  <a:lnTo>
                    <a:pt x="727" y="2090"/>
                  </a:lnTo>
                  <a:lnTo>
                    <a:pt x="727" y="428"/>
                  </a:lnTo>
                  <a:cubicBezTo>
                    <a:pt x="723" y="424"/>
                    <a:pt x="719" y="418"/>
                    <a:pt x="716" y="414"/>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767;p37">
              <a:extLst>
                <a:ext uri="{FF2B5EF4-FFF2-40B4-BE49-F238E27FC236}">
                  <a16:creationId xmlns:a16="http://schemas.microsoft.com/office/drawing/2014/main" id="{E725B606-27EB-3341-B0A6-FD6137A37E7F}"/>
                </a:ext>
              </a:extLst>
            </p:cNvPr>
            <p:cNvSpPr/>
            <p:nvPr/>
          </p:nvSpPr>
          <p:spPr>
            <a:xfrm>
              <a:off x="2402450" y="1821450"/>
              <a:ext cx="18200" cy="15725"/>
            </a:xfrm>
            <a:custGeom>
              <a:avLst/>
              <a:gdLst/>
              <a:ahLst/>
              <a:cxnLst/>
              <a:rect l="l" t="t" r="r" b="b"/>
              <a:pathLst>
                <a:path w="728" h="629" extrusionOk="0">
                  <a:moveTo>
                    <a:pt x="1" y="1"/>
                  </a:moveTo>
                  <a:lnTo>
                    <a:pt x="1" y="209"/>
                  </a:lnTo>
                  <a:lnTo>
                    <a:pt x="727" y="628"/>
                  </a:lnTo>
                  <a:lnTo>
                    <a:pt x="727" y="421"/>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768;p37">
              <a:extLst>
                <a:ext uri="{FF2B5EF4-FFF2-40B4-BE49-F238E27FC236}">
                  <a16:creationId xmlns:a16="http://schemas.microsoft.com/office/drawing/2014/main" id="{896883E0-66A7-8F4B-A8C7-EAA634B7BB01}"/>
                </a:ext>
              </a:extLst>
            </p:cNvPr>
            <p:cNvSpPr/>
            <p:nvPr/>
          </p:nvSpPr>
          <p:spPr>
            <a:xfrm>
              <a:off x="2618650" y="1621275"/>
              <a:ext cx="218100" cy="318300"/>
            </a:xfrm>
            <a:custGeom>
              <a:avLst/>
              <a:gdLst/>
              <a:ahLst/>
              <a:cxnLst/>
              <a:rect l="l" t="t" r="r" b="b"/>
              <a:pathLst>
                <a:path w="8724" h="12732" extrusionOk="0">
                  <a:moveTo>
                    <a:pt x="1" y="0"/>
                  </a:moveTo>
                  <a:lnTo>
                    <a:pt x="1" y="9983"/>
                  </a:lnTo>
                  <a:lnTo>
                    <a:pt x="4762" y="12732"/>
                  </a:lnTo>
                  <a:lnTo>
                    <a:pt x="8723" y="5038"/>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769;p37">
              <a:extLst>
                <a:ext uri="{FF2B5EF4-FFF2-40B4-BE49-F238E27FC236}">
                  <a16:creationId xmlns:a16="http://schemas.microsoft.com/office/drawing/2014/main" id="{EF670311-8A31-8441-8F0D-03B5F91AD97E}"/>
                </a:ext>
              </a:extLst>
            </p:cNvPr>
            <p:cNvSpPr/>
            <p:nvPr/>
          </p:nvSpPr>
          <p:spPr>
            <a:xfrm>
              <a:off x="2832725" y="1740875"/>
              <a:ext cx="83150" cy="90775"/>
            </a:xfrm>
            <a:custGeom>
              <a:avLst/>
              <a:gdLst/>
              <a:ahLst/>
              <a:cxnLst/>
              <a:rect l="l" t="t" r="r" b="b"/>
              <a:pathLst>
                <a:path w="3326" h="3631" extrusionOk="0">
                  <a:moveTo>
                    <a:pt x="83" y="0"/>
                  </a:moveTo>
                  <a:lnTo>
                    <a:pt x="1" y="160"/>
                  </a:lnTo>
                  <a:lnTo>
                    <a:pt x="3160" y="3631"/>
                  </a:lnTo>
                  <a:lnTo>
                    <a:pt x="3326" y="3535"/>
                  </a:lnTo>
                  <a:lnTo>
                    <a:pt x="8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770;p37">
              <a:extLst>
                <a:ext uri="{FF2B5EF4-FFF2-40B4-BE49-F238E27FC236}">
                  <a16:creationId xmlns:a16="http://schemas.microsoft.com/office/drawing/2014/main" id="{9F660A6A-F506-4E4B-ACFE-B88C4841FC7E}"/>
                </a:ext>
              </a:extLst>
            </p:cNvPr>
            <p:cNvSpPr/>
            <p:nvPr/>
          </p:nvSpPr>
          <p:spPr>
            <a:xfrm>
              <a:off x="2833125" y="1748500"/>
              <a:ext cx="78625" cy="85950"/>
            </a:xfrm>
            <a:custGeom>
              <a:avLst/>
              <a:gdLst/>
              <a:ahLst/>
              <a:cxnLst/>
              <a:rect l="l" t="t" r="r" b="b"/>
              <a:pathLst>
                <a:path w="3145" h="3438" extrusionOk="0">
                  <a:moveTo>
                    <a:pt x="118" y="1"/>
                  </a:moveTo>
                  <a:lnTo>
                    <a:pt x="1" y="230"/>
                  </a:lnTo>
                  <a:lnTo>
                    <a:pt x="2949" y="3438"/>
                  </a:lnTo>
                  <a:lnTo>
                    <a:pt x="3144" y="3326"/>
                  </a:lnTo>
                  <a:lnTo>
                    <a:pt x="11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771;p37">
              <a:extLst>
                <a:ext uri="{FF2B5EF4-FFF2-40B4-BE49-F238E27FC236}">
                  <a16:creationId xmlns:a16="http://schemas.microsoft.com/office/drawing/2014/main" id="{9305FE6F-0598-304B-9B63-F7A8C2403DC2}"/>
                </a:ext>
              </a:extLst>
            </p:cNvPr>
            <p:cNvSpPr/>
            <p:nvPr/>
          </p:nvSpPr>
          <p:spPr>
            <a:xfrm>
              <a:off x="2618650" y="1616050"/>
              <a:ext cx="216175" cy="317200"/>
            </a:xfrm>
            <a:custGeom>
              <a:avLst/>
              <a:gdLst/>
              <a:ahLst/>
              <a:cxnLst/>
              <a:rect l="l" t="t" r="r" b="b"/>
              <a:pathLst>
                <a:path w="8647" h="12688" extrusionOk="0">
                  <a:moveTo>
                    <a:pt x="1" y="0"/>
                  </a:moveTo>
                  <a:lnTo>
                    <a:pt x="1" y="9984"/>
                  </a:lnTo>
                  <a:lnTo>
                    <a:pt x="4683" y="12687"/>
                  </a:lnTo>
                  <a:lnTo>
                    <a:pt x="8646" y="4993"/>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772;p37">
              <a:extLst>
                <a:ext uri="{FF2B5EF4-FFF2-40B4-BE49-F238E27FC236}">
                  <a16:creationId xmlns:a16="http://schemas.microsoft.com/office/drawing/2014/main" id="{3F3C2634-9801-7147-88EA-A7F5B1464BD6}"/>
                </a:ext>
              </a:extLst>
            </p:cNvPr>
            <p:cNvSpPr/>
            <p:nvPr/>
          </p:nvSpPr>
          <p:spPr>
            <a:xfrm>
              <a:off x="2400575" y="1621275"/>
              <a:ext cx="218100" cy="318300"/>
            </a:xfrm>
            <a:custGeom>
              <a:avLst/>
              <a:gdLst/>
              <a:ahLst/>
              <a:cxnLst/>
              <a:rect l="l" t="t" r="r" b="b"/>
              <a:pathLst>
                <a:path w="8724" h="12732" extrusionOk="0">
                  <a:moveTo>
                    <a:pt x="8724" y="0"/>
                  </a:moveTo>
                  <a:lnTo>
                    <a:pt x="0" y="5038"/>
                  </a:lnTo>
                  <a:lnTo>
                    <a:pt x="3963" y="12732"/>
                  </a:lnTo>
                  <a:lnTo>
                    <a:pt x="8724" y="9983"/>
                  </a:lnTo>
                  <a:lnTo>
                    <a:pt x="8724"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773;p37">
              <a:extLst>
                <a:ext uri="{FF2B5EF4-FFF2-40B4-BE49-F238E27FC236}">
                  <a16:creationId xmlns:a16="http://schemas.microsoft.com/office/drawing/2014/main" id="{023F35B6-D272-254C-AF3C-484C62056453}"/>
                </a:ext>
              </a:extLst>
            </p:cNvPr>
            <p:cNvSpPr/>
            <p:nvPr/>
          </p:nvSpPr>
          <p:spPr>
            <a:xfrm>
              <a:off x="2321475" y="1740875"/>
              <a:ext cx="83150" cy="90775"/>
            </a:xfrm>
            <a:custGeom>
              <a:avLst/>
              <a:gdLst/>
              <a:ahLst/>
              <a:cxnLst/>
              <a:rect l="l" t="t" r="r" b="b"/>
              <a:pathLst>
                <a:path w="3326" h="3631" extrusionOk="0">
                  <a:moveTo>
                    <a:pt x="3243" y="0"/>
                  </a:moveTo>
                  <a:lnTo>
                    <a:pt x="0" y="3535"/>
                  </a:lnTo>
                  <a:lnTo>
                    <a:pt x="166" y="3631"/>
                  </a:lnTo>
                  <a:lnTo>
                    <a:pt x="3325" y="160"/>
                  </a:lnTo>
                  <a:lnTo>
                    <a:pt x="324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774;p37">
              <a:extLst>
                <a:ext uri="{FF2B5EF4-FFF2-40B4-BE49-F238E27FC236}">
                  <a16:creationId xmlns:a16="http://schemas.microsoft.com/office/drawing/2014/main" id="{E3AF50FC-F573-4640-8C6E-CBCB5679F699}"/>
                </a:ext>
              </a:extLst>
            </p:cNvPr>
            <p:cNvSpPr/>
            <p:nvPr/>
          </p:nvSpPr>
          <p:spPr>
            <a:xfrm>
              <a:off x="2325600" y="1748500"/>
              <a:ext cx="78625" cy="85950"/>
            </a:xfrm>
            <a:custGeom>
              <a:avLst/>
              <a:gdLst/>
              <a:ahLst/>
              <a:cxnLst/>
              <a:rect l="l" t="t" r="r" b="b"/>
              <a:pathLst>
                <a:path w="3145" h="3438" extrusionOk="0">
                  <a:moveTo>
                    <a:pt x="3027" y="1"/>
                  </a:moveTo>
                  <a:lnTo>
                    <a:pt x="1" y="3326"/>
                  </a:lnTo>
                  <a:lnTo>
                    <a:pt x="195" y="3438"/>
                  </a:lnTo>
                  <a:lnTo>
                    <a:pt x="3144" y="230"/>
                  </a:lnTo>
                  <a:lnTo>
                    <a:pt x="3027"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775;p37">
              <a:extLst>
                <a:ext uri="{FF2B5EF4-FFF2-40B4-BE49-F238E27FC236}">
                  <a16:creationId xmlns:a16="http://schemas.microsoft.com/office/drawing/2014/main" id="{0126EBD6-82D4-B341-A770-A967D46ED11E}"/>
                </a:ext>
              </a:extLst>
            </p:cNvPr>
            <p:cNvSpPr/>
            <p:nvPr/>
          </p:nvSpPr>
          <p:spPr>
            <a:xfrm>
              <a:off x="2402525" y="1616050"/>
              <a:ext cx="216150" cy="317200"/>
            </a:xfrm>
            <a:custGeom>
              <a:avLst/>
              <a:gdLst/>
              <a:ahLst/>
              <a:cxnLst/>
              <a:rect l="l" t="t" r="r" b="b"/>
              <a:pathLst>
                <a:path w="8646" h="12688" extrusionOk="0">
                  <a:moveTo>
                    <a:pt x="8646" y="0"/>
                  </a:moveTo>
                  <a:lnTo>
                    <a:pt x="1" y="4993"/>
                  </a:lnTo>
                  <a:lnTo>
                    <a:pt x="3962" y="12687"/>
                  </a:lnTo>
                  <a:lnTo>
                    <a:pt x="8646" y="9984"/>
                  </a:lnTo>
                  <a:lnTo>
                    <a:pt x="864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776;p37">
              <a:extLst>
                <a:ext uri="{FF2B5EF4-FFF2-40B4-BE49-F238E27FC236}">
                  <a16:creationId xmlns:a16="http://schemas.microsoft.com/office/drawing/2014/main" id="{BC9C6105-24CE-754E-AA88-3DFC005E9F34}"/>
                </a:ext>
              </a:extLst>
            </p:cNvPr>
            <p:cNvSpPr/>
            <p:nvPr/>
          </p:nvSpPr>
          <p:spPr>
            <a:xfrm>
              <a:off x="2503825" y="1788925"/>
              <a:ext cx="24800" cy="66325"/>
            </a:xfrm>
            <a:custGeom>
              <a:avLst/>
              <a:gdLst/>
              <a:ahLst/>
              <a:cxnLst/>
              <a:rect l="l" t="t" r="r" b="b"/>
              <a:pathLst>
                <a:path w="992" h="2653" extrusionOk="0">
                  <a:moveTo>
                    <a:pt x="0" y="1"/>
                  </a:moveTo>
                  <a:lnTo>
                    <a:pt x="0" y="729"/>
                  </a:lnTo>
                  <a:lnTo>
                    <a:pt x="992" y="2653"/>
                  </a:lnTo>
                  <a:lnTo>
                    <a:pt x="992" y="57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777;p37">
              <a:extLst>
                <a:ext uri="{FF2B5EF4-FFF2-40B4-BE49-F238E27FC236}">
                  <a16:creationId xmlns:a16="http://schemas.microsoft.com/office/drawing/2014/main" id="{9827A94E-F184-B941-9DC8-383C0734FA39}"/>
                </a:ext>
              </a:extLst>
            </p:cNvPr>
            <p:cNvSpPr/>
            <p:nvPr/>
          </p:nvSpPr>
          <p:spPr>
            <a:xfrm>
              <a:off x="2528600" y="1756450"/>
              <a:ext cx="45050" cy="98800"/>
            </a:xfrm>
            <a:custGeom>
              <a:avLst/>
              <a:gdLst/>
              <a:ahLst/>
              <a:cxnLst/>
              <a:rect l="l" t="t" r="r" b="b"/>
              <a:pathLst>
                <a:path w="1802" h="3952" extrusionOk="0">
                  <a:moveTo>
                    <a:pt x="1081" y="1"/>
                  </a:moveTo>
                  <a:lnTo>
                    <a:pt x="1" y="1873"/>
                  </a:lnTo>
                  <a:lnTo>
                    <a:pt x="1" y="3952"/>
                  </a:lnTo>
                  <a:lnTo>
                    <a:pt x="1802" y="2912"/>
                  </a:lnTo>
                  <a:lnTo>
                    <a:pt x="1802" y="833"/>
                  </a:lnTo>
                  <a:lnTo>
                    <a:pt x="10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778;p37">
              <a:extLst>
                <a:ext uri="{FF2B5EF4-FFF2-40B4-BE49-F238E27FC236}">
                  <a16:creationId xmlns:a16="http://schemas.microsoft.com/office/drawing/2014/main" id="{E17737F7-2A4B-1B42-8DB6-83DC103DF962}"/>
                </a:ext>
              </a:extLst>
            </p:cNvPr>
            <p:cNvSpPr/>
            <p:nvPr/>
          </p:nvSpPr>
          <p:spPr>
            <a:xfrm>
              <a:off x="2540975" y="1787625"/>
              <a:ext cx="20300" cy="49150"/>
            </a:xfrm>
            <a:custGeom>
              <a:avLst/>
              <a:gdLst/>
              <a:ahLst/>
              <a:cxnLst/>
              <a:rect l="l" t="t" r="r" b="b"/>
              <a:pathLst>
                <a:path w="812" h="1966" extrusionOk="0">
                  <a:moveTo>
                    <a:pt x="771" y="1"/>
                  </a:moveTo>
                  <a:cubicBezTo>
                    <a:pt x="761" y="1"/>
                    <a:pt x="750" y="4"/>
                    <a:pt x="739" y="11"/>
                  </a:cubicBezTo>
                  <a:lnTo>
                    <a:pt x="73" y="396"/>
                  </a:lnTo>
                  <a:cubicBezTo>
                    <a:pt x="29" y="424"/>
                    <a:pt x="3" y="470"/>
                    <a:pt x="0" y="521"/>
                  </a:cubicBezTo>
                  <a:lnTo>
                    <a:pt x="0" y="1915"/>
                  </a:lnTo>
                  <a:cubicBezTo>
                    <a:pt x="0" y="1947"/>
                    <a:pt x="16" y="1965"/>
                    <a:pt x="40" y="1965"/>
                  </a:cubicBezTo>
                  <a:cubicBezTo>
                    <a:pt x="50" y="1965"/>
                    <a:pt x="61" y="1962"/>
                    <a:pt x="73" y="1955"/>
                  </a:cubicBezTo>
                  <a:lnTo>
                    <a:pt x="739" y="1571"/>
                  </a:lnTo>
                  <a:cubicBezTo>
                    <a:pt x="782" y="1543"/>
                    <a:pt x="808" y="1497"/>
                    <a:pt x="811" y="1446"/>
                  </a:cubicBezTo>
                  <a:lnTo>
                    <a:pt x="811" y="53"/>
                  </a:lnTo>
                  <a:cubicBezTo>
                    <a:pt x="811" y="20"/>
                    <a:pt x="795" y="1"/>
                    <a:pt x="77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779;p37">
              <a:extLst>
                <a:ext uri="{FF2B5EF4-FFF2-40B4-BE49-F238E27FC236}">
                  <a16:creationId xmlns:a16="http://schemas.microsoft.com/office/drawing/2014/main" id="{C188651D-3645-B444-BEEB-92283B80CFBF}"/>
                </a:ext>
              </a:extLst>
            </p:cNvPr>
            <p:cNvSpPr/>
            <p:nvPr/>
          </p:nvSpPr>
          <p:spPr>
            <a:xfrm>
              <a:off x="2544300" y="1792600"/>
              <a:ext cx="13625" cy="39200"/>
            </a:xfrm>
            <a:custGeom>
              <a:avLst/>
              <a:gdLst/>
              <a:ahLst/>
              <a:cxnLst/>
              <a:rect l="l" t="t" r="r" b="b"/>
              <a:pathLst>
                <a:path w="545" h="1568" extrusionOk="0">
                  <a:moveTo>
                    <a:pt x="545" y="0"/>
                  </a:moveTo>
                  <a:lnTo>
                    <a:pt x="10" y="311"/>
                  </a:lnTo>
                  <a:cubicBezTo>
                    <a:pt x="7" y="313"/>
                    <a:pt x="4" y="318"/>
                    <a:pt x="1" y="322"/>
                  </a:cubicBezTo>
                  <a:lnTo>
                    <a:pt x="1" y="1568"/>
                  </a:lnTo>
                  <a:lnTo>
                    <a:pt x="536" y="1259"/>
                  </a:lnTo>
                  <a:cubicBezTo>
                    <a:pt x="540" y="1255"/>
                    <a:pt x="542" y="1250"/>
                    <a:pt x="545" y="1247"/>
                  </a:cubicBezTo>
                  <a:lnTo>
                    <a:pt x="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780;p37">
              <a:extLst>
                <a:ext uri="{FF2B5EF4-FFF2-40B4-BE49-F238E27FC236}">
                  <a16:creationId xmlns:a16="http://schemas.microsoft.com/office/drawing/2014/main" id="{C9D4318A-C3D4-5945-8507-C353E6B84FE4}"/>
                </a:ext>
              </a:extLst>
            </p:cNvPr>
            <p:cNvSpPr/>
            <p:nvPr/>
          </p:nvSpPr>
          <p:spPr>
            <a:xfrm>
              <a:off x="2544300" y="1806325"/>
              <a:ext cx="13625" cy="11775"/>
            </a:xfrm>
            <a:custGeom>
              <a:avLst/>
              <a:gdLst/>
              <a:ahLst/>
              <a:cxnLst/>
              <a:rect l="l" t="t" r="r" b="b"/>
              <a:pathLst>
                <a:path w="545" h="471" extrusionOk="0">
                  <a:moveTo>
                    <a:pt x="545" y="1"/>
                  </a:moveTo>
                  <a:lnTo>
                    <a:pt x="1" y="316"/>
                  </a:lnTo>
                  <a:lnTo>
                    <a:pt x="1" y="471"/>
                  </a:lnTo>
                  <a:lnTo>
                    <a:pt x="545" y="156"/>
                  </a:lnTo>
                  <a:lnTo>
                    <a:pt x="54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781;p37">
              <a:extLst>
                <a:ext uri="{FF2B5EF4-FFF2-40B4-BE49-F238E27FC236}">
                  <a16:creationId xmlns:a16="http://schemas.microsoft.com/office/drawing/2014/main" id="{76C3C7DC-FD0C-0E48-AFCB-A1BDA844EEB2}"/>
                </a:ext>
              </a:extLst>
            </p:cNvPr>
            <p:cNvSpPr/>
            <p:nvPr/>
          </p:nvSpPr>
          <p:spPr>
            <a:xfrm>
              <a:off x="2555625" y="1756450"/>
              <a:ext cx="27025" cy="26025"/>
            </a:xfrm>
            <a:custGeom>
              <a:avLst/>
              <a:gdLst/>
              <a:ahLst/>
              <a:cxnLst/>
              <a:rect l="l" t="t" r="r" b="b"/>
              <a:pathLst>
                <a:path w="1081" h="1041" extrusionOk="0">
                  <a:moveTo>
                    <a:pt x="0" y="1"/>
                  </a:moveTo>
                  <a:lnTo>
                    <a:pt x="721" y="833"/>
                  </a:lnTo>
                  <a:lnTo>
                    <a:pt x="1081" y="1040"/>
                  </a:lnTo>
                  <a:lnTo>
                    <a:pt x="360" y="208"/>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782;p37">
              <a:extLst>
                <a:ext uri="{FF2B5EF4-FFF2-40B4-BE49-F238E27FC236}">
                  <a16:creationId xmlns:a16="http://schemas.microsoft.com/office/drawing/2014/main" id="{5BCED64B-65B2-804B-A86F-99F704B8213C}"/>
                </a:ext>
              </a:extLst>
            </p:cNvPr>
            <p:cNvSpPr/>
            <p:nvPr/>
          </p:nvSpPr>
          <p:spPr>
            <a:xfrm>
              <a:off x="2555625" y="1754250"/>
              <a:ext cx="27025" cy="26000"/>
            </a:xfrm>
            <a:custGeom>
              <a:avLst/>
              <a:gdLst/>
              <a:ahLst/>
              <a:cxnLst/>
              <a:rect l="l" t="t" r="r" b="b"/>
              <a:pathLst>
                <a:path w="1081" h="1040" extrusionOk="0">
                  <a:moveTo>
                    <a:pt x="0" y="0"/>
                  </a:moveTo>
                  <a:lnTo>
                    <a:pt x="721" y="831"/>
                  </a:lnTo>
                  <a:lnTo>
                    <a:pt x="1081" y="1040"/>
                  </a:lnTo>
                  <a:lnTo>
                    <a:pt x="360" y="207"/>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783;p37">
              <a:extLst>
                <a:ext uri="{FF2B5EF4-FFF2-40B4-BE49-F238E27FC236}">
                  <a16:creationId xmlns:a16="http://schemas.microsoft.com/office/drawing/2014/main" id="{F24EDC68-8A33-D54C-A74A-BED26988F112}"/>
                </a:ext>
              </a:extLst>
            </p:cNvPr>
            <p:cNvSpPr/>
            <p:nvPr/>
          </p:nvSpPr>
          <p:spPr>
            <a:xfrm>
              <a:off x="2492575" y="1740875"/>
              <a:ext cx="72050" cy="72800"/>
            </a:xfrm>
            <a:custGeom>
              <a:avLst/>
              <a:gdLst/>
              <a:ahLst/>
              <a:cxnLst/>
              <a:rect l="l" t="t" r="r" b="b"/>
              <a:pathLst>
                <a:path w="2882" h="2912" extrusionOk="0">
                  <a:moveTo>
                    <a:pt x="1442" y="0"/>
                  </a:moveTo>
                  <a:lnTo>
                    <a:pt x="1" y="2079"/>
                  </a:lnTo>
                  <a:lnTo>
                    <a:pt x="1442" y="2912"/>
                  </a:lnTo>
                  <a:lnTo>
                    <a:pt x="2882" y="831"/>
                  </a:lnTo>
                  <a:lnTo>
                    <a:pt x="144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784;p37">
              <a:extLst>
                <a:ext uri="{FF2B5EF4-FFF2-40B4-BE49-F238E27FC236}">
                  <a16:creationId xmlns:a16="http://schemas.microsoft.com/office/drawing/2014/main" id="{F9A0AF79-84F1-E746-AA48-192E977B0CC6}"/>
                </a:ext>
              </a:extLst>
            </p:cNvPr>
            <p:cNvSpPr/>
            <p:nvPr/>
          </p:nvSpPr>
          <p:spPr>
            <a:xfrm>
              <a:off x="2492575" y="1738625"/>
              <a:ext cx="72050" cy="72800"/>
            </a:xfrm>
            <a:custGeom>
              <a:avLst/>
              <a:gdLst/>
              <a:ahLst/>
              <a:cxnLst/>
              <a:rect l="l" t="t" r="r" b="b"/>
              <a:pathLst>
                <a:path w="2882" h="2912" extrusionOk="0">
                  <a:moveTo>
                    <a:pt x="1442" y="0"/>
                  </a:moveTo>
                  <a:lnTo>
                    <a:pt x="1" y="2081"/>
                  </a:lnTo>
                  <a:lnTo>
                    <a:pt x="1442" y="2912"/>
                  </a:lnTo>
                  <a:lnTo>
                    <a:pt x="2882" y="832"/>
                  </a:lnTo>
                  <a:lnTo>
                    <a:pt x="144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785;p37">
              <a:extLst>
                <a:ext uri="{FF2B5EF4-FFF2-40B4-BE49-F238E27FC236}">
                  <a16:creationId xmlns:a16="http://schemas.microsoft.com/office/drawing/2014/main" id="{78046EF2-27BA-0246-B161-806C0173AB99}"/>
                </a:ext>
              </a:extLst>
            </p:cNvPr>
            <p:cNvSpPr/>
            <p:nvPr/>
          </p:nvSpPr>
          <p:spPr>
            <a:xfrm>
              <a:off x="2564600" y="1759425"/>
              <a:ext cx="18050" cy="23050"/>
            </a:xfrm>
            <a:custGeom>
              <a:avLst/>
              <a:gdLst/>
              <a:ahLst/>
              <a:cxnLst/>
              <a:rect l="l" t="t" r="r" b="b"/>
              <a:pathLst>
                <a:path w="722" h="922" extrusionOk="0">
                  <a:moveTo>
                    <a:pt x="1" y="0"/>
                  </a:moveTo>
                  <a:lnTo>
                    <a:pt x="1" y="89"/>
                  </a:lnTo>
                  <a:lnTo>
                    <a:pt x="722" y="921"/>
                  </a:lnTo>
                  <a:lnTo>
                    <a:pt x="722" y="833"/>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786;p37">
              <a:extLst>
                <a:ext uri="{FF2B5EF4-FFF2-40B4-BE49-F238E27FC236}">
                  <a16:creationId xmlns:a16="http://schemas.microsoft.com/office/drawing/2014/main" id="{F7E06C2E-F139-0E4A-AF46-6E716C901FE0}"/>
                </a:ext>
              </a:extLst>
            </p:cNvPr>
            <p:cNvSpPr/>
            <p:nvPr/>
          </p:nvSpPr>
          <p:spPr>
            <a:xfrm>
              <a:off x="2528600" y="1759425"/>
              <a:ext cx="36025" cy="54250"/>
            </a:xfrm>
            <a:custGeom>
              <a:avLst/>
              <a:gdLst/>
              <a:ahLst/>
              <a:cxnLst/>
              <a:rect l="l" t="t" r="r" b="b"/>
              <a:pathLst>
                <a:path w="1441" h="2170" extrusionOk="0">
                  <a:moveTo>
                    <a:pt x="1441" y="0"/>
                  </a:moveTo>
                  <a:lnTo>
                    <a:pt x="1" y="2080"/>
                  </a:lnTo>
                  <a:lnTo>
                    <a:pt x="1" y="2170"/>
                  </a:lnTo>
                  <a:lnTo>
                    <a:pt x="1441" y="89"/>
                  </a:lnTo>
                  <a:lnTo>
                    <a:pt x="144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787;p37">
              <a:extLst>
                <a:ext uri="{FF2B5EF4-FFF2-40B4-BE49-F238E27FC236}">
                  <a16:creationId xmlns:a16="http://schemas.microsoft.com/office/drawing/2014/main" id="{56EFB613-2170-9847-8D21-5C7EF8500EA9}"/>
                </a:ext>
              </a:extLst>
            </p:cNvPr>
            <p:cNvSpPr/>
            <p:nvPr/>
          </p:nvSpPr>
          <p:spPr>
            <a:xfrm>
              <a:off x="2492575" y="1790625"/>
              <a:ext cx="36050" cy="23050"/>
            </a:xfrm>
            <a:custGeom>
              <a:avLst/>
              <a:gdLst/>
              <a:ahLst/>
              <a:cxnLst/>
              <a:rect l="l" t="t" r="r" b="b"/>
              <a:pathLst>
                <a:path w="1442" h="922" extrusionOk="0">
                  <a:moveTo>
                    <a:pt x="1" y="1"/>
                  </a:moveTo>
                  <a:lnTo>
                    <a:pt x="1" y="89"/>
                  </a:lnTo>
                  <a:lnTo>
                    <a:pt x="1442" y="922"/>
                  </a:lnTo>
                  <a:lnTo>
                    <a:pt x="1442" y="832"/>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788;p37">
              <a:extLst>
                <a:ext uri="{FF2B5EF4-FFF2-40B4-BE49-F238E27FC236}">
                  <a16:creationId xmlns:a16="http://schemas.microsoft.com/office/drawing/2014/main" id="{C5747F46-8E4C-C947-813A-900B9099301F}"/>
                </a:ext>
              </a:extLst>
            </p:cNvPr>
            <p:cNvSpPr/>
            <p:nvPr/>
          </p:nvSpPr>
          <p:spPr>
            <a:xfrm>
              <a:off x="2708700" y="1788925"/>
              <a:ext cx="24800" cy="66325"/>
            </a:xfrm>
            <a:custGeom>
              <a:avLst/>
              <a:gdLst/>
              <a:ahLst/>
              <a:cxnLst/>
              <a:rect l="l" t="t" r="r" b="b"/>
              <a:pathLst>
                <a:path w="992" h="2653" extrusionOk="0">
                  <a:moveTo>
                    <a:pt x="991" y="1"/>
                  </a:moveTo>
                  <a:lnTo>
                    <a:pt x="1" y="574"/>
                  </a:lnTo>
                  <a:lnTo>
                    <a:pt x="1" y="2653"/>
                  </a:lnTo>
                  <a:lnTo>
                    <a:pt x="991" y="729"/>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789;p37">
              <a:extLst>
                <a:ext uri="{FF2B5EF4-FFF2-40B4-BE49-F238E27FC236}">
                  <a16:creationId xmlns:a16="http://schemas.microsoft.com/office/drawing/2014/main" id="{58E7C9DD-A2BE-F94A-8512-1FE7AE0D2FC1}"/>
                </a:ext>
              </a:extLst>
            </p:cNvPr>
            <p:cNvSpPr/>
            <p:nvPr/>
          </p:nvSpPr>
          <p:spPr>
            <a:xfrm>
              <a:off x="2663675" y="1756450"/>
              <a:ext cx="45050" cy="98800"/>
            </a:xfrm>
            <a:custGeom>
              <a:avLst/>
              <a:gdLst/>
              <a:ahLst/>
              <a:cxnLst/>
              <a:rect l="l" t="t" r="r" b="b"/>
              <a:pathLst>
                <a:path w="1802" h="3952" extrusionOk="0">
                  <a:moveTo>
                    <a:pt x="722" y="1"/>
                  </a:moveTo>
                  <a:lnTo>
                    <a:pt x="1" y="833"/>
                  </a:lnTo>
                  <a:lnTo>
                    <a:pt x="1" y="2912"/>
                  </a:lnTo>
                  <a:lnTo>
                    <a:pt x="1802" y="3952"/>
                  </a:lnTo>
                  <a:lnTo>
                    <a:pt x="1802" y="1873"/>
                  </a:lnTo>
                  <a:lnTo>
                    <a:pt x="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790;p37">
              <a:extLst>
                <a:ext uri="{FF2B5EF4-FFF2-40B4-BE49-F238E27FC236}">
                  <a16:creationId xmlns:a16="http://schemas.microsoft.com/office/drawing/2014/main" id="{CCB8C50F-E262-EA49-A6ED-3C8D5E34A73A}"/>
                </a:ext>
              </a:extLst>
            </p:cNvPr>
            <p:cNvSpPr/>
            <p:nvPr/>
          </p:nvSpPr>
          <p:spPr>
            <a:xfrm>
              <a:off x="2676050" y="1787625"/>
              <a:ext cx="20325" cy="49150"/>
            </a:xfrm>
            <a:custGeom>
              <a:avLst/>
              <a:gdLst/>
              <a:ahLst/>
              <a:cxnLst/>
              <a:rect l="l" t="t" r="r" b="b"/>
              <a:pathLst>
                <a:path w="813" h="1966" extrusionOk="0">
                  <a:moveTo>
                    <a:pt x="41" y="1"/>
                  </a:moveTo>
                  <a:cubicBezTo>
                    <a:pt x="17" y="1"/>
                    <a:pt x="0" y="20"/>
                    <a:pt x="0" y="53"/>
                  </a:cubicBezTo>
                  <a:lnTo>
                    <a:pt x="0" y="1446"/>
                  </a:lnTo>
                  <a:cubicBezTo>
                    <a:pt x="3" y="1497"/>
                    <a:pt x="29" y="1543"/>
                    <a:pt x="73" y="1571"/>
                  </a:cubicBezTo>
                  <a:lnTo>
                    <a:pt x="740" y="1955"/>
                  </a:lnTo>
                  <a:cubicBezTo>
                    <a:pt x="751" y="1962"/>
                    <a:pt x="762" y="1965"/>
                    <a:pt x="772" y="1965"/>
                  </a:cubicBezTo>
                  <a:cubicBezTo>
                    <a:pt x="796" y="1965"/>
                    <a:pt x="812" y="1947"/>
                    <a:pt x="812" y="1915"/>
                  </a:cubicBezTo>
                  <a:lnTo>
                    <a:pt x="812" y="521"/>
                  </a:lnTo>
                  <a:cubicBezTo>
                    <a:pt x="810" y="470"/>
                    <a:pt x="782" y="424"/>
                    <a:pt x="740" y="396"/>
                  </a:cubicBezTo>
                  <a:lnTo>
                    <a:pt x="73" y="11"/>
                  </a:lnTo>
                  <a:cubicBezTo>
                    <a:pt x="62" y="4"/>
                    <a:pt x="51" y="1"/>
                    <a:pt x="4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791;p37">
              <a:extLst>
                <a:ext uri="{FF2B5EF4-FFF2-40B4-BE49-F238E27FC236}">
                  <a16:creationId xmlns:a16="http://schemas.microsoft.com/office/drawing/2014/main" id="{C18E7A4B-EC87-5148-9EC1-A49923ACC9BA}"/>
                </a:ext>
              </a:extLst>
            </p:cNvPr>
            <p:cNvSpPr/>
            <p:nvPr/>
          </p:nvSpPr>
          <p:spPr>
            <a:xfrm>
              <a:off x="2679375" y="1792600"/>
              <a:ext cx="13675" cy="39200"/>
            </a:xfrm>
            <a:custGeom>
              <a:avLst/>
              <a:gdLst/>
              <a:ahLst/>
              <a:cxnLst/>
              <a:rect l="l" t="t" r="r" b="b"/>
              <a:pathLst>
                <a:path w="547" h="1568" extrusionOk="0">
                  <a:moveTo>
                    <a:pt x="1" y="0"/>
                  </a:moveTo>
                  <a:lnTo>
                    <a:pt x="1" y="1247"/>
                  </a:lnTo>
                  <a:cubicBezTo>
                    <a:pt x="4" y="1250"/>
                    <a:pt x="7" y="1255"/>
                    <a:pt x="10" y="1259"/>
                  </a:cubicBezTo>
                  <a:lnTo>
                    <a:pt x="546" y="1568"/>
                  </a:lnTo>
                  <a:lnTo>
                    <a:pt x="546" y="322"/>
                  </a:lnTo>
                  <a:cubicBezTo>
                    <a:pt x="543" y="318"/>
                    <a:pt x="540" y="313"/>
                    <a:pt x="537" y="311"/>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792;p37">
              <a:extLst>
                <a:ext uri="{FF2B5EF4-FFF2-40B4-BE49-F238E27FC236}">
                  <a16:creationId xmlns:a16="http://schemas.microsoft.com/office/drawing/2014/main" id="{F4657F37-C74E-1942-BF22-AEF0BC28BBCB}"/>
                </a:ext>
              </a:extLst>
            </p:cNvPr>
            <p:cNvSpPr/>
            <p:nvPr/>
          </p:nvSpPr>
          <p:spPr>
            <a:xfrm>
              <a:off x="2679375" y="1806325"/>
              <a:ext cx="13675" cy="11775"/>
            </a:xfrm>
            <a:custGeom>
              <a:avLst/>
              <a:gdLst/>
              <a:ahLst/>
              <a:cxnLst/>
              <a:rect l="l" t="t" r="r" b="b"/>
              <a:pathLst>
                <a:path w="547" h="471" extrusionOk="0">
                  <a:moveTo>
                    <a:pt x="1" y="1"/>
                  </a:moveTo>
                  <a:lnTo>
                    <a:pt x="1" y="156"/>
                  </a:lnTo>
                  <a:lnTo>
                    <a:pt x="546" y="471"/>
                  </a:lnTo>
                  <a:lnTo>
                    <a:pt x="546" y="316"/>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793;p37">
              <a:extLst>
                <a:ext uri="{FF2B5EF4-FFF2-40B4-BE49-F238E27FC236}">
                  <a16:creationId xmlns:a16="http://schemas.microsoft.com/office/drawing/2014/main" id="{B37099FF-4EC8-8642-8AEC-BA049178D4A1}"/>
                </a:ext>
              </a:extLst>
            </p:cNvPr>
            <p:cNvSpPr/>
            <p:nvPr/>
          </p:nvSpPr>
          <p:spPr>
            <a:xfrm>
              <a:off x="2654700" y="1756450"/>
              <a:ext cx="27025" cy="26025"/>
            </a:xfrm>
            <a:custGeom>
              <a:avLst/>
              <a:gdLst/>
              <a:ahLst/>
              <a:cxnLst/>
              <a:rect l="l" t="t" r="r" b="b"/>
              <a:pathLst>
                <a:path w="1081" h="1041" extrusionOk="0">
                  <a:moveTo>
                    <a:pt x="1081" y="1"/>
                  </a:moveTo>
                  <a:lnTo>
                    <a:pt x="720" y="208"/>
                  </a:lnTo>
                  <a:lnTo>
                    <a:pt x="0" y="1040"/>
                  </a:lnTo>
                  <a:lnTo>
                    <a:pt x="360" y="833"/>
                  </a:lnTo>
                  <a:lnTo>
                    <a:pt x="108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794;p37">
              <a:extLst>
                <a:ext uri="{FF2B5EF4-FFF2-40B4-BE49-F238E27FC236}">
                  <a16:creationId xmlns:a16="http://schemas.microsoft.com/office/drawing/2014/main" id="{4227A2B7-FDB7-8747-B343-E4E086C61ADA}"/>
                </a:ext>
              </a:extLst>
            </p:cNvPr>
            <p:cNvSpPr/>
            <p:nvPr/>
          </p:nvSpPr>
          <p:spPr>
            <a:xfrm>
              <a:off x="2654700" y="1754250"/>
              <a:ext cx="27025" cy="26000"/>
            </a:xfrm>
            <a:custGeom>
              <a:avLst/>
              <a:gdLst/>
              <a:ahLst/>
              <a:cxnLst/>
              <a:rect l="l" t="t" r="r" b="b"/>
              <a:pathLst>
                <a:path w="1081" h="1040" extrusionOk="0">
                  <a:moveTo>
                    <a:pt x="1081" y="0"/>
                  </a:moveTo>
                  <a:lnTo>
                    <a:pt x="720" y="207"/>
                  </a:lnTo>
                  <a:lnTo>
                    <a:pt x="0" y="1040"/>
                  </a:lnTo>
                  <a:lnTo>
                    <a:pt x="360" y="831"/>
                  </a:lnTo>
                  <a:lnTo>
                    <a:pt x="108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795;p37">
              <a:extLst>
                <a:ext uri="{FF2B5EF4-FFF2-40B4-BE49-F238E27FC236}">
                  <a16:creationId xmlns:a16="http://schemas.microsoft.com/office/drawing/2014/main" id="{873E8B4C-B8A2-3448-8F5F-392762839225}"/>
                </a:ext>
              </a:extLst>
            </p:cNvPr>
            <p:cNvSpPr/>
            <p:nvPr/>
          </p:nvSpPr>
          <p:spPr>
            <a:xfrm>
              <a:off x="2672675" y="1740875"/>
              <a:ext cx="72100" cy="72800"/>
            </a:xfrm>
            <a:custGeom>
              <a:avLst/>
              <a:gdLst/>
              <a:ahLst/>
              <a:cxnLst/>
              <a:rect l="l" t="t" r="r" b="b"/>
              <a:pathLst>
                <a:path w="2884" h="2912" extrusionOk="0">
                  <a:moveTo>
                    <a:pt x="1442" y="0"/>
                  </a:moveTo>
                  <a:lnTo>
                    <a:pt x="1" y="831"/>
                  </a:lnTo>
                  <a:lnTo>
                    <a:pt x="1442" y="2912"/>
                  </a:lnTo>
                  <a:lnTo>
                    <a:pt x="2883" y="2079"/>
                  </a:lnTo>
                  <a:lnTo>
                    <a:pt x="144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796;p37">
              <a:extLst>
                <a:ext uri="{FF2B5EF4-FFF2-40B4-BE49-F238E27FC236}">
                  <a16:creationId xmlns:a16="http://schemas.microsoft.com/office/drawing/2014/main" id="{9A9C9A9A-3E05-F54F-B917-2F9E1D0CB2DD}"/>
                </a:ext>
              </a:extLst>
            </p:cNvPr>
            <p:cNvSpPr/>
            <p:nvPr/>
          </p:nvSpPr>
          <p:spPr>
            <a:xfrm>
              <a:off x="2672675" y="1738625"/>
              <a:ext cx="72100" cy="72800"/>
            </a:xfrm>
            <a:custGeom>
              <a:avLst/>
              <a:gdLst/>
              <a:ahLst/>
              <a:cxnLst/>
              <a:rect l="l" t="t" r="r" b="b"/>
              <a:pathLst>
                <a:path w="2884" h="2912" extrusionOk="0">
                  <a:moveTo>
                    <a:pt x="1442" y="0"/>
                  </a:moveTo>
                  <a:lnTo>
                    <a:pt x="1" y="832"/>
                  </a:lnTo>
                  <a:lnTo>
                    <a:pt x="1442" y="2912"/>
                  </a:lnTo>
                  <a:lnTo>
                    <a:pt x="2883" y="2081"/>
                  </a:lnTo>
                  <a:lnTo>
                    <a:pt x="144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797;p37">
              <a:extLst>
                <a:ext uri="{FF2B5EF4-FFF2-40B4-BE49-F238E27FC236}">
                  <a16:creationId xmlns:a16="http://schemas.microsoft.com/office/drawing/2014/main" id="{D35452EC-61B9-6048-A219-4B29E5C861E1}"/>
                </a:ext>
              </a:extLst>
            </p:cNvPr>
            <p:cNvSpPr/>
            <p:nvPr/>
          </p:nvSpPr>
          <p:spPr>
            <a:xfrm>
              <a:off x="2654700" y="1759425"/>
              <a:ext cx="18000" cy="23050"/>
            </a:xfrm>
            <a:custGeom>
              <a:avLst/>
              <a:gdLst/>
              <a:ahLst/>
              <a:cxnLst/>
              <a:rect l="l" t="t" r="r" b="b"/>
              <a:pathLst>
                <a:path w="720" h="922" extrusionOk="0">
                  <a:moveTo>
                    <a:pt x="720" y="0"/>
                  </a:moveTo>
                  <a:lnTo>
                    <a:pt x="0" y="833"/>
                  </a:lnTo>
                  <a:lnTo>
                    <a:pt x="0" y="921"/>
                  </a:lnTo>
                  <a:lnTo>
                    <a:pt x="720" y="89"/>
                  </a:lnTo>
                  <a:lnTo>
                    <a:pt x="72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798;p37">
              <a:extLst>
                <a:ext uri="{FF2B5EF4-FFF2-40B4-BE49-F238E27FC236}">
                  <a16:creationId xmlns:a16="http://schemas.microsoft.com/office/drawing/2014/main" id="{0B0FE319-F225-184F-8434-BE5C950048B9}"/>
                </a:ext>
              </a:extLst>
            </p:cNvPr>
            <p:cNvSpPr/>
            <p:nvPr/>
          </p:nvSpPr>
          <p:spPr>
            <a:xfrm>
              <a:off x="2672675" y="1759425"/>
              <a:ext cx="36050" cy="54250"/>
            </a:xfrm>
            <a:custGeom>
              <a:avLst/>
              <a:gdLst/>
              <a:ahLst/>
              <a:cxnLst/>
              <a:rect l="l" t="t" r="r" b="b"/>
              <a:pathLst>
                <a:path w="1442" h="2170" extrusionOk="0">
                  <a:moveTo>
                    <a:pt x="1" y="0"/>
                  </a:moveTo>
                  <a:lnTo>
                    <a:pt x="1" y="89"/>
                  </a:lnTo>
                  <a:lnTo>
                    <a:pt x="1442" y="2170"/>
                  </a:lnTo>
                  <a:lnTo>
                    <a:pt x="1442" y="2080"/>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799;p37">
              <a:extLst>
                <a:ext uri="{FF2B5EF4-FFF2-40B4-BE49-F238E27FC236}">
                  <a16:creationId xmlns:a16="http://schemas.microsoft.com/office/drawing/2014/main" id="{48607E6D-DB78-0447-A137-21160F9CA60A}"/>
                </a:ext>
              </a:extLst>
            </p:cNvPr>
            <p:cNvSpPr/>
            <p:nvPr/>
          </p:nvSpPr>
          <p:spPr>
            <a:xfrm>
              <a:off x="2708700" y="1790625"/>
              <a:ext cx="36075" cy="23050"/>
            </a:xfrm>
            <a:custGeom>
              <a:avLst/>
              <a:gdLst/>
              <a:ahLst/>
              <a:cxnLst/>
              <a:rect l="l" t="t" r="r" b="b"/>
              <a:pathLst>
                <a:path w="1443" h="922" extrusionOk="0">
                  <a:moveTo>
                    <a:pt x="1442" y="1"/>
                  </a:moveTo>
                  <a:lnTo>
                    <a:pt x="1" y="832"/>
                  </a:lnTo>
                  <a:lnTo>
                    <a:pt x="1" y="922"/>
                  </a:lnTo>
                  <a:lnTo>
                    <a:pt x="1442" y="89"/>
                  </a:lnTo>
                  <a:lnTo>
                    <a:pt x="144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800;p37">
              <a:extLst>
                <a:ext uri="{FF2B5EF4-FFF2-40B4-BE49-F238E27FC236}">
                  <a16:creationId xmlns:a16="http://schemas.microsoft.com/office/drawing/2014/main" id="{D1C3D7AA-57EB-B246-9BFB-4567AE1E75A6}"/>
                </a:ext>
              </a:extLst>
            </p:cNvPr>
            <p:cNvSpPr/>
            <p:nvPr/>
          </p:nvSpPr>
          <p:spPr>
            <a:xfrm>
              <a:off x="2465575" y="2058025"/>
              <a:ext cx="36025" cy="31200"/>
            </a:xfrm>
            <a:custGeom>
              <a:avLst/>
              <a:gdLst/>
              <a:ahLst/>
              <a:cxnLst/>
              <a:rect l="l" t="t" r="r" b="b"/>
              <a:pathLst>
                <a:path w="1441" h="1248" extrusionOk="0">
                  <a:moveTo>
                    <a:pt x="1440" y="1"/>
                  </a:moveTo>
                  <a:lnTo>
                    <a:pt x="0" y="832"/>
                  </a:lnTo>
                  <a:lnTo>
                    <a:pt x="0" y="1248"/>
                  </a:lnTo>
                  <a:lnTo>
                    <a:pt x="1440" y="415"/>
                  </a:lnTo>
                  <a:lnTo>
                    <a:pt x="144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801;p37">
              <a:extLst>
                <a:ext uri="{FF2B5EF4-FFF2-40B4-BE49-F238E27FC236}">
                  <a16:creationId xmlns:a16="http://schemas.microsoft.com/office/drawing/2014/main" id="{40BD7E86-7115-F741-B44C-BD591DDBB6DF}"/>
                </a:ext>
              </a:extLst>
            </p:cNvPr>
            <p:cNvSpPr/>
            <p:nvPr/>
          </p:nvSpPr>
          <p:spPr>
            <a:xfrm>
              <a:off x="2294450" y="1980025"/>
              <a:ext cx="171150" cy="109200"/>
            </a:xfrm>
            <a:custGeom>
              <a:avLst/>
              <a:gdLst/>
              <a:ahLst/>
              <a:cxnLst/>
              <a:rect l="l" t="t" r="r" b="b"/>
              <a:pathLst>
                <a:path w="6846" h="4368" extrusionOk="0">
                  <a:moveTo>
                    <a:pt x="1" y="0"/>
                  </a:moveTo>
                  <a:lnTo>
                    <a:pt x="1" y="416"/>
                  </a:lnTo>
                  <a:lnTo>
                    <a:pt x="6845" y="4368"/>
                  </a:lnTo>
                  <a:lnTo>
                    <a:pt x="6845" y="3952"/>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802;p37">
              <a:extLst>
                <a:ext uri="{FF2B5EF4-FFF2-40B4-BE49-F238E27FC236}">
                  <a16:creationId xmlns:a16="http://schemas.microsoft.com/office/drawing/2014/main" id="{D0A5EEF3-8769-734C-BA6F-7B0A83656993}"/>
                </a:ext>
              </a:extLst>
            </p:cNvPr>
            <p:cNvSpPr/>
            <p:nvPr/>
          </p:nvSpPr>
          <p:spPr>
            <a:xfrm>
              <a:off x="2294450" y="1959200"/>
              <a:ext cx="207150" cy="119625"/>
            </a:xfrm>
            <a:custGeom>
              <a:avLst/>
              <a:gdLst/>
              <a:ahLst/>
              <a:cxnLst/>
              <a:rect l="l" t="t" r="r" b="b"/>
              <a:pathLst>
                <a:path w="8286" h="4785" extrusionOk="0">
                  <a:moveTo>
                    <a:pt x="1441" y="1"/>
                  </a:moveTo>
                  <a:lnTo>
                    <a:pt x="1" y="833"/>
                  </a:lnTo>
                  <a:lnTo>
                    <a:pt x="6845" y="4785"/>
                  </a:lnTo>
                  <a:lnTo>
                    <a:pt x="8285" y="3954"/>
                  </a:lnTo>
                  <a:lnTo>
                    <a:pt x="144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803;p37">
              <a:extLst>
                <a:ext uri="{FF2B5EF4-FFF2-40B4-BE49-F238E27FC236}">
                  <a16:creationId xmlns:a16="http://schemas.microsoft.com/office/drawing/2014/main" id="{08D6148E-1AAF-C34A-B8FF-69A97F8A122B}"/>
                </a:ext>
              </a:extLst>
            </p:cNvPr>
            <p:cNvSpPr/>
            <p:nvPr/>
          </p:nvSpPr>
          <p:spPr>
            <a:xfrm>
              <a:off x="2460975" y="1937350"/>
              <a:ext cx="9200" cy="131075"/>
            </a:xfrm>
            <a:custGeom>
              <a:avLst/>
              <a:gdLst/>
              <a:ahLst/>
              <a:cxnLst/>
              <a:rect l="l" t="t" r="r" b="b"/>
              <a:pathLst>
                <a:path w="368" h="5243" extrusionOk="0">
                  <a:moveTo>
                    <a:pt x="0" y="0"/>
                  </a:moveTo>
                  <a:lnTo>
                    <a:pt x="0" y="5139"/>
                  </a:lnTo>
                  <a:cubicBezTo>
                    <a:pt x="2" y="5166"/>
                    <a:pt x="19" y="5192"/>
                    <a:pt x="54" y="5212"/>
                  </a:cubicBezTo>
                  <a:cubicBezTo>
                    <a:pt x="94" y="5232"/>
                    <a:pt x="139" y="5242"/>
                    <a:pt x="184" y="5242"/>
                  </a:cubicBezTo>
                  <a:cubicBezTo>
                    <a:pt x="228" y="5242"/>
                    <a:pt x="273" y="5232"/>
                    <a:pt x="313" y="5212"/>
                  </a:cubicBezTo>
                  <a:cubicBezTo>
                    <a:pt x="348" y="5192"/>
                    <a:pt x="366" y="5166"/>
                    <a:pt x="367" y="5139"/>
                  </a:cubicBezTo>
                  <a:lnTo>
                    <a:pt x="36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804;p37">
              <a:extLst>
                <a:ext uri="{FF2B5EF4-FFF2-40B4-BE49-F238E27FC236}">
                  <a16:creationId xmlns:a16="http://schemas.microsoft.com/office/drawing/2014/main" id="{A1347D9F-08F5-5040-97F6-0B567502D8EE}"/>
                </a:ext>
              </a:extLst>
            </p:cNvPr>
            <p:cNvSpPr/>
            <p:nvPr/>
          </p:nvSpPr>
          <p:spPr>
            <a:xfrm>
              <a:off x="2312625" y="1852075"/>
              <a:ext cx="9225" cy="131100"/>
            </a:xfrm>
            <a:custGeom>
              <a:avLst/>
              <a:gdLst/>
              <a:ahLst/>
              <a:cxnLst/>
              <a:rect l="l" t="t" r="r" b="b"/>
              <a:pathLst>
                <a:path w="369" h="5244" extrusionOk="0">
                  <a:moveTo>
                    <a:pt x="0" y="1"/>
                  </a:moveTo>
                  <a:lnTo>
                    <a:pt x="0" y="5140"/>
                  </a:lnTo>
                  <a:lnTo>
                    <a:pt x="2" y="5140"/>
                  </a:lnTo>
                  <a:cubicBezTo>
                    <a:pt x="2" y="5167"/>
                    <a:pt x="19" y="5194"/>
                    <a:pt x="56" y="5212"/>
                  </a:cubicBezTo>
                  <a:cubicBezTo>
                    <a:pt x="96" y="5233"/>
                    <a:pt x="140" y="5244"/>
                    <a:pt x="185" y="5244"/>
                  </a:cubicBezTo>
                  <a:cubicBezTo>
                    <a:pt x="229" y="5244"/>
                    <a:pt x="274" y="5233"/>
                    <a:pt x="315" y="5212"/>
                  </a:cubicBezTo>
                  <a:cubicBezTo>
                    <a:pt x="350" y="5192"/>
                    <a:pt x="367" y="5166"/>
                    <a:pt x="369" y="5140"/>
                  </a:cubicBezTo>
                  <a:lnTo>
                    <a:pt x="36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805;p37">
              <a:extLst>
                <a:ext uri="{FF2B5EF4-FFF2-40B4-BE49-F238E27FC236}">
                  <a16:creationId xmlns:a16="http://schemas.microsoft.com/office/drawing/2014/main" id="{E7567472-56F8-624E-B1F0-2F11C4DDF596}"/>
                </a:ext>
              </a:extLst>
            </p:cNvPr>
            <p:cNvSpPr/>
            <p:nvPr/>
          </p:nvSpPr>
          <p:spPr>
            <a:xfrm>
              <a:off x="2285425" y="1829250"/>
              <a:ext cx="216175" cy="124800"/>
            </a:xfrm>
            <a:custGeom>
              <a:avLst/>
              <a:gdLst/>
              <a:ahLst/>
              <a:cxnLst/>
              <a:rect l="l" t="t" r="r" b="b"/>
              <a:pathLst>
                <a:path w="8647" h="4992" extrusionOk="0">
                  <a:moveTo>
                    <a:pt x="1442" y="0"/>
                  </a:moveTo>
                  <a:lnTo>
                    <a:pt x="1" y="833"/>
                  </a:lnTo>
                  <a:lnTo>
                    <a:pt x="7206" y="4991"/>
                  </a:lnTo>
                  <a:lnTo>
                    <a:pt x="8646" y="4159"/>
                  </a:lnTo>
                  <a:lnTo>
                    <a:pt x="144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806;p37">
              <a:extLst>
                <a:ext uri="{FF2B5EF4-FFF2-40B4-BE49-F238E27FC236}">
                  <a16:creationId xmlns:a16="http://schemas.microsoft.com/office/drawing/2014/main" id="{2DC2E5F1-59B9-894A-BCEC-512FFBC21A8F}"/>
                </a:ext>
              </a:extLst>
            </p:cNvPr>
            <p:cNvSpPr/>
            <p:nvPr/>
          </p:nvSpPr>
          <p:spPr>
            <a:xfrm>
              <a:off x="2465575" y="1933225"/>
              <a:ext cx="36025" cy="26000"/>
            </a:xfrm>
            <a:custGeom>
              <a:avLst/>
              <a:gdLst/>
              <a:ahLst/>
              <a:cxnLst/>
              <a:rect l="l" t="t" r="r" b="b"/>
              <a:pathLst>
                <a:path w="1441" h="1040" extrusionOk="0">
                  <a:moveTo>
                    <a:pt x="1440" y="0"/>
                  </a:moveTo>
                  <a:lnTo>
                    <a:pt x="0" y="832"/>
                  </a:lnTo>
                  <a:lnTo>
                    <a:pt x="0" y="1040"/>
                  </a:lnTo>
                  <a:lnTo>
                    <a:pt x="1440" y="209"/>
                  </a:lnTo>
                  <a:lnTo>
                    <a:pt x="144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807;p37">
              <a:extLst>
                <a:ext uri="{FF2B5EF4-FFF2-40B4-BE49-F238E27FC236}">
                  <a16:creationId xmlns:a16="http://schemas.microsoft.com/office/drawing/2014/main" id="{332412AF-8971-6D46-9652-61FD9172A5CB}"/>
                </a:ext>
              </a:extLst>
            </p:cNvPr>
            <p:cNvSpPr/>
            <p:nvPr/>
          </p:nvSpPr>
          <p:spPr>
            <a:xfrm>
              <a:off x="2285425" y="1850050"/>
              <a:ext cx="180175" cy="109225"/>
            </a:xfrm>
            <a:custGeom>
              <a:avLst/>
              <a:gdLst/>
              <a:ahLst/>
              <a:cxnLst/>
              <a:rect l="l" t="t" r="r" b="b"/>
              <a:pathLst>
                <a:path w="7207" h="4369" extrusionOk="0">
                  <a:moveTo>
                    <a:pt x="1" y="1"/>
                  </a:moveTo>
                  <a:lnTo>
                    <a:pt x="1" y="208"/>
                  </a:lnTo>
                  <a:lnTo>
                    <a:pt x="7206" y="4368"/>
                  </a:lnTo>
                  <a:lnTo>
                    <a:pt x="7206" y="4159"/>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808;p37">
              <a:extLst>
                <a:ext uri="{FF2B5EF4-FFF2-40B4-BE49-F238E27FC236}">
                  <a16:creationId xmlns:a16="http://schemas.microsoft.com/office/drawing/2014/main" id="{B4DC493F-2308-FF4F-9044-C34A306F245B}"/>
                </a:ext>
              </a:extLst>
            </p:cNvPr>
            <p:cNvSpPr/>
            <p:nvPr/>
          </p:nvSpPr>
          <p:spPr>
            <a:xfrm>
              <a:off x="2250150" y="1671875"/>
              <a:ext cx="88925" cy="84825"/>
            </a:xfrm>
            <a:custGeom>
              <a:avLst/>
              <a:gdLst/>
              <a:ahLst/>
              <a:cxnLst/>
              <a:rect l="l" t="t" r="r" b="b"/>
              <a:pathLst>
                <a:path w="3557" h="3393" extrusionOk="0">
                  <a:moveTo>
                    <a:pt x="2591" y="1"/>
                  </a:moveTo>
                  <a:cubicBezTo>
                    <a:pt x="2481" y="1"/>
                    <a:pt x="2354" y="39"/>
                    <a:pt x="2224" y="114"/>
                  </a:cubicBezTo>
                  <a:cubicBezTo>
                    <a:pt x="1835" y="338"/>
                    <a:pt x="1522" y="882"/>
                    <a:pt x="1522" y="1330"/>
                  </a:cubicBezTo>
                  <a:lnTo>
                    <a:pt x="1522" y="1411"/>
                  </a:lnTo>
                  <a:cubicBezTo>
                    <a:pt x="1491" y="1399"/>
                    <a:pt x="1457" y="1393"/>
                    <a:pt x="1421" y="1393"/>
                  </a:cubicBezTo>
                  <a:cubicBezTo>
                    <a:pt x="1353" y="1393"/>
                    <a:pt x="1277" y="1415"/>
                    <a:pt x="1196" y="1462"/>
                  </a:cubicBezTo>
                  <a:cubicBezTo>
                    <a:pt x="916" y="1623"/>
                    <a:pt x="691" y="2015"/>
                    <a:pt x="691" y="2337"/>
                  </a:cubicBezTo>
                  <a:lnTo>
                    <a:pt x="691" y="2373"/>
                  </a:lnTo>
                  <a:lnTo>
                    <a:pt x="333" y="2579"/>
                  </a:lnTo>
                  <a:cubicBezTo>
                    <a:pt x="149" y="2686"/>
                    <a:pt x="1" y="2943"/>
                    <a:pt x="1" y="3156"/>
                  </a:cubicBezTo>
                  <a:cubicBezTo>
                    <a:pt x="1" y="3306"/>
                    <a:pt x="75" y="3393"/>
                    <a:pt x="184" y="3393"/>
                  </a:cubicBezTo>
                  <a:cubicBezTo>
                    <a:pt x="229" y="3393"/>
                    <a:pt x="279" y="3378"/>
                    <a:pt x="333" y="3347"/>
                  </a:cubicBezTo>
                  <a:lnTo>
                    <a:pt x="3224" y="1680"/>
                  </a:lnTo>
                  <a:cubicBezTo>
                    <a:pt x="3409" y="1574"/>
                    <a:pt x="3557" y="1316"/>
                    <a:pt x="3557" y="1103"/>
                  </a:cubicBezTo>
                  <a:cubicBezTo>
                    <a:pt x="3557" y="952"/>
                    <a:pt x="3481" y="866"/>
                    <a:pt x="3373" y="866"/>
                  </a:cubicBezTo>
                  <a:cubicBezTo>
                    <a:pt x="3328" y="866"/>
                    <a:pt x="3278" y="880"/>
                    <a:pt x="3224" y="911"/>
                  </a:cubicBezTo>
                  <a:lnTo>
                    <a:pt x="2968" y="1010"/>
                  </a:lnTo>
                  <a:lnTo>
                    <a:pt x="2968" y="446"/>
                  </a:lnTo>
                  <a:cubicBezTo>
                    <a:pt x="2968" y="148"/>
                    <a:pt x="2811" y="1"/>
                    <a:pt x="25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809;p37">
              <a:extLst>
                <a:ext uri="{FF2B5EF4-FFF2-40B4-BE49-F238E27FC236}">
                  <a16:creationId xmlns:a16="http://schemas.microsoft.com/office/drawing/2014/main" id="{795F5DE3-E8B2-F945-9056-1FD18C7E624F}"/>
                </a:ext>
              </a:extLst>
            </p:cNvPr>
            <p:cNvSpPr/>
            <p:nvPr/>
          </p:nvSpPr>
          <p:spPr>
            <a:xfrm>
              <a:off x="2190050" y="1692975"/>
              <a:ext cx="73375" cy="55450"/>
            </a:xfrm>
            <a:custGeom>
              <a:avLst/>
              <a:gdLst/>
              <a:ahLst/>
              <a:cxnLst/>
              <a:rect l="l" t="t" r="r" b="b"/>
              <a:pathLst>
                <a:path w="2935" h="2218" extrusionOk="0">
                  <a:moveTo>
                    <a:pt x="1360" y="0"/>
                  </a:moveTo>
                  <a:cubicBezTo>
                    <a:pt x="1284" y="0"/>
                    <a:pt x="1199" y="25"/>
                    <a:pt x="1109" y="77"/>
                  </a:cubicBezTo>
                  <a:cubicBezTo>
                    <a:pt x="798" y="256"/>
                    <a:pt x="547" y="692"/>
                    <a:pt x="547" y="1050"/>
                  </a:cubicBezTo>
                  <a:lnTo>
                    <a:pt x="547" y="1252"/>
                  </a:lnTo>
                  <a:cubicBezTo>
                    <a:pt x="545" y="1332"/>
                    <a:pt x="562" y="1411"/>
                    <a:pt x="595" y="1484"/>
                  </a:cubicBezTo>
                  <a:lnTo>
                    <a:pt x="210" y="1709"/>
                  </a:lnTo>
                  <a:cubicBezTo>
                    <a:pt x="94" y="1774"/>
                    <a:pt x="1" y="1936"/>
                    <a:pt x="1" y="2068"/>
                  </a:cubicBezTo>
                  <a:cubicBezTo>
                    <a:pt x="1" y="2163"/>
                    <a:pt x="47" y="2217"/>
                    <a:pt x="116" y="2217"/>
                  </a:cubicBezTo>
                  <a:cubicBezTo>
                    <a:pt x="144" y="2217"/>
                    <a:pt x="176" y="2208"/>
                    <a:pt x="210" y="2189"/>
                  </a:cubicBezTo>
                  <a:lnTo>
                    <a:pt x="2727" y="736"/>
                  </a:lnTo>
                  <a:cubicBezTo>
                    <a:pt x="2841" y="669"/>
                    <a:pt x="2934" y="508"/>
                    <a:pt x="2934" y="375"/>
                  </a:cubicBezTo>
                  <a:cubicBezTo>
                    <a:pt x="2934" y="280"/>
                    <a:pt x="2888" y="226"/>
                    <a:pt x="2820" y="226"/>
                  </a:cubicBezTo>
                  <a:cubicBezTo>
                    <a:pt x="2792" y="226"/>
                    <a:pt x="2760" y="235"/>
                    <a:pt x="2727" y="254"/>
                  </a:cubicBezTo>
                  <a:lnTo>
                    <a:pt x="2261" y="523"/>
                  </a:lnTo>
                  <a:cubicBezTo>
                    <a:pt x="2264" y="502"/>
                    <a:pt x="2266" y="482"/>
                    <a:pt x="2266" y="462"/>
                  </a:cubicBezTo>
                  <a:lnTo>
                    <a:pt x="2266" y="327"/>
                  </a:lnTo>
                  <a:cubicBezTo>
                    <a:pt x="2266" y="157"/>
                    <a:pt x="2181" y="58"/>
                    <a:pt x="2057" y="58"/>
                  </a:cubicBezTo>
                  <a:cubicBezTo>
                    <a:pt x="2007" y="58"/>
                    <a:pt x="1950" y="75"/>
                    <a:pt x="1890" y="109"/>
                  </a:cubicBezTo>
                  <a:cubicBezTo>
                    <a:pt x="1800" y="164"/>
                    <a:pt x="1725" y="237"/>
                    <a:pt x="1667" y="324"/>
                  </a:cubicBezTo>
                  <a:cubicBezTo>
                    <a:pt x="1643" y="118"/>
                    <a:pt x="1524" y="0"/>
                    <a:pt x="13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810;p37">
              <a:extLst>
                <a:ext uri="{FF2B5EF4-FFF2-40B4-BE49-F238E27FC236}">
                  <a16:creationId xmlns:a16="http://schemas.microsoft.com/office/drawing/2014/main" id="{9059B60D-B582-C54D-A9B6-BB297644DC41}"/>
                </a:ext>
              </a:extLst>
            </p:cNvPr>
            <p:cNvSpPr/>
            <p:nvPr/>
          </p:nvSpPr>
          <p:spPr>
            <a:xfrm>
              <a:off x="2959650" y="1990550"/>
              <a:ext cx="98550" cy="65550"/>
            </a:xfrm>
            <a:custGeom>
              <a:avLst/>
              <a:gdLst/>
              <a:ahLst/>
              <a:cxnLst/>
              <a:rect l="l" t="t" r="r" b="b"/>
              <a:pathLst>
                <a:path w="3942" h="2622" extrusionOk="0">
                  <a:moveTo>
                    <a:pt x="3906" y="1"/>
                  </a:moveTo>
                  <a:cubicBezTo>
                    <a:pt x="3542" y="1"/>
                    <a:pt x="3345" y="360"/>
                    <a:pt x="3146" y="697"/>
                  </a:cubicBezTo>
                  <a:cubicBezTo>
                    <a:pt x="2903" y="1107"/>
                    <a:pt x="2670" y="1464"/>
                    <a:pt x="2506" y="1635"/>
                  </a:cubicBezTo>
                  <a:cubicBezTo>
                    <a:pt x="2194" y="1780"/>
                    <a:pt x="1463" y="2002"/>
                    <a:pt x="1176" y="2040"/>
                  </a:cubicBezTo>
                  <a:cubicBezTo>
                    <a:pt x="1168" y="2041"/>
                    <a:pt x="1160" y="2041"/>
                    <a:pt x="1151" y="2041"/>
                  </a:cubicBezTo>
                  <a:cubicBezTo>
                    <a:pt x="1110" y="2041"/>
                    <a:pt x="1068" y="2029"/>
                    <a:pt x="1033" y="2007"/>
                  </a:cubicBezTo>
                  <a:cubicBezTo>
                    <a:pt x="921" y="1933"/>
                    <a:pt x="834" y="1920"/>
                    <a:pt x="715" y="1879"/>
                  </a:cubicBezTo>
                  <a:cubicBezTo>
                    <a:pt x="637" y="1852"/>
                    <a:pt x="597" y="1816"/>
                    <a:pt x="576" y="1816"/>
                  </a:cubicBezTo>
                  <a:cubicBezTo>
                    <a:pt x="572" y="1816"/>
                    <a:pt x="569" y="1817"/>
                    <a:pt x="566" y="1819"/>
                  </a:cubicBezTo>
                  <a:cubicBezTo>
                    <a:pt x="543" y="1841"/>
                    <a:pt x="518" y="1902"/>
                    <a:pt x="575" y="1966"/>
                  </a:cubicBezTo>
                  <a:cubicBezTo>
                    <a:pt x="604" y="1999"/>
                    <a:pt x="656" y="2034"/>
                    <a:pt x="722" y="2076"/>
                  </a:cubicBezTo>
                  <a:cubicBezTo>
                    <a:pt x="722" y="2076"/>
                    <a:pt x="623" y="2103"/>
                    <a:pt x="501" y="2103"/>
                  </a:cubicBezTo>
                  <a:cubicBezTo>
                    <a:pt x="448" y="2103"/>
                    <a:pt x="391" y="2098"/>
                    <a:pt x="335" y="2083"/>
                  </a:cubicBezTo>
                  <a:cubicBezTo>
                    <a:pt x="291" y="2072"/>
                    <a:pt x="250" y="2066"/>
                    <a:pt x="215" y="2066"/>
                  </a:cubicBezTo>
                  <a:cubicBezTo>
                    <a:pt x="54" y="2066"/>
                    <a:pt x="0" y="2185"/>
                    <a:pt x="138" y="2405"/>
                  </a:cubicBezTo>
                  <a:cubicBezTo>
                    <a:pt x="191" y="2491"/>
                    <a:pt x="381" y="2621"/>
                    <a:pt x="755" y="2621"/>
                  </a:cubicBezTo>
                  <a:cubicBezTo>
                    <a:pt x="805" y="2621"/>
                    <a:pt x="857" y="2619"/>
                    <a:pt x="912" y="2614"/>
                  </a:cubicBezTo>
                  <a:cubicBezTo>
                    <a:pt x="1050" y="2603"/>
                    <a:pt x="1249" y="2591"/>
                    <a:pt x="1421" y="2555"/>
                  </a:cubicBezTo>
                  <a:cubicBezTo>
                    <a:pt x="1880" y="2456"/>
                    <a:pt x="2390" y="2362"/>
                    <a:pt x="2703" y="2268"/>
                  </a:cubicBezTo>
                  <a:cubicBezTo>
                    <a:pt x="2783" y="2244"/>
                    <a:pt x="2924" y="2153"/>
                    <a:pt x="3008" y="2057"/>
                  </a:cubicBezTo>
                  <a:cubicBezTo>
                    <a:pt x="3536" y="1456"/>
                    <a:pt x="3711" y="1028"/>
                    <a:pt x="3942" y="638"/>
                  </a:cubicBezTo>
                  <a:lnTo>
                    <a:pt x="3923" y="1"/>
                  </a:lnTo>
                  <a:cubicBezTo>
                    <a:pt x="3917" y="1"/>
                    <a:pt x="3911" y="1"/>
                    <a:pt x="3906"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811;p37">
              <a:extLst>
                <a:ext uri="{FF2B5EF4-FFF2-40B4-BE49-F238E27FC236}">
                  <a16:creationId xmlns:a16="http://schemas.microsoft.com/office/drawing/2014/main" id="{5E50239E-431D-304B-825F-96FFF1ECA57B}"/>
                </a:ext>
              </a:extLst>
            </p:cNvPr>
            <p:cNvSpPr/>
            <p:nvPr/>
          </p:nvSpPr>
          <p:spPr>
            <a:xfrm>
              <a:off x="3027250" y="1990100"/>
              <a:ext cx="37475" cy="45800"/>
            </a:xfrm>
            <a:custGeom>
              <a:avLst/>
              <a:gdLst/>
              <a:ahLst/>
              <a:cxnLst/>
              <a:rect l="l" t="t" r="r" b="b"/>
              <a:pathLst>
                <a:path w="1499" h="1832" extrusionOk="0">
                  <a:moveTo>
                    <a:pt x="1202" y="1"/>
                  </a:moveTo>
                  <a:cubicBezTo>
                    <a:pt x="1090" y="1"/>
                    <a:pt x="881" y="34"/>
                    <a:pt x="711" y="253"/>
                  </a:cubicBezTo>
                  <a:cubicBezTo>
                    <a:pt x="453" y="580"/>
                    <a:pt x="1" y="1371"/>
                    <a:pt x="1" y="1371"/>
                  </a:cubicBezTo>
                  <a:cubicBezTo>
                    <a:pt x="1" y="1371"/>
                    <a:pt x="149" y="1766"/>
                    <a:pt x="550" y="1832"/>
                  </a:cubicBezTo>
                  <a:lnTo>
                    <a:pt x="1194" y="962"/>
                  </a:lnTo>
                  <a:cubicBezTo>
                    <a:pt x="1194" y="962"/>
                    <a:pt x="1499" y="358"/>
                    <a:pt x="1283" y="7"/>
                  </a:cubicBezTo>
                  <a:cubicBezTo>
                    <a:pt x="1283" y="7"/>
                    <a:pt x="1252" y="1"/>
                    <a:pt x="1202"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812;p37">
              <a:extLst>
                <a:ext uri="{FF2B5EF4-FFF2-40B4-BE49-F238E27FC236}">
                  <a16:creationId xmlns:a16="http://schemas.microsoft.com/office/drawing/2014/main" id="{199E460B-1ED7-AB4A-8A44-103142EC0071}"/>
                </a:ext>
              </a:extLst>
            </p:cNvPr>
            <p:cNvSpPr/>
            <p:nvPr/>
          </p:nvSpPr>
          <p:spPr>
            <a:xfrm>
              <a:off x="3083625" y="2212025"/>
              <a:ext cx="10500" cy="18775"/>
            </a:xfrm>
            <a:custGeom>
              <a:avLst/>
              <a:gdLst/>
              <a:ahLst/>
              <a:cxnLst/>
              <a:rect l="l" t="t" r="r" b="b"/>
              <a:pathLst>
                <a:path w="420" h="751" extrusionOk="0">
                  <a:moveTo>
                    <a:pt x="1" y="1"/>
                  </a:moveTo>
                  <a:lnTo>
                    <a:pt x="1" y="750"/>
                  </a:lnTo>
                  <a:lnTo>
                    <a:pt x="420" y="750"/>
                  </a:lnTo>
                  <a:lnTo>
                    <a:pt x="42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813;p37">
              <a:extLst>
                <a:ext uri="{FF2B5EF4-FFF2-40B4-BE49-F238E27FC236}">
                  <a16:creationId xmlns:a16="http://schemas.microsoft.com/office/drawing/2014/main" id="{33A6E0B9-50B7-B642-9198-65FF0C5A2D6D}"/>
                </a:ext>
              </a:extLst>
            </p:cNvPr>
            <p:cNvSpPr/>
            <p:nvPr/>
          </p:nvSpPr>
          <p:spPr>
            <a:xfrm>
              <a:off x="3046725" y="2191250"/>
              <a:ext cx="11000" cy="20175"/>
            </a:xfrm>
            <a:custGeom>
              <a:avLst/>
              <a:gdLst/>
              <a:ahLst/>
              <a:cxnLst/>
              <a:rect l="l" t="t" r="r" b="b"/>
              <a:pathLst>
                <a:path w="440" h="807" extrusionOk="0">
                  <a:moveTo>
                    <a:pt x="440" y="1"/>
                  </a:moveTo>
                  <a:lnTo>
                    <a:pt x="0" y="15"/>
                  </a:lnTo>
                  <a:lnTo>
                    <a:pt x="21" y="807"/>
                  </a:lnTo>
                  <a:lnTo>
                    <a:pt x="440" y="792"/>
                  </a:lnTo>
                  <a:lnTo>
                    <a:pt x="44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814;p37">
              <a:extLst>
                <a:ext uri="{FF2B5EF4-FFF2-40B4-BE49-F238E27FC236}">
                  <a16:creationId xmlns:a16="http://schemas.microsoft.com/office/drawing/2014/main" id="{07A22974-25BF-DD4B-A104-AE21A82F7399}"/>
                </a:ext>
              </a:extLst>
            </p:cNvPr>
            <p:cNvSpPr/>
            <p:nvPr/>
          </p:nvSpPr>
          <p:spPr>
            <a:xfrm>
              <a:off x="3040050" y="2049900"/>
              <a:ext cx="56975" cy="172975"/>
            </a:xfrm>
            <a:custGeom>
              <a:avLst/>
              <a:gdLst/>
              <a:ahLst/>
              <a:cxnLst/>
              <a:rect l="l" t="t" r="r" b="b"/>
              <a:pathLst>
                <a:path w="2279" h="6919" extrusionOk="0">
                  <a:moveTo>
                    <a:pt x="146" y="1"/>
                  </a:moveTo>
                  <a:cubicBezTo>
                    <a:pt x="146" y="1"/>
                    <a:pt x="1" y="3422"/>
                    <a:pt x="5" y="3723"/>
                  </a:cubicBezTo>
                  <a:cubicBezTo>
                    <a:pt x="11" y="3986"/>
                    <a:pt x="250" y="6239"/>
                    <a:pt x="250" y="6239"/>
                  </a:cubicBezTo>
                  <a:cubicBezTo>
                    <a:pt x="327" y="6266"/>
                    <a:pt x="397" y="6276"/>
                    <a:pt x="459" y="6276"/>
                  </a:cubicBezTo>
                  <a:cubicBezTo>
                    <a:pt x="628" y="6276"/>
                    <a:pt x="734" y="6201"/>
                    <a:pt x="734" y="6201"/>
                  </a:cubicBezTo>
                  <a:cubicBezTo>
                    <a:pt x="734" y="6201"/>
                    <a:pt x="869" y="4705"/>
                    <a:pt x="888" y="4418"/>
                  </a:cubicBezTo>
                  <a:cubicBezTo>
                    <a:pt x="903" y="4184"/>
                    <a:pt x="885" y="3951"/>
                    <a:pt x="837" y="3723"/>
                  </a:cubicBezTo>
                  <a:lnTo>
                    <a:pt x="1064" y="1600"/>
                  </a:lnTo>
                  <a:cubicBezTo>
                    <a:pt x="1064" y="1600"/>
                    <a:pt x="1232" y="3398"/>
                    <a:pt x="1298" y="3941"/>
                  </a:cubicBezTo>
                  <a:cubicBezTo>
                    <a:pt x="1374" y="4561"/>
                    <a:pt x="1713" y="6870"/>
                    <a:pt x="1713" y="6870"/>
                  </a:cubicBezTo>
                  <a:cubicBezTo>
                    <a:pt x="1797" y="6906"/>
                    <a:pt x="1875" y="6919"/>
                    <a:pt x="1942" y="6919"/>
                  </a:cubicBezTo>
                  <a:cubicBezTo>
                    <a:pt x="2086" y="6919"/>
                    <a:pt x="2182" y="6861"/>
                    <a:pt x="2182" y="6861"/>
                  </a:cubicBezTo>
                  <a:cubicBezTo>
                    <a:pt x="2182" y="6861"/>
                    <a:pt x="2224" y="5214"/>
                    <a:pt x="2255" y="4586"/>
                  </a:cubicBezTo>
                  <a:cubicBezTo>
                    <a:pt x="2279" y="4125"/>
                    <a:pt x="2170" y="3903"/>
                    <a:pt x="2161" y="3784"/>
                  </a:cubicBezTo>
                  <a:cubicBezTo>
                    <a:pt x="2161" y="3784"/>
                    <a:pt x="2222" y="423"/>
                    <a:pt x="2222" y="5"/>
                  </a:cubicBezTo>
                  <a:lnTo>
                    <a:pt x="14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815;p37">
              <a:extLst>
                <a:ext uri="{FF2B5EF4-FFF2-40B4-BE49-F238E27FC236}">
                  <a16:creationId xmlns:a16="http://schemas.microsoft.com/office/drawing/2014/main" id="{73F078BC-8C10-5B40-9BFF-6BF903573C41}"/>
                </a:ext>
              </a:extLst>
            </p:cNvPr>
            <p:cNvSpPr/>
            <p:nvPr/>
          </p:nvSpPr>
          <p:spPr>
            <a:xfrm>
              <a:off x="3066075" y="2223800"/>
              <a:ext cx="30700" cy="29175"/>
            </a:xfrm>
            <a:custGeom>
              <a:avLst/>
              <a:gdLst/>
              <a:ahLst/>
              <a:cxnLst/>
              <a:rect l="l" t="t" r="r" b="b"/>
              <a:pathLst>
                <a:path w="1228" h="1167" extrusionOk="0">
                  <a:moveTo>
                    <a:pt x="1125" y="0"/>
                  </a:moveTo>
                  <a:cubicBezTo>
                    <a:pt x="1124" y="0"/>
                    <a:pt x="1123" y="0"/>
                    <a:pt x="1122" y="1"/>
                  </a:cubicBezTo>
                  <a:lnTo>
                    <a:pt x="1122" y="49"/>
                  </a:lnTo>
                  <a:cubicBezTo>
                    <a:pt x="1091" y="83"/>
                    <a:pt x="1007" y="118"/>
                    <a:pt x="911" y="123"/>
                  </a:cubicBezTo>
                  <a:cubicBezTo>
                    <a:pt x="908" y="123"/>
                    <a:pt x="905" y="123"/>
                    <a:pt x="901" y="123"/>
                  </a:cubicBezTo>
                  <a:cubicBezTo>
                    <a:pt x="835" y="123"/>
                    <a:pt x="701" y="110"/>
                    <a:pt x="703" y="63"/>
                  </a:cubicBezTo>
                  <a:lnTo>
                    <a:pt x="703" y="1"/>
                  </a:lnTo>
                  <a:cubicBezTo>
                    <a:pt x="662" y="18"/>
                    <a:pt x="569" y="389"/>
                    <a:pt x="402" y="547"/>
                  </a:cubicBezTo>
                  <a:cubicBezTo>
                    <a:pt x="270" y="674"/>
                    <a:pt x="89" y="820"/>
                    <a:pt x="43" y="959"/>
                  </a:cubicBezTo>
                  <a:cubicBezTo>
                    <a:pt x="0" y="1089"/>
                    <a:pt x="231" y="1166"/>
                    <a:pt x="370" y="1166"/>
                  </a:cubicBezTo>
                  <a:cubicBezTo>
                    <a:pt x="388" y="1166"/>
                    <a:pt x="404" y="1165"/>
                    <a:pt x="418" y="1162"/>
                  </a:cubicBezTo>
                  <a:cubicBezTo>
                    <a:pt x="562" y="1136"/>
                    <a:pt x="811" y="1030"/>
                    <a:pt x="874" y="933"/>
                  </a:cubicBezTo>
                  <a:cubicBezTo>
                    <a:pt x="936" y="835"/>
                    <a:pt x="965" y="691"/>
                    <a:pt x="1016" y="620"/>
                  </a:cubicBezTo>
                  <a:cubicBezTo>
                    <a:pt x="1068" y="547"/>
                    <a:pt x="1184" y="468"/>
                    <a:pt x="1212" y="385"/>
                  </a:cubicBezTo>
                  <a:cubicBezTo>
                    <a:pt x="1228" y="340"/>
                    <a:pt x="1209" y="240"/>
                    <a:pt x="1188" y="156"/>
                  </a:cubicBezTo>
                  <a:cubicBezTo>
                    <a:pt x="1169" y="81"/>
                    <a:pt x="1150" y="0"/>
                    <a:pt x="112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816;p37">
              <a:extLst>
                <a:ext uri="{FF2B5EF4-FFF2-40B4-BE49-F238E27FC236}">
                  <a16:creationId xmlns:a16="http://schemas.microsoft.com/office/drawing/2014/main" id="{61C85875-0817-7B43-B9C7-84BFD72C4638}"/>
                </a:ext>
              </a:extLst>
            </p:cNvPr>
            <p:cNvSpPr/>
            <p:nvPr/>
          </p:nvSpPr>
          <p:spPr>
            <a:xfrm>
              <a:off x="3021575" y="2207300"/>
              <a:ext cx="40100" cy="21550"/>
            </a:xfrm>
            <a:custGeom>
              <a:avLst/>
              <a:gdLst/>
              <a:ahLst/>
              <a:cxnLst/>
              <a:rect l="l" t="t" r="r" b="b"/>
              <a:pathLst>
                <a:path w="1604" h="862" extrusionOk="0">
                  <a:moveTo>
                    <a:pt x="1448" y="1"/>
                  </a:moveTo>
                  <a:cubicBezTo>
                    <a:pt x="1447" y="1"/>
                    <a:pt x="1447" y="1"/>
                    <a:pt x="1446" y="1"/>
                  </a:cubicBezTo>
                  <a:lnTo>
                    <a:pt x="1446" y="45"/>
                  </a:lnTo>
                  <a:cubicBezTo>
                    <a:pt x="1414" y="96"/>
                    <a:pt x="1294" y="127"/>
                    <a:pt x="1184" y="127"/>
                  </a:cubicBezTo>
                  <a:cubicBezTo>
                    <a:pt x="1123" y="127"/>
                    <a:pt x="1064" y="118"/>
                    <a:pt x="1025" y="97"/>
                  </a:cubicBezTo>
                  <a:lnTo>
                    <a:pt x="1022" y="30"/>
                  </a:lnTo>
                  <a:cubicBezTo>
                    <a:pt x="1001" y="30"/>
                    <a:pt x="983" y="63"/>
                    <a:pt x="935" y="117"/>
                  </a:cubicBezTo>
                  <a:cubicBezTo>
                    <a:pt x="863" y="192"/>
                    <a:pt x="780" y="255"/>
                    <a:pt x="687" y="303"/>
                  </a:cubicBezTo>
                  <a:cubicBezTo>
                    <a:pt x="531" y="385"/>
                    <a:pt x="225" y="511"/>
                    <a:pt x="87" y="575"/>
                  </a:cubicBezTo>
                  <a:cubicBezTo>
                    <a:pt x="0" y="616"/>
                    <a:pt x="4" y="725"/>
                    <a:pt x="94" y="787"/>
                  </a:cubicBezTo>
                  <a:cubicBezTo>
                    <a:pt x="153" y="828"/>
                    <a:pt x="269" y="862"/>
                    <a:pt x="415" y="862"/>
                  </a:cubicBezTo>
                  <a:cubicBezTo>
                    <a:pt x="489" y="862"/>
                    <a:pt x="571" y="853"/>
                    <a:pt x="657" y="833"/>
                  </a:cubicBezTo>
                  <a:cubicBezTo>
                    <a:pt x="795" y="801"/>
                    <a:pt x="971" y="672"/>
                    <a:pt x="1088" y="672"/>
                  </a:cubicBezTo>
                  <a:cubicBezTo>
                    <a:pt x="1092" y="672"/>
                    <a:pt x="1096" y="672"/>
                    <a:pt x="1099" y="672"/>
                  </a:cubicBezTo>
                  <a:cubicBezTo>
                    <a:pt x="1126" y="674"/>
                    <a:pt x="1158" y="675"/>
                    <a:pt x="1193" y="675"/>
                  </a:cubicBezTo>
                  <a:cubicBezTo>
                    <a:pt x="1309" y="675"/>
                    <a:pt x="1453" y="663"/>
                    <a:pt x="1518" y="616"/>
                  </a:cubicBezTo>
                  <a:cubicBezTo>
                    <a:pt x="1604" y="555"/>
                    <a:pt x="1569" y="423"/>
                    <a:pt x="1546" y="310"/>
                  </a:cubicBezTo>
                  <a:cubicBezTo>
                    <a:pt x="1519" y="189"/>
                    <a:pt x="1488" y="1"/>
                    <a:pt x="144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817;p37">
              <a:extLst>
                <a:ext uri="{FF2B5EF4-FFF2-40B4-BE49-F238E27FC236}">
                  <a16:creationId xmlns:a16="http://schemas.microsoft.com/office/drawing/2014/main" id="{7D4ABE04-0737-104D-9511-32BFED68DE5B}"/>
                </a:ext>
              </a:extLst>
            </p:cNvPr>
            <p:cNvSpPr/>
            <p:nvPr/>
          </p:nvSpPr>
          <p:spPr>
            <a:xfrm>
              <a:off x="3052050" y="2081150"/>
              <a:ext cx="14625" cy="58025"/>
            </a:xfrm>
            <a:custGeom>
              <a:avLst/>
              <a:gdLst/>
              <a:ahLst/>
              <a:cxnLst/>
              <a:rect l="l" t="t" r="r" b="b"/>
              <a:pathLst>
                <a:path w="585" h="2321" extrusionOk="0">
                  <a:moveTo>
                    <a:pt x="1" y="1"/>
                  </a:moveTo>
                  <a:lnTo>
                    <a:pt x="1" y="1"/>
                  </a:lnTo>
                  <a:cubicBezTo>
                    <a:pt x="1" y="1"/>
                    <a:pt x="114" y="221"/>
                    <a:pt x="449" y="426"/>
                  </a:cubicBezTo>
                  <a:lnTo>
                    <a:pt x="376" y="2321"/>
                  </a:lnTo>
                  <a:lnTo>
                    <a:pt x="585" y="350"/>
                  </a:lnTo>
                  <a:cubicBezTo>
                    <a:pt x="585" y="350"/>
                    <a:pt x="250" y="252"/>
                    <a:pt x="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818;p37">
              <a:extLst>
                <a:ext uri="{FF2B5EF4-FFF2-40B4-BE49-F238E27FC236}">
                  <a16:creationId xmlns:a16="http://schemas.microsoft.com/office/drawing/2014/main" id="{6F043E47-F38A-274C-B871-E975C558AC13}"/>
                </a:ext>
              </a:extLst>
            </p:cNvPr>
            <p:cNvSpPr/>
            <p:nvPr/>
          </p:nvSpPr>
          <p:spPr>
            <a:xfrm>
              <a:off x="3042325" y="1990275"/>
              <a:ext cx="56000" cy="87825"/>
            </a:xfrm>
            <a:custGeom>
              <a:avLst/>
              <a:gdLst/>
              <a:ahLst/>
              <a:cxnLst/>
              <a:rect l="l" t="t" r="r" b="b"/>
              <a:pathLst>
                <a:path w="2240" h="3513" extrusionOk="0">
                  <a:moveTo>
                    <a:pt x="696" y="0"/>
                  </a:moveTo>
                  <a:cubicBezTo>
                    <a:pt x="220" y="54"/>
                    <a:pt x="108" y="298"/>
                    <a:pt x="87" y="782"/>
                  </a:cubicBezTo>
                  <a:cubicBezTo>
                    <a:pt x="55" y="1464"/>
                    <a:pt x="1" y="3234"/>
                    <a:pt x="1" y="3234"/>
                  </a:cubicBezTo>
                  <a:cubicBezTo>
                    <a:pt x="245" y="3417"/>
                    <a:pt x="732" y="3512"/>
                    <a:pt x="1186" y="3512"/>
                  </a:cubicBezTo>
                  <a:cubicBezTo>
                    <a:pt x="1607" y="3512"/>
                    <a:pt x="1999" y="3431"/>
                    <a:pt x="2147" y="3263"/>
                  </a:cubicBezTo>
                  <a:lnTo>
                    <a:pt x="2146" y="1767"/>
                  </a:lnTo>
                  <a:lnTo>
                    <a:pt x="2218" y="769"/>
                  </a:lnTo>
                  <a:cubicBezTo>
                    <a:pt x="2240" y="144"/>
                    <a:pt x="1896" y="64"/>
                    <a:pt x="1896" y="64"/>
                  </a:cubicBezTo>
                  <a:lnTo>
                    <a:pt x="1283" y="28"/>
                  </a:lnTo>
                  <a:lnTo>
                    <a:pt x="69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819;p37">
              <a:extLst>
                <a:ext uri="{FF2B5EF4-FFF2-40B4-BE49-F238E27FC236}">
                  <a16:creationId xmlns:a16="http://schemas.microsoft.com/office/drawing/2014/main" id="{D9F333AC-17EF-1242-B116-501C2BDA6552}"/>
                </a:ext>
              </a:extLst>
            </p:cNvPr>
            <p:cNvSpPr/>
            <p:nvPr/>
          </p:nvSpPr>
          <p:spPr>
            <a:xfrm>
              <a:off x="3043975" y="1943050"/>
              <a:ext cx="34750" cy="32575"/>
            </a:xfrm>
            <a:custGeom>
              <a:avLst/>
              <a:gdLst/>
              <a:ahLst/>
              <a:cxnLst/>
              <a:rect l="l" t="t" r="r" b="b"/>
              <a:pathLst>
                <a:path w="1390" h="1303" extrusionOk="0">
                  <a:moveTo>
                    <a:pt x="764" y="0"/>
                  </a:moveTo>
                  <a:cubicBezTo>
                    <a:pt x="419" y="0"/>
                    <a:pt x="0" y="9"/>
                    <a:pt x="139" y="651"/>
                  </a:cubicBezTo>
                  <a:cubicBezTo>
                    <a:pt x="215" y="1002"/>
                    <a:pt x="419" y="1302"/>
                    <a:pt x="764" y="1302"/>
                  </a:cubicBezTo>
                  <a:cubicBezTo>
                    <a:pt x="1110" y="1302"/>
                    <a:pt x="1389" y="1011"/>
                    <a:pt x="1389" y="651"/>
                  </a:cubicBezTo>
                  <a:cubicBezTo>
                    <a:pt x="1389" y="292"/>
                    <a:pt x="1110" y="0"/>
                    <a:pt x="76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820;p37">
              <a:extLst>
                <a:ext uri="{FF2B5EF4-FFF2-40B4-BE49-F238E27FC236}">
                  <a16:creationId xmlns:a16="http://schemas.microsoft.com/office/drawing/2014/main" id="{87CE7B9E-5C84-B241-90D0-CD75119124E9}"/>
                </a:ext>
              </a:extLst>
            </p:cNvPr>
            <p:cNvSpPr/>
            <p:nvPr/>
          </p:nvSpPr>
          <p:spPr>
            <a:xfrm>
              <a:off x="3080375" y="1965925"/>
              <a:ext cx="6325" cy="16150"/>
            </a:xfrm>
            <a:custGeom>
              <a:avLst/>
              <a:gdLst/>
              <a:ahLst/>
              <a:cxnLst/>
              <a:rect l="l" t="t" r="r" b="b"/>
              <a:pathLst>
                <a:path w="253" h="646" extrusionOk="0">
                  <a:moveTo>
                    <a:pt x="252" y="0"/>
                  </a:moveTo>
                  <a:lnTo>
                    <a:pt x="6" y="315"/>
                  </a:lnTo>
                  <a:lnTo>
                    <a:pt x="0" y="645"/>
                  </a:lnTo>
                  <a:cubicBezTo>
                    <a:pt x="51" y="628"/>
                    <a:pt x="93" y="593"/>
                    <a:pt x="118" y="545"/>
                  </a:cubicBezTo>
                  <a:cubicBezTo>
                    <a:pt x="157" y="468"/>
                    <a:pt x="252" y="0"/>
                    <a:pt x="252"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821;p37">
              <a:extLst>
                <a:ext uri="{FF2B5EF4-FFF2-40B4-BE49-F238E27FC236}">
                  <a16:creationId xmlns:a16="http://schemas.microsoft.com/office/drawing/2014/main" id="{E32972CB-8594-6849-B8E0-2985D407C541}"/>
                </a:ext>
              </a:extLst>
            </p:cNvPr>
            <p:cNvSpPr/>
            <p:nvPr/>
          </p:nvSpPr>
          <p:spPr>
            <a:xfrm>
              <a:off x="3082150" y="1949075"/>
              <a:ext cx="6975" cy="17400"/>
            </a:xfrm>
            <a:custGeom>
              <a:avLst/>
              <a:gdLst/>
              <a:ahLst/>
              <a:cxnLst/>
              <a:rect l="l" t="t" r="r" b="b"/>
              <a:pathLst>
                <a:path w="279" h="696" extrusionOk="0">
                  <a:moveTo>
                    <a:pt x="71" y="0"/>
                  </a:moveTo>
                  <a:cubicBezTo>
                    <a:pt x="65" y="0"/>
                    <a:pt x="61" y="1"/>
                    <a:pt x="61" y="1"/>
                  </a:cubicBezTo>
                  <a:lnTo>
                    <a:pt x="0" y="696"/>
                  </a:lnTo>
                  <a:lnTo>
                    <a:pt x="0" y="696"/>
                  </a:lnTo>
                  <a:lnTo>
                    <a:pt x="181" y="674"/>
                  </a:lnTo>
                  <a:cubicBezTo>
                    <a:pt x="279" y="416"/>
                    <a:pt x="266" y="197"/>
                    <a:pt x="202" y="98"/>
                  </a:cubicBezTo>
                  <a:cubicBezTo>
                    <a:pt x="146" y="11"/>
                    <a:pt x="93" y="0"/>
                    <a:pt x="7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822;p37">
              <a:extLst>
                <a:ext uri="{FF2B5EF4-FFF2-40B4-BE49-F238E27FC236}">
                  <a16:creationId xmlns:a16="http://schemas.microsoft.com/office/drawing/2014/main" id="{5287E6E2-8FAC-D740-A2ED-979D646BB51C}"/>
                </a:ext>
              </a:extLst>
            </p:cNvPr>
            <p:cNvSpPr/>
            <p:nvPr/>
          </p:nvSpPr>
          <p:spPr>
            <a:xfrm>
              <a:off x="3085325" y="1948650"/>
              <a:ext cx="5725" cy="2975"/>
            </a:xfrm>
            <a:custGeom>
              <a:avLst/>
              <a:gdLst/>
              <a:ahLst/>
              <a:cxnLst/>
              <a:rect l="l" t="t" r="r" b="b"/>
              <a:pathLst>
                <a:path w="229" h="119" extrusionOk="0">
                  <a:moveTo>
                    <a:pt x="121" y="1"/>
                  </a:moveTo>
                  <a:cubicBezTo>
                    <a:pt x="57" y="1"/>
                    <a:pt x="5" y="50"/>
                    <a:pt x="1" y="114"/>
                  </a:cubicBezTo>
                  <a:lnTo>
                    <a:pt x="221" y="118"/>
                  </a:lnTo>
                  <a:cubicBezTo>
                    <a:pt x="228" y="56"/>
                    <a:pt x="182" y="2"/>
                    <a:pt x="12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823;p37">
              <a:extLst>
                <a:ext uri="{FF2B5EF4-FFF2-40B4-BE49-F238E27FC236}">
                  <a16:creationId xmlns:a16="http://schemas.microsoft.com/office/drawing/2014/main" id="{ECDD2524-F183-9443-911E-CD2A7DA855C1}"/>
                </a:ext>
              </a:extLst>
            </p:cNvPr>
            <p:cNvSpPr/>
            <p:nvPr/>
          </p:nvSpPr>
          <p:spPr>
            <a:xfrm>
              <a:off x="3084975" y="1945275"/>
              <a:ext cx="5125" cy="4925"/>
            </a:xfrm>
            <a:custGeom>
              <a:avLst/>
              <a:gdLst/>
              <a:ahLst/>
              <a:cxnLst/>
              <a:rect l="l" t="t" r="r" b="b"/>
              <a:pathLst>
                <a:path w="205" h="197" extrusionOk="0">
                  <a:moveTo>
                    <a:pt x="125" y="1"/>
                  </a:moveTo>
                  <a:cubicBezTo>
                    <a:pt x="98" y="1"/>
                    <a:pt x="70" y="11"/>
                    <a:pt x="50" y="33"/>
                  </a:cubicBezTo>
                  <a:cubicBezTo>
                    <a:pt x="5" y="76"/>
                    <a:pt x="0" y="147"/>
                    <a:pt x="41" y="197"/>
                  </a:cubicBezTo>
                  <a:lnTo>
                    <a:pt x="205" y="39"/>
                  </a:lnTo>
                  <a:cubicBezTo>
                    <a:pt x="184" y="14"/>
                    <a:pt x="155" y="1"/>
                    <a:pt x="12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824;p37">
              <a:extLst>
                <a:ext uri="{FF2B5EF4-FFF2-40B4-BE49-F238E27FC236}">
                  <a16:creationId xmlns:a16="http://schemas.microsoft.com/office/drawing/2014/main" id="{A326EC52-CDC4-F44C-8636-174904D31205}"/>
                </a:ext>
              </a:extLst>
            </p:cNvPr>
            <p:cNvSpPr/>
            <p:nvPr/>
          </p:nvSpPr>
          <p:spPr>
            <a:xfrm>
              <a:off x="3047925" y="1941875"/>
              <a:ext cx="44500" cy="57900"/>
            </a:xfrm>
            <a:custGeom>
              <a:avLst/>
              <a:gdLst/>
              <a:ahLst/>
              <a:cxnLst/>
              <a:rect l="l" t="t" r="r" b="b"/>
              <a:pathLst>
                <a:path w="1780" h="2316" extrusionOk="0">
                  <a:moveTo>
                    <a:pt x="630" y="0"/>
                  </a:moveTo>
                  <a:cubicBezTo>
                    <a:pt x="359" y="0"/>
                    <a:pt x="101" y="137"/>
                    <a:pt x="60" y="488"/>
                  </a:cubicBezTo>
                  <a:cubicBezTo>
                    <a:pt x="0" y="1006"/>
                    <a:pt x="28" y="1217"/>
                    <a:pt x="97" y="1481"/>
                  </a:cubicBezTo>
                  <a:cubicBezTo>
                    <a:pt x="142" y="1645"/>
                    <a:pt x="234" y="1765"/>
                    <a:pt x="379" y="1789"/>
                  </a:cubicBezTo>
                  <a:cubicBezTo>
                    <a:pt x="396" y="1791"/>
                    <a:pt x="416" y="1792"/>
                    <a:pt x="438" y="1792"/>
                  </a:cubicBezTo>
                  <a:cubicBezTo>
                    <a:pt x="529" y="1792"/>
                    <a:pt x="646" y="1774"/>
                    <a:pt x="646" y="1774"/>
                  </a:cubicBezTo>
                  <a:lnTo>
                    <a:pt x="646" y="2000"/>
                  </a:lnTo>
                  <a:cubicBezTo>
                    <a:pt x="537" y="2210"/>
                    <a:pt x="638" y="2316"/>
                    <a:pt x="799" y="2316"/>
                  </a:cubicBezTo>
                  <a:cubicBezTo>
                    <a:pt x="953" y="2316"/>
                    <a:pt x="1161" y="2218"/>
                    <a:pt x="1289" y="2019"/>
                  </a:cubicBezTo>
                  <a:lnTo>
                    <a:pt x="1304" y="1277"/>
                  </a:lnTo>
                  <a:cubicBezTo>
                    <a:pt x="1304" y="1277"/>
                    <a:pt x="1337" y="1351"/>
                    <a:pt x="1431" y="1351"/>
                  </a:cubicBezTo>
                  <a:cubicBezTo>
                    <a:pt x="1463" y="1351"/>
                    <a:pt x="1503" y="1343"/>
                    <a:pt x="1550" y="1319"/>
                  </a:cubicBezTo>
                  <a:cubicBezTo>
                    <a:pt x="1655" y="1267"/>
                    <a:pt x="1780" y="1113"/>
                    <a:pt x="1706" y="949"/>
                  </a:cubicBezTo>
                  <a:cubicBezTo>
                    <a:pt x="1668" y="866"/>
                    <a:pt x="1611" y="839"/>
                    <a:pt x="1560" y="839"/>
                  </a:cubicBezTo>
                  <a:cubicBezTo>
                    <a:pt x="1512" y="839"/>
                    <a:pt x="1469" y="862"/>
                    <a:pt x="1447" y="885"/>
                  </a:cubicBezTo>
                  <a:cubicBezTo>
                    <a:pt x="1408" y="927"/>
                    <a:pt x="1364" y="988"/>
                    <a:pt x="1330" y="988"/>
                  </a:cubicBezTo>
                  <a:cubicBezTo>
                    <a:pt x="1325" y="988"/>
                    <a:pt x="1320" y="987"/>
                    <a:pt x="1316" y="984"/>
                  </a:cubicBezTo>
                  <a:cubicBezTo>
                    <a:pt x="1316" y="984"/>
                    <a:pt x="1445" y="363"/>
                    <a:pt x="1102" y="138"/>
                  </a:cubicBezTo>
                  <a:cubicBezTo>
                    <a:pt x="972" y="52"/>
                    <a:pt x="798" y="0"/>
                    <a:pt x="630"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825;p37">
              <a:extLst>
                <a:ext uri="{FF2B5EF4-FFF2-40B4-BE49-F238E27FC236}">
                  <a16:creationId xmlns:a16="http://schemas.microsoft.com/office/drawing/2014/main" id="{4902A52E-5D65-B541-922F-DA4004C7B052}"/>
                </a:ext>
              </a:extLst>
            </p:cNvPr>
            <p:cNvSpPr/>
            <p:nvPr/>
          </p:nvSpPr>
          <p:spPr>
            <a:xfrm>
              <a:off x="3043900" y="1934100"/>
              <a:ext cx="42100" cy="33950"/>
            </a:xfrm>
            <a:custGeom>
              <a:avLst/>
              <a:gdLst/>
              <a:ahLst/>
              <a:cxnLst/>
              <a:rect l="l" t="t" r="r" b="b"/>
              <a:pathLst>
                <a:path w="1684" h="1358" extrusionOk="0">
                  <a:moveTo>
                    <a:pt x="364" y="1"/>
                  </a:moveTo>
                  <a:cubicBezTo>
                    <a:pt x="359" y="1"/>
                    <a:pt x="354" y="1"/>
                    <a:pt x="350" y="3"/>
                  </a:cubicBezTo>
                  <a:cubicBezTo>
                    <a:pt x="338" y="10"/>
                    <a:pt x="329" y="23"/>
                    <a:pt x="328" y="38"/>
                  </a:cubicBezTo>
                  <a:cubicBezTo>
                    <a:pt x="315" y="110"/>
                    <a:pt x="345" y="184"/>
                    <a:pt x="406" y="228"/>
                  </a:cubicBezTo>
                  <a:cubicBezTo>
                    <a:pt x="399" y="228"/>
                    <a:pt x="391" y="228"/>
                    <a:pt x="384" y="228"/>
                  </a:cubicBezTo>
                  <a:cubicBezTo>
                    <a:pt x="285" y="228"/>
                    <a:pt x="174" y="179"/>
                    <a:pt x="80" y="154"/>
                  </a:cubicBezTo>
                  <a:cubicBezTo>
                    <a:pt x="72" y="150"/>
                    <a:pt x="63" y="148"/>
                    <a:pt x="55" y="148"/>
                  </a:cubicBezTo>
                  <a:cubicBezTo>
                    <a:pt x="46" y="148"/>
                    <a:pt x="37" y="150"/>
                    <a:pt x="29" y="154"/>
                  </a:cubicBezTo>
                  <a:cubicBezTo>
                    <a:pt x="19" y="161"/>
                    <a:pt x="12" y="171"/>
                    <a:pt x="9" y="183"/>
                  </a:cubicBezTo>
                  <a:cubicBezTo>
                    <a:pt x="2" y="210"/>
                    <a:pt x="0" y="239"/>
                    <a:pt x="6" y="267"/>
                  </a:cubicBezTo>
                  <a:cubicBezTo>
                    <a:pt x="16" y="349"/>
                    <a:pt x="47" y="429"/>
                    <a:pt x="96" y="497"/>
                  </a:cubicBezTo>
                  <a:cubicBezTo>
                    <a:pt x="169" y="592"/>
                    <a:pt x="290" y="677"/>
                    <a:pt x="409" y="700"/>
                  </a:cubicBezTo>
                  <a:cubicBezTo>
                    <a:pt x="464" y="711"/>
                    <a:pt x="519" y="716"/>
                    <a:pt x="575" y="716"/>
                  </a:cubicBezTo>
                  <a:cubicBezTo>
                    <a:pt x="612" y="716"/>
                    <a:pt x="649" y="714"/>
                    <a:pt x="686" y="709"/>
                  </a:cubicBezTo>
                  <a:cubicBezTo>
                    <a:pt x="837" y="694"/>
                    <a:pt x="986" y="664"/>
                    <a:pt x="1139" y="652"/>
                  </a:cubicBezTo>
                  <a:cubicBezTo>
                    <a:pt x="1151" y="651"/>
                    <a:pt x="1164" y="650"/>
                    <a:pt x="1176" y="650"/>
                  </a:cubicBezTo>
                  <a:cubicBezTo>
                    <a:pt x="1197" y="650"/>
                    <a:pt x="1217" y="652"/>
                    <a:pt x="1237" y="657"/>
                  </a:cubicBezTo>
                  <a:cubicBezTo>
                    <a:pt x="1353" y="689"/>
                    <a:pt x="1339" y="824"/>
                    <a:pt x="1358" y="918"/>
                  </a:cubicBezTo>
                  <a:cubicBezTo>
                    <a:pt x="1389" y="1082"/>
                    <a:pt x="1416" y="1357"/>
                    <a:pt x="1477" y="1357"/>
                  </a:cubicBezTo>
                  <a:cubicBezTo>
                    <a:pt x="1494" y="1357"/>
                    <a:pt x="1564" y="1238"/>
                    <a:pt x="1608" y="1196"/>
                  </a:cubicBezTo>
                  <a:cubicBezTo>
                    <a:pt x="1637" y="1169"/>
                    <a:pt x="1643" y="1108"/>
                    <a:pt x="1649" y="1071"/>
                  </a:cubicBezTo>
                  <a:cubicBezTo>
                    <a:pt x="1661" y="1005"/>
                    <a:pt x="1668" y="935"/>
                    <a:pt x="1672" y="867"/>
                  </a:cubicBezTo>
                  <a:cubicBezTo>
                    <a:pt x="1677" y="810"/>
                    <a:pt x="1682" y="751"/>
                    <a:pt x="1682" y="693"/>
                  </a:cubicBezTo>
                  <a:cubicBezTo>
                    <a:pt x="1682" y="629"/>
                    <a:pt x="1684" y="563"/>
                    <a:pt x="1666" y="499"/>
                  </a:cubicBezTo>
                  <a:cubicBezTo>
                    <a:pt x="1652" y="445"/>
                    <a:pt x="1624" y="394"/>
                    <a:pt x="1587" y="354"/>
                  </a:cubicBezTo>
                  <a:lnTo>
                    <a:pt x="1575" y="341"/>
                  </a:lnTo>
                  <a:cubicBezTo>
                    <a:pt x="1498" y="261"/>
                    <a:pt x="1405" y="199"/>
                    <a:pt x="1304" y="158"/>
                  </a:cubicBezTo>
                  <a:cubicBezTo>
                    <a:pt x="1159" y="98"/>
                    <a:pt x="1001" y="75"/>
                    <a:pt x="844" y="59"/>
                  </a:cubicBezTo>
                  <a:cubicBezTo>
                    <a:pt x="688" y="43"/>
                    <a:pt x="531" y="35"/>
                    <a:pt x="377" y="3"/>
                  </a:cubicBezTo>
                  <a:cubicBezTo>
                    <a:pt x="373" y="1"/>
                    <a:pt x="368" y="1"/>
                    <a:pt x="36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826;p37">
              <a:extLst>
                <a:ext uri="{FF2B5EF4-FFF2-40B4-BE49-F238E27FC236}">
                  <a16:creationId xmlns:a16="http://schemas.microsoft.com/office/drawing/2014/main" id="{DBC9673B-8E06-6341-A565-7944BEB60480}"/>
                </a:ext>
              </a:extLst>
            </p:cNvPr>
            <p:cNvSpPr/>
            <p:nvPr/>
          </p:nvSpPr>
          <p:spPr>
            <a:xfrm>
              <a:off x="3064100" y="1978900"/>
              <a:ext cx="14875" cy="9575"/>
            </a:xfrm>
            <a:custGeom>
              <a:avLst/>
              <a:gdLst/>
              <a:ahLst/>
              <a:cxnLst/>
              <a:rect l="l" t="t" r="r" b="b"/>
              <a:pathLst>
                <a:path w="595" h="383" extrusionOk="0">
                  <a:moveTo>
                    <a:pt x="595" y="0"/>
                  </a:moveTo>
                  <a:cubicBezTo>
                    <a:pt x="576" y="47"/>
                    <a:pt x="513" y="121"/>
                    <a:pt x="438" y="163"/>
                  </a:cubicBezTo>
                  <a:cubicBezTo>
                    <a:pt x="325" y="225"/>
                    <a:pt x="0" y="293"/>
                    <a:pt x="0" y="293"/>
                  </a:cubicBezTo>
                  <a:lnTo>
                    <a:pt x="0" y="383"/>
                  </a:lnTo>
                  <a:cubicBezTo>
                    <a:pt x="0" y="383"/>
                    <a:pt x="422" y="302"/>
                    <a:pt x="506" y="192"/>
                  </a:cubicBezTo>
                  <a:cubicBezTo>
                    <a:pt x="547" y="134"/>
                    <a:pt x="577" y="68"/>
                    <a:pt x="595"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827;p37">
              <a:extLst>
                <a:ext uri="{FF2B5EF4-FFF2-40B4-BE49-F238E27FC236}">
                  <a16:creationId xmlns:a16="http://schemas.microsoft.com/office/drawing/2014/main" id="{91607F97-877E-6F41-AEF2-6D47CE09D3EC}"/>
                </a:ext>
              </a:extLst>
            </p:cNvPr>
            <p:cNvSpPr/>
            <p:nvPr/>
          </p:nvSpPr>
          <p:spPr>
            <a:xfrm>
              <a:off x="3065975" y="1962575"/>
              <a:ext cx="3875" cy="3275"/>
            </a:xfrm>
            <a:custGeom>
              <a:avLst/>
              <a:gdLst/>
              <a:ahLst/>
              <a:cxnLst/>
              <a:rect l="l" t="t" r="r" b="b"/>
              <a:pathLst>
                <a:path w="155" h="131" extrusionOk="0">
                  <a:moveTo>
                    <a:pt x="67" y="1"/>
                  </a:moveTo>
                  <a:cubicBezTo>
                    <a:pt x="29" y="2"/>
                    <a:pt x="0" y="33"/>
                    <a:pt x="2" y="70"/>
                  </a:cubicBezTo>
                  <a:cubicBezTo>
                    <a:pt x="6" y="107"/>
                    <a:pt x="37" y="131"/>
                    <a:pt x="68" y="131"/>
                  </a:cubicBezTo>
                  <a:cubicBezTo>
                    <a:pt x="85" y="131"/>
                    <a:pt x="102" y="124"/>
                    <a:pt x="115" y="109"/>
                  </a:cubicBezTo>
                  <a:cubicBezTo>
                    <a:pt x="154" y="67"/>
                    <a:pt x="124" y="1"/>
                    <a:pt x="6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828;p37">
              <a:extLst>
                <a:ext uri="{FF2B5EF4-FFF2-40B4-BE49-F238E27FC236}">
                  <a16:creationId xmlns:a16="http://schemas.microsoft.com/office/drawing/2014/main" id="{8B002256-3B52-764F-93C8-34D771A8A670}"/>
                </a:ext>
              </a:extLst>
            </p:cNvPr>
            <p:cNvSpPr/>
            <p:nvPr/>
          </p:nvSpPr>
          <p:spPr>
            <a:xfrm>
              <a:off x="3068625" y="1956175"/>
              <a:ext cx="4050" cy="3175"/>
            </a:xfrm>
            <a:custGeom>
              <a:avLst/>
              <a:gdLst/>
              <a:ahLst/>
              <a:cxnLst/>
              <a:rect l="l" t="t" r="r" b="b"/>
              <a:pathLst>
                <a:path w="162" h="127" extrusionOk="0">
                  <a:moveTo>
                    <a:pt x="71" y="1"/>
                  </a:moveTo>
                  <a:cubicBezTo>
                    <a:pt x="42" y="1"/>
                    <a:pt x="14" y="18"/>
                    <a:pt x="0" y="46"/>
                  </a:cubicBezTo>
                  <a:lnTo>
                    <a:pt x="139" y="126"/>
                  </a:lnTo>
                  <a:cubicBezTo>
                    <a:pt x="161" y="86"/>
                    <a:pt x="147" y="35"/>
                    <a:pt x="108" y="10"/>
                  </a:cubicBezTo>
                  <a:cubicBezTo>
                    <a:pt x="96" y="4"/>
                    <a:pt x="84" y="1"/>
                    <a:pt x="7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829;p37">
              <a:extLst>
                <a:ext uri="{FF2B5EF4-FFF2-40B4-BE49-F238E27FC236}">
                  <a16:creationId xmlns:a16="http://schemas.microsoft.com/office/drawing/2014/main" id="{9CEBDA15-BC83-E040-B7C5-4503487D62C0}"/>
                </a:ext>
              </a:extLst>
            </p:cNvPr>
            <p:cNvSpPr/>
            <p:nvPr/>
          </p:nvSpPr>
          <p:spPr>
            <a:xfrm>
              <a:off x="3061075" y="1976025"/>
              <a:ext cx="4125" cy="2900"/>
            </a:xfrm>
            <a:custGeom>
              <a:avLst/>
              <a:gdLst/>
              <a:ahLst/>
              <a:cxnLst/>
              <a:rect l="l" t="t" r="r" b="b"/>
              <a:pathLst>
                <a:path w="165" h="116" extrusionOk="0">
                  <a:moveTo>
                    <a:pt x="150" y="1"/>
                  </a:moveTo>
                  <a:lnTo>
                    <a:pt x="1" y="59"/>
                  </a:lnTo>
                  <a:cubicBezTo>
                    <a:pt x="11" y="93"/>
                    <a:pt x="43" y="115"/>
                    <a:pt x="77" y="115"/>
                  </a:cubicBezTo>
                  <a:cubicBezTo>
                    <a:pt x="85" y="115"/>
                    <a:pt x="94" y="114"/>
                    <a:pt x="102" y="111"/>
                  </a:cubicBezTo>
                  <a:cubicBezTo>
                    <a:pt x="144" y="92"/>
                    <a:pt x="165" y="44"/>
                    <a:pt x="15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830;p37">
              <a:extLst>
                <a:ext uri="{FF2B5EF4-FFF2-40B4-BE49-F238E27FC236}">
                  <a16:creationId xmlns:a16="http://schemas.microsoft.com/office/drawing/2014/main" id="{C90FC036-242E-604A-BA84-DE12A3F6BCDE}"/>
                </a:ext>
              </a:extLst>
            </p:cNvPr>
            <p:cNvSpPr/>
            <p:nvPr/>
          </p:nvSpPr>
          <p:spPr>
            <a:xfrm>
              <a:off x="3050450" y="1955400"/>
              <a:ext cx="3850" cy="3425"/>
            </a:xfrm>
            <a:custGeom>
              <a:avLst/>
              <a:gdLst/>
              <a:ahLst/>
              <a:cxnLst/>
              <a:rect l="l" t="t" r="r" b="b"/>
              <a:pathLst>
                <a:path w="154" h="137" extrusionOk="0">
                  <a:moveTo>
                    <a:pt x="89" y="0"/>
                  </a:moveTo>
                  <a:cubicBezTo>
                    <a:pt x="73" y="0"/>
                    <a:pt x="57" y="6"/>
                    <a:pt x="43" y="16"/>
                  </a:cubicBezTo>
                  <a:cubicBezTo>
                    <a:pt x="8" y="47"/>
                    <a:pt x="1" y="99"/>
                    <a:pt x="27" y="137"/>
                  </a:cubicBezTo>
                  <a:lnTo>
                    <a:pt x="153" y="35"/>
                  </a:lnTo>
                  <a:cubicBezTo>
                    <a:pt x="139" y="13"/>
                    <a:pt x="114" y="0"/>
                    <a:pt x="89"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831;p37">
              <a:extLst>
                <a:ext uri="{FF2B5EF4-FFF2-40B4-BE49-F238E27FC236}">
                  <a16:creationId xmlns:a16="http://schemas.microsoft.com/office/drawing/2014/main" id="{EF560AF7-AFB6-584D-AA28-33D9F7B4D6E6}"/>
                </a:ext>
              </a:extLst>
            </p:cNvPr>
            <p:cNvSpPr/>
            <p:nvPr/>
          </p:nvSpPr>
          <p:spPr>
            <a:xfrm>
              <a:off x="3052450" y="1962075"/>
              <a:ext cx="3875" cy="3300"/>
            </a:xfrm>
            <a:custGeom>
              <a:avLst/>
              <a:gdLst/>
              <a:ahLst/>
              <a:cxnLst/>
              <a:rect l="l" t="t" r="r" b="b"/>
              <a:pathLst>
                <a:path w="155" h="132" extrusionOk="0">
                  <a:moveTo>
                    <a:pt x="67" y="0"/>
                  </a:moveTo>
                  <a:cubicBezTo>
                    <a:pt x="30" y="2"/>
                    <a:pt x="1" y="34"/>
                    <a:pt x="2" y="71"/>
                  </a:cubicBezTo>
                  <a:cubicBezTo>
                    <a:pt x="5" y="108"/>
                    <a:pt x="36" y="132"/>
                    <a:pt x="68" y="132"/>
                  </a:cubicBezTo>
                  <a:cubicBezTo>
                    <a:pt x="85" y="132"/>
                    <a:pt x="102" y="125"/>
                    <a:pt x="115" y="111"/>
                  </a:cubicBezTo>
                  <a:cubicBezTo>
                    <a:pt x="154" y="68"/>
                    <a:pt x="124" y="0"/>
                    <a:pt x="67"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832;p37">
              <a:extLst>
                <a:ext uri="{FF2B5EF4-FFF2-40B4-BE49-F238E27FC236}">
                  <a16:creationId xmlns:a16="http://schemas.microsoft.com/office/drawing/2014/main" id="{DDCEA621-34A9-B244-92A1-FE8ECCD4F7B1}"/>
                </a:ext>
              </a:extLst>
            </p:cNvPr>
            <p:cNvSpPr/>
            <p:nvPr/>
          </p:nvSpPr>
          <p:spPr>
            <a:xfrm>
              <a:off x="3055175" y="1962500"/>
              <a:ext cx="6050" cy="10300"/>
            </a:xfrm>
            <a:custGeom>
              <a:avLst/>
              <a:gdLst/>
              <a:ahLst/>
              <a:cxnLst/>
              <a:rect l="l" t="t" r="r" b="b"/>
              <a:pathLst>
                <a:path w="242" h="412" extrusionOk="0">
                  <a:moveTo>
                    <a:pt x="241" y="1"/>
                  </a:moveTo>
                  <a:lnTo>
                    <a:pt x="0" y="357"/>
                  </a:lnTo>
                  <a:lnTo>
                    <a:pt x="234" y="411"/>
                  </a:lnTo>
                  <a:lnTo>
                    <a:pt x="24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833;p37">
              <a:extLst>
                <a:ext uri="{FF2B5EF4-FFF2-40B4-BE49-F238E27FC236}">
                  <a16:creationId xmlns:a16="http://schemas.microsoft.com/office/drawing/2014/main" id="{E8706193-0B0E-1B46-97FE-949D68CA2132}"/>
                </a:ext>
              </a:extLst>
            </p:cNvPr>
            <p:cNvSpPr/>
            <p:nvPr/>
          </p:nvSpPr>
          <p:spPr>
            <a:xfrm>
              <a:off x="2922675" y="2038925"/>
              <a:ext cx="12625" cy="9600"/>
            </a:xfrm>
            <a:custGeom>
              <a:avLst/>
              <a:gdLst/>
              <a:ahLst/>
              <a:cxnLst/>
              <a:rect l="l" t="t" r="r" b="b"/>
              <a:pathLst>
                <a:path w="505" h="384" extrusionOk="0">
                  <a:moveTo>
                    <a:pt x="505" y="0"/>
                  </a:moveTo>
                  <a:lnTo>
                    <a:pt x="144" y="209"/>
                  </a:lnTo>
                  <a:lnTo>
                    <a:pt x="0" y="383"/>
                  </a:lnTo>
                  <a:lnTo>
                    <a:pt x="0" y="383"/>
                  </a:lnTo>
                  <a:lnTo>
                    <a:pt x="361" y="174"/>
                  </a:lnTo>
                  <a:lnTo>
                    <a:pt x="50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834;p37">
              <a:extLst>
                <a:ext uri="{FF2B5EF4-FFF2-40B4-BE49-F238E27FC236}">
                  <a16:creationId xmlns:a16="http://schemas.microsoft.com/office/drawing/2014/main" id="{39161651-33C6-D445-BFEF-98FED84BC85C}"/>
                </a:ext>
              </a:extLst>
            </p:cNvPr>
            <p:cNvSpPr/>
            <p:nvPr/>
          </p:nvSpPr>
          <p:spPr>
            <a:xfrm>
              <a:off x="2922675" y="2038925"/>
              <a:ext cx="12625" cy="9600"/>
            </a:xfrm>
            <a:custGeom>
              <a:avLst/>
              <a:gdLst/>
              <a:ahLst/>
              <a:cxnLst/>
              <a:rect l="l" t="t" r="r" b="b"/>
              <a:pathLst>
                <a:path w="505" h="384" extrusionOk="0">
                  <a:moveTo>
                    <a:pt x="505" y="0"/>
                  </a:moveTo>
                  <a:lnTo>
                    <a:pt x="144" y="209"/>
                  </a:lnTo>
                  <a:lnTo>
                    <a:pt x="0" y="383"/>
                  </a:lnTo>
                  <a:lnTo>
                    <a:pt x="0" y="383"/>
                  </a:lnTo>
                  <a:lnTo>
                    <a:pt x="361" y="174"/>
                  </a:lnTo>
                  <a:lnTo>
                    <a:pt x="50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835;p37">
              <a:extLst>
                <a:ext uri="{FF2B5EF4-FFF2-40B4-BE49-F238E27FC236}">
                  <a16:creationId xmlns:a16="http://schemas.microsoft.com/office/drawing/2014/main" id="{4F2AB168-0F85-014F-996C-4029DDFE2927}"/>
                </a:ext>
              </a:extLst>
            </p:cNvPr>
            <p:cNvSpPr/>
            <p:nvPr/>
          </p:nvSpPr>
          <p:spPr>
            <a:xfrm>
              <a:off x="2947275" y="2050775"/>
              <a:ext cx="16650" cy="11950"/>
            </a:xfrm>
            <a:custGeom>
              <a:avLst/>
              <a:gdLst/>
              <a:ahLst/>
              <a:cxnLst/>
              <a:rect l="l" t="t" r="r" b="b"/>
              <a:pathLst>
                <a:path w="666" h="478" extrusionOk="0">
                  <a:moveTo>
                    <a:pt x="665" y="1"/>
                  </a:moveTo>
                  <a:lnTo>
                    <a:pt x="302" y="209"/>
                  </a:lnTo>
                  <a:lnTo>
                    <a:pt x="1" y="478"/>
                  </a:lnTo>
                  <a:lnTo>
                    <a:pt x="362" y="269"/>
                  </a:lnTo>
                  <a:lnTo>
                    <a:pt x="66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836;p37">
              <a:extLst>
                <a:ext uri="{FF2B5EF4-FFF2-40B4-BE49-F238E27FC236}">
                  <a16:creationId xmlns:a16="http://schemas.microsoft.com/office/drawing/2014/main" id="{7D8DB3F4-17B3-9B45-91B9-6879239902CF}"/>
                </a:ext>
              </a:extLst>
            </p:cNvPr>
            <p:cNvSpPr/>
            <p:nvPr/>
          </p:nvSpPr>
          <p:spPr>
            <a:xfrm>
              <a:off x="2947275" y="2050775"/>
              <a:ext cx="16650" cy="11950"/>
            </a:xfrm>
            <a:custGeom>
              <a:avLst/>
              <a:gdLst/>
              <a:ahLst/>
              <a:cxnLst/>
              <a:rect l="l" t="t" r="r" b="b"/>
              <a:pathLst>
                <a:path w="666" h="478" extrusionOk="0">
                  <a:moveTo>
                    <a:pt x="665" y="1"/>
                  </a:moveTo>
                  <a:lnTo>
                    <a:pt x="302" y="209"/>
                  </a:lnTo>
                  <a:lnTo>
                    <a:pt x="1" y="478"/>
                  </a:lnTo>
                  <a:lnTo>
                    <a:pt x="362" y="269"/>
                  </a:lnTo>
                  <a:lnTo>
                    <a:pt x="66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837;p37">
              <a:extLst>
                <a:ext uri="{FF2B5EF4-FFF2-40B4-BE49-F238E27FC236}">
                  <a16:creationId xmlns:a16="http://schemas.microsoft.com/office/drawing/2014/main" id="{60BACD83-AB86-1A46-8145-6F88D349991A}"/>
                </a:ext>
              </a:extLst>
            </p:cNvPr>
            <p:cNvSpPr/>
            <p:nvPr/>
          </p:nvSpPr>
          <p:spPr>
            <a:xfrm>
              <a:off x="2900875" y="2001850"/>
              <a:ext cx="145225" cy="125550"/>
            </a:xfrm>
            <a:custGeom>
              <a:avLst/>
              <a:gdLst/>
              <a:ahLst/>
              <a:cxnLst/>
              <a:rect l="l" t="t" r="r" b="b"/>
              <a:pathLst>
                <a:path w="5809" h="5022" extrusionOk="0">
                  <a:moveTo>
                    <a:pt x="4934" y="3157"/>
                  </a:moveTo>
                  <a:cubicBezTo>
                    <a:pt x="5018" y="3271"/>
                    <a:pt x="5070" y="3408"/>
                    <a:pt x="5083" y="3550"/>
                  </a:cubicBezTo>
                  <a:cubicBezTo>
                    <a:pt x="4998" y="3435"/>
                    <a:pt x="4946" y="3299"/>
                    <a:pt x="4934" y="3157"/>
                  </a:cubicBezTo>
                  <a:close/>
                  <a:moveTo>
                    <a:pt x="363" y="0"/>
                  </a:moveTo>
                  <a:lnTo>
                    <a:pt x="1" y="207"/>
                  </a:lnTo>
                  <a:lnTo>
                    <a:pt x="1" y="438"/>
                  </a:lnTo>
                  <a:lnTo>
                    <a:pt x="33" y="457"/>
                  </a:lnTo>
                  <a:lnTo>
                    <a:pt x="60" y="473"/>
                  </a:lnTo>
                  <a:lnTo>
                    <a:pt x="60" y="522"/>
                  </a:lnTo>
                  <a:lnTo>
                    <a:pt x="1" y="557"/>
                  </a:lnTo>
                  <a:lnTo>
                    <a:pt x="1" y="690"/>
                  </a:lnTo>
                  <a:lnTo>
                    <a:pt x="439" y="1615"/>
                  </a:lnTo>
                  <a:lnTo>
                    <a:pt x="872" y="1866"/>
                  </a:lnTo>
                  <a:lnTo>
                    <a:pt x="1016" y="1692"/>
                  </a:lnTo>
                  <a:lnTo>
                    <a:pt x="1396" y="1920"/>
                  </a:lnTo>
                  <a:lnTo>
                    <a:pt x="1615" y="2296"/>
                  </a:lnTo>
                  <a:lnTo>
                    <a:pt x="1857" y="2435"/>
                  </a:lnTo>
                  <a:lnTo>
                    <a:pt x="2158" y="2166"/>
                  </a:lnTo>
                  <a:lnTo>
                    <a:pt x="2530" y="2381"/>
                  </a:lnTo>
                  <a:lnTo>
                    <a:pt x="2654" y="2896"/>
                  </a:lnTo>
                  <a:lnTo>
                    <a:pt x="3277" y="3254"/>
                  </a:lnTo>
                  <a:cubicBezTo>
                    <a:pt x="3308" y="3386"/>
                    <a:pt x="3348" y="3515"/>
                    <a:pt x="3394" y="3641"/>
                  </a:cubicBezTo>
                  <a:cubicBezTo>
                    <a:pt x="3398" y="3654"/>
                    <a:pt x="3403" y="3667"/>
                    <a:pt x="3408" y="3682"/>
                  </a:cubicBezTo>
                  <a:cubicBezTo>
                    <a:pt x="3614" y="4226"/>
                    <a:pt x="3944" y="4690"/>
                    <a:pt x="4315" y="4904"/>
                  </a:cubicBezTo>
                  <a:cubicBezTo>
                    <a:pt x="4360" y="4930"/>
                    <a:pt x="4406" y="4952"/>
                    <a:pt x="4454" y="4971"/>
                  </a:cubicBezTo>
                  <a:cubicBezTo>
                    <a:pt x="4480" y="4981"/>
                    <a:pt x="4505" y="4990"/>
                    <a:pt x="4532" y="4997"/>
                  </a:cubicBezTo>
                  <a:cubicBezTo>
                    <a:pt x="4590" y="5013"/>
                    <a:pt x="4650" y="5021"/>
                    <a:pt x="4710" y="5021"/>
                  </a:cubicBezTo>
                  <a:cubicBezTo>
                    <a:pt x="4747" y="5021"/>
                    <a:pt x="4785" y="5018"/>
                    <a:pt x="4822" y="5011"/>
                  </a:cubicBezTo>
                  <a:lnTo>
                    <a:pt x="4853" y="5006"/>
                  </a:lnTo>
                  <a:cubicBezTo>
                    <a:pt x="4866" y="5001"/>
                    <a:pt x="4880" y="4998"/>
                    <a:pt x="4895" y="4993"/>
                  </a:cubicBezTo>
                  <a:lnTo>
                    <a:pt x="4927" y="4980"/>
                  </a:lnTo>
                  <a:cubicBezTo>
                    <a:pt x="4938" y="4975"/>
                    <a:pt x="4948" y="4971"/>
                    <a:pt x="4960" y="4965"/>
                  </a:cubicBezTo>
                  <a:cubicBezTo>
                    <a:pt x="4970" y="4959"/>
                    <a:pt x="4980" y="4955"/>
                    <a:pt x="4990" y="4949"/>
                  </a:cubicBezTo>
                  <a:cubicBezTo>
                    <a:pt x="4996" y="4946"/>
                    <a:pt x="5001" y="4943"/>
                    <a:pt x="5006" y="4939"/>
                  </a:cubicBezTo>
                  <a:cubicBezTo>
                    <a:pt x="5008" y="4939"/>
                    <a:pt x="5011" y="4938"/>
                    <a:pt x="5014" y="4936"/>
                  </a:cubicBezTo>
                  <a:cubicBezTo>
                    <a:pt x="5096" y="4888"/>
                    <a:pt x="5299" y="4771"/>
                    <a:pt x="5354" y="4739"/>
                  </a:cubicBezTo>
                  <a:cubicBezTo>
                    <a:pt x="5630" y="4579"/>
                    <a:pt x="5808" y="4178"/>
                    <a:pt x="5808" y="3606"/>
                  </a:cubicBezTo>
                  <a:cubicBezTo>
                    <a:pt x="5807" y="3460"/>
                    <a:pt x="5797" y="3312"/>
                    <a:pt x="5775" y="3167"/>
                  </a:cubicBezTo>
                  <a:cubicBezTo>
                    <a:pt x="5653" y="2338"/>
                    <a:pt x="5208" y="1518"/>
                    <a:pt x="4677" y="1211"/>
                  </a:cubicBezTo>
                  <a:cubicBezTo>
                    <a:pt x="4538" y="1131"/>
                    <a:pt x="4404" y="1093"/>
                    <a:pt x="4280" y="1093"/>
                  </a:cubicBezTo>
                  <a:cubicBezTo>
                    <a:pt x="4178" y="1093"/>
                    <a:pt x="4083" y="1119"/>
                    <a:pt x="3997" y="1169"/>
                  </a:cubicBezTo>
                  <a:cubicBezTo>
                    <a:pt x="3942" y="1202"/>
                    <a:pt x="3738" y="1320"/>
                    <a:pt x="3656" y="1366"/>
                  </a:cubicBezTo>
                  <a:cubicBezTo>
                    <a:pt x="3649" y="1369"/>
                    <a:pt x="3643" y="1373"/>
                    <a:pt x="3638" y="1378"/>
                  </a:cubicBezTo>
                  <a:cubicBezTo>
                    <a:pt x="3622" y="1386"/>
                    <a:pt x="3607" y="1395"/>
                    <a:pt x="3593" y="1405"/>
                  </a:cubicBezTo>
                  <a:cubicBezTo>
                    <a:pt x="3565" y="1424"/>
                    <a:pt x="3539" y="1446"/>
                    <a:pt x="3514" y="1470"/>
                  </a:cubicBezTo>
                  <a:cubicBezTo>
                    <a:pt x="3511" y="1473"/>
                    <a:pt x="3509" y="1478"/>
                    <a:pt x="3504" y="1481"/>
                  </a:cubicBezTo>
                  <a:cubicBezTo>
                    <a:pt x="3493" y="1491"/>
                    <a:pt x="3482" y="1504"/>
                    <a:pt x="3472" y="1515"/>
                  </a:cubicBezTo>
                  <a:cubicBezTo>
                    <a:pt x="3462" y="1527"/>
                    <a:pt x="3448" y="1544"/>
                    <a:pt x="3436" y="1559"/>
                  </a:cubicBezTo>
                  <a:cubicBezTo>
                    <a:pt x="3411" y="1592"/>
                    <a:pt x="3390" y="1626"/>
                    <a:pt x="3369" y="1662"/>
                  </a:cubicBezTo>
                  <a:cubicBezTo>
                    <a:pt x="3359" y="1679"/>
                    <a:pt x="3349" y="1698"/>
                    <a:pt x="3340" y="1718"/>
                  </a:cubicBezTo>
                  <a:lnTo>
                    <a:pt x="36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838;p37">
              <a:extLst>
                <a:ext uri="{FF2B5EF4-FFF2-40B4-BE49-F238E27FC236}">
                  <a16:creationId xmlns:a16="http://schemas.microsoft.com/office/drawing/2014/main" id="{7B86CE67-F0CA-5B48-B12E-DF5401269B7E}"/>
                </a:ext>
              </a:extLst>
            </p:cNvPr>
            <p:cNvSpPr/>
            <p:nvPr/>
          </p:nvSpPr>
          <p:spPr>
            <a:xfrm>
              <a:off x="2900925" y="2007050"/>
              <a:ext cx="136100" cy="120350"/>
            </a:xfrm>
            <a:custGeom>
              <a:avLst/>
              <a:gdLst/>
              <a:ahLst/>
              <a:cxnLst/>
              <a:rect l="l" t="t" r="r" b="b"/>
              <a:pathLst>
                <a:path w="5444" h="4814" extrusionOk="0">
                  <a:moveTo>
                    <a:pt x="4734" y="2824"/>
                  </a:moveTo>
                  <a:cubicBezTo>
                    <a:pt x="4762" y="2824"/>
                    <a:pt x="4793" y="2833"/>
                    <a:pt x="4825" y="2852"/>
                  </a:cubicBezTo>
                  <a:cubicBezTo>
                    <a:pt x="4968" y="2934"/>
                    <a:pt x="5084" y="3179"/>
                    <a:pt x="5084" y="3398"/>
                  </a:cubicBezTo>
                  <a:cubicBezTo>
                    <a:pt x="5084" y="3569"/>
                    <a:pt x="5014" y="3675"/>
                    <a:pt x="4916" y="3675"/>
                  </a:cubicBezTo>
                  <a:cubicBezTo>
                    <a:pt x="4887" y="3675"/>
                    <a:pt x="4857" y="3666"/>
                    <a:pt x="4825" y="3648"/>
                  </a:cubicBezTo>
                  <a:cubicBezTo>
                    <a:pt x="4683" y="3565"/>
                    <a:pt x="4567" y="3320"/>
                    <a:pt x="4567" y="3100"/>
                  </a:cubicBezTo>
                  <a:cubicBezTo>
                    <a:pt x="4567" y="2930"/>
                    <a:pt x="4636" y="2824"/>
                    <a:pt x="4734" y="2824"/>
                  </a:cubicBezTo>
                  <a:close/>
                  <a:moveTo>
                    <a:pt x="0" y="1"/>
                  </a:moveTo>
                  <a:lnTo>
                    <a:pt x="0" y="231"/>
                  </a:lnTo>
                  <a:lnTo>
                    <a:pt x="31" y="249"/>
                  </a:lnTo>
                  <a:lnTo>
                    <a:pt x="60" y="266"/>
                  </a:lnTo>
                  <a:lnTo>
                    <a:pt x="60" y="316"/>
                  </a:lnTo>
                  <a:lnTo>
                    <a:pt x="0" y="349"/>
                  </a:lnTo>
                  <a:lnTo>
                    <a:pt x="0" y="484"/>
                  </a:lnTo>
                  <a:lnTo>
                    <a:pt x="437" y="1409"/>
                  </a:lnTo>
                  <a:lnTo>
                    <a:pt x="870" y="1658"/>
                  </a:lnTo>
                  <a:lnTo>
                    <a:pt x="1014" y="1484"/>
                  </a:lnTo>
                  <a:lnTo>
                    <a:pt x="1394" y="1712"/>
                  </a:lnTo>
                  <a:lnTo>
                    <a:pt x="1613" y="2088"/>
                  </a:lnTo>
                  <a:lnTo>
                    <a:pt x="1855" y="2227"/>
                  </a:lnTo>
                  <a:lnTo>
                    <a:pt x="2156" y="1958"/>
                  </a:lnTo>
                  <a:lnTo>
                    <a:pt x="2528" y="2173"/>
                  </a:lnTo>
                  <a:lnTo>
                    <a:pt x="2652" y="2688"/>
                  </a:lnTo>
                  <a:lnTo>
                    <a:pt x="3275" y="3046"/>
                  </a:lnTo>
                  <a:cubicBezTo>
                    <a:pt x="3306" y="3178"/>
                    <a:pt x="3346" y="3307"/>
                    <a:pt x="3392" y="3433"/>
                  </a:cubicBezTo>
                  <a:cubicBezTo>
                    <a:pt x="3396" y="3446"/>
                    <a:pt x="3401" y="3459"/>
                    <a:pt x="3406" y="3474"/>
                  </a:cubicBezTo>
                  <a:cubicBezTo>
                    <a:pt x="3612" y="4018"/>
                    <a:pt x="3942" y="4482"/>
                    <a:pt x="4313" y="4696"/>
                  </a:cubicBezTo>
                  <a:cubicBezTo>
                    <a:pt x="4358" y="4722"/>
                    <a:pt x="4404" y="4744"/>
                    <a:pt x="4452" y="4763"/>
                  </a:cubicBezTo>
                  <a:cubicBezTo>
                    <a:pt x="4478" y="4773"/>
                    <a:pt x="4503" y="4782"/>
                    <a:pt x="4530" y="4789"/>
                  </a:cubicBezTo>
                  <a:cubicBezTo>
                    <a:pt x="4588" y="4805"/>
                    <a:pt x="4648" y="4813"/>
                    <a:pt x="4708" y="4813"/>
                  </a:cubicBezTo>
                  <a:cubicBezTo>
                    <a:pt x="4745" y="4813"/>
                    <a:pt x="4783" y="4810"/>
                    <a:pt x="4820" y="4803"/>
                  </a:cubicBezTo>
                  <a:lnTo>
                    <a:pt x="4851" y="4798"/>
                  </a:lnTo>
                  <a:cubicBezTo>
                    <a:pt x="4864" y="4793"/>
                    <a:pt x="4878" y="4790"/>
                    <a:pt x="4893" y="4785"/>
                  </a:cubicBezTo>
                  <a:lnTo>
                    <a:pt x="4925" y="4772"/>
                  </a:lnTo>
                  <a:cubicBezTo>
                    <a:pt x="4936" y="4767"/>
                    <a:pt x="4946" y="4763"/>
                    <a:pt x="4958" y="4757"/>
                  </a:cubicBezTo>
                  <a:cubicBezTo>
                    <a:pt x="4968" y="4751"/>
                    <a:pt x="4978" y="4747"/>
                    <a:pt x="4988" y="4741"/>
                  </a:cubicBezTo>
                  <a:cubicBezTo>
                    <a:pt x="4994" y="4738"/>
                    <a:pt x="4999" y="4735"/>
                    <a:pt x="5004" y="4731"/>
                  </a:cubicBezTo>
                  <a:cubicBezTo>
                    <a:pt x="5006" y="4731"/>
                    <a:pt x="5009" y="4730"/>
                    <a:pt x="5012" y="4728"/>
                  </a:cubicBezTo>
                  <a:cubicBezTo>
                    <a:pt x="5274" y="4561"/>
                    <a:pt x="5444" y="4164"/>
                    <a:pt x="5444" y="3607"/>
                  </a:cubicBezTo>
                  <a:cubicBezTo>
                    <a:pt x="5444" y="3461"/>
                    <a:pt x="5432" y="3313"/>
                    <a:pt x="5410" y="3168"/>
                  </a:cubicBezTo>
                  <a:cubicBezTo>
                    <a:pt x="5289" y="2340"/>
                    <a:pt x="4843" y="1518"/>
                    <a:pt x="4313" y="1213"/>
                  </a:cubicBezTo>
                  <a:cubicBezTo>
                    <a:pt x="4173" y="1132"/>
                    <a:pt x="4039" y="1094"/>
                    <a:pt x="3915" y="1094"/>
                  </a:cubicBezTo>
                  <a:cubicBezTo>
                    <a:pt x="3822" y="1094"/>
                    <a:pt x="3734" y="1116"/>
                    <a:pt x="3654" y="1158"/>
                  </a:cubicBezTo>
                  <a:cubicBezTo>
                    <a:pt x="3647" y="1162"/>
                    <a:pt x="3641" y="1165"/>
                    <a:pt x="3636" y="1170"/>
                  </a:cubicBezTo>
                  <a:cubicBezTo>
                    <a:pt x="3620" y="1178"/>
                    <a:pt x="3605" y="1187"/>
                    <a:pt x="3591" y="1197"/>
                  </a:cubicBezTo>
                  <a:cubicBezTo>
                    <a:pt x="3563" y="1217"/>
                    <a:pt x="3537" y="1239"/>
                    <a:pt x="3512" y="1262"/>
                  </a:cubicBezTo>
                  <a:cubicBezTo>
                    <a:pt x="3509" y="1265"/>
                    <a:pt x="3507" y="1270"/>
                    <a:pt x="3502" y="1273"/>
                  </a:cubicBezTo>
                  <a:cubicBezTo>
                    <a:pt x="3491" y="1284"/>
                    <a:pt x="3480" y="1296"/>
                    <a:pt x="3470" y="1307"/>
                  </a:cubicBezTo>
                  <a:cubicBezTo>
                    <a:pt x="3460" y="1319"/>
                    <a:pt x="3446" y="1336"/>
                    <a:pt x="3434" y="1352"/>
                  </a:cubicBezTo>
                  <a:cubicBezTo>
                    <a:pt x="3409" y="1384"/>
                    <a:pt x="3388" y="1419"/>
                    <a:pt x="3367" y="1454"/>
                  </a:cubicBezTo>
                  <a:cubicBezTo>
                    <a:pt x="3357" y="1473"/>
                    <a:pt x="3347" y="1490"/>
                    <a:pt x="3338" y="1510"/>
                  </a:cubicBezTo>
                  <a:cubicBezTo>
                    <a:pt x="3285" y="1622"/>
                    <a:pt x="3246" y="1741"/>
                    <a:pt x="3224" y="1863"/>
                  </a:cubicBez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839;p37">
              <a:extLst>
                <a:ext uri="{FF2B5EF4-FFF2-40B4-BE49-F238E27FC236}">
                  <a16:creationId xmlns:a16="http://schemas.microsoft.com/office/drawing/2014/main" id="{B241AF70-B20F-E748-BEE8-68225BC67E65}"/>
                </a:ext>
              </a:extLst>
            </p:cNvPr>
            <p:cNvSpPr/>
            <p:nvPr/>
          </p:nvSpPr>
          <p:spPr>
            <a:xfrm>
              <a:off x="3015075" y="2077650"/>
              <a:ext cx="12975" cy="21300"/>
            </a:xfrm>
            <a:custGeom>
              <a:avLst/>
              <a:gdLst/>
              <a:ahLst/>
              <a:cxnLst/>
              <a:rect l="l" t="t" r="r" b="b"/>
              <a:pathLst>
                <a:path w="519" h="852" extrusionOk="0">
                  <a:moveTo>
                    <a:pt x="168" y="0"/>
                  </a:moveTo>
                  <a:cubicBezTo>
                    <a:pt x="70" y="0"/>
                    <a:pt x="1" y="105"/>
                    <a:pt x="1" y="276"/>
                  </a:cubicBezTo>
                  <a:cubicBezTo>
                    <a:pt x="1" y="498"/>
                    <a:pt x="117" y="741"/>
                    <a:pt x="260" y="824"/>
                  </a:cubicBezTo>
                  <a:cubicBezTo>
                    <a:pt x="292" y="842"/>
                    <a:pt x="322" y="851"/>
                    <a:pt x="351" y="851"/>
                  </a:cubicBezTo>
                  <a:cubicBezTo>
                    <a:pt x="448" y="851"/>
                    <a:pt x="518" y="745"/>
                    <a:pt x="518" y="574"/>
                  </a:cubicBezTo>
                  <a:cubicBezTo>
                    <a:pt x="518" y="556"/>
                    <a:pt x="517" y="537"/>
                    <a:pt x="515" y="518"/>
                  </a:cubicBezTo>
                  <a:cubicBezTo>
                    <a:pt x="430" y="403"/>
                    <a:pt x="378" y="267"/>
                    <a:pt x="364" y="125"/>
                  </a:cubicBezTo>
                  <a:cubicBezTo>
                    <a:pt x="337" y="86"/>
                    <a:pt x="301" y="52"/>
                    <a:pt x="260" y="28"/>
                  </a:cubicBezTo>
                  <a:cubicBezTo>
                    <a:pt x="228" y="9"/>
                    <a:pt x="197" y="0"/>
                    <a:pt x="16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840;p37">
              <a:extLst>
                <a:ext uri="{FF2B5EF4-FFF2-40B4-BE49-F238E27FC236}">
                  <a16:creationId xmlns:a16="http://schemas.microsoft.com/office/drawing/2014/main" id="{E9AF4DC8-D568-1141-B3BF-4DE22DBD5D16}"/>
                </a:ext>
              </a:extLst>
            </p:cNvPr>
            <p:cNvSpPr/>
            <p:nvPr/>
          </p:nvSpPr>
          <p:spPr>
            <a:xfrm>
              <a:off x="2992275" y="2029175"/>
              <a:ext cx="53825" cy="96100"/>
            </a:xfrm>
            <a:custGeom>
              <a:avLst/>
              <a:gdLst/>
              <a:ahLst/>
              <a:cxnLst/>
              <a:rect l="l" t="t" r="r" b="b"/>
              <a:pathLst>
                <a:path w="2153" h="3844" extrusionOk="0">
                  <a:moveTo>
                    <a:pt x="625" y="1"/>
                  </a:moveTo>
                  <a:cubicBezTo>
                    <a:pt x="523" y="1"/>
                    <a:pt x="427" y="27"/>
                    <a:pt x="341" y="77"/>
                  </a:cubicBezTo>
                  <a:cubicBezTo>
                    <a:pt x="286" y="109"/>
                    <a:pt x="82" y="228"/>
                    <a:pt x="0" y="273"/>
                  </a:cubicBezTo>
                  <a:cubicBezTo>
                    <a:pt x="80" y="231"/>
                    <a:pt x="168" y="209"/>
                    <a:pt x="262" y="209"/>
                  </a:cubicBezTo>
                  <a:cubicBezTo>
                    <a:pt x="386" y="209"/>
                    <a:pt x="519" y="247"/>
                    <a:pt x="659" y="328"/>
                  </a:cubicBezTo>
                  <a:cubicBezTo>
                    <a:pt x="1189" y="634"/>
                    <a:pt x="1635" y="1455"/>
                    <a:pt x="1756" y="2283"/>
                  </a:cubicBezTo>
                  <a:cubicBezTo>
                    <a:pt x="1778" y="2428"/>
                    <a:pt x="1790" y="2576"/>
                    <a:pt x="1790" y="2722"/>
                  </a:cubicBezTo>
                  <a:cubicBezTo>
                    <a:pt x="1790" y="3279"/>
                    <a:pt x="1622" y="3676"/>
                    <a:pt x="1358" y="3843"/>
                  </a:cubicBezTo>
                  <a:cubicBezTo>
                    <a:pt x="1440" y="3795"/>
                    <a:pt x="1643" y="3678"/>
                    <a:pt x="1698" y="3646"/>
                  </a:cubicBezTo>
                  <a:cubicBezTo>
                    <a:pt x="1974" y="3486"/>
                    <a:pt x="2152" y="3083"/>
                    <a:pt x="2152" y="2513"/>
                  </a:cubicBezTo>
                  <a:cubicBezTo>
                    <a:pt x="2151" y="2367"/>
                    <a:pt x="2141" y="2220"/>
                    <a:pt x="2119" y="2075"/>
                  </a:cubicBezTo>
                  <a:cubicBezTo>
                    <a:pt x="1997" y="1246"/>
                    <a:pt x="1552" y="425"/>
                    <a:pt x="1021" y="119"/>
                  </a:cubicBezTo>
                  <a:cubicBezTo>
                    <a:pt x="882" y="39"/>
                    <a:pt x="749" y="1"/>
                    <a:pt x="6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841;p37">
              <a:extLst>
                <a:ext uri="{FF2B5EF4-FFF2-40B4-BE49-F238E27FC236}">
                  <a16:creationId xmlns:a16="http://schemas.microsoft.com/office/drawing/2014/main" id="{EE1766B2-FECF-1C48-9602-416E0D356969}"/>
                </a:ext>
              </a:extLst>
            </p:cNvPr>
            <p:cNvSpPr/>
            <p:nvPr/>
          </p:nvSpPr>
          <p:spPr>
            <a:xfrm>
              <a:off x="3026200" y="2090400"/>
              <a:ext cx="19900" cy="34825"/>
            </a:xfrm>
            <a:custGeom>
              <a:avLst/>
              <a:gdLst/>
              <a:ahLst/>
              <a:cxnLst/>
              <a:rect l="l" t="t" r="r" b="b"/>
              <a:pathLst>
                <a:path w="796" h="1393" extrusionOk="0">
                  <a:moveTo>
                    <a:pt x="794" y="1"/>
                  </a:moveTo>
                  <a:lnTo>
                    <a:pt x="431" y="209"/>
                  </a:lnTo>
                  <a:cubicBezTo>
                    <a:pt x="433" y="231"/>
                    <a:pt x="433" y="251"/>
                    <a:pt x="433" y="273"/>
                  </a:cubicBezTo>
                  <a:cubicBezTo>
                    <a:pt x="433" y="830"/>
                    <a:pt x="265" y="1227"/>
                    <a:pt x="1" y="1393"/>
                  </a:cubicBezTo>
                  <a:cubicBezTo>
                    <a:pt x="83" y="1346"/>
                    <a:pt x="286" y="1227"/>
                    <a:pt x="341" y="1197"/>
                  </a:cubicBezTo>
                  <a:cubicBezTo>
                    <a:pt x="617" y="1037"/>
                    <a:pt x="795" y="634"/>
                    <a:pt x="795" y="64"/>
                  </a:cubicBezTo>
                  <a:cubicBezTo>
                    <a:pt x="795" y="43"/>
                    <a:pt x="795" y="22"/>
                    <a:pt x="79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842;p37">
              <a:extLst>
                <a:ext uri="{FF2B5EF4-FFF2-40B4-BE49-F238E27FC236}">
                  <a16:creationId xmlns:a16="http://schemas.microsoft.com/office/drawing/2014/main" id="{B31EC3BC-6D29-9C4E-BE81-A1A3D5A52F9F}"/>
                </a:ext>
              </a:extLst>
            </p:cNvPr>
            <p:cNvSpPr/>
            <p:nvPr/>
          </p:nvSpPr>
          <p:spPr>
            <a:xfrm>
              <a:off x="3026200" y="2090400"/>
              <a:ext cx="19900" cy="34825"/>
            </a:xfrm>
            <a:custGeom>
              <a:avLst/>
              <a:gdLst/>
              <a:ahLst/>
              <a:cxnLst/>
              <a:rect l="l" t="t" r="r" b="b"/>
              <a:pathLst>
                <a:path w="796" h="1393" extrusionOk="0">
                  <a:moveTo>
                    <a:pt x="794" y="1"/>
                  </a:moveTo>
                  <a:lnTo>
                    <a:pt x="431" y="209"/>
                  </a:lnTo>
                  <a:cubicBezTo>
                    <a:pt x="433" y="231"/>
                    <a:pt x="433" y="251"/>
                    <a:pt x="433" y="273"/>
                  </a:cubicBezTo>
                  <a:cubicBezTo>
                    <a:pt x="433" y="830"/>
                    <a:pt x="265" y="1227"/>
                    <a:pt x="1" y="1393"/>
                  </a:cubicBezTo>
                  <a:cubicBezTo>
                    <a:pt x="83" y="1346"/>
                    <a:pt x="286" y="1227"/>
                    <a:pt x="341" y="1197"/>
                  </a:cubicBezTo>
                  <a:cubicBezTo>
                    <a:pt x="617" y="1037"/>
                    <a:pt x="795" y="634"/>
                    <a:pt x="795" y="64"/>
                  </a:cubicBezTo>
                  <a:cubicBezTo>
                    <a:pt x="795" y="43"/>
                    <a:pt x="795" y="22"/>
                    <a:pt x="79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843;p37">
              <a:extLst>
                <a:ext uri="{FF2B5EF4-FFF2-40B4-BE49-F238E27FC236}">
                  <a16:creationId xmlns:a16="http://schemas.microsoft.com/office/drawing/2014/main" id="{C10F3D9F-6634-A943-BE85-9BB69B8983A7}"/>
                </a:ext>
              </a:extLst>
            </p:cNvPr>
            <p:cNvSpPr/>
            <p:nvPr/>
          </p:nvSpPr>
          <p:spPr>
            <a:xfrm>
              <a:off x="2900925" y="2013650"/>
              <a:ext cx="80925" cy="48825"/>
            </a:xfrm>
            <a:custGeom>
              <a:avLst/>
              <a:gdLst/>
              <a:ahLst/>
              <a:cxnLst/>
              <a:rect l="l" t="t" r="r" b="b"/>
              <a:pathLst>
                <a:path w="3237" h="1953" extrusionOk="0">
                  <a:moveTo>
                    <a:pt x="60" y="1"/>
                  </a:moveTo>
                  <a:lnTo>
                    <a:pt x="60" y="50"/>
                  </a:lnTo>
                  <a:lnTo>
                    <a:pt x="0" y="85"/>
                  </a:lnTo>
                  <a:lnTo>
                    <a:pt x="3237" y="1953"/>
                  </a:lnTo>
                  <a:lnTo>
                    <a:pt x="3237" y="1835"/>
                  </a:lnTo>
                  <a:lnTo>
                    <a:pt x="6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844;p37">
              <a:extLst>
                <a:ext uri="{FF2B5EF4-FFF2-40B4-BE49-F238E27FC236}">
                  <a16:creationId xmlns:a16="http://schemas.microsoft.com/office/drawing/2014/main" id="{C4F49A3C-1CE2-FE4A-BCFD-59D85328061C}"/>
                </a:ext>
              </a:extLst>
            </p:cNvPr>
            <p:cNvSpPr/>
            <p:nvPr/>
          </p:nvSpPr>
          <p:spPr>
            <a:xfrm>
              <a:off x="2900925" y="2014900"/>
              <a:ext cx="80925" cy="47575"/>
            </a:xfrm>
            <a:custGeom>
              <a:avLst/>
              <a:gdLst/>
              <a:ahLst/>
              <a:cxnLst/>
              <a:rect l="l" t="t" r="r" b="b"/>
              <a:pathLst>
                <a:path w="3237" h="1903" extrusionOk="0">
                  <a:moveTo>
                    <a:pt x="60" y="0"/>
                  </a:moveTo>
                  <a:lnTo>
                    <a:pt x="0" y="35"/>
                  </a:lnTo>
                  <a:lnTo>
                    <a:pt x="3237" y="1903"/>
                  </a:lnTo>
                  <a:lnTo>
                    <a:pt x="3237" y="1834"/>
                  </a:lnTo>
                  <a:lnTo>
                    <a:pt x="6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845;p37">
              <a:extLst>
                <a:ext uri="{FF2B5EF4-FFF2-40B4-BE49-F238E27FC236}">
                  <a16:creationId xmlns:a16="http://schemas.microsoft.com/office/drawing/2014/main" id="{E93B931A-B38F-944B-8FBE-213106078696}"/>
                </a:ext>
              </a:extLst>
            </p:cNvPr>
            <p:cNvSpPr/>
            <p:nvPr/>
          </p:nvSpPr>
          <p:spPr>
            <a:xfrm>
              <a:off x="2981800" y="2039400"/>
              <a:ext cx="53825" cy="83375"/>
            </a:xfrm>
            <a:custGeom>
              <a:avLst/>
              <a:gdLst/>
              <a:ahLst/>
              <a:cxnLst/>
              <a:rect l="l" t="t" r="r" b="b"/>
              <a:pathLst>
                <a:path w="2153" h="3335" fill="none" extrusionOk="0">
                  <a:moveTo>
                    <a:pt x="1893" y="1417"/>
                  </a:moveTo>
                  <a:cubicBezTo>
                    <a:pt x="2152" y="2261"/>
                    <a:pt x="1997" y="3059"/>
                    <a:pt x="1545" y="3196"/>
                  </a:cubicBezTo>
                  <a:cubicBezTo>
                    <a:pt x="1094" y="3334"/>
                    <a:pt x="518" y="2763"/>
                    <a:pt x="260" y="1919"/>
                  </a:cubicBezTo>
                  <a:cubicBezTo>
                    <a:pt x="0" y="1075"/>
                    <a:pt x="156" y="277"/>
                    <a:pt x="606" y="140"/>
                  </a:cubicBezTo>
                  <a:cubicBezTo>
                    <a:pt x="1059" y="0"/>
                    <a:pt x="1635" y="573"/>
                    <a:pt x="1893" y="1417"/>
                  </a:cubicBezTo>
                  <a:close/>
                </a:path>
              </a:pathLst>
            </a:custGeom>
            <a:noFill/>
            <a:ln w="425" cap="flat" cmpd="sng">
              <a:solidFill>
                <a:srgbClr val="064949"/>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846;p37">
              <a:extLst>
                <a:ext uri="{FF2B5EF4-FFF2-40B4-BE49-F238E27FC236}">
                  <a16:creationId xmlns:a16="http://schemas.microsoft.com/office/drawing/2014/main" id="{0798650D-2D52-1742-9AD7-C7B4933EB508}"/>
                </a:ext>
              </a:extLst>
            </p:cNvPr>
            <p:cNvSpPr/>
            <p:nvPr/>
          </p:nvSpPr>
          <p:spPr>
            <a:xfrm>
              <a:off x="2900925" y="2001850"/>
              <a:ext cx="83475" cy="51750"/>
            </a:xfrm>
            <a:custGeom>
              <a:avLst/>
              <a:gdLst/>
              <a:ahLst/>
              <a:cxnLst/>
              <a:rect l="l" t="t" r="r" b="b"/>
              <a:pathLst>
                <a:path w="3339" h="2070" extrusionOk="0">
                  <a:moveTo>
                    <a:pt x="363" y="0"/>
                  </a:moveTo>
                  <a:lnTo>
                    <a:pt x="0" y="209"/>
                  </a:lnTo>
                  <a:lnTo>
                    <a:pt x="3224" y="2069"/>
                  </a:lnTo>
                  <a:cubicBezTo>
                    <a:pt x="3246" y="1947"/>
                    <a:pt x="3285" y="1830"/>
                    <a:pt x="3338" y="1718"/>
                  </a:cubicBezTo>
                  <a:lnTo>
                    <a:pt x="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847;p37">
              <a:extLst>
                <a:ext uri="{FF2B5EF4-FFF2-40B4-BE49-F238E27FC236}">
                  <a16:creationId xmlns:a16="http://schemas.microsoft.com/office/drawing/2014/main" id="{D7A7062B-34A3-3243-87E0-193FED95B01E}"/>
                </a:ext>
              </a:extLst>
            </p:cNvPr>
            <p:cNvSpPr/>
            <p:nvPr/>
          </p:nvSpPr>
          <p:spPr>
            <a:xfrm>
              <a:off x="3021825" y="1993075"/>
              <a:ext cx="82050" cy="77825"/>
            </a:xfrm>
            <a:custGeom>
              <a:avLst/>
              <a:gdLst/>
              <a:ahLst/>
              <a:cxnLst/>
              <a:rect l="l" t="t" r="r" b="b"/>
              <a:pathLst>
                <a:path w="3282" h="3113" extrusionOk="0">
                  <a:moveTo>
                    <a:pt x="2810" y="0"/>
                  </a:moveTo>
                  <a:cubicBezTo>
                    <a:pt x="2654" y="23"/>
                    <a:pt x="2139" y="1900"/>
                    <a:pt x="2139" y="1900"/>
                  </a:cubicBezTo>
                  <a:cubicBezTo>
                    <a:pt x="2081" y="1946"/>
                    <a:pt x="1297" y="2343"/>
                    <a:pt x="1044" y="2444"/>
                  </a:cubicBezTo>
                  <a:cubicBezTo>
                    <a:pt x="1022" y="2452"/>
                    <a:pt x="998" y="2457"/>
                    <a:pt x="975" y="2457"/>
                  </a:cubicBezTo>
                  <a:cubicBezTo>
                    <a:pt x="951" y="2457"/>
                    <a:pt x="928" y="2452"/>
                    <a:pt x="905" y="2444"/>
                  </a:cubicBezTo>
                  <a:cubicBezTo>
                    <a:pt x="783" y="2400"/>
                    <a:pt x="702" y="2407"/>
                    <a:pt x="583" y="2396"/>
                  </a:cubicBezTo>
                  <a:cubicBezTo>
                    <a:pt x="511" y="2389"/>
                    <a:pt x="467" y="2367"/>
                    <a:pt x="444" y="2367"/>
                  </a:cubicBezTo>
                  <a:cubicBezTo>
                    <a:pt x="438" y="2367"/>
                    <a:pt x="434" y="2369"/>
                    <a:pt x="431" y="2374"/>
                  </a:cubicBezTo>
                  <a:cubicBezTo>
                    <a:pt x="416" y="2399"/>
                    <a:pt x="409" y="2462"/>
                    <a:pt x="477" y="2510"/>
                  </a:cubicBezTo>
                  <a:cubicBezTo>
                    <a:pt x="511" y="2535"/>
                    <a:pt x="567" y="2555"/>
                    <a:pt x="638" y="2581"/>
                  </a:cubicBezTo>
                  <a:cubicBezTo>
                    <a:pt x="547" y="2609"/>
                    <a:pt x="450" y="2624"/>
                    <a:pt x="353" y="2624"/>
                  </a:cubicBezTo>
                  <a:cubicBezTo>
                    <a:pt x="344" y="2624"/>
                    <a:pt x="335" y="2624"/>
                    <a:pt x="327" y="2623"/>
                  </a:cubicBezTo>
                  <a:cubicBezTo>
                    <a:pt x="320" y="2623"/>
                    <a:pt x="314" y="2623"/>
                    <a:pt x="308" y="2623"/>
                  </a:cubicBezTo>
                  <a:cubicBezTo>
                    <a:pt x="79" y="2623"/>
                    <a:pt x="1" y="2730"/>
                    <a:pt x="184" y="2968"/>
                  </a:cubicBezTo>
                  <a:cubicBezTo>
                    <a:pt x="253" y="3059"/>
                    <a:pt x="346" y="3113"/>
                    <a:pt x="496" y="3113"/>
                  </a:cubicBezTo>
                  <a:cubicBezTo>
                    <a:pt x="604" y="3113"/>
                    <a:pt x="740" y="3085"/>
                    <a:pt x="918" y="3024"/>
                  </a:cubicBezTo>
                  <a:cubicBezTo>
                    <a:pt x="1041" y="2981"/>
                    <a:pt x="1208" y="2899"/>
                    <a:pt x="1362" y="2842"/>
                  </a:cubicBezTo>
                  <a:cubicBezTo>
                    <a:pt x="1682" y="2725"/>
                    <a:pt x="1765" y="2713"/>
                    <a:pt x="2011" y="2631"/>
                  </a:cubicBezTo>
                  <a:cubicBezTo>
                    <a:pt x="2365" y="2512"/>
                    <a:pt x="2613" y="2391"/>
                    <a:pt x="2689" y="2251"/>
                  </a:cubicBezTo>
                  <a:cubicBezTo>
                    <a:pt x="2857" y="1930"/>
                    <a:pt x="3050" y="1212"/>
                    <a:pt x="3145" y="851"/>
                  </a:cubicBezTo>
                  <a:cubicBezTo>
                    <a:pt x="3282" y="337"/>
                    <a:pt x="3061" y="13"/>
                    <a:pt x="2810"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848;p37">
              <a:extLst>
                <a:ext uri="{FF2B5EF4-FFF2-40B4-BE49-F238E27FC236}">
                  <a16:creationId xmlns:a16="http://schemas.microsoft.com/office/drawing/2014/main" id="{5104AECF-E6D4-CA49-B2B0-5FB37138210A}"/>
                </a:ext>
              </a:extLst>
            </p:cNvPr>
            <p:cNvSpPr/>
            <p:nvPr/>
          </p:nvSpPr>
          <p:spPr>
            <a:xfrm>
              <a:off x="3076675" y="1991875"/>
              <a:ext cx="26400" cy="47525"/>
            </a:xfrm>
            <a:custGeom>
              <a:avLst/>
              <a:gdLst/>
              <a:ahLst/>
              <a:cxnLst/>
              <a:rect l="l" t="t" r="r" b="b"/>
              <a:pathLst>
                <a:path w="1056" h="1901" extrusionOk="0">
                  <a:moveTo>
                    <a:pt x="522" y="0"/>
                  </a:moveTo>
                  <a:cubicBezTo>
                    <a:pt x="293" y="48"/>
                    <a:pt x="251" y="677"/>
                    <a:pt x="251" y="677"/>
                  </a:cubicBezTo>
                  <a:lnTo>
                    <a:pt x="0" y="1648"/>
                  </a:lnTo>
                  <a:cubicBezTo>
                    <a:pt x="204" y="1855"/>
                    <a:pt x="401" y="1901"/>
                    <a:pt x="535" y="1901"/>
                  </a:cubicBezTo>
                  <a:cubicBezTo>
                    <a:pt x="641" y="1901"/>
                    <a:pt x="708" y="1872"/>
                    <a:pt x="708" y="1872"/>
                  </a:cubicBezTo>
                  <a:cubicBezTo>
                    <a:pt x="708" y="1872"/>
                    <a:pt x="883" y="1382"/>
                    <a:pt x="970" y="921"/>
                  </a:cubicBezTo>
                  <a:cubicBezTo>
                    <a:pt x="1056" y="460"/>
                    <a:pt x="985" y="290"/>
                    <a:pt x="898" y="173"/>
                  </a:cubicBezTo>
                  <a:cubicBezTo>
                    <a:pt x="812" y="54"/>
                    <a:pt x="670" y="21"/>
                    <a:pt x="522"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942"/>
        <p:cNvGrpSpPr/>
        <p:nvPr/>
      </p:nvGrpSpPr>
      <p:grpSpPr>
        <a:xfrm>
          <a:off x="0" y="0"/>
          <a:ext cx="0" cy="0"/>
          <a:chOff x="0" y="0"/>
          <a:chExt cx="0" cy="0"/>
        </a:xfrm>
      </p:grpSpPr>
      <p:grpSp>
        <p:nvGrpSpPr>
          <p:cNvPr id="3943" name="Google Shape;3943;p39"/>
          <p:cNvGrpSpPr/>
          <p:nvPr/>
        </p:nvGrpSpPr>
        <p:grpSpPr>
          <a:xfrm>
            <a:off x="605967" y="-10381"/>
            <a:ext cx="8542497" cy="5153822"/>
            <a:chOff x="2754158" y="407117"/>
            <a:chExt cx="6014149" cy="5179200"/>
          </a:xfrm>
        </p:grpSpPr>
        <p:sp>
          <p:nvSpPr>
            <p:cNvPr id="3944" name="Google Shape;3944;p39"/>
            <p:cNvSpPr/>
            <p:nvPr/>
          </p:nvSpPr>
          <p:spPr>
            <a:xfrm>
              <a:off x="3456507" y="407117"/>
              <a:ext cx="5311800" cy="51792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9"/>
            <p:cNvSpPr/>
            <p:nvPr/>
          </p:nvSpPr>
          <p:spPr>
            <a:xfrm rot="10800000">
              <a:off x="2754158" y="1400546"/>
              <a:ext cx="705600" cy="12972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6" name="Google Shape;3946;p39"/>
          <p:cNvSpPr txBox="1">
            <a:spLocks noGrp="1"/>
          </p:cNvSpPr>
          <p:nvPr>
            <p:ph type="title"/>
          </p:nvPr>
        </p:nvSpPr>
        <p:spPr>
          <a:xfrm>
            <a:off x="2282625" y="1503600"/>
            <a:ext cx="6267600" cy="2136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Modelling</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17"/>
        <p:cNvGrpSpPr/>
        <p:nvPr/>
      </p:nvGrpSpPr>
      <p:grpSpPr>
        <a:xfrm>
          <a:off x="0" y="0"/>
          <a:ext cx="0" cy="0"/>
          <a:chOff x="0" y="0"/>
          <a:chExt cx="0" cy="0"/>
        </a:xfrm>
      </p:grpSpPr>
      <p:sp>
        <p:nvSpPr>
          <p:cNvPr id="4226" name="Google Shape;4226;p42"/>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12C5F1F8-69C5-1348-80FE-C6FBB7F6AE76}"/>
              </a:ext>
            </a:extLst>
          </p:cNvPr>
          <p:cNvGrpSpPr/>
          <p:nvPr/>
        </p:nvGrpSpPr>
        <p:grpSpPr>
          <a:xfrm>
            <a:off x="2002832" y="1229340"/>
            <a:ext cx="2126400" cy="1373183"/>
            <a:chOff x="1817925" y="2117613"/>
            <a:chExt cx="2126400" cy="1467900"/>
          </a:xfrm>
        </p:grpSpPr>
        <p:sp>
          <p:nvSpPr>
            <p:cNvPr id="4228" name="Google Shape;4228;p42"/>
            <p:cNvSpPr/>
            <p:nvPr/>
          </p:nvSpPr>
          <p:spPr>
            <a:xfrm>
              <a:off x="3681225" y="3092401"/>
              <a:ext cx="263100" cy="3078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2"/>
            <p:cNvSpPr/>
            <p:nvPr/>
          </p:nvSpPr>
          <p:spPr>
            <a:xfrm flipH="1">
              <a:off x="1817925" y="2117613"/>
              <a:ext cx="1863300" cy="1467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0" name="Google Shape;4230;p42"/>
          <p:cNvSpPr txBox="1">
            <a:spLocks noGrp="1"/>
          </p:cNvSpPr>
          <p:nvPr>
            <p:ph type="body" idx="1"/>
          </p:nvPr>
        </p:nvSpPr>
        <p:spPr>
          <a:xfrm>
            <a:off x="2132132" y="1358190"/>
            <a:ext cx="1632450" cy="60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t>MSE, R2 Score</a:t>
            </a:r>
            <a:endParaRPr sz="1800" b="1" dirty="0"/>
          </a:p>
        </p:txBody>
      </p:sp>
      <p:sp>
        <p:nvSpPr>
          <p:cNvPr id="4231" name="Google Shape;4231;p42"/>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Accuracy</a:t>
            </a:r>
            <a:endParaRPr dirty="0"/>
          </a:p>
        </p:txBody>
      </p:sp>
      <p:grpSp>
        <p:nvGrpSpPr>
          <p:cNvPr id="16" name="Google Shape;6797;p51">
            <a:extLst>
              <a:ext uri="{FF2B5EF4-FFF2-40B4-BE49-F238E27FC236}">
                <a16:creationId xmlns:a16="http://schemas.microsoft.com/office/drawing/2014/main" id="{7AAC632E-52DD-C54C-8F93-3A5C3AD6FA42}"/>
              </a:ext>
            </a:extLst>
          </p:cNvPr>
          <p:cNvGrpSpPr/>
          <p:nvPr/>
        </p:nvGrpSpPr>
        <p:grpSpPr>
          <a:xfrm>
            <a:off x="3750675" y="922825"/>
            <a:ext cx="5015532" cy="3717047"/>
            <a:chOff x="930750" y="2109301"/>
            <a:chExt cx="2155333" cy="1597333"/>
          </a:xfrm>
        </p:grpSpPr>
        <p:sp>
          <p:nvSpPr>
            <p:cNvPr id="17" name="Google Shape;6798;p51">
              <a:extLst>
                <a:ext uri="{FF2B5EF4-FFF2-40B4-BE49-F238E27FC236}">
                  <a16:creationId xmlns:a16="http://schemas.microsoft.com/office/drawing/2014/main" id="{6E1F3DE8-13A8-124B-8E7B-88ED07FC515D}"/>
                </a:ext>
              </a:extLst>
            </p:cNvPr>
            <p:cNvSpPr/>
            <p:nvPr/>
          </p:nvSpPr>
          <p:spPr>
            <a:xfrm>
              <a:off x="2196455" y="2109426"/>
              <a:ext cx="347361" cy="221127"/>
            </a:xfrm>
            <a:custGeom>
              <a:avLst/>
              <a:gdLst/>
              <a:ahLst/>
              <a:cxnLst/>
              <a:rect l="l" t="t" r="r" b="b"/>
              <a:pathLst>
                <a:path w="2782" h="1771" extrusionOk="0">
                  <a:moveTo>
                    <a:pt x="2428" y="1"/>
                  </a:moveTo>
                  <a:cubicBezTo>
                    <a:pt x="2407" y="1"/>
                    <a:pt x="2387" y="5"/>
                    <a:pt x="2370" y="14"/>
                  </a:cubicBezTo>
                  <a:cubicBezTo>
                    <a:pt x="2095" y="152"/>
                    <a:pt x="164" y="1389"/>
                    <a:pt x="41" y="1450"/>
                  </a:cubicBezTo>
                  <a:lnTo>
                    <a:pt x="40" y="1451"/>
                  </a:lnTo>
                  <a:cubicBezTo>
                    <a:pt x="17" y="1464"/>
                    <a:pt x="2" y="1490"/>
                    <a:pt x="1" y="1531"/>
                  </a:cubicBezTo>
                  <a:cubicBezTo>
                    <a:pt x="2" y="1619"/>
                    <a:pt x="46" y="1701"/>
                    <a:pt x="118" y="1751"/>
                  </a:cubicBezTo>
                  <a:cubicBezTo>
                    <a:pt x="138" y="1764"/>
                    <a:pt x="158" y="1770"/>
                    <a:pt x="175" y="1770"/>
                  </a:cubicBezTo>
                  <a:cubicBezTo>
                    <a:pt x="187" y="1770"/>
                    <a:pt x="197" y="1768"/>
                    <a:pt x="207" y="1763"/>
                  </a:cubicBezTo>
                  <a:lnTo>
                    <a:pt x="208" y="1763"/>
                  </a:lnTo>
                  <a:cubicBezTo>
                    <a:pt x="404" y="1656"/>
                    <a:pt x="2309" y="844"/>
                    <a:pt x="2698" y="635"/>
                  </a:cubicBezTo>
                  <a:cubicBezTo>
                    <a:pt x="2744" y="609"/>
                    <a:pt x="2773" y="554"/>
                    <a:pt x="2776" y="475"/>
                  </a:cubicBezTo>
                  <a:cubicBezTo>
                    <a:pt x="2782" y="317"/>
                    <a:pt x="2677" y="122"/>
                    <a:pt x="2543" y="37"/>
                  </a:cubicBezTo>
                  <a:cubicBezTo>
                    <a:pt x="2502" y="12"/>
                    <a:pt x="2463" y="1"/>
                    <a:pt x="242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99;p51">
              <a:extLst>
                <a:ext uri="{FF2B5EF4-FFF2-40B4-BE49-F238E27FC236}">
                  <a16:creationId xmlns:a16="http://schemas.microsoft.com/office/drawing/2014/main" id="{2BF2BBE9-FFA7-0F4C-B1AA-F002E59DD272}"/>
                </a:ext>
              </a:extLst>
            </p:cNvPr>
            <p:cNvSpPr/>
            <p:nvPr/>
          </p:nvSpPr>
          <p:spPr>
            <a:xfrm>
              <a:off x="2196455" y="2109301"/>
              <a:ext cx="337247" cy="203522"/>
            </a:xfrm>
            <a:custGeom>
              <a:avLst/>
              <a:gdLst/>
              <a:ahLst/>
              <a:cxnLst/>
              <a:rect l="l" t="t" r="r" b="b"/>
              <a:pathLst>
                <a:path w="2701" h="1630" extrusionOk="0">
                  <a:moveTo>
                    <a:pt x="2429" y="0"/>
                  </a:moveTo>
                  <a:cubicBezTo>
                    <a:pt x="2408" y="0"/>
                    <a:pt x="2389" y="5"/>
                    <a:pt x="2371" y="14"/>
                  </a:cubicBezTo>
                  <a:lnTo>
                    <a:pt x="2366" y="17"/>
                  </a:lnTo>
                  <a:cubicBezTo>
                    <a:pt x="2115" y="146"/>
                    <a:pt x="678" y="1062"/>
                    <a:pt x="195" y="1359"/>
                  </a:cubicBezTo>
                  <a:lnTo>
                    <a:pt x="191" y="1362"/>
                  </a:lnTo>
                  <a:lnTo>
                    <a:pt x="172" y="1374"/>
                  </a:lnTo>
                  <a:lnTo>
                    <a:pt x="166" y="1377"/>
                  </a:lnTo>
                  <a:lnTo>
                    <a:pt x="154" y="1384"/>
                  </a:lnTo>
                  <a:lnTo>
                    <a:pt x="141" y="1391"/>
                  </a:lnTo>
                  <a:cubicBezTo>
                    <a:pt x="89" y="1423"/>
                    <a:pt x="56" y="1444"/>
                    <a:pt x="41" y="1449"/>
                  </a:cubicBezTo>
                  <a:lnTo>
                    <a:pt x="40" y="1451"/>
                  </a:lnTo>
                  <a:cubicBezTo>
                    <a:pt x="35" y="1454"/>
                    <a:pt x="33" y="1457"/>
                    <a:pt x="28" y="1460"/>
                  </a:cubicBezTo>
                  <a:cubicBezTo>
                    <a:pt x="11" y="1478"/>
                    <a:pt x="1" y="1504"/>
                    <a:pt x="1" y="1531"/>
                  </a:cubicBezTo>
                  <a:cubicBezTo>
                    <a:pt x="1" y="1539"/>
                    <a:pt x="1" y="1549"/>
                    <a:pt x="2" y="1558"/>
                  </a:cubicBezTo>
                  <a:cubicBezTo>
                    <a:pt x="2" y="1561"/>
                    <a:pt x="4" y="1565"/>
                    <a:pt x="4" y="1568"/>
                  </a:cubicBezTo>
                  <a:cubicBezTo>
                    <a:pt x="5" y="1573"/>
                    <a:pt x="6" y="1580"/>
                    <a:pt x="8" y="1586"/>
                  </a:cubicBezTo>
                  <a:cubicBezTo>
                    <a:pt x="9" y="1591"/>
                    <a:pt x="9" y="1594"/>
                    <a:pt x="11" y="1599"/>
                  </a:cubicBezTo>
                  <a:cubicBezTo>
                    <a:pt x="12" y="1603"/>
                    <a:pt x="15" y="1610"/>
                    <a:pt x="17" y="1615"/>
                  </a:cubicBezTo>
                  <a:cubicBezTo>
                    <a:pt x="18" y="1620"/>
                    <a:pt x="19" y="1623"/>
                    <a:pt x="21" y="1626"/>
                  </a:cubicBezTo>
                  <a:lnTo>
                    <a:pt x="21" y="1629"/>
                  </a:lnTo>
                  <a:lnTo>
                    <a:pt x="2701" y="210"/>
                  </a:lnTo>
                  <a:cubicBezTo>
                    <a:pt x="2663" y="140"/>
                    <a:pt x="2608" y="82"/>
                    <a:pt x="2543" y="38"/>
                  </a:cubicBezTo>
                  <a:cubicBezTo>
                    <a:pt x="2502" y="12"/>
                    <a:pt x="2464" y="0"/>
                    <a:pt x="2429" y="0"/>
                  </a:cubicBezTo>
                  <a:close/>
                </a:path>
              </a:pathLst>
            </a:custGeom>
            <a:solidFill>
              <a:srgbClr val="595959">
                <a:alpha val="30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800;p51">
              <a:extLst>
                <a:ext uri="{FF2B5EF4-FFF2-40B4-BE49-F238E27FC236}">
                  <a16:creationId xmlns:a16="http://schemas.microsoft.com/office/drawing/2014/main" id="{9755DD4F-0F77-6644-95BD-9704694E3E2D}"/>
                </a:ext>
              </a:extLst>
            </p:cNvPr>
            <p:cNvSpPr/>
            <p:nvPr/>
          </p:nvSpPr>
          <p:spPr>
            <a:xfrm>
              <a:off x="2196455" y="2289723"/>
              <a:ext cx="30591" cy="40704"/>
            </a:xfrm>
            <a:custGeom>
              <a:avLst/>
              <a:gdLst/>
              <a:ahLst/>
              <a:cxnLst/>
              <a:rect l="l" t="t" r="r" b="b"/>
              <a:pathLst>
                <a:path w="245" h="326" extrusionOk="0">
                  <a:moveTo>
                    <a:pt x="70" y="1"/>
                  </a:moveTo>
                  <a:cubicBezTo>
                    <a:pt x="31" y="1"/>
                    <a:pt x="3" y="32"/>
                    <a:pt x="1" y="87"/>
                  </a:cubicBezTo>
                  <a:cubicBezTo>
                    <a:pt x="2" y="174"/>
                    <a:pt x="46" y="257"/>
                    <a:pt x="118" y="307"/>
                  </a:cubicBezTo>
                  <a:cubicBezTo>
                    <a:pt x="138" y="320"/>
                    <a:pt x="158" y="326"/>
                    <a:pt x="175" y="326"/>
                  </a:cubicBezTo>
                  <a:cubicBezTo>
                    <a:pt x="214" y="326"/>
                    <a:pt x="242" y="295"/>
                    <a:pt x="244" y="239"/>
                  </a:cubicBezTo>
                  <a:cubicBezTo>
                    <a:pt x="243" y="151"/>
                    <a:pt x="199" y="70"/>
                    <a:pt x="127" y="19"/>
                  </a:cubicBezTo>
                  <a:cubicBezTo>
                    <a:pt x="106" y="7"/>
                    <a:pt x="87" y="1"/>
                    <a:pt x="7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801;p51">
              <a:extLst>
                <a:ext uri="{FF2B5EF4-FFF2-40B4-BE49-F238E27FC236}">
                  <a16:creationId xmlns:a16="http://schemas.microsoft.com/office/drawing/2014/main" id="{116C5063-78B8-2D47-AB68-BD810EAAA2A5}"/>
                </a:ext>
              </a:extLst>
            </p:cNvPr>
            <p:cNvSpPr/>
            <p:nvPr/>
          </p:nvSpPr>
          <p:spPr>
            <a:xfrm>
              <a:off x="2138770" y="2295342"/>
              <a:ext cx="82283" cy="62180"/>
            </a:xfrm>
            <a:custGeom>
              <a:avLst/>
              <a:gdLst/>
              <a:ahLst/>
              <a:cxnLst/>
              <a:rect l="l" t="t" r="r" b="b"/>
              <a:pathLst>
                <a:path w="659" h="498" extrusionOk="0">
                  <a:moveTo>
                    <a:pt x="525" y="0"/>
                  </a:moveTo>
                  <a:cubicBezTo>
                    <a:pt x="516" y="0"/>
                    <a:pt x="507" y="2"/>
                    <a:pt x="499" y="6"/>
                  </a:cubicBezTo>
                  <a:lnTo>
                    <a:pt x="32" y="254"/>
                  </a:lnTo>
                  <a:cubicBezTo>
                    <a:pt x="12" y="267"/>
                    <a:pt x="0" y="290"/>
                    <a:pt x="3" y="315"/>
                  </a:cubicBezTo>
                  <a:cubicBezTo>
                    <a:pt x="4" y="383"/>
                    <a:pt x="38" y="445"/>
                    <a:pt x="93" y="483"/>
                  </a:cubicBezTo>
                  <a:cubicBezTo>
                    <a:pt x="105" y="493"/>
                    <a:pt x="120" y="498"/>
                    <a:pt x="135" y="498"/>
                  </a:cubicBezTo>
                  <a:cubicBezTo>
                    <a:pt x="144" y="498"/>
                    <a:pt x="152" y="496"/>
                    <a:pt x="161" y="493"/>
                  </a:cubicBezTo>
                  <a:lnTo>
                    <a:pt x="628" y="244"/>
                  </a:lnTo>
                  <a:cubicBezTo>
                    <a:pt x="647" y="231"/>
                    <a:pt x="658" y="207"/>
                    <a:pt x="657" y="183"/>
                  </a:cubicBezTo>
                  <a:cubicBezTo>
                    <a:pt x="655" y="116"/>
                    <a:pt x="622" y="52"/>
                    <a:pt x="567" y="14"/>
                  </a:cubicBezTo>
                  <a:cubicBezTo>
                    <a:pt x="554" y="5"/>
                    <a:pt x="540" y="0"/>
                    <a:pt x="52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802;p51">
              <a:extLst>
                <a:ext uri="{FF2B5EF4-FFF2-40B4-BE49-F238E27FC236}">
                  <a16:creationId xmlns:a16="http://schemas.microsoft.com/office/drawing/2014/main" id="{3B74F1E8-A1AB-6748-B0FE-461A1C62F544}"/>
                </a:ext>
              </a:extLst>
            </p:cNvPr>
            <p:cNvSpPr/>
            <p:nvPr/>
          </p:nvSpPr>
          <p:spPr>
            <a:xfrm>
              <a:off x="2138770" y="2295342"/>
              <a:ext cx="77413" cy="48446"/>
            </a:xfrm>
            <a:custGeom>
              <a:avLst/>
              <a:gdLst/>
              <a:ahLst/>
              <a:cxnLst/>
              <a:rect l="l" t="t" r="r" b="b"/>
              <a:pathLst>
                <a:path w="620" h="388" extrusionOk="0">
                  <a:moveTo>
                    <a:pt x="526" y="0"/>
                  </a:moveTo>
                  <a:cubicBezTo>
                    <a:pt x="517" y="0"/>
                    <a:pt x="508" y="2"/>
                    <a:pt x="500" y="6"/>
                  </a:cubicBezTo>
                  <a:lnTo>
                    <a:pt x="33" y="254"/>
                  </a:lnTo>
                  <a:cubicBezTo>
                    <a:pt x="12" y="267"/>
                    <a:pt x="0" y="290"/>
                    <a:pt x="3" y="315"/>
                  </a:cubicBezTo>
                  <a:cubicBezTo>
                    <a:pt x="3" y="339"/>
                    <a:pt x="7" y="364"/>
                    <a:pt x="17" y="387"/>
                  </a:cubicBezTo>
                  <a:lnTo>
                    <a:pt x="619" y="67"/>
                  </a:lnTo>
                  <a:cubicBezTo>
                    <a:pt x="605" y="45"/>
                    <a:pt x="587" y="28"/>
                    <a:pt x="567" y="14"/>
                  </a:cubicBezTo>
                  <a:cubicBezTo>
                    <a:pt x="555" y="5"/>
                    <a:pt x="540" y="0"/>
                    <a:pt x="52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803;p51">
              <a:extLst>
                <a:ext uri="{FF2B5EF4-FFF2-40B4-BE49-F238E27FC236}">
                  <a16:creationId xmlns:a16="http://schemas.microsoft.com/office/drawing/2014/main" id="{5F144C4E-3B76-994B-9F8D-F5FACD7C8AA2}"/>
                </a:ext>
              </a:extLst>
            </p:cNvPr>
            <p:cNvSpPr/>
            <p:nvPr/>
          </p:nvSpPr>
          <p:spPr>
            <a:xfrm>
              <a:off x="1708128" y="2240404"/>
              <a:ext cx="505808" cy="360845"/>
            </a:xfrm>
            <a:custGeom>
              <a:avLst/>
              <a:gdLst/>
              <a:ahLst/>
              <a:cxnLst/>
              <a:rect l="l" t="t" r="r" b="b"/>
              <a:pathLst>
                <a:path w="4051" h="2890" extrusionOk="0">
                  <a:moveTo>
                    <a:pt x="2025" y="196"/>
                  </a:moveTo>
                  <a:cubicBezTo>
                    <a:pt x="2533" y="196"/>
                    <a:pt x="3007" y="308"/>
                    <a:pt x="3359" y="512"/>
                  </a:cubicBezTo>
                  <a:cubicBezTo>
                    <a:pt x="3680" y="697"/>
                    <a:pt x="3855" y="929"/>
                    <a:pt x="3855" y="1169"/>
                  </a:cubicBezTo>
                  <a:cubicBezTo>
                    <a:pt x="3855" y="1409"/>
                    <a:pt x="3678" y="1642"/>
                    <a:pt x="3359" y="1826"/>
                  </a:cubicBezTo>
                  <a:cubicBezTo>
                    <a:pt x="3007" y="2031"/>
                    <a:pt x="2533" y="2142"/>
                    <a:pt x="2025" y="2142"/>
                  </a:cubicBezTo>
                  <a:cubicBezTo>
                    <a:pt x="1519" y="2142"/>
                    <a:pt x="1045" y="2031"/>
                    <a:pt x="691" y="1826"/>
                  </a:cubicBezTo>
                  <a:cubicBezTo>
                    <a:pt x="372" y="1642"/>
                    <a:pt x="197" y="1409"/>
                    <a:pt x="197" y="1169"/>
                  </a:cubicBezTo>
                  <a:cubicBezTo>
                    <a:pt x="197" y="929"/>
                    <a:pt x="372" y="697"/>
                    <a:pt x="691" y="512"/>
                  </a:cubicBezTo>
                  <a:cubicBezTo>
                    <a:pt x="1045" y="308"/>
                    <a:pt x="1519" y="196"/>
                    <a:pt x="2025" y="196"/>
                  </a:cubicBezTo>
                  <a:close/>
                  <a:moveTo>
                    <a:pt x="2025" y="0"/>
                  </a:moveTo>
                  <a:cubicBezTo>
                    <a:pt x="1507" y="0"/>
                    <a:pt x="989" y="114"/>
                    <a:pt x="594" y="343"/>
                  </a:cubicBezTo>
                  <a:cubicBezTo>
                    <a:pt x="198" y="570"/>
                    <a:pt x="1" y="871"/>
                    <a:pt x="1" y="1169"/>
                  </a:cubicBezTo>
                  <a:lnTo>
                    <a:pt x="1" y="1720"/>
                  </a:lnTo>
                  <a:cubicBezTo>
                    <a:pt x="1" y="2019"/>
                    <a:pt x="198" y="2319"/>
                    <a:pt x="594" y="2547"/>
                  </a:cubicBezTo>
                  <a:cubicBezTo>
                    <a:pt x="989" y="2775"/>
                    <a:pt x="1507" y="2890"/>
                    <a:pt x="2025" y="2890"/>
                  </a:cubicBezTo>
                  <a:cubicBezTo>
                    <a:pt x="2543" y="2890"/>
                    <a:pt x="3062" y="2775"/>
                    <a:pt x="3458" y="2547"/>
                  </a:cubicBezTo>
                  <a:cubicBezTo>
                    <a:pt x="3852" y="2319"/>
                    <a:pt x="4051" y="2019"/>
                    <a:pt x="4051" y="1720"/>
                  </a:cubicBezTo>
                  <a:lnTo>
                    <a:pt x="4051" y="1169"/>
                  </a:lnTo>
                  <a:cubicBezTo>
                    <a:pt x="4051" y="871"/>
                    <a:pt x="3852" y="570"/>
                    <a:pt x="3458" y="343"/>
                  </a:cubicBezTo>
                  <a:cubicBezTo>
                    <a:pt x="3062" y="114"/>
                    <a:pt x="2543" y="0"/>
                    <a:pt x="2025"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804;p51">
              <a:extLst>
                <a:ext uri="{FF2B5EF4-FFF2-40B4-BE49-F238E27FC236}">
                  <a16:creationId xmlns:a16="http://schemas.microsoft.com/office/drawing/2014/main" id="{8F8FE61D-6924-6F46-ABD9-35C6B2C581EA}"/>
                </a:ext>
              </a:extLst>
            </p:cNvPr>
            <p:cNvSpPr/>
            <p:nvPr/>
          </p:nvSpPr>
          <p:spPr>
            <a:xfrm>
              <a:off x="1683406" y="2240404"/>
              <a:ext cx="555377" cy="292048"/>
            </a:xfrm>
            <a:custGeom>
              <a:avLst/>
              <a:gdLst/>
              <a:ahLst/>
              <a:cxnLst/>
              <a:rect l="l" t="t" r="r" b="b"/>
              <a:pathLst>
                <a:path w="4448" h="2339" extrusionOk="0">
                  <a:moveTo>
                    <a:pt x="2223" y="196"/>
                  </a:moveTo>
                  <a:cubicBezTo>
                    <a:pt x="2731" y="196"/>
                    <a:pt x="3205" y="308"/>
                    <a:pt x="3557" y="512"/>
                  </a:cubicBezTo>
                  <a:cubicBezTo>
                    <a:pt x="3878" y="697"/>
                    <a:pt x="4053" y="929"/>
                    <a:pt x="4053" y="1169"/>
                  </a:cubicBezTo>
                  <a:cubicBezTo>
                    <a:pt x="4053" y="1409"/>
                    <a:pt x="3878" y="1642"/>
                    <a:pt x="3557" y="1826"/>
                  </a:cubicBezTo>
                  <a:cubicBezTo>
                    <a:pt x="3205" y="2031"/>
                    <a:pt x="2731" y="2142"/>
                    <a:pt x="2223" y="2142"/>
                  </a:cubicBezTo>
                  <a:cubicBezTo>
                    <a:pt x="1717" y="2142"/>
                    <a:pt x="1243" y="2031"/>
                    <a:pt x="890" y="1826"/>
                  </a:cubicBezTo>
                  <a:cubicBezTo>
                    <a:pt x="570" y="1642"/>
                    <a:pt x="395" y="1409"/>
                    <a:pt x="395" y="1169"/>
                  </a:cubicBezTo>
                  <a:cubicBezTo>
                    <a:pt x="395" y="930"/>
                    <a:pt x="570" y="697"/>
                    <a:pt x="890" y="512"/>
                  </a:cubicBezTo>
                  <a:cubicBezTo>
                    <a:pt x="1243" y="308"/>
                    <a:pt x="1717" y="196"/>
                    <a:pt x="2223" y="196"/>
                  </a:cubicBezTo>
                  <a:close/>
                  <a:moveTo>
                    <a:pt x="2224" y="0"/>
                  </a:moveTo>
                  <a:cubicBezTo>
                    <a:pt x="1706" y="0"/>
                    <a:pt x="1188" y="114"/>
                    <a:pt x="792" y="343"/>
                  </a:cubicBezTo>
                  <a:cubicBezTo>
                    <a:pt x="2" y="800"/>
                    <a:pt x="0" y="1539"/>
                    <a:pt x="792" y="1996"/>
                  </a:cubicBezTo>
                  <a:cubicBezTo>
                    <a:pt x="1187" y="2224"/>
                    <a:pt x="1705" y="2338"/>
                    <a:pt x="2224" y="2338"/>
                  </a:cubicBezTo>
                  <a:cubicBezTo>
                    <a:pt x="2742" y="2338"/>
                    <a:pt x="3261" y="2224"/>
                    <a:pt x="3656" y="1996"/>
                  </a:cubicBezTo>
                  <a:cubicBezTo>
                    <a:pt x="4447" y="1539"/>
                    <a:pt x="4446" y="800"/>
                    <a:pt x="3656" y="343"/>
                  </a:cubicBezTo>
                  <a:cubicBezTo>
                    <a:pt x="3261" y="114"/>
                    <a:pt x="2743" y="0"/>
                    <a:pt x="2224" y="0"/>
                  </a:cubicBezTo>
                  <a:close/>
                </a:path>
              </a:pathLst>
            </a:custGeom>
            <a:solidFill>
              <a:srgbClr val="FFFFFF">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05;p51">
              <a:extLst>
                <a:ext uri="{FF2B5EF4-FFF2-40B4-BE49-F238E27FC236}">
                  <a16:creationId xmlns:a16="http://schemas.microsoft.com/office/drawing/2014/main" id="{4FA8F864-BFBD-384F-ADE2-839405F27FFD}"/>
                </a:ext>
              </a:extLst>
            </p:cNvPr>
            <p:cNvSpPr/>
            <p:nvPr/>
          </p:nvSpPr>
          <p:spPr>
            <a:xfrm>
              <a:off x="1732600" y="2264876"/>
              <a:ext cx="456988" cy="155950"/>
            </a:xfrm>
            <a:custGeom>
              <a:avLst/>
              <a:gdLst/>
              <a:ahLst/>
              <a:cxnLst/>
              <a:rect l="l" t="t" r="r" b="b"/>
              <a:pathLst>
                <a:path w="3660" h="1249" extrusionOk="0">
                  <a:moveTo>
                    <a:pt x="1831" y="0"/>
                  </a:moveTo>
                  <a:cubicBezTo>
                    <a:pt x="1323" y="0"/>
                    <a:pt x="849" y="112"/>
                    <a:pt x="496" y="316"/>
                  </a:cubicBezTo>
                  <a:cubicBezTo>
                    <a:pt x="176" y="501"/>
                    <a:pt x="1" y="736"/>
                    <a:pt x="1" y="973"/>
                  </a:cubicBezTo>
                  <a:cubicBezTo>
                    <a:pt x="1" y="1071"/>
                    <a:pt x="28" y="1166"/>
                    <a:pt x="79" y="1249"/>
                  </a:cubicBezTo>
                  <a:cubicBezTo>
                    <a:pt x="160" y="1110"/>
                    <a:pt x="301" y="979"/>
                    <a:pt x="496" y="868"/>
                  </a:cubicBezTo>
                  <a:cubicBezTo>
                    <a:pt x="849" y="664"/>
                    <a:pt x="1323" y="551"/>
                    <a:pt x="1831" y="551"/>
                  </a:cubicBezTo>
                  <a:cubicBezTo>
                    <a:pt x="2338" y="551"/>
                    <a:pt x="2811" y="664"/>
                    <a:pt x="3163" y="868"/>
                  </a:cubicBezTo>
                  <a:cubicBezTo>
                    <a:pt x="3359" y="981"/>
                    <a:pt x="3500" y="1111"/>
                    <a:pt x="3581" y="1249"/>
                  </a:cubicBezTo>
                  <a:cubicBezTo>
                    <a:pt x="3632" y="1166"/>
                    <a:pt x="3658" y="1071"/>
                    <a:pt x="3659" y="973"/>
                  </a:cubicBezTo>
                  <a:cubicBezTo>
                    <a:pt x="3659" y="734"/>
                    <a:pt x="3484" y="501"/>
                    <a:pt x="3165" y="316"/>
                  </a:cubicBezTo>
                  <a:cubicBezTo>
                    <a:pt x="2811" y="112"/>
                    <a:pt x="2337" y="0"/>
                    <a:pt x="183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06;p51">
              <a:extLst>
                <a:ext uri="{FF2B5EF4-FFF2-40B4-BE49-F238E27FC236}">
                  <a16:creationId xmlns:a16="http://schemas.microsoft.com/office/drawing/2014/main" id="{05B8BB33-DD71-EE4B-9545-CD4F8C814522}"/>
                </a:ext>
              </a:extLst>
            </p:cNvPr>
            <p:cNvSpPr/>
            <p:nvPr/>
          </p:nvSpPr>
          <p:spPr>
            <a:xfrm>
              <a:off x="1732600" y="2264876"/>
              <a:ext cx="456988" cy="155950"/>
            </a:xfrm>
            <a:custGeom>
              <a:avLst/>
              <a:gdLst/>
              <a:ahLst/>
              <a:cxnLst/>
              <a:rect l="l" t="t" r="r" b="b"/>
              <a:pathLst>
                <a:path w="3660" h="1249" extrusionOk="0">
                  <a:moveTo>
                    <a:pt x="1831" y="0"/>
                  </a:moveTo>
                  <a:cubicBezTo>
                    <a:pt x="1323" y="0"/>
                    <a:pt x="849" y="112"/>
                    <a:pt x="496" y="316"/>
                  </a:cubicBezTo>
                  <a:cubicBezTo>
                    <a:pt x="176" y="501"/>
                    <a:pt x="1" y="736"/>
                    <a:pt x="1" y="973"/>
                  </a:cubicBezTo>
                  <a:cubicBezTo>
                    <a:pt x="1" y="1071"/>
                    <a:pt x="28" y="1166"/>
                    <a:pt x="79" y="1249"/>
                  </a:cubicBezTo>
                  <a:cubicBezTo>
                    <a:pt x="160" y="1110"/>
                    <a:pt x="301" y="979"/>
                    <a:pt x="496" y="868"/>
                  </a:cubicBezTo>
                  <a:cubicBezTo>
                    <a:pt x="849" y="664"/>
                    <a:pt x="1323" y="551"/>
                    <a:pt x="1831" y="551"/>
                  </a:cubicBezTo>
                  <a:cubicBezTo>
                    <a:pt x="2338" y="551"/>
                    <a:pt x="2811" y="664"/>
                    <a:pt x="3163" y="868"/>
                  </a:cubicBezTo>
                  <a:cubicBezTo>
                    <a:pt x="3359" y="981"/>
                    <a:pt x="3500" y="1111"/>
                    <a:pt x="3581" y="1249"/>
                  </a:cubicBezTo>
                  <a:cubicBezTo>
                    <a:pt x="3632" y="1166"/>
                    <a:pt x="3658" y="1071"/>
                    <a:pt x="3659" y="973"/>
                  </a:cubicBezTo>
                  <a:cubicBezTo>
                    <a:pt x="3659" y="734"/>
                    <a:pt x="3484" y="501"/>
                    <a:pt x="3165" y="316"/>
                  </a:cubicBezTo>
                  <a:cubicBezTo>
                    <a:pt x="2811" y="112"/>
                    <a:pt x="2337" y="0"/>
                    <a:pt x="183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07;p51">
              <a:extLst>
                <a:ext uri="{FF2B5EF4-FFF2-40B4-BE49-F238E27FC236}">
                  <a16:creationId xmlns:a16="http://schemas.microsoft.com/office/drawing/2014/main" id="{78A94926-89FB-F64E-A08A-A9CD7FBE061F}"/>
                </a:ext>
              </a:extLst>
            </p:cNvPr>
            <p:cNvSpPr/>
            <p:nvPr/>
          </p:nvSpPr>
          <p:spPr>
            <a:xfrm>
              <a:off x="1734598" y="2295966"/>
              <a:ext cx="452742" cy="212012"/>
            </a:xfrm>
            <a:custGeom>
              <a:avLst/>
              <a:gdLst/>
              <a:ahLst/>
              <a:cxnLst/>
              <a:rect l="l" t="t" r="r" b="b"/>
              <a:pathLst>
                <a:path w="3626" h="1698" extrusionOk="0">
                  <a:moveTo>
                    <a:pt x="1813" y="1"/>
                  </a:moveTo>
                  <a:cubicBezTo>
                    <a:pt x="1307" y="1"/>
                    <a:pt x="833" y="112"/>
                    <a:pt x="479" y="317"/>
                  </a:cubicBezTo>
                  <a:cubicBezTo>
                    <a:pt x="217" y="469"/>
                    <a:pt x="50" y="655"/>
                    <a:pt x="0" y="849"/>
                  </a:cubicBezTo>
                  <a:cubicBezTo>
                    <a:pt x="50" y="1043"/>
                    <a:pt x="215" y="1229"/>
                    <a:pt x="479" y="1381"/>
                  </a:cubicBezTo>
                  <a:cubicBezTo>
                    <a:pt x="833" y="1586"/>
                    <a:pt x="1306" y="1697"/>
                    <a:pt x="1813" y="1697"/>
                  </a:cubicBezTo>
                  <a:cubicBezTo>
                    <a:pt x="2321" y="1697"/>
                    <a:pt x="2795" y="1586"/>
                    <a:pt x="3147" y="1381"/>
                  </a:cubicBezTo>
                  <a:cubicBezTo>
                    <a:pt x="3411" y="1230"/>
                    <a:pt x="3576" y="1043"/>
                    <a:pt x="3626" y="849"/>
                  </a:cubicBezTo>
                  <a:cubicBezTo>
                    <a:pt x="3576" y="655"/>
                    <a:pt x="3411" y="469"/>
                    <a:pt x="3147" y="317"/>
                  </a:cubicBezTo>
                  <a:cubicBezTo>
                    <a:pt x="2795" y="112"/>
                    <a:pt x="2321" y="1"/>
                    <a:pt x="1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08;p51">
              <a:extLst>
                <a:ext uri="{FF2B5EF4-FFF2-40B4-BE49-F238E27FC236}">
                  <a16:creationId xmlns:a16="http://schemas.microsoft.com/office/drawing/2014/main" id="{C756CFD9-1F1C-D94C-A522-100C9013E87C}"/>
                </a:ext>
              </a:extLst>
            </p:cNvPr>
            <p:cNvSpPr/>
            <p:nvPr/>
          </p:nvSpPr>
          <p:spPr>
            <a:xfrm>
              <a:off x="1707753" y="2363765"/>
              <a:ext cx="193658" cy="233488"/>
            </a:xfrm>
            <a:custGeom>
              <a:avLst/>
              <a:gdLst/>
              <a:ahLst/>
              <a:cxnLst/>
              <a:rect l="l" t="t" r="r" b="b"/>
              <a:pathLst>
                <a:path w="1551" h="1870" extrusionOk="0">
                  <a:moveTo>
                    <a:pt x="27" y="0"/>
                  </a:moveTo>
                  <a:lnTo>
                    <a:pt x="27" y="0"/>
                  </a:lnTo>
                  <a:cubicBezTo>
                    <a:pt x="8" y="71"/>
                    <a:pt x="0" y="142"/>
                    <a:pt x="4" y="214"/>
                  </a:cubicBezTo>
                  <a:lnTo>
                    <a:pt x="4" y="214"/>
                  </a:lnTo>
                  <a:lnTo>
                    <a:pt x="4" y="181"/>
                  </a:lnTo>
                  <a:cubicBezTo>
                    <a:pt x="4" y="120"/>
                    <a:pt x="11" y="60"/>
                    <a:pt x="27" y="0"/>
                  </a:cubicBezTo>
                  <a:close/>
                  <a:moveTo>
                    <a:pt x="4" y="214"/>
                  </a:moveTo>
                  <a:lnTo>
                    <a:pt x="4" y="732"/>
                  </a:lnTo>
                  <a:cubicBezTo>
                    <a:pt x="4" y="1031"/>
                    <a:pt x="201" y="1331"/>
                    <a:pt x="597" y="1559"/>
                  </a:cubicBezTo>
                  <a:cubicBezTo>
                    <a:pt x="869" y="1717"/>
                    <a:pt x="1202" y="1820"/>
                    <a:pt x="1551" y="1869"/>
                  </a:cubicBezTo>
                  <a:lnTo>
                    <a:pt x="1551" y="1318"/>
                  </a:lnTo>
                  <a:cubicBezTo>
                    <a:pt x="1202" y="1269"/>
                    <a:pt x="869" y="1166"/>
                    <a:pt x="597" y="1008"/>
                  </a:cubicBezTo>
                  <a:cubicBezTo>
                    <a:pt x="216" y="787"/>
                    <a:pt x="18" y="501"/>
                    <a:pt x="4" y="214"/>
                  </a:cubicBezTo>
                  <a:close/>
                </a:path>
              </a:pathLst>
            </a:custGeom>
            <a:solidFill>
              <a:srgbClr val="595959">
                <a:alpha val="30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809;p51">
              <a:extLst>
                <a:ext uri="{FF2B5EF4-FFF2-40B4-BE49-F238E27FC236}">
                  <a16:creationId xmlns:a16="http://schemas.microsoft.com/office/drawing/2014/main" id="{6AD9EC2E-D313-0444-A7E6-A098D99830B5}"/>
                </a:ext>
              </a:extLst>
            </p:cNvPr>
            <p:cNvSpPr/>
            <p:nvPr/>
          </p:nvSpPr>
          <p:spPr>
            <a:xfrm>
              <a:off x="930750" y="2654314"/>
              <a:ext cx="2155333" cy="1052320"/>
            </a:xfrm>
            <a:custGeom>
              <a:avLst/>
              <a:gdLst/>
              <a:ahLst/>
              <a:cxnLst/>
              <a:rect l="l" t="t" r="r" b="b"/>
              <a:pathLst>
                <a:path w="17262" h="8428" extrusionOk="0">
                  <a:moveTo>
                    <a:pt x="8630" y="1"/>
                  </a:moveTo>
                  <a:cubicBezTo>
                    <a:pt x="6618" y="1"/>
                    <a:pt x="4607" y="412"/>
                    <a:pt x="3071" y="1234"/>
                  </a:cubicBezTo>
                  <a:cubicBezTo>
                    <a:pt x="0" y="2880"/>
                    <a:pt x="2" y="5547"/>
                    <a:pt x="3071" y="7193"/>
                  </a:cubicBezTo>
                  <a:cubicBezTo>
                    <a:pt x="4607" y="8016"/>
                    <a:pt x="6619" y="8427"/>
                    <a:pt x="8632" y="8427"/>
                  </a:cubicBezTo>
                  <a:cubicBezTo>
                    <a:pt x="10644" y="8427"/>
                    <a:pt x="12656" y="8016"/>
                    <a:pt x="14191" y="7193"/>
                  </a:cubicBezTo>
                  <a:cubicBezTo>
                    <a:pt x="17262" y="5547"/>
                    <a:pt x="17262" y="2879"/>
                    <a:pt x="14191" y="1234"/>
                  </a:cubicBezTo>
                  <a:cubicBezTo>
                    <a:pt x="12655" y="412"/>
                    <a:pt x="10643" y="1"/>
                    <a:pt x="8630" y="1"/>
                  </a:cubicBezTo>
                  <a:close/>
                </a:path>
              </a:pathLst>
            </a:cu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10;p51">
              <a:extLst>
                <a:ext uri="{FF2B5EF4-FFF2-40B4-BE49-F238E27FC236}">
                  <a16:creationId xmlns:a16="http://schemas.microsoft.com/office/drawing/2014/main" id="{26AC683A-AD93-D747-948B-51CDEEB0A9B3}"/>
                </a:ext>
              </a:extLst>
            </p:cNvPr>
            <p:cNvSpPr/>
            <p:nvPr/>
          </p:nvSpPr>
          <p:spPr>
            <a:xfrm>
              <a:off x="1096939" y="2837733"/>
              <a:ext cx="634289" cy="382196"/>
            </a:xfrm>
            <a:custGeom>
              <a:avLst/>
              <a:gdLst/>
              <a:ahLst/>
              <a:cxnLst/>
              <a:rect l="l" t="t" r="r" b="b"/>
              <a:pathLst>
                <a:path w="5080" h="3061" extrusionOk="0">
                  <a:moveTo>
                    <a:pt x="2650" y="0"/>
                  </a:moveTo>
                  <a:lnTo>
                    <a:pt x="0" y="1530"/>
                  </a:lnTo>
                  <a:lnTo>
                    <a:pt x="0" y="1658"/>
                  </a:lnTo>
                  <a:lnTo>
                    <a:pt x="2429" y="3060"/>
                  </a:lnTo>
                  <a:lnTo>
                    <a:pt x="5080" y="1530"/>
                  </a:lnTo>
                  <a:lnTo>
                    <a:pt x="5080" y="1403"/>
                  </a:lnTo>
                  <a:lnTo>
                    <a:pt x="26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11;p51">
              <a:extLst>
                <a:ext uri="{FF2B5EF4-FFF2-40B4-BE49-F238E27FC236}">
                  <a16:creationId xmlns:a16="http://schemas.microsoft.com/office/drawing/2014/main" id="{72F4557D-4833-C84F-8C4C-6A2A73F76362}"/>
                </a:ext>
              </a:extLst>
            </p:cNvPr>
            <p:cNvSpPr/>
            <p:nvPr/>
          </p:nvSpPr>
          <p:spPr>
            <a:xfrm>
              <a:off x="1096939" y="3028768"/>
              <a:ext cx="303410" cy="191161"/>
            </a:xfrm>
            <a:custGeom>
              <a:avLst/>
              <a:gdLst/>
              <a:ahLst/>
              <a:cxnLst/>
              <a:rect l="l" t="t" r="r" b="b"/>
              <a:pathLst>
                <a:path w="2430" h="1531" extrusionOk="0">
                  <a:moveTo>
                    <a:pt x="0" y="0"/>
                  </a:moveTo>
                  <a:lnTo>
                    <a:pt x="0" y="128"/>
                  </a:lnTo>
                  <a:lnTo>
                    <a:pt x="2429" y="1530"/>
                  </a:lnTo>
                  <a:lnTo>
                    <a:pt x="2429" y="1402"/>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12;p51">
              <a:extLst>
                <a:ext uri="{FF2B5EF4-FFF2-40B4-BE49-F238E27FC236}">
                  <a16:creationId xmlns:a16="http://schemas.microsoft.com/office/drawing/2014/main" id="{965D8C13-C645-F946-BF7D-8B97EB5ADCB0}"/>
                </a:ext>
              </a:extLst>
            </p:cNvPr>
            <p:cNvSpPr/>
            <p:nvPr/>
          </p:nvSpPr>
          <p:spPr>
            <a:xfrm>
              <a:off x="1400223" y="3012786"/>
              <a:ext cx="331004" cy="207143"/>
            </a:xfrm>
            <a:custGeom>
              <a:avLst/>
              <a:gdLst/>
              <a:ahLst/>
              <a:cxnLst/>
              <a:rect l="l" t="t" r="r" b="b"/>
              <a:pathLst>
                <a:path w="2651" h="1659" extrusionOk="0">
                  <a:moveTo>
                    <a:pt x="2651" y="1"/>
                  </a:moveTo>
                  <a:lnTo>
                    <a:pt x="0" y="1530"/>
                  </a:lnTo>
                  <a:lnTo>
                    <a:pt x="0" y="1658"/>
                  </a:lnTo>
                  <a:lnTo>
                    <a:pt x="2651" y="128"/>
                  </a:lnTo>
                  <a:lnTo>
                    <a:pt x="26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813;p51">
              <a:extLst>
                <a:ext uri="{FF2B5EF4-FFF2-40B4-BE49-F238E27FC236}">
                  <a16:creationId xmlns:a16="http://schemas.microsoft.com/office/drawing/2014/main" id="{4AEC1D1B-0084-374C-A766-8A3070753C82}"/>
                </a:ext>
              </a:extLst>
            </p:cNvPr>
            <p:cNvSpPr/>
            <p:nvPr/>
          </p:nvSpPr>
          <p:spPr>
            <a:xfrm>
              <a:off x="1687027" y="2953727"/>
              <a:ext cx="15233" cy="26970"/>
            </a:xfrm>
            <a:custGeom>
              <a:avLst/>
              <a:gdLst/>
              <a:ahLst/>
              <a:cxnLst/>
              <a:rect l="l" t="t" r="r" b="b"/>
              <a:pathLst>
                <a:path w="122" h="216" extrusionOk="0">
                  <a:moveTo>
                    <a:pt x="105" y="1"/>
                  </a:moveTo>
                  <a:lnTo>
                    <a:pt x="0" y="207"/>
                  </a:lnTo>
                  <a:lnTo>
                    <a:pt x="18" y="215"/>
                  </a:lnTo>
                  <a:lnTo>
                    <a:pt x="122" y="10"/>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814;p51">
              <a:extLst>
                <a:ext uri="{FF2B5EF4-FFF2-40B4-BE49-F238E27FC236}">
                  <a16:creationId xmlns:a16="http://schemas.microsoft.com/office/drawing/2014/main" id="{8409FCEB-DE3F-0644-95F7-0475D66C03DC}"/>
                </a:ext>
              </a:extLst>
            </p:cNvPr>
            <p:cNvSpPr/>
            <p:nvPr/>
          </p:nvSpPr>
          <p:spPr>
            <a:xfrm>
              <a:off x="1675040" y="2951979"/>
              <a:ext cx="14983" cy="21975"/>
            </a:xfrm>
            <a:custGeom>
              <a:avLst/>
              <a:gdLst/>
              <a:ahLst/>
              <a:cxnLst/>
              <a:rect l="l" t="t" r="r" b="b"/>
              <a:pathLst>
                <a:path w="120" h="176" extrusionOk="0">
                  <a:moveTo>
                    <a:pt x="16" y="0"/>
                  </a:moveTo>
                  <a:lnTo>
                    <a:pt x="0" y="11"/>
                  </a:lnTo>
                  <a:lnTo>
                    <a:pt x="103" y="176"/>
                  </a:lnTo>
                  <a:lnTo>
                    <a:pt x="119" y="166"/>
                  </a:lnTo>
                  <a:lnTo>
                    <a:pt x="1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815;p51">
              <a:extLst>
                <a:ext uri="{FF2B5EF4-FFF2-40B4-BE49-F238E27FC236}">
                  <a16:creationId xmlns:a16="http://schemas.microsoft.com/office/drawing/2014/main" id="{541E5F07-E527-3A48-B5EE-0682A82300CE}"/>
                </a:ext>
              </a:extLst>
            </p:cNvPr>
            <p:cNvSpPr/>
            <p:nvPr/>
          </p:nvSpPr>
          <p:spPr>
            <a:xfrm>
              <a:off x="1687651" y="2950856"/>
              <a:ext cx="4120" cy="63429"/>
            </a:xfrm>
            <a:custGeom>
              <a:avLst/>
              <a:gdLst/>
              <a:ahLst/>
              <a:cxnLst/>
              <a:rect l="l" t="t" r="r" b="b"/>
              <a:pathLst>
                <a:path w="33" h="508" extrusionOk="0">
                  <a:moveTo>
                    <a:pt x="1" y="1"/>
                  </a:moveTo>
                  <a:lnTo>
                    <a:pt x="1" y="498"/>
                  </a:lnTo>
                  <a:cubicBezTo>
                    <a:pt x="1" y="501"/>
                    <a:pt x="4" y="504"/>
                    <a:pt x="5" y="505"/>
                  </a:cubicBezTo>
                  <a:cubicBezTo>
                    <a:pt x="9" y="507"/>
                    <a:pt x="13" y="507"/>
                    <a:pt x="17" y="507"/>
                  </a:cubicBezTo>
                  <a:cubicBezTo>
                    <a:pt x="21" y="507"/>
                    <a:pt x="25" y="507"/>
                    <a:pt x="28" y="505"/>
                  </a:cubicBezTo>
                  <a:cubicBezTo>
                    <a:pt x="31" y="504"/>
                    <a:pt x="33" y="501"/>
                    <a:pt x="33" y="498"/>
                  </a:cubicBezTo>
                  <a:lnTo>
                    <a:pt x="3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816;p51">
              <a:extLst>
                <a:ext uri="{FF2B5EF4-FFF2-40B4-BE49-F238E27FC236}">
                  <a16:creationId xmlns:a16="http://schemas.microsoft.com/office/drawing/2014/main" id="{012BC698-4F65-234D-B151-5496CE564A6B}"/>
                </a:ext>
              </a:extLst>
            </p:cNvPr>
            <p:cNvSpPr/>
            <p:nvPr/>
          </p:nvSpPr>
          <p:spPr>
            <a:xfrm>
              <a:off x="1671169" y="2902660"/>
              <a:ext cx="67549" cy="57935"/>
            </a:xfrm>
            <a:custGeom>
              <a:avLst/>
              <a:gdLst/>
              <a:ahLst/>
              <a:cxnLst/>
              <a:rect l="l" t="t" r="r" b="b"/>
              <a:pathLst>
                <a:path w="541" h="464" extrusionOk="0">
                  <a:moveTo>
                    <a:pt x="310" y="1"/>
                  </a:moveTo>
                  <a:cubicBezTo>
                    <a:pt x="104" y="1"/>
                    <a:pt x="1" y="250"/>
                    <a:pt x="146" y="395"/>
                  </a:cubicBezTo>
                  <a:cubicBezTo>
                    <a:pt x="193" y="442"/>
                    <a:pt x="251" y="463"/>
                    <a:pt x="307" y="463"/>
                  </a:cubicBezTo>
                  <a:cubicBezTo>
                    <a:pt x="426" y="463"/>
                    <a:pt x="540" y="371"/>
                    <a:pt x="540" y="233"/>
                  </a:cubicBezTo>
                  <a:cubicBezTo>
                    <a:pt x="540" y="105"/>
                    <a:pt x="436" y="1"/>
                    <a:pt x="31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817;p51">
              <a:extLst>
                <a:ext uri="{FF2B5EF4-FFF2-40B4-BE49-F238E27FC236}">
                  <a16:creationId xmlns:a16="http://schemas.microsoft.com/office/drawing/2014/main" id="{BFD9AA60-1408-644E-9EC4-DAAC80E98444}"/>
                </a:ext>
              </a:extLst>
            </p:cNvPr>
            <p:cNvSpPr/>
            <p:nvPr/>
          </p:nvSpPr>
          <p:spPr>
            <a:xfrm>
              <a:off x="1678037" y="2902660"/>
              <a:ext cx="54189" cy="57935"/>
            </a:xfrm>
            <a:custGeom>
              <a:avLst/>
              <a:gdLst/>
              <a:ahLst/>
              <a:cxnLst/>
              <a:rect l="l" t="t" r="r" b="b"/>
              <a:pathLst>
                <a:path w="434" h="464" extrusionOk="0">
                  <a:moveTo>
                    <a:pt x="255" y="1"/>
                  </a:moveTo>
                  <a:cubicBezTo>
                    <a:pt x="120" y="1"/>
                    <a:pt x="0" y="123"/>
                    <a:pt x="29" y="274"/>
                  </a:cubicBezTo>
                  <a:cubicBezTo>
                    <a:pt x="50" y="393"/>
                    <a:pt x="153" y="463"/>
                    <a:pt x="257" y="463"/>
                  </a:cubicBezTo>
                  <a:cubicBezTo>
                    <a:pt x="321" y="463"/>
                    <a:pt x="386" y="437"/>
                    <a:pt x="433" y="379"/>
                  </a:cubicBezTo>
                  <a:lnTo>
                    <a:pt x="433" y="379"/>
                  </a:lnTo>
                  <a:cubicBezTo>
                    <a:pt x="427" y="381"/>
                    <a:pt x="421" y="382"/>
                    <a:pt x="415" y="382"/>
                  </a:cubicBezTo>
                  <a:cubicBezTo>
                    <a:pt x="352" y="382"/>
                    <a:pt x="291" y="285"/>
                    <a:pt x="327" y="174"/>
                  </a:cubicBezTo>
                  <a:cubicBezTo>
                    <a:pt x="358" y="79"/>
                    <a:pt x="390" y="43"/>
                    <a:pt x="369" y="31"/>
                  </a:cubicBezTo>
                  <a:cubicBezTo>
                    <a:pt x="332" y="10"/>
                    <a:pt x="293" y="1"/>
                    <a:pt x="25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818;p51">
              <a:extLst>
                <a:ext uri="{FF2B5EF4-FFF2-40B4-BE49-F238E27FC236}">
                  <a16:creationId xmlns:a16="http://schemas.microsoft.com/office/drawing/2014/main" id="{B43E911A-290F-CE46-AA27-95126C2893C1}"/>
                </a:ext>
              </a:extLst>
            </p:cNvPr>
            <p:cNvSpPr/>
            <p:nvPr/>
          </p:nvSpPr>
          <p:spPr>
            <a:xfrm>
              <a:off x="1636958" y="2919391"/>
              <a:ext cx="47821" cy="40954"/>
            </a:xfrm>
            <a:custGeom>
              <a:avLst/>
              <a:gdLst/>
              <a:ahLst/>
              <a:cxnLst/>
              <a:rect l="l" t="t" r="r" b="b"/>
              <a:pathLst>
                <a:path w="383" h="328" extrusionOk="0">
                  <a:moveTo>
                    <a:pt x="218" y="0"/>
                  </a:moveTo>
                  <a:cubicBezTo>
                    <a:pt x="73" y="0"/>
                    <a:pt x="1" y="176"/>
                    <a:pt x="102" y="279"/>
                  </a:cubicBezTo>
                  <a:cubicBezTo>
                    <a:pt x="136" y="312"/>
                    <a:pt x="177" y="327"/>
                    <a:pt x="217" y="327"/>
                  </a:cubicBezTo>
                  <a:cubicBezTo>
                    <a:pt x="301" y="327"/>
                    <a:pt x="382" y="262"/>
                    <a:pt x="382" y="164"/>
                  </a:cubicBezTo>
                  <a:cubicBezTo>
                    <a:pt x="382" y="73"/>
                    <a:pt x="308" y="0"/>
                    <a:pt x="21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819;p51">
              <a:extLst>
                <a:ext uri="{FF2B5EF4-FFF2-40B4-BE49-F238E27FC236}">
                  <a16:creationId xmlns:a16="http://schemas.microsoft.com/office/drawing/2014/main" id="{DF2605D1-16B5-7F47-B22D-C63208801829}"/>
                </a:ext>
              </a:extLst>
            </p:cNvPr>
            <p:cNvSpPr/>
            <p:nvPr/>
          </p:nvSpPr>
          <p:spPr>
            <a:xfrm>
              <a:off x="1646822" y="2919516"/>
              <a:ext cx="43077" cy="40829"/>
            </a:xfrm>
            <a:custGeom>
              <a:avLst/>
              <a:gdLst/>
              <a:ahLst/>
              <a:cxnLst/>
              <a:rect l="l" t="t" r="r" b="b"/>
              <a:pathLst>
                <a:path w="345" h="327" extrusionOk="0">
                  <a:moveTo>
                    <a:pt x="143" y="1"/>
                  </a:moveTo>
                  <a:cubicBezTo>
                    <a:pt x="142" y="1"/>
                    <a:pt x="141" y="1"/>
                    <a:pt x="141" y="1"/>
                  </a:cubicBezTo>
                  <a:cubicBezTo>
                    <a:pt x="106" y="1"/>
                    <a:pt x="73" y="11"/>
                    <a:pt x="45" y="31"/>
                  </a:cubicBezTo>
                  <a:cubicBezTo>
                    <a:pt x="41" y="130"/>
                    <a:pt x="125" y="227"/>
                    <a:pt x="102" y="259"/>
                  </a:cubicBezTo>
                  <a:cubicBezTo>
                    <a:pt x="93" y="271"/>
                    <a:pt x="80" y="276"/>
                    <a:pt x="65" y="276"/>
                  </a:cubicBezTo>
                  <a:cubicBezTo>
                    <a:pt x="41" y="276"/>
                    <a:pt x="13" y="262"/>
                    <a:pt x="0" y="244"/>
                  </a:cubicBezTo>
                  <a:lnTo>
                    <a:pt x="0" y="244"/>
                  </a:lnTo>
                  <a:cubicBezTo>
                    <a:pt x="31" y="299"/>
                    <a:pt x="87" y="327"/>
                    <a:pt x="142" y="327"/>
                  </a:cubicBezTo>
                  <a:cubicBezTo>
                    <a:pt x="197" y="327"/>
                    <a:pt x="252" y="299"/>
                    <a:pt x="283" y="244"/>
                  </a:cubicBezTo>
                  <a:cubicBezTo>
                    <a:pt x="345" y="136"/>
                    <a:pt x="266" y="1"/>
                    <a:pt x="14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820;p51">
              <a:extLst>
                <a:ext uri="{FF2B5EF4-FFF2-40B4-BE49-F238E27FC236}">
                  <a16:creationId xmlns:a16="http://schemas.microsoft.com/office/drawing/2014/main" id="{94C7097C-FDF8-3643-A741-91C73A80ECF6}"/>
                </a:ext>
              </a:extLst>
            </p:cNvPr>
            <p:cNvSpPr/>
            <p:nvPr/>
          </p:nvSpPr>
          <p:spPr>
            <a:xfrm>
              <a:off x="1652440" y="2880685"/>
              <a:ext cx="74541" cy="74541"/>
            </a:xfrm>
            <a:custGeom>
              <a:avLst/>
              <a:gdLst/>
              <a:ahLst/>
              <a:cxnLst/>
              <a:rect l="l" t="t" r="r" b="b"/>
              <a:pathLst>
                <a:path w="597" h="597" extrusionOk="0">
                  <a:moveTo>
                    <a:pt x="299" y="0"/>
                  </a:moveTo>
                  <a:cubicBezTo>
                    <a:pt x="134" y="0"/>
                    <a:pt x="0" y="133"/>
                    <a:pt x="0" y="299"/>
                  </a:cubicBezTo>
                  <a:cubicBezTo>
                    <a:pt x="0" y="463"/>
                    <a:pt x="134" y="596"/>
                    <a:pt x="299" y="596"/>
                  </a:cubicBezTo>
                  <a:cubicBezTo>
                    <a:pt x="463" y="596"/>
                    <a:pt x="596" y="463"/>
                    <a:pt x="596" y="299"/>
                  </a:cubicBezTo>
                  <a:cubicBezTo>
                    <a:pt x="596" y="133"/>
                    <a:pt x="463" y="0"/>
                    <a:pt x="29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821;p51">
              <a:extLst>
                <a:ext uri="{FF2B5EF4-FFF2-40B4-BE49-F238E27FC236}">
                  <a16:creationId xmlns:a16="http://schemas.microsoft.com/office/drawing/2014/main" id="{8E0A5A63-B42D-614C-BCAC-8D3128D5E1CA}"/>
                </a:ext>
              </a:extLst>
            </p:cNvPr>
            <p:cNvSpPr/>
            <p:nvPr/>
          </p:nvSpPr>
          <p:spPr>
            <a:xfrm>
              <a:off x="1645823" y="2885554"/>
              <a:ext cx="80160" cy="69672"/>
            </a:xfrm>
            <a:custGeom>
              <a:avLst/>
              <a:gdLst/>
              <a:ahLst/>
              <a:cxnLst/>
              <a:rect l="l" t="t" r="r" b="b"/>
              <a:pathLst>
                <a:path w="642" h="558" extrusionOk="0">
                  <a:moveTo>
                    <a:pt x="205" y="0"/>
                  </a:moveTo>
                  <a:cubicBezTo>
                    <a:pt x="18" y="106"/>
                    <a:pt x="1" y="369"/>
                    <a:pt x="172" y="498"/>
                  </a:cubicBezTo>
                  <a:cubicBezTo>
                    <a:pt x="227" y="539"/>
                    <a:pt x="289" y="557"/>
                    <a:pt x="351" y="557"/>
                  </a:cubicBezTo>
                  <a:cubicBezTo>
                    <a:pt x="482" y="557"/>
                    <a:pt x="608" y="470"/>
                    <a:pt x="642" y="328"/>
                  </a:cubicBezTo>
                  <a:lnTo>
                    <a:pt x="642" y="328"/>
                  </a:lnTo>
                  <a:cubicBezTo>
                    <a:pt x="585" y="387"/>
                    <a:pt x="507" y="421"/>
                    <a:pt x="424" y="421"/>
                  </a:cubicBezTo>
                  <a:cubicBezTo>
                    <a:pt x="401" y="427"/>
                    <a:pt x="379" y="430"/>
                    <a:pt x="357" y="430"/>
                  </a:cubicBezTo>
                  <a:cubicBezTo>
                    <a:pt x="146" y="430"/>
                    <a:pt x="25" y="153"/>
                    <a:pt x="20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822;p51">
              <a:extLst>
                <a:ext uri="{FF2B5EF4-FFF2-40B4-BE49-F238E27FC236}">
                  <a16:creationId xmlns:a16="http://schemas.microsoft.com/office/drawing/2014/main" id="{E75395A9-F165-A64F-8C84-1495C14EC82E}"/>
                </a:ext>
              </a:extLst>
            </p:cNvPr>
            <p:cNvSpPr/>
            <p:nvPr/>
          </p:nvSpPr>
          <p:spPr>
            <a:xfrm>
              <a:off x="1135645" y="2969585"/>
              <a:ext cx="15358" cy="26845"/>
            </a:xfrm>
            <a:custGeom>
              <a:avLst/>
              <a:gdLst/>
              <a:ahLst/>
              <a:cxnLst/>
              <a:rect l="l" t="t" r="r" b="b"/>
              <a:pathLst>
                <a:path w="123" h="215" extrusionOk="0">
                  <a:moveTo>
                    <a:pt x="105" y="0"/>
                  </a:moveTo>
                  <a:lnTo>
                    <a:pt x="1" y="206"/>
                  </a:lnTo>
                  <a:lnTo>
                    <a:pt x="18" y="215"/>
                  </a:lnTo>
                  <a:lnTo>
                    <a:pt x="122" y="9"/>
                  </a:lnTo>
                  <a:lnTo>
                    <a:pt x="10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823;p51">
              <a:extLst>
                <a:ext uri="{FF2B5EF4-FFF2-40B4-BE49-F238E27FC236}">
                  <a16:creationId xmlns:a16="http://schemas.microsoft.com/office/drawing/2014/main" id="{BC0966F5-40B9-764B-BCC2-FE1FB5203A32}"/>
                </a:ext>
              </a:extLst>
            </p:cNvPr>
            <p:cNvSpPr/>
            <p:nvPr/>
          </p:nvSpPr>
          <p:spPr>
            <a:xfrm>
              <a:off x="1123659" y="2967712"/>
              <a:ext cx="14983" cy="21975"/>
            </a:xfrm>
            <a:custGeom>
              <a:avLst/>
              <a:gdLst/>
              <a:ahLst/>
              <a:cxnLst/>
              <a:rect l="l" t="t" r="r" b="b"/>
              <a:pathLst>
                <a:path w="120" h="176" extrusionOk="0">
                  <a:moveTo>
                    <a:pt x="17" y="1"/>
                  </a:moveTo>
                  <a:lnTo>
                    <a:pt x="1" y="11"/>
                  </a:lnTo>
                  <a:lnTo>
                    <a:pt x="104" y="176"/>
                  </a:lnTo>
                  <a:lnTo>
                    <a:pt x="120" y="166"/>
                  </a:lnTo>
                  <a:lnTo>
                    <a:pt x="1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24;p51">
              <a:extLst>
                <a:ext uri="{FF2B5EF4-FFF2-40B4-BE49-F238E27FC236}">
                  <a16:creationId xmlns:a16="http://schemas.microsoft.com/office/drawing/2014/main" id="{13432D7B-3BB8-C645-96D3-B94A77E2A133}"/>
                </a:ext>
              </a:extLst>
            </p:cNvPr>
            <p:cNvSpPr/>
            <p:nvPr/>
          </p:nvSpPr>
          <p:spPr>
            <a:xfrm>
              <a:off x="1136394" y="2966838"/>
              <a:ext cx="4120" cy="63179"/>
            </a:xfrm>
            <a:custGeom>
              <a:avLst/>
              <a:gdLst/>
              <a:ahLst/>
              <a:cxnLst/>
              <a:rect l="l" t="t" r="r" b="b"/>
              <a:pathLst>
                <a:path w="33" h="506" extrusionOk="0">
                  <a:moveTo>
                    <a:pt x="0" y="0"/>
                  </a:moveTo>
                  <a:lnTo>
                    <a:pt x="0" y="496"/>
                  </a:lnTo>
                  <a:cubicBezTo>
                    <a:pt x="0" y="499"/>
                    <a:pt x="2" y="502"/>
                    <a:pt x="5" y="502"/>
                  </a:cubicBezTo>
                  <a:cubicBezTo>
                    <a:pt x="8" y="504"/>
                    <a:pt x="12" y="505"/>
                    <a:pt x="16" y="505"/>
                  </a:cubicBezTo>
                  <a:cubicBezTo>
                    <a:pt x="19" y="505"/>
                    <a:pt x="23" y="504"/>
                    <a:pt x="27" y="502"/>
                  </a:cubicBezTo>
                  <a:cubicBezTo>
                    <a:pt x="29" y="502"/>
                    <a:pt x="31" y="499"/>
                    <a:pt x="32" y="496"/>
                  </a:cubicBezTo>
                  <a:lnTo>
                    <a:pt x="3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825;p51">
              <a:extLst>
                <a:ext uri="{FF2B5EF4-FFF2-40B4-BE49-F238E27FC236}">
                  <a16:creationId xmlns:a16="http://schemas.microsoft.com/office/drawing/2014/main" id="{80E16013-0EC4-4544-9F3E-FD05928A72F5}"/>
                </a:ext>
              </a:extLst>
            </p:cNvPr>
            <p:cNvSpPr/>
            <p:nvPr/>
          </p:nvSpPr>
          <p:spPr>
            <a:xfrm>
              <a:off x="1119913" y="2918642"/>
              <a:ext cx="67424" cy="57810"/>
            </a:xfrm>
            <a:custGeom>
              <a:avLst/>
              <a:gdLst/>
              <a:ahLst/>
              <a:cxnLst/>
              <a:rect l="l" t="t" r="r" b="b"/>
              <a:pathLst>
                <a:path w="540" h="463" extrusionOk="0">
                  <a:moveTo>
                    <a:pt x="309" y="1"/>
                  </a:moveTo>
                  <a:cubicBezTo>
                    <a:pt x="103" y="1"/>
                    <a:pt x="0" y="249"/>
                    <a:pt x="145" y="394"/>
                  </a:cubicBezTo>
                  <a:cubicBezTo>
                    <a:pt x="193" y="441"/>
                    <a:pt x="251" y="462"/>
                    <a:pt x="308" y="462"/>
                  </a:cubicBezTo>
                  <a:cubicBezTo>
                    <a:pt x="426" y="462"/>
                    <a:pt x="540" y="370"/>
                    <a:pt x="540" y="231"/>
                  </a:cubicBezTo>
                  <a:cubicBezTo>
                    <a:pt x="540" y="104"/>
                    <a:pt x="435" y="1"/>
                    <a:pt x="30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826;p51">
              <a:extLst>
                <a:ext uri="{FF2B5EF4-FFF2-40B4-BE49-F238E27FC236}">
                  <a16:creationId xmlns:a16="http://schemas.microsoft.com/office/drawing/2014/main" id="{42717399-279C-3743-A5E2-4D877CC0EC8C}"/>
                </a:ext>
              </a:extLst>
            </p:cNvPr>
            <p:cNvSpPr/>
            <p:nvPr/>
          </p:nvSpPr>
          <p:spPr>
            <a:xfrm>
              <a:off x="1126530" y="2918517"/>
              <a:ext cx="54189" cy="57810"/>
            </a:xfrm>
            <a:custGeom>
              <a:avLst/>
              <a:gdLst/>
              <a:ahLst/>
              <a:cxnLst/>
              <a:rect l="l" t="t" r="r" b="b"/>
              <a:pathLst>
                <a:path w="434" h="463" extrusionOk="0">
                  <a:moveTo>
                    <a:pt x="256" y="0"/>
                  </a:moveTo>
                  <a:cubicBezTo>
                    <a:pt x="121" y="0"/>
                    <a:pt x="0" y="123"/>
                    <a:pt x="29" y="274"/>
                  </a:cubicBezTo>
                  <a:cubicBezTo>
                    <a:pt x="51" y="393"/>
                    <a:pt x="153" y="463"/>
                    <a:pt x="256" y="463"/>
                  </a:cubicBezTo>
                  <a:cubicBezTo>
                    <a:pt x="321" y="463"/>
                    <a:pt x="386" y="436"/>
                    <a:pt x="433" y="379"/>
                  </a:cubicBezTo>
                  <a:lnTo>
                    <a:pt x="433" y="379"/>
                  </a:lnTo>
                  <a:cubicBezTo>
                    <a:pt x="427" y="380"/>
                    <a:pt x="422" y="381"/>
                    <a:pt x="416" y="381"/>
                  </a:cubicBezTo>
                  <a:cubicBezTo>
                    <a:pt x="353" y="381"/>
                    <a:pt x="293" y="284"/>
                    <a:pt x="329" y="173"/>
                  </a:cubicBezTo>
                  <a:cubicBezTo>
                    <a:pt x="358" y="78"/>
                    <a:pt x="390" y="42"/>
                    <a:pt x="369" y="31"/>
                  </a:cubicBezTo>
                  <a:cubicBezTo>
                    <a:pt x="332" y="10"/>
                    <a:pt x="294" y="0"/>
                    <a:pt x="25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827;p51">
              <a:extLst>
                <a:ext uri="{FF2B5EF4-FFF2-40B4-BE49-F238E27FC236}">
                  <a16:creationId xmlns:a16="http://schemas.microsoft.com/office/drawing/2014/main" id="{CC3C4C31-FD35-6D48-A364-94CDAD5F6B61}"/>
                </a:ext>
              </a:extLst>
            </p:cNvPr>
            <p:cNvSpPr/>
            <p:nvPr/>
          </p:nvSpPr>
          <p:spPr>
            <a:xfrm>
              <a:off x="1085701" y="2935123"/>
              <a:ext cx="47697" cy="40954"/>
            </a:xfrm>
            <a:custGeom>
              <a:avLst/>
              <a:gdLst/>
              <a:ahLst/>
              <a:cxnLst/>
              <a:rect l="l" t="t" r="r" b="b"/>
              <a:pathLst>
                <a:path w="382" h="328" extrusionOk="0">
                  <a:moveTo>
                    <a:pt x="218" y="1"/>
                  </a:moveTo>
                  <a:cubicBezTo>
                    <a:pt x="73" y="1"/>
                    <a:pt x="0" y="177"/>
                    <a:pt x="102" y="279"/>
                  </a:cubicBezTo>
                  <a:cubicBezTo>
                    <a:pt x="135" y="312"/>
                    <a:pt x="176" y="327"/>
                    <a:pt x="217" y="327"/>
                  </a:cubicBezTo>
                  <a:cubicBezTo>
                    <a:pt x="301" y="327"/>
                    <a:pt x="382" y="262"/>
                    <a:pt x="382" y="164"/>
                  </a:cubicBezTo>
                  <a:cubicBezTo>
                    <a:pt x="382" y="74"/>
                    <a:pt x="308" y="1"/>
                    <a:pt x="21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828;p51">
              <a:extLst>
                <a:ext uri="{FF2B5EF4-FFF2-40B4-BE49-F238E27FC236}">
                  <a16:creationId xmlns:a16="http://schemas.microsoft.com/office/drawing/2014/main" id="{7E6F112A-A7C4-BE4F-859A-98161DB4E9F5}"/>
                </a:ext>
              </a:extLst>
            </p:cNvPr>
            <p:cNvSpPr/>
            <p:nvPr/>
          </p:nvSpPr>
          <p:spPr>
            <a:xfrm>
              <a:off x="1095440" y="2935248"/>
              <a:ext cx="43202" cy="40954"/>
            </a:xfrm>
            <a:custGeom>
              <a:avLst/>
              <a:gdLst/>
              <a:ahLst/>
              <a:cxnLst/>
              <a:rect l="l" t="t" r="r" b="b"/>
              <a:pathLst>
                <a:path w="346" h="328" extrusionOk="0">
                  <a:moveTo>
                    <a:pt x="143" y="1"/>
                  </a:moveTo>
                  <a:cubicBezTo>
                    <a:pt x="143" y="1"/>
                    <a:pt x="142" y="1"/>
                    <a:pt x="141" y="1"/>
                  </a:cubicBezTo>
                  <a:cubicBezTo>
                    <a:pt x="107" y="1"/>
                    <a:pt x="73" y="11"/>
                    <a:pt x="46" y="31"/>
                  </a:cubicBezTo>
                  <a:cubicBezTo>
                    <a:pt x="41" y="130"/>
                    <a:pt x="125" y="227"/>
                    <a:pt x="102" y="261"/>
                  </a:cubicBezTo>
                  <a:cubicBezTo>
                    <a:pt x="94" y="272"/>
                    <a:pt x="81" y="277"/>
                    <a:pt x="67" y="277"/>
                  </a:cubicBezTo>
                  <a:cubicBezTo>
                    <a:pt x="42" y="277"/>
                    <a:pt x="14" y="262"/>
                    <a:pt x="1" y="245"/>
                  </a:cubicBezTo>
                  <a:lnTo>
                    <a:pt x="1" y="245"/>
                  </a:lnTo>
                  <a:cubicBezTo>
                    <a:pt x="32" y="300"/>
                    <a:pt x="87" y="327"/>
                    <a:pt x="142" y="327"/>
                  </a:cubicBezTo>
                  <a:cubicBezTo>
                    <a:pt x="197" y="327"/>
                    <a:pt x="252" y="300"/>
                    <a:pt x="283" y="245"/>
                  </a:cubicBezTo>
                  <a:cubicBezTo>
                    <a:pt x="345" y="136"/>
                    <a:pt x="267" y="1"/>
                    <a:pt x="14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6829;p51">
              <a:extLst>
                <a:ext uri="{FF2B5EF4-FFF2-40B4-BE49-F238E27FC236}">
                  <a16:creationId xmlns:a16="http://schemas.microsoft.com/office/drawing/2014/main" id="{9AA017C0-FADE-CC47-9581-B489E9B6D3E6}"/>
                </a:ext>
              </a:extLst>
            </p:cNvPr>
            <p:cNvSpPr/>
            <p:nvPr/>
          </p:nvSpPr>
          <p:spPr>
            <a:xfrm>
              <a:off x="1101059" y="2896542"/>
              <a:ext cx="74541" cy="74417"/>
            </a:xfrm>
            <a:custGeom>
              <a:avLst/>
              <a:gdLst/>
              <a:ahLst/>
              <a:cxnLst/>
              <a:rect l="l" t="t" r="r" b="b"/>
              <a:pathLst>
                <a:path w="597" h="596" extrusionOk="0">
                  <a:moveTo>
                    <a:pt x="299" y="1"/>
                  </a:moveTo>
                  <a:cubicBezTo>
                    <a:pt x="134" y="1"/>
                    <a:pt x="1" y="134"/>
                    <a:pt x="1" y="298"/>
                  </a:cubicBezTo>
                  <a:cubicBezTo>
                    <a:pt x="1" y="463"/>
                    <a:pt x="134" y="595"/>
                    <a:pt x="299" y="595"/>
                  </a:cubicBezTo>
                  <a:cubicBezTo>
                    <a:pt x="463" y="595"/>
                    <a:pt x="597" y="463"/>
                    <a:pt x="597" y="298"/>
                  </a:cubicBezTo>
                  <a:cubicBezTo>
                    <a:pt x="597" y="134"/>
                    <a:pt x="463" y="1"/>
                    <a:pt x="29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830;p51">
              <a:extLst>
                <a:ext uri="{FF2B5EF4-FFF2-40B4-BE49-F238E27FC236}">
                  <a16:creationId xmlns:a16="http://schemas.microsoft.com/office/drawing/2014/main" id="{886C3BFC-5150-3C4D-BDA6-5A86A2B01555}"/>
                </a:ext>
              </a:extLst>
            </p:cNvPr>
            <p:cNvSpPr/>
            <p:nvPr/>
          </p:nvSpPr>
          <p:spPr>
            <a:xfrm>
              <a:off x="1096564" y="2901286"/>
              <a:ext cx="78162" cy="69672"/>
            </a:xfrm>
            <a:custGeom>
              <a:avLst/>
              <a:gdLst/>
              <a:ahLst/>
              <a:cxnLst/>
              <a:rect l="l" t="t" r="r" b="b"/>
              <a:pathLst>
                <a:path w="626" h="558" extrusionOk="0">
                  <a:moveTo>
                    <a:pt x="189" y="0"/>
                  </a:moveTo>
                  <a:cubicBezTo>
                    <a:pt x="180" y="5"/>
                    <a:pt x="172" y="11"/>
                    <a:pt x="163" y="17"/>
                  </a:cubicBezTo>
                  <a:lnTo>
                    <a:pt x="163" y="17"/>
                  </a:lnTo>
                  <a:cubicBezTo>
                    <a:pt x="171" y="11"/>
                    <a:pt x="180" y="5"/>
                    <a:pt x="189" y="0"/>
                  </a:cubicBezTo>
                  <a:close/>
                  <a:moveTo>
                    <a:pt x="163" y="17"/>
                  </a:moveTo>
                  <a:cubicBezTo>
                    <a:pt x="151" y="25"/>
                    <a:pt x="140" y="34"/>
                    <a:pt x="130" y="44"/>
                  </a:cubicBezTo>
                  <a:lnTo>
                    <a:pt x="130" y="44"/>
                  </a:lnTo>
                  <a:cubicBezTo>
                    <a:pt x="140" y="34"/>
                    <a:pt x="152" y="25"/>
                    <a:pt x="163" y="17"/>
                  </a:cubicBezTo>
                  <a:close/>
                  <a:moveTo>
                    <a:pt x="130" y="44"/>
                  </a:moveTo>
                  <a:cubicBezTo>
                    <a:pt x="126" y="48"/>
                    <a:pt x="122" y="52"/>
                    <a:pt x="118" y="55"/>
                  </a:cubicBezTo>
                  <a:cubicBezTo>
                    <a:pt x="118" y="56"/>
                    <a:pt x="118" y="56"/>
                    <a:pt x="118" y="56"/>
                  </a:cubicBezTo>
                  <a:lnTo>
                    <a:pt x="118" y="56"/>
                  </a:lnTo>
                  <a:cubicBezTo>
                    <a:pt x="122" y="52"/>
                    <a:pt x="126" y="48"/>
                    <a:pt x="130" y="44"/>
                  </a:cubicBezTo>
                  <a:close/>
                  <a:moveTo>
                    <a:pt x="118" y="56"/>
                  </a:moveTo>
                  <a:lnTo>
                    <a:pt x="118" y="56"/>
                  </a:lnTo>
                  <a:cubicBezTo>
                    <a:pt x="1" y="181"/>
                    <a:pt x="10" y="389"/>
                    <a:pt x="156" y="498"/>
                  </a:cubicBezTo>
                  <a:cubicBezTo>
                    <a:pt x="210" y="539"/>
                    <a:pt x="273" y="558"/>
                    <a:pt x="334" y="558"/>
                  </a:cubicBezTo>
                  <a:cubicBezTo>
                    <a:pt x="466" y="558"/>
                    <a:pt x="592" y="471"/>
                    <a:pt x="625" y="328"/>
                  </a:cubicBezTo>
                  <a:lnTo>
                    <a:pt x="625" y="328"/>
                  </a:lnTo>
                  <a:cubicBezTo>
                    <a:pt x="569" y="388"/>
                    <a:pt x="491" y="421"/>
                    <a:pt x="408" y="421"/>
                  </a:cubicBezTo>
                  <a:cubicBezTo>
                    <a:pt x="217" y="421"/>
                    <a:pt x="75" y="243"/>
                    <a:pt x="118" y="56"/>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831;p51">
              <a:extLst>
                <a:ext uri="{FF2B5EF4-FFF2-40B4-BE49-F238E27FC236}">
                  <a16:creationId xmlns:a16="http://schemas.microsoft.com/office/drawing/2014/main" id="{7C9A2EB5-27EF-934A-8B94-48C9218DBA2F}"/>
                </a:ext>
              </a:extLst>
            </p:cNvPr>
            <p:cNvSpPr/>
            <p:nvPr/>
          </p:nvSpPr>
          <p:spPr>
            <a:xfrm>
              <a:off x="1502858" y="3069972"/>
              <a:ext cx="87777" cy="50818"/>
            </a:xfrm>
            <a:custGeom>
              <a:avLst/>
              <a:gdLst/>
              <a:ahLst/>
              <a:cxnLst/>
              <a:rect l="l" t="t" r="r" b="b"/>
              <a:pathLst>
                <a:path w="703" h="407" extrusionOk="0">
                  <a:moveTo>
                    <a:pt x="370" y="1"/>
                  </a:moveTo>
                  <a:lnTo>
                    <a:pt x="0" y="215"/>
                  </a:lnTo>
                  <a:lnTo>
                    <a:pt x="332" y="407"/>
                  </a:lnTo>
                  <a:lnTo>
                    <a:pt x="702" y="194"/>
                  </a:lnTo>
                  <a:lnTo>
                    <a:pt x="37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832;p51">
              <a:extLst>
                <a:ext uri="{FF2B5EF4-FFF2-40B4-BE49-F238E27FC236}">
                  <a16:creationId xmlns:a16="http://schemas.microsoft.com/office/drawing/2014/main" id="{D9B19553-88D8-3B41-B5B9-8C7F90BA902D}"/>
                </a:ext>
              </a:extLst>
            </p:cNvPr>
            <p:cNvSpPr/>
            <p:nvPr/>
          </p:nvSpPr>
          <p:spPr>
            <a:xfrm>
              <a:off x="1179596" y="2885304"/>
              <a:ext cx="220752" cy="270821"/>
            </a:xfrm>
            <a:custGeom>
              <a:avLst/>
              <a:gdLst/>
              <a:ahLst/>
              <a:cxnLst/>
              <a:rect l="l" t="t" r="r" b="b"/>
              <a:pathLst>
                <a:path w="1768" h="2169" extrusionOk="0">
                  <a:moveTo>
                    <a:pt x="1" y="1"/>
                  </a:moveTo>
                  <a:lnTo>
                    <a:pt x="1" y="1149"/>
                  </a:lnTo>
                  <a:lnTo>
                    <a:pt x="1767" y="2169"/>
                  </a:lnTo>
                  <a:lnTo>
                    <a:pt x="1767" y="1022"/>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833;p51">
              <a:extLst>
                <a:ext uri="{FF2B5EF4-FFF2-40B4-BE49-F238E27FC236}">
                  <a16:creationId xmlns:a16="http://schemas.microsoft.com/office/drawing/2014/main" id="{CE28D4F4-1BA7-5E48-B53E-3DCB852021CC}"/>
                </a:ext>
              </a:extLst>
            </p:cNvPr>
            <p:cNvSpPr/>
            <p:nvPr/>
          </p:nvSpPr>
          <p:spPr>
            <a:xfrm>
              <a:off x="1179596" y="2885304"/>
              <a:ext cx="220752" cy="184418"/>
            </a:xfrm>
            <a:custGeom>
              <a:avLst/>
              <a:gdLst/>
              <a:ahLst/>
              <a:cxnLst/>
              <a:rect l="l" t="t" r="r" b="b"/>
              <a:pathLst>
                <a:path w="1768" h="1477" extrusionOk="0">
                  <a:moveTo>
                    <a:pt x="1" y="1"/>
                  </a:moveTo>
                  <a:lnTo>
                    <a:pt x="1" y="456"/>
                  </a:lnTo>
                  <a:lnTo>
                    <a:pt x="1767" y="1477"/>
                  </a:lnTo>
                  <a:lnTo>
                    <a:pt x="1767" y="1022"/>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834;p51">
              <a:extLst>
                <a:ext uri="{FF2B5EF4-FFF2-40B4-BE49-F238E27FC236}">
                  <a16:creationId xmlns:a16="http://schemas.microsoft.com/office/drawing/2014/main" id="{81A93A97-4109-B748-920B-C64F6AC0F900}"/>
                </a:ext>
              </a:extLst>
            </p:cNvPr>
            <p:cNvSpPr/>
            <p:nvPr/>
          </p:nvSpPr>
          <p:spPr>
            <a:xfrm>
              <a:off x="1400223" y="2837733"/>
              <a:ext cx="248347" cy="318393"/>
            </a:xfrm>
            <a:custGeom>
              <a:avLst/>
              <a:gdLst/>
              <a:ahLst/>
              <a:cxnLst/>
              <a:rect l="l" t="t" r="r" b="b"/>
              <a:pathLst>
                <a:path w="1989" h="2550" extrusionOk="0">
                  <a:moveTo>
                    <a:pt x="1326" y="0"/>
                  </a:moveTo>
                  <a:lnTo>
                    <a:pt x="0" y="1403"/>
                  </a:lnTo>
                  <a:lnTo>
                    <a:pt x="0" y="2550"/>
                  </a:lnTo>
                  <a:lnTo>
                    <a:pt x="1988" y="1403"/>
                  </a:lnTo>
                  <a:lnTo>
                    <a:pt x="1988" y="286"/>
                  </a:lnTo>
                  <a:lnTo>
                    <a:pt x="1326" y="127"/>
                  </a:lnTo>
                  <a:lnTo>
                    <a:pt x="132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835;p51">
              <a:extLst>
                <a:ext uri="{FF2B5EF4-FFF2-40B4-BE49-F238E27FC236}">
                  <a16:creationId xmlns:a16="http://schemas.microsoft.com/office/drawing/2014/main" id="{1C70D77D-C16F-CB4C-AC83-7283A44BDAE6}"/>
                </a:ext>
              </a:extLst>
            </p:cNvPr>
            <p:cNvSpPr/>
            <p:nvPr/>
          </p:nvSpPr>
          <p:spPr>
            <a:xfrm>
              <a:off x="1565663" y="2837733"/>
              <a:ext cx="96642" cy="39705"/>
            </a:xfrm>
            <a:custGeom>
              <a:avLst/>
              <a:gdLst/>
              <a:ahLst/>
              <a:cxnLst/>
              <a:rect l="l" t="t" r="r" b="b"/>
              <a:pathLst>
                <a:path w="774" h="318" extrusionOk="0">
                  <a:moveTo>
                    <a:pt x="1" y="0"/>
                  </a:moveTo>
                  <a:lnTo>
                    <a:pt x="1" y="127"/>
                  </a:lnTo>
                  <a:lnTo>
                    <a:pt x="773" y="318"/>
                  </a:lnTo>
                  <a:lnTo>
                    <a:pt x="773" y="19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836;p51">
              <a:extLst>
                <a:ext uri="{FF2B5EF4-FFF2-40B4-BE49-F238E27FC236}">
                  <a16:creationId xmlns:a16="http://schemas.microsoft.com/office/drawing/2014/main" id="{6A20E8E4-05D5-9F44-B2D2-F4D7DAA6B69B}"/>
                </a:ext>
              </a:extLst>
            </p:cNvPr>
            <p:cNvSpPr/>
            <p:nvPr/>
          </p:nvSpPr>
          <p:spPr>
            <a:xfrm>
              <a:off x="1344910" y="2710251"/>
              <a:ext cx="317394" cy="151330"/>
            </a:xfrm>
            <a:custGeom>
              <a:avLst/>
              <a:gdLst/>
              <a:ahLst/>
              <a:cxnLst/>
              <a:rect l="l" t="t" r="r" b="b"/>
              <a:pathLst>
                <a:path w="2542" h="1212" extrusionOk="0">
                  <a:moveTo>
                    <a:pt x="1" y="1"/>
                  </a:moveTo>
                  <a:lnTo>
                    <a:pt x="1769" y="1021"/>
                  </a:lnTo>
                  <a:lnTo>
                    <a:pt x="2541" y="1211"/>
                  </a:lnTo>
                  <a:lnTo>
                    <a:pt x="775" y="19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837;p51">
              <a:extLst>
                <a:ext uri="{FF2B5EF4-FFF2-40B4-BE49-F238E27FC236}">
                  <a16:creationId xmlns:a16="http://schemas.microsoft.com/office/drawing/2014/main" id="{45132618-D033-1048-B4C5-8CA1F848E739}"/>
                </a:ext>
              </a:extLst>
            </p:cNvPr>
            <p:cNvSpPr/>
            <p:nvPr/>
          </p:nvSpPr>
          <p:spPr>
            <a:xfrm>
              <a:off x="1372629" y="2821751"/>
              <a:ext cx="193158" cy="223000"/>
            </a:xfrm>
            <a:custGeom>
              <a:avLst/>
              <a:gdLst/>
              <a:ahLst/>
              <a:cxnLst/>
              <a:rect l="l" t="t" r="r" b="b"/>
              <a:pathLst>
                <a:path w="1547" h="1786" extrusionOk="0">
                  <a:moveTo>
                    <a:pt x="1547" y="1"/>
                  </a:moveTo>
                  <a:lnTo>
                    <a:pt x="1" y="1786"/>
                  </a:lnTo>
                  <a:lnTo>
                    <a:pt x="1" y="1786"/>
                  </a:lnTo>
                  <a:lnTo>
                    <a:pt x="111" y="1722"/>
                  </a:lnTo>
                  <a:lnTo>
                    <a:pt x="1547" y="128"/>
                  </a:lnTo>
                  <a:lnTo>
                    <a:pt x="154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838;p51">
              <a:extLst>
                <a:ext uri="{FF2B5EF4-FFF2-40B4-BE49-F238E27FC236}">
                  <a16:creationId xmlns:a16="http://schemas.microsoft.com/office/drawing/2014/main" id="{B6021F92-99EE-864C-A9C7-688016F39A7A}"/>
                </a:ext>
              </a:extLst>
            </p:cNvPr>
            <p:cNvSpPr/>
            <p:nvPr/>
          </p:nvSpPr>
          <p:spPr>
            <a:xfrm>
              <a:off x="1152002" y="2694269"/>
              <a:ext cx="413786" cy="350732"/>
            </a:xfrm>
            <a:custGeom>
              <a:avLst/>
              <a:gdLst/>
              <a:ahLst/>
              <a:cxnLst/>
              <a:rect l="l" t="t" r="r" b="b"/>
              <a:pathLst>
                <a:path w="3314" h="2809" extrusionOk="0">
                  <a:moveTo>
                    <a:pt x="1547" y="1"/>
                  </a:moveTo>
                  <a:lnTo>
                    <a:pt x="0" y="1786"/>
                  </a:lnTo>
                  <a:lnTo>
                    <a:pt x="1771" y="2808"/>
                  </a:lnTo>
                  <a:lnTo>
                    <a:pt x="3314" y="1022"/>
                  </a:lnTo>
                  <a:lnTo>
                    <a:pt x="154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839;p51">
              <a:extLst>
                <a:ext uri="{FF2B5EF4-FFF2-40B4-BE49-F238E27FC236}">
                  <a16:creationId xmlns:a16="http://schemas.microsoft.com/office/drawing/2014/main" id="{F70276E2-7F0C-3349-B867-D39763499746}"/>
                </a:ext>
              </a:extLst>
            </p:cNvPr>
            <p:cNvSpPr/>
            <p:nvPr/>
          </p:nvSpPr>
          <p:spPr>
            <a:xfrm>
              <a:off x="1275988" y="2900787"/>
              <a:ext cx="27844" cy="56312"/>
            </a:xfrm>
            <a:custGeom>
              <a:avLst/>
              <a:gdLst/>
              <a:ahLst/>
              <a:cxnLst/>
              <a:rect l="l" t="t" r="r" b="b"/>
              <a:pathLst>
                <a:path w="223" h="451" extrusionOk="0">
                  <a:moveTo>
                    <a:pt x="0" y="0"/>
                  </a:moveTo>
                  <a:lnTo>
                    <a:pt x="0" y="323"/>
                  </a:lnTo>
                  <a:lnTo>
                    <a:pt x="222" y="451"/>
                  </a:lnTo>
                  <a:lnTo>
                    <a:pt x="222" y="129"/>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840;p51">
              <a:extLst>
                <a:ext uri="{FF2B5EF4-FFF2-40B4-BE49-F238E27FC236}">
                  <a16:creationId xmlns:a16="http://schemas.microsoft.com/office/drawing/2014/main" id="{C86C9C3C-A713-E349-B956-BC44D61D985D}"/>
                </a:ext>
              </a:extLst>
            </p:cNvPr>
            <p:cNvSpPr/>
            <p:nvPr/>
          </p:nvSpPr>
          <p:spPr>
            <a:xfrm>
              <a:off x="1303707" y="2900787"/>
              <a:ext cx="27844" cy="56312"/>
            </a:xfrm>
            <a:custGeom>
              <a:avLst/>
              <a:gdLst/>
              <a:ahLst/>
              <a:cxnLst/>
              <a:rect l="l" t="t" r="r" b="b"/>
              <a:pathLst>
                <a:path w="223" h="451" extrusionOk="0">
                  <a:moveTo>
                    <a:pt x="222" y="0"/>
                  </a:moveTo>
                  <a:lnTo>
                    <a:pt x="0" y="129"/>
                  </a:lnTo>
                  <a:lnTo>
                    <a:pt x="0" y="451"/>
                  </a:lnTo>
                  <a:lnTo>
                    <a:pt x="222" y="196"/>
                  </a:lnTo>
                  <a:lnTo>
                    <a:pt x="2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841;p51">
              <a:extLst>
                <a:ext uri="{FF2B5EF4-FFF2-40B4-BE49-F238E27FC236}">
                  <a16:creationId xmlns:a16="http://schemas.microsoft.com/office/drawing/2014/main" id="{C965E717-ECCD-A64C-8E76-BBE188C7E8CE}"/>
                </a:ext>
              </a:extLst>
            </p:cNvPr>
            <p:cNvSpPr/>
            <p:nvPr/>
          </p:nvSpPr>
          <p:spPr>
            <a:xfrm>
              <a:off x="1273116" y="2873443"/>
              <a:ext cx="61306" cy="43576"/>
            </a:xfrm>
            <a:custGeom>
              <a:avLst/>
              <a:gdLst/>
              <a:ahLst/>
              <a:cxnLst/>
              <a:rect l="l" t="t" r="r" b="b"/>
              <a:pathLst>
                <a:path w="491" h="349" extrusionOk="0">
                  <a:moveTo>
                    <a:pt x="245" y="0"/>
                  </a:moveTo>
                  <a:lnTo>
                    <a:pt x="0" y="142"/>
                  </a:lnTo>
                  <a:lnTo>
                    <a:pt x="0" y="206"/>
                  </a:lnTo>
                  <a:lnTo>
                    <a:pt x="245" y="348"/>
                  </a:lnTo>
                  <a:lnTo>
                    <a:pt x="490" y="206"/>
                  </a:lnTo>
                  <a:lnTo>
                    <a:pt x="490" y="142"/>
                  </a:lnTo>
                  <a:lnTo>
                    <a:pt x="24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842;p51">
              <a:extLst>
                <a:ext uri="{FF2B5EF4-FFF2-40B4-BE49-F238E27FC236}">
                  <a16:creationId xmlns:a16="http://schemas.microsoft.com/office/drawing/2014/main" id="{4B442155-3D6E-8F4C-809F-7AA520C8B170}"/>
                </a:ext>
              </a:extLst>
            </p:cNvPr>
            <p:cNvSpPr/>
            <p:nvPr/>
          </p:nvSpPr>
          <p:spPr>
            <a:xfrm>
              <a:off x="1273116" y="2891173"/>
              <a:ext cx="30716" cy="25846"/>
            </a:xfrm>
            <a:custGeom>
              <a:avLst/>
              <a:gdLst/>
              <a:ahLst/>
              <a:cxnLst/>
              <a:rect l="l" t="t" r="r" b="b"/>
              <a:pathLst>
                <a:path w="246" h="207" extrusionOk="0">
                  <a:moveTo>
                    <a:pt x="0" y="0"/>
                  </a:moveTo>
                  <a:lnTo>
                    <a:pt x="0" y="64"/>
                  </a:lnTo>
                  <a:lnTo>
                    <a:pt x="245" y="206"/>
                  </a:lnTo>
                  <a:lnTo>
                    <a:pt x="245" y="141"/>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843;p51">
              <a:extLst>
                <a:ext uri="{FF2B5EF4-FFF2-40B4-BE49-F238E27FC236}">
                  <a16:creationId xmlns:a16="http://schemas.microsoft.com/office/drawing/2014/main" id="{4EE7B29C-409B-8848-96E5-7232FD1DF5BE}"/>
                </a:ext>
              </a:extLst>
            </p:cNvPr>
            <p:cNvSpPr/>
            <p:nvPr/>
          </p:nvSpPr>
          <p:spPr>
            <a:xfrm>
              <a:off x="1303707" y="2891173"/>
              <a:ext cx="30716" cy="25846"/>
            </a:xfrm>
            <a:custGeom>
              <a:avLst/>
              <a:gdLst/>
              <a:ahLst/>
              <a:cxnLst/>
              <a:rect l="l" t="t" r="r" b="b"/>
              <a:pathLst>
                <a:path w="246" h="207" extrusionOk="0">
                  <a:moveTo>
                    <a:pt x="245" y="0"/>
                  </a:moveTo>
                  <a:lnTo>
                    <a:pt x="0" y="141"/>
                  </a:lnTo>
                  <a:lnTo>
                    <a:pt x="0" y="206"/>
                  </a:lnTo>
                  <a:lnTo>
                    <a:pt x="245" y="64"/>
                  </a:lnTo>
                  <a:lnTo>
                    <a:pt x="2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844;p51">
              <a:extLst>
                <a:ext uri="{FF2B5EF4-FFF2-40B4-BE49-F238E27FC236}">
                  <a16:creationId xmlns:a16="http://schemas.microsoft.com/office/drawing/2014/main" id="{930580EC-1A3F-7B42-B302-3C228A6C14A3}"/>
                </a:ext>
              </a:extLst>
            </p:cNvPr>
            <p:cNvSpPr/>
            <p:nvPr/>
          </p:nvSpPr>
          <p:spPr>
            <a:xfrm>
              <a:off x="1283230" y="2879311"/>
              <a:ext cx="40829" cy="23723"/>
            </a:xfrm>
            <a:custGeom>
              <a:avLst/>
              <a:gdLst/>
              <a:ahLst/>
              <a:cxnLst/>
              <a:rect l="l" t="t" r="r" b="b"/>
              <a:pathLst>
                <a:path w="327" h="190" extrusionOk="0">
                  <a:moveTo>
                    <a:pt x="164" y="1"/>
                  </a:moveTo>
                  <a:lnTo>
                    <a:pt x="0" y="95"/>
                  </a:lnTo>
                  <a:lnTo>
                    <a:pt x="164" y="189"/>
                  </a:lnTo>
                  <a:lnTo>
                    <a:pt x="327" y="95"/>
                  </a:lnTo>
                  <a:lnTo>
                    <a:pt x="16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845;p51">
              <a:extLst>
                <a:ext uri="{FF2B5EF4-FFF2-40B4-BE49-F238E27FC236}">
                  <a16:creationId xmlns:a16="http://schemas.microsoft.com/office/drawing/2014/main" id="{A614F54C-6334-1A48-951E-B85B3EEC172B}"/>
                </a:ext>
              </a:extLst>
            </p:cNvPr>
            <p:cNvSpPr/>
            <p:nvPr/>
          </p:nvSpPr>
          <p:spPr>
            <a:xfrm>
              <a:off x="1283230" y="2879311"/>
              <a:ext cx="20602" cy="23723"/>
            </a:xfrm>
            <a:custGeom>
              <a:avLst/>
              <a:gdLst/>
              <a:ahLst/>
              <a:cxnLst/>
              <a:rect l="l" t="t" r="r" b="b"/>
              <a:pathLst>
                <a:path w="165" h="190" extrusionOk="0">
                  <a:moveTo>
                    <a:pt x="164" y="1"/>
                  </a:moveTo>
                  <a:lnTo>
                    <a:pt x="0" y="95"/>
                  </a:lnTo>
                  <a:lnTo>
                    <a:pt x="164" y="189"/>
                  </a:lnTo>
                  <a:lnTo>
                    <a:pt x="1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846;p51">
              <a:extLst>
                <a:ext uri="{FF2B5EF4-FFF2-40B4-BE49-F238E27FC236}">
                  <a16:creationId xmlns:a16="http://schemas.microsoft.com/office/drawing/2014/main" id="{B6963F87-3BE1-9D4F-835A-76B04B6E849B}"/>
                </a:ext>
              </a:extLst>
            </p:cNvPr>
            <p:cNvSpPr/>
            <p:nvPr/>
          </p:nvSpPr>
          <p:spPr>
            <a:xfrm>
              <a:off x="1303707" y="2879311"/>
              <a:ext cx="20352" cy="23723"/>
            </a:xfrm>
            <a:custGeom>
              <a:avLst/>
              <a:gdLst/>
              <a:ahLst/>
              <a:cxnLst/>
              <a:rect l="l" t="t" r="r" b="b"/>
              <a:pathLst>
                <a:path w="163" h="190" extrusionOk="0">
                  <a:moveTo>
                    <a:pt x="0" y="1"/>
                  </a:moveTo>
                  <a:lnTo>
                    <a:pt x="0" y="189"/>
                  </a:lnTo>
                  <a:lnTo>
                    <a:pt x="163" y="95"/>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847;p51">
              <a:extLst>
                <a:ext uri="{FF2B5EF4-FFF2-40B4-BE49-F238E27FC236}">
                  <a16:creationId xmlns:a16="http://schemas.microsoft.com/office/drawing/2014/main" id="{C91F5981-4FE5-8C4C-ACA9-29544E66EF5A}"/>
                </a:ext>
              </a:extLst>
            </p:cNvPr>
            <p:cNvSpPr/>
            <p:nvPr/>
          </p:nvSpPr>
          <p:spPr>
            <a:xfrm>
              <a:off x="1418078" y="3014409"/>
              <a:ext cx="62305" cy="83656"/>
            </a:xfrm>
            <a:custGeom>
              <a:avLst/>
              <a:gdLst/>
              <a:ahLst/>
              <a:cxnLst/>
              <a:rect l="l" t="t" r="r" b="b"/>
              <a:pathLst>
                <a:path w="499" h="670" extrusionOk="0">
                  <a:moveTo>
                    <a:pt x="498" y="1"/>
                  </a:moveTo>
                  <a:lnTo>
                    <a:pt x="1" y="286"/>
                  </a:lnTo>
                  <a:lnTo>
                    <a:pt x="1" y="669"/>
                  </a:lnTo>
                  <a:lnTo>
                    <a:pt x="498" y="382"/>
                  </a:lnTo>
                  <a:lnTo>
                    <a:pt x="4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848;p51">
              <a:extLst>
                <a:ext uri="{FF2B5EF4-FFF2-40B4-BE49-F238E27FC236}">
                  <a16:creationId xmlns:a16="http://schemas.microsoft.com/office/drawing/2014/main" id="{0C006D46-7442-2341-9876-932F3203B6EB}"/>
                </a:ext>
              </a:extLst>
            </p:cNvPr>
            <p:cNvSpPr/>
            <p:nvPr/>
          </p:nvSpPr>
          <p:spPr>
            <a:xfrm>
              <a:off x="1418078" y="3015908"/>
              <a:ext cx="59308" cy="79036"/>
            </a:xfrm>
            <a:custGeom>
              <a:avLst/>
              <a:gdLst/>
              <a:ahLst/>
              <a:cxnLst/>
              <a:rect l="l" t="t" r="r" b="b"/>
              <a:pathLst>
                <a:path w="475" h="633" extrusionOk="0">
                  <a:moveTo>
                    <a:pt x="475" y="0"/>
                  </a:moveTo>
                  <a:lnTo>
                    <a:pt x="1" y="274"/>
                  </a:lnTo>
                  <a:lnTo>
                    <a:pt x="1" y="632"/>
                  </a:lnTo>
                  <a:lnTo>
                    <a:pt x="475" y="358"/>
                  </a:lnTo>
                  <a:lnTo>
                    <a:pt x="47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49;p51">
              <a:extLst>
                <a:ext uri="{FF2B5EF4-FFF2-40B4-BE49-F238E27FC236}">
                  <a16:creationId xmlns:a16="http://schemas.microsoft.com/office/drawing/2014/main" id="{EAED0EBA-F0C9-8E45-89D7-135489F1A3BF}"/>
                </a:ext>
              </a:extLst>
            </p:cNvPr>
            <p:cNvSpPr/>
            <p:nvPr/>
          </p:nvSpPr>
          <p:spPr>
            <a:xfrm>
              <a:off x="1418078" y="3060607"/>
              <a:ext cx="62305" cy="37458"/>
            </a:xfrm>
            <a:custGeom>
              <a:avLst/>
              <a:gdLst/>
              <a:ahLst/>
              <a:cxnLst/>
              <a:rect l="l" t="t" r="r" b="b"/>
              <a:pathLst>
                <a:path w="499" h="300" extrusionOk="0">
                  <a:moveTo>
                    <a:pt x="475" y="0"/>
                  </a:moveTo>
                  <a:lnTo>
                    <a:pt x="1" y="274"/>
                  </a:lnTo>
                  <a:lnTo>
                    <a:pt x="1" y="299"/>
                  </a:lnTo>
                  <a:lnTo>
                    <a:pt x="498" y="12"/>
                  </a:lnTo>
                  <a:lnTo>
                    <a:pt x="4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850;p51">
              <a:extLst>
                <a:ext uri="{FF2B5EF4-FFF2-40B4-BE49-F238E27FC236}">
                  <a16:creationId xmlns:a16="http://schemas.microsoft.com/office/drawing/2014/main" id="{16D052FA-679A-0D4F-9AA6-132355341AD3}"/>
                </a:ext>
              </a:extLst>
            </p:cNvPr>
            <p:cNvSpPr/>
            <p:nvPr/>
          </p:nvSpPr>
          <p:spPr>
            <a:xfrm>
              <a:off x="1418078" y="3035011"/>
              <a:ext cx="62305" cy="39081"/>
            </a:xfrm>
            <a:custGeom>
              <a:avLst/>
              <a:gdLst/>
              <a:ahLst/>
              <a:cxnLst/>
              <a:rect l="l" t="t" r="r" b="b"/>
              <a:pathLst>
                <a:path w="499" h="313" extrusionOk="0">
                  <a:moveTo>
                    <a:pt x="498" y="1"/>
                  </a:moveTo>
                  <a:lnTo>
                    <a:pt x="1" y="288"/>
                  </a:lnTo>
                  <a:lnTo>
                    <a:pt x="1" y="313"/>
                  </a:lnTo>
                  <a:lnTo>
                    <a:pt x="498" y="27"/>
                  </a:lnTo>
                  <a:lnTo>
                    <a:pt x="4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6851;p51">
              <a:extLst>
                <a:ext uri="{FF2B5EF4-FFF2-40B4-BE49-F238E27FC236}">
                  <a16:creationId xmlns:a16="http://schemas.microsoft.com/office/drawing/2014/main" id="{BFC9A89F-8A0B-7340-9F65-CED2950EF879}"/>
                </a:ext>
              </a:extLst>
            </p:cNvPr>
            <p:cNvSpPr/>
            <p:nvPr/>
          </p:nvSpPr>
          <p:spPr>
            <a:xfrm>
              <a:off x="1569783" y="2926758"/>
              <a:ext cx="62055" cy="83781"/>
            </a:xfrm>
            <a:custGeom>
              <a:avLst/>
              <a:gdLst/>
              <a:ahLst/>
              <a:cxnLst/>
              <a:rect l="l" t="t" r="r" b="b"/>
              <a:pathLst>
                <a:path w="497" h="671" extrusionOk="0">
                  <a:moveTo>
                    <a:pt x="497" y="1"/>
                  </a:moveTo>
                  <a:lnTo>
                    <a:pt x="1" y="288"/>
                  </a:lnTo>
                  <a:lnTo>
                    <a:pt x="1" y="671"/>
                  </a:lnTo>
                  <a:lnTo>
                    <a:pt x="497" y="384"/>
                  </a:lnTo>
                  <a:lnTo>
                    <a:pt x="49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6852;p51">
              <a:extLst>
                <a:ext uri="{FF2B5EF4-FFF2-40B4-BE49-F238E27FC236}">
                  <a16:creationId xmlns:a16="http://schemas.microsoft.com/office/drawing/2014/main" id="{84B2AC5B-91F9-D44D-A25A-28513B557F89}"/>
                </a:ext>
              </a:extLst>
            </p:cNvPr>
            <p:cNvSpPr/>
            <p:nvPr/>
          </p:nvSpPr>
          <p:spPr>
            <a:xfrm>
              <a:off x="1569783" y="2928381"/>
              <a:ext cx="59433" cy="78912"/>
            </a:xfrm>
            <a:custGeom>
              <a:avLst/>
              <a:gdLst/>
              <a:ahLst/>
              <a:cxnLst/>
              <a:rect l="l" t="t" r="r" b="b"/>
              <a:pathLst>
                <a:path w="476" h="632" extrusionOk="0">
                  <a:moveTo>
                    <a:pt x="475" y="1"/>
                  </a:moveTo>
                  <a:lnTo>
                    <a:pt x="1" y="275"/>
                  </a:lnTo>
                  <a:lnTo>
                    <a:pt x="1" y="632"/>
                  </a:lnTo>
                  <a:lnTo>
                    <a:pt x="475" y="358"/>
                  </a:lnTo>
                  <a:lnTo>
                    <a:pt x="47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6853;p51">
              <a:extLst>
                <a:ext uri="{FF2B5EF4-FFF2-40B4-BE49-F238E27FC236}">
                  <a16:creationId xmlns:a16="http://schemas.microsoft.com/office/drawing/2014/main" id="{55CF2CB1-200E-5547-B188-E097A062F994}"/>
                </a:ext>
              </a:extLst>
            </p:cNvPr>
            <p:cNvSpPr/>
            <p:nvPr/>
          </p:nvSpPr>
          <p:spPr>
            <a:xfrm>
              <a:off x="1569783" y="2972956"/>
              <a:ext cx="62055" cy="37583"/>
            </a:xfrm>
            <a:custGeom>
              <a:avLst/>
              <a:gdLst/>
              <a:ahLst/>
              <a:cxnLst/>
              <a:rect l="l" t="t" r="r" b="b"/>
              <a:pathLst>
                <a:path w="497" h="301" extrusionOk="0">
                  <a:moveTo>
                    <a:pt x="475" y="1"/>
                  </a:moveTo>
                  <a:lnTo>
                    <a:pt x="1" y="275"/>
                  </a:lnTo>
                  <a:lnTo>
                    <a:pt x="1" y="301"/>
                  </a:lnTo>
                  <a:lnTo>
                    <a:pt x="497" y="14"/>
                  </a:lnTo>
                  <a:lnTo>
                    <a:pt x="4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6854;p51">
              <a:extLst>
                <a:ext uri="{FF2B5EF4-FFF2-40B4-BE49-F238E27FC236}">
                  <a16:creationId xmlns:a16="http://schemas.microsoft.com/office/drawing/2014/main" id="{691DE606-0F9D-834D-A5E1-A141A6D77A54}"/>
                </a:ext>
              </a:extLst>
            </p:cNvPr>
            <p:cNvSpPr/>
            <p:nvPr/>
          </p:nvSpPr>
          <p:spPr>
            <a:xfrm>
              <a:off x="1569783" y="2947485"/>
              <a:ext cx="62055" cy="39206"/>
            </a:xfrm>
            <a:custGeom>
              <a:avLst/>
              <a:gdLst/>
              <a:ahLst/>
              <a:cxnLst/>
              <a:rect l="l" t="t" r="r" b="b"/>
              <a:pathLst>
                <a:path w="497" h="314" extrusionOk="0">
                  <a:moveTo>
                    <a:pt x="497" y="0"/>
                  </a:moveTo>
                  <a:lnTo>
                    <a:pt x="1" y="287"/>
                  </a:lnTo>
                  <a:lnTo>
                    <a:pt x="1" y="313"/>
                  </a:lnTo>
                  <a:lnTo>
                    <a:pt x="497" y="26"/>
                  </a:lnTo>
                  <a:lnTo>
                    <a:pt x="49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6855;p51">
              <a:extLst>
                <a:ext uri="{FF2B5EF4-FFF2-40B4-BE49-F238E27FC236}">
                  <a16:creationId xmlns:a16="http://schemas.microsoft.com/office/drawing/2014/main" id="{92E0227A-1694-A642-851B-81D581CB2841}"/>
                </a:ext>
              </a:extLst>
            </p:cNvPr>
            <p:cNvSpPr/>
            <p:nvPr/>
          </p:nvSpPr>
          <p:spPr>
            <a:xfrm>
              <a:off x="1502858" y="2974579"/>
              <a:ext cx="46323" cy="122363"/>
            </a:xfrm>
            <a:custGeom>
              <a:avLst/>
              <a:gdLst/>
              <a:ahLst/>
              <a:cxnLst/>
              <a:rect l="l" t="t" r="r" b="b"/>
              <a:pathLst>
                <a:path w="371" h="980" extrusionOk="0">
                  <a:moveTo>
                    <a:pt x="370" y="1"/>
                  </a:moveTo>
                  <a:lnTo>
                    <a:pt x="0" y="214"/>
                  </a:lnTo>
                  <a:lnTo>
                    <a:pt x="0" y="979"/>
                  </a:lnTo>
                  <a:lnTo>
                    <a:pt x="370" y="765"/>
                  </a:lnTo>
                  <a:lnTo>
                    <a:pt x="37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6856;p51">
              <a:extLst>
                <a:ext uri="{FF2B5EF4-FFF2-40B4-BE49-F238E27FC236}">
                  <a16:creationId xmlns:a16="http://schemas.microsoft.com/office/drawing/2014/main" id="{A2A43FD3-FAA4-D249-80BB-4F9977B72E51}"/>
                </a:ext>
              </a:extLst>
            </p:cNvPr>
            <p:cNvSpPr/>
            <p:nvPr/>
          </p:nvSpPr>
          <p:spPr>
            <a:xfrm>
              <a:off x="1502858" y="2975453"/>
              <a:ext cx="44700" cy="119366"/>
            </a:xfrm>
            <a:custGeom>
              <a:avLst/>
              <a:gdLst/>
              <a:ahLst/>
              <a:cxnLst/>
              <a:rect l="l" t="t" r="r" b="b"/>
              <a:pathLst>
                <a:path w="358" h="956" extrusionOk="0">
                  <a:moveTo>
                    <a:pt x="357" y="1"/>
                  </a:moveTo>
                  <a:lnTo>
                    <a:pt x="0" y="207"/>
                  </a:lnTo>
                  <a:lnTo>
                    <a:pt x="0" y="955"/>
                  </a:lnTo>
                  <a:lnTo>
                    <a:pt x="357" y="749"/>
                  </a:lnTo>
                  <a:lnTo>
                    <a:pt x="35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857;p51">
              <a:extLst>
                <a:ext uri="{FF2B5EF4-FFF2-40B4-BE49-F238E27FC236}">
                  <a16:creationId xmlns:a16="http://schemas.microsoft.com/office/drawing/2014/main" id="{D12FBE0E-7CD3-8141-A4A1-925434538CF0}"/>
                </a:ext>
              </a:extLst>
            </p:cNvPr>
            <p:cNvSpPr/>
            <p:nvPr/>
          </p:nvSpPr>
          <p:spPr>
            <a:xfrm>
              <a:off x="1547433" y="2974579"/>
              <a:ext cx="1748" cy="95518"/>
            </a:xfrm>
            <a:custGeom>
              <a:avLst/>
              <a:gdLst/>
              <a:ahLst/>
              <a:cxnLst/>
              <a:rect l="l" t="t" r="r" b="b"/>
              <a:pathLst>
                <a:path w="14" h="765" extrusionOk="0">
                  <a:moveTo>
                    <a:pt x="13" y="1"/>
                  </a:moveTo>
                  <a:lnTo>
                    <a:pt x="0" y="8"/>
                  </a:lnTo>
                  <a:lnTo>
                    <a:pt x="0" y="756"/>
                  </a:lnTo>
                  <a:lnTo>
                    <a:pt x="13" y="765"/>
                  </a:lnTo>
                  <a:lnTo>
                    <a:pt x="1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6858;p51">
              <a:extLst>
                <a:ext uri="{FF2B5EF4-FFF2-40B4-BE49-F238E27FC236}">
                  <a16:creationId xmlns:a16="http://schemas.microsoft.com/office/drawing/2014/main" id="{3990CD92-601B-6D46-A218-36C38D126545}"/>
                </a:ext>
              </a:extLst>
            </p:cNvPr>
            <p:cNvSpPr/>
            <p:nvPr/>
          </p:nvSpPr>
          <p:spPr>
            <a:xfrm>
              <a:off x="1317441" y="3012786"/>
              <a:ext cx="32588" cy="66550"/>
            </a:xfrm>
            <a:custGeom>
              <a:avLst/>
              <a:gdLst/>
              <a:ahLst/>
              <a:cxnLst/>
              <a:rect l="l" t="t" r="r" b="b"/>
              <a:pathLst>
                <a:path w="261" h="533" extrusionOk="0">
                  <a:moveTo>
                    <a:pt x="1" y="1"/>
                  </a:moveTo>
                  <a:lnTo>
                    <a:pt x="1" y="382"/>
                  </a:lnTo>
                  <a:lnTo>
                    <a:pt x="260" y="533"/>
                  </a:lnTo>
                  <a:lnTo>
                    <a:pt x="260"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6859;p51">
              <a:extLst>
                <a:ext uri="{FF2B5EF4-FFF2-40B4-BE49-F238E27FC236}">
                  <a16:creationId xmlns:a16="http://schemas.microsoft.com/office/drawing/2014/main" id="{C2F0BEEF-4898-814C-9D00-5E838169FC56}"/>
                </a:ext>
              </a:extLst>
            </p:cNvPr>
            <p:cNvSpPr/>
            <p:nvPr/>
          </p:nvSpPr>
          <p:spPr>
            <a:xfrm>
              <a:off x="1320188" y="3014409"/>
              <a:ext cx="29842" cy="61681"/>
            </a:xfrm>
            <a:custGeom>
              <a:avLst/>
              <a:gdLst/>
              <a:ahLst/>
              <a:cxnLst/>
              <a:rect l="l" t="t" r="r" b="b"/>
              <a:pathLst>
                <a:path w="239" h="494" extrusionOk="0">
                  <a:moveTo>
                    <a:pt x="0" y="1"/>
                  </a:moveTo>
                  <a:lnTo>
                    <a:pt x="0" y="357"/>
                  </a:lnTo>
                  <a:lnTo>
                    <a:pt x="238" y="494"/>
                  </a:lnTo>
                  <a:lnTo>
                    <a:pt x="238" y="1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6860;p51">
              <a:extLst>
                <a:ext uri="{FF2B5EF4-FFF2-40B4-BE49-F238E27FC236}">
                  <a16:creationId xmlns:a16="http://schemas.microsoft.com/office/drawing/2014/main" id="{388CF4BD-B9F2-004A-BC35-E8ECD2902CCD}"/>
                </a:ext>
              </a:extLst>
            </p:cNvPr>
            <p:cNvSpPr/>
            <p:nvPr/>
          </p:nvSpPr>
          <p:spPr>
            <a:xfrm>
              <a:off x="1317441" y="3058984"/>
              <a:ext cx="32588" cy="20352"/>
            </a:xfrm>
            <a:custGeom>
              <a:avLst/>
              <a:gdLst/>
              <a:ahLst/>
              <a:cxnLst/>
              <a:rect l="l" t="t" r="r" b="b"/>
              <a:pathLst>
                <a:path w="261" h="163" extrusionOk="0">
                  <a:moveTo>
                    <a:pt x="22" y="0"/>
                  </a:moveTo>
                  <a:lnTo>
                    <a:pt x="1" y="12"/>
                  </a:lnTo>
                  <a:lnTo>
                    <a:pt x="260" y="163"/>
                  </a:lnTo>
                  <a:lnTo>
                    <a:pt x="260" y="1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6861;p51">
              <a:extLst>
                <a:ext uri="{FF2B5EF4-FFF2-40B4-BE49-F238E27FC236}">
                  <a16:creationId xmlns:a16="http://schemas.microsoft.com/office/drawing/2014/main" id="{4C977DE3-F06F-3B4D-92C4-31577BCF43C1}"/>
                </a:ext>
              </a:extLst>
            </p:cNvPr>
            <p:cNvSpPr/>
            <p:nvPr/>
          </p:nvSpPr>
          <p:spPr>
            <a:xfrm>
              <a:off x="1317441" y="3033388"/>
              <a:ext cx="32588" cy="21851"/>
            </a:xfrm>
            <a:custGeom>
              <a:avLst/>
              <a:gdLst/>
              <a:ahLst/>
              <a:cxnLst/>
              <a:rect l="l" t="t" r="r" b="b"/>
              <a:pathLst>
                <a:path w="261" h="175" extrusionOk="0">
                  <a:moveTo>
                    <a:pt x="1" y="1"/>
                  </a:moveTo>
                  <a:lnTo>
                    <a:pt x="1" y="26"/>
                  </a:lnTo>
                  <a:lnTo>
                    <a:pt x="260" y="175"/>
                  </a:lnTo>
                  <a:lnTo>
                    <a:pt x="260" y="149"/>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6862;p51">
              <a:extLst>
                <a:ext uri="{FF2B5EF4-FFF2-40B4-BE49-F238E27FC236}">
                  <a16:creationId xmlns:a16="http://schemas.microsoft.com/office/drawing/2014/main" id="{9C106889-69D9-1642-B687-AE2A902D3BDC}"/>
                </a:ext>
              </a:extLst>
            </p:cNvPr>
            <p:cNvSpPr/>
            <p:nvPr/>
          </p:nvSpPr>
          <p:spPr>
            <a:xfrm>
              <a:off x="1320188" y="3014409"/>
              <a:ext cx="29842" cy="26345"/>
            </a:xfrm>
            <a:custGeom>
              <a:avLst/>
              <a:gdLst/>
              <a:ahLst/>
              <a:cxnLst/>
              <a:rect l="l" t="t" r="r" b="b"/>
              <a:pathLst>
                <a:path w="239" h="211" extrusionOk="0">
                  <a:moveTo>
                    <a:pt x="0" y="1"/>
                  </a:moveTo>
                  <a:lnTo>
                    <a:pt x="0" y="75"/>
                  </a:lnTo>
                  <a:lnTo>
                    <a:pt x="238" y="211"/>
                  </a:lnTo>
                  <a:lnTo>
                    <a:pt x="238" y="137"/>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6863;p51">
              <a:extLst>
                <a:ext uri="{FF2B5EF4-FFF2-40B4-BE49-F238E27FC236}">
                  <a16:creationId xmlns:a16="http://schemas.microsoft.com/office/drawing/2014/main" id="{60568C25-EF5A-0043-BAB7-E9B3CEC932C5}"/>
                </a:ext>
              </a:extLst>
            </p:cNvPr>
            <p:cNvSpPr/>
            <p:nvPr/>
          </p:nvSpPr>
          <p:spPr>
            <a:xfrm>
              <a:off x="1220924" y="2956974"/>
              <a:ext cx="32588" cy="66675"/>
            </a:xfrm>
            <a:custGeom>
              <a:avLst/>
              <a:gdLst/>
              <a:ahLst/>
              <a:cxnLst/>
              <a:rect l="l" t="t" r="r" b="b"/>
              <a:pathLst>
                <a:path w="261" h="534" extrusionOk="0">
                  <a:moveTo>
                    <a:pt x="1" y="1"/>
                  </a:moveTo>
                  <a:lnTo>
                    <a:pt x="1" y="384"/>
                  </a:lnTo>
                  <a:lnTo>
                    <a:pt x="260" y="533"/>
                  </a:lnTo>
                  <a:lnTo>
                    <a:pt x="260"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6864;p51">
              <a:extLst>
                <a:ext uri="{FF2B5EF4-FFF2-40B4-BE49-F238E27FC236}">
                  <a16:creationId xmlns:a16="http://schemas.microsoft.com/office/drawing/2014/main" id="{E1CA7653-E568-E048-94FD-3C4EA9763C04}"/>
                </a:ext>
              </a:extLst>
            </p:cNvPr>
            <p:cNvSpPr/>
            <p:nvPr/>
          </p:nvSpPr>
          <p:spPr>
            <a:xfrm>
              <a:off x="1223671" y="2958722"/>
              <a:ext cx="29842" cy="61681"/>
            </a:xfrm>
            <a:custGeom>
              <a:avLst/>
              <a:gdLst/>
              <a:ahLst/>
              <a:cxnLst/>
              <a:rect l="l" t="t" r="r" b="b"/>
              <a:pathLst>
                <a:path w="239" h="494" extrusionOk="0">
                  <a:moveTo>
                    <a:pt x="0" y="0"/>
                  </a:moveTo>
                  <a:lnTo>
                    <a:pt x="0" y="357"/>
                  </a:lnTo>
                  <a:lnTo>
                    <a:pt x="238" y="493"/>
                  </a:lnTo>
                  <a:lnTo>
                    <a:pt x="238" y="136"/>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6865;p51">
              <a:extLst>
                <a:ext uri="{FF2B5EF4-FFF2-40B4-BE49-F238E27FC236}">
                  <a16:creationId xmlns:a16="http://schemas.microsoft.com/office/drawing/2014/main" id="{04F8E032-7049-074A-88F1-2B5A1FF82D81}"/>
                </a:ext>
              </a:extLst>
            </p:cNvPr>
            <p:cNvSpPr/>
            <p:nvPr/>
          </p:nvSpPr>
          <p:spPr>
            <a:xfrm>
              <a:off x="1220924" y="3003172"/>
              <a:ext cx="32588" cy="20477"/>
            </a:xfrm>
            <a:custGeom>
              <a:avLst/>
              <a:gdLst/>
              <a:ahLst/>
              <a:cxnLst/>
              <a:rect l="l" t="t" r="r" b="b"/>
              <a:pathLst>
                <a:path w="261" h="164" extrusionOk="0">
                  <a:moveTo>
                    <a:pt x="22" y="1"/>
                  </a:moveTo>
                  <a:lnTo>
                    <a:pt x="1" y="14"/>
                  </a:lnTo>
                  <a:lnTo>
                    <a:pt x="260" y="163"/>
                  </a:lnTo>
                  <a:lnTo>
                    <a:pt x="260" y="1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6866;p51">
              <a:extLst>
                <a:ext uri="{FF2B5EF4-FFF2-40B4-BE49-F238E27FC236}">
                  <a16:creationId xmlns:a16="http://schemas.microsoft.com/office/drawing/2014/main" id="{951C0C6F-3E4B-D644-AD8D-F8A91168BD9B}"/>
                </a:ext>
              </a:extLst>
            </p:cNvPr>
            <p:cNvSpPr/>
            <p:nvPr/>
          </p:nvSpPr>
          <p:spPr>
            <a:xfrm>
              <a:off x="1220924" y="2977701"/>
              <a:ext cx="32588" cy="21851"/>
            </a:xfrm>
            <a:custGeom>
              <a:avLst/>
              <a:gdLst/>
              <a:ahLst/>
              <a:cxnLst/>
              <a:rect l="l" t="t" r="r" b="b"/>
              <a:pathLst>
                <a:path w="261" h="175" extrusionOk="0">
                  <a:moveTo>
                    <a:pt x="1" y="0"/>
                  </a:moveTo>
                  <a:lnTo>
                    <a:pt x="1" y="26"/>
                  </a:lnTo>
                  <a:lnTo>
                    <a:pt x="260" y="174"/>
                  </a:lnTo>
                  <a:lnTo>
                    <a:pt x="260" y="150"/>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6867;p51">
              <a:extLst>
                <a:ext uri="{FF2B5EF4-FFF2-40B4-BE49-F238E27FC236}">
                  <a16:creationId xmlns:a16="http://schemas.microsoft.com/office/drawing/2014/main" id="{A5D30119-9D65-5344-96DE-1E4C29A26560}"/>
                </a:ext>
              </a:extLst>
            </p:cNvPr>
            <p:cNvSpPr/>
            <p:nvPr/>
          </p:nvSpPr>
          <p:spPr>
            <a:xfrm>
              <a:off x="1223671" y="2958722"/>
              <a:ext cx="29842" cy="25971"/>
            </a:xfrm>
            <a:custGeom>
              <a:avLst/>
              <a:gdLst/>
              <a:ahLst/>
              <a:cxnLst/>
              <a:rect l="l" t="t" r="r" b="b"/>
              <a:pathLst>
                <a:path w="239" h="208" extrusionOk="0">
                  <a:moveTo>
                    <a:pt x="0" y="0"/>
                  </a:moveTo>
                  <a:lnTo>
                    <a:pt x="0" y="71"/>
                  </a:lnTo>
                  <a:lnTo>
                    <a:pt x="238" y="207"/>
                  </a:lnTo>
                  <a:lnTo>
                    <a:pt x="238" y="136"/>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6868;p51">
              <a:extLst>
                <a:ext uri="{FF2B5EF4-FFF2-40B4-BE49-F238E27FC236}">
                  <a16:creationId xmlns:a16="http://schemas.microsoft.com/office/drawing/2014/main" id="{6D0B30EC-7072-0948-83F5-CD04F4B49A2F}"/>
                </a:ext>
              </a:extLst>
            </p:cNvPr>
            <p:cNvSpPr/>
            <p:nvPr/>
          </p:nvSpPr>
          <p:spPr>
            <a:xfrm>
              <a:off x="2244401" y="2823748"/>
              <a:ext cx="661883" cy="398054"/>
            </a:xfrm>
            <a:custGeom>
              <a:avLst/>
              <a:gdLst/>
              <a:ahLst/>
              <a:cxnLst/>
              <a:rect l="l" t="t" r="r" b="b"/>
              <a:pathLst>
                <a:path w="5301" h="3188" extrusionOk="0">
                  <a:moveTo>
                    <a:pt x="2652" y="1"/>
                  </a:moveTo>
                  <a:lnTo>
                    <a:pt x="1" y="1531"/>
                  </a:lnTo>
                  <a:lnTo>
                    <a:pt x="1" y="1658"/>
                  </a:lnTo>
                  <a:lnTo>
                    <a:pt x="2652" y="3188"/>
                  </a:lnTo>
                  <a:lnTo>
                    <a:pt x="5301" y="1658"/>
                  </a:lnTo>
                  <a:lnTo>
                    <a:pt x="5301" y="1531"/>
                  </a:lnTo>
                  <a:lnTo>
                    <a:pt x="26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6869;p51">
              <a:extLst>
                <a:ext uri="{FF2B5EF4-FFF2-40B4-BE49-F238E27FC236}">
                  <a16:creationId xmlns:a16="http://schemas.microsoft.com/office/drawing/2014/main" id="{4C8929AC-5BF7-5E43-8A5D-14388FA68C84}"/>
                </a:ext>
              </a:extLst>
            </p:cNvPr>
            <p:cNvSpPr/>
            <p:nvPr/>
          </p:nvSpPr>
          <p:spPr>
            <a:xfrm>
              <a:off x="2244401" y="3014784"/>
              <a:ext cx="331129" cy="207018"/>
            </a:xfrm>
            <a:custGeom>
              <a:avLst/>
              <a:gdLst/>
              <a:ahLst/>
              <a:cxnLst/>
              <a:rect l="l" t="t" r="r" b="b"/>
              <a:pathLst>
                <a:path w="2652" h="1658" extrusionOk="0">
                  <a:moveTo>
                    <a:pt x="1" y="1"/>
                  </a:moveTo>
                  <a:lnTo>
                    <a:pt x="1" y="128"/>
                  </a:lnTo>
                  <a:lnTo>
                    <a:pt x="2652" y="1658"/>
                  </a:lnTo>
                  <a:lnTo>
                    <a:pt x="2652" y="1530"/>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6870;p51">
              <a:extLst>
                <a:ext uri="{FF2B5EF4-FFF2-40B4-BE49-F238E27FC236}">
                  <a16:creationId xmlns:a16="http://schemas.microsoft.com/office/drawing/2014/main" id="{44075CE1-BBC3-B24F-BBDF-3E71B31EB940}"/>
                </a:ext>
              </a:extLst>
            </p:cNvPr>
            <p:cNvSpPr/>
            <p:nvPr/>
          </p:nvSpPr>
          <p:spPr>
            <a:xfrm>
              <a:off x="2575405" y="3014784"/>
              <a:ext cx="330879" cy="207018"/>
            </a:xfrm>
            <a:custGeom>
              <a:avLst/>
              <a:gdLst/>
              <a:ahLst/>
              <a:cxnLst/>
              <a:rect l="l" t="t" r="r" b="b"/>
              <a:pathLst>
                <a:path w="2650" h="1658" extrusionOk="0">
                  <a:moveTo>
                    <a:pt x="2650" y="1"/>
                  </a:moveTo>
                  <a:lnTo>
                    <a:pt x="1" y="1530"/>
                  </a:lnTo>
                  <a:lnTo>
                    <a:pt x="1" y="1658"/>
                  </a:lnTo>
                  <a:lnTo>
                    <a:pt x="2650" y="128"/>
                  </a:lnTo>
                  <a:lnTo>
                    <a:pt x="265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6871;p51">
              <a:extLst>
                <a:ext uri="{FF2B5EF4-FFF2-40B4-BE49-F238E27FC236}">
                  <a16:creationId xmlns:a16="http://schemas.microsoft.com/office/drawing/2014/main" id="{73D6F460-5DC6-634A-BFC4-A666F2F89F14}"/>
                </a:ext>
              </a:extLst>
            </p:cNvPr>
            <p:cNvSpPr/>
            <p:nvPr/>
          </p:nvSpPr>
          <p:spPr>
            <a:xfrm>
              <a:off x="2863082" y="2956100"/>
              <a:ext cx="15358" cy="27095"/>
            </a:xfrm>
            <a:custGeom>
              <a:avLst/>
              <a:gdLst/>
              <a:ahLst/>
              <a:cxnLst/>
              <a:rect l="l" t="t" r="r" b="b"/>
              <a:pathLst>
                <a:path w="123" h="217" extrusionOk="0">
                  <a:moveTo>
                    <a:pt x="105" y="1"/>
                  </a:moveTo>
                  <a:lnTo>
                    <a:pt x="1" y="208"/>
                  </a:lnTo>
                  <a:lnTo>
                    <a:pt x="18" y="217"/>
                  </a:lnTo>
                  <a:lnTo>
                    <a:pt x="123" y="9"/>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6872;p51">
              <a:extLst>
                <a:ext uri="{FF2B5EF4-FFF2-40B4-BE49-F238E27FC236}">
                  <a16:creationId xmlns:a16="http://schemas.microsoft.com/office/drawing/2014/main" id="{1264C217-DD03-BA4D-9B20-F737B2389B7C}"/>
                </a:ext>
              </a:extLst>
            </p:cNvPr>
            <p:cNvSpPr/>
            <p:nvPr/>
          </p:nvSpPr>
          <p:spPr>
            <a:xfrm>
              <a:off x="2851221" y="2954102"/>
              <a:ext cx="14858" cy="22100"/>
            </a:xfrm>
            <a:custGeom>
              <a:avLst/>
              <a:gdLst/>
              <a:ahLst/>
              <a:cxnLst/>
              <a:rect l="l" t="t" r="r" b="b"/>
              <a:pathLst>
                <a:path w="119" h="177" extrusionOk="0">
                  <a:moveTo>
                    <a:pt x="16" y="1"/>
                  </a:moveTo>
                  <a:lnTo>
                    <a:pt x="0" y="11"/>
                  </a:lnTo>
                  <a:lnTo>
                    <a:pt x="103" y="176"/>
                  </a:lnTo>
                  <a:lnTo>
                    <a:pt x="119" y="166"/>
                  </a:lnTo>
                  <a:lnTo>
                    <a:pt x="1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6873;p51">
              <a:extLst>
                <a:ext uri="{FF2B5EF4-FFF2-40B4-BE49-F238E27FC236}">
                  <a16:creationId xmlns:a16="http://schemas.microsoft.com/office/drawing/2014/main" id="{30376498-5CD8-EF49-AEBF-FC4372E6016B}"/>
                </a:ext>
              </a:extLst>
            </p:cNvPr>
            <p:cNvSpPr/>
            <p:nvPr/>
          </p:nvSpPr>
          <p:spPr>
            <a:xfrm>
              <a:off x="2863831" y="2953353"/>
              <a:ext cx="4120" cy="63429"/>
            </a:xfrm>
            <a:custGeom>
              <a:avLst/>
              <a:gdLst/>
              <a:ahLst/>
              <a:cxnLst/>
              <a:rect l="l" t="t" r="r" b="b"/>
              <a:pathLst>
                <a:path w="33" h="508" extrusionOk="0">
                  <a:moveTo>
                    <a:pt x="1" y="1"/>
                  </a:moveTo>
                  <a:lnTo>
                    <a:pt x="1" y="498"/>
                  </a:lnTo>
                  <a:cubicBezTo>
                    <a:pt x="1" y="501"/>
                    <a:pt x="2" y="504"/>
                    <a:pt x="5" y="506"/>
                  </a:cubicBezTo>
                  <a:cubicBezTo>
                    <a:pt x="9" y="507"/>
                    <a:pt x="13" y="508"/>
                    <a:pt x="17" y="508"/>
                  </a:cubicBezTo>
                  <a:cubicBezTo>
                    <a:pt x="21" y="508"/>
                    <a:pt x="25" y="507"/>
                    <a:pt x="28" y="506"/>
                  </a:cubicBezTo>
                  <a:cubicBezTo>
                    <a:pt x="31" y="504"/>
                    <a:pt x="32" y="501"/>
                    <a:pt x="32" y="498"/>
                  </a:cubicBezTo>
                  <a:lnTo>
                    <a:pt x="3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6874;p51">
              <a:extLst>
                <a:ext uri="{FF2B5EF4-FFF2-40B4-BE49-F238E27FC236}">
                  <a16:creationId xmlns:a16="http://schemas.microsoft.com/office/drawing/2014/main" id="{67531D83-BCF0-4842-B0C0-E880595F5506}"/>
                </a:ext>
              </a:extLst>
            </p:cNvPr>
            <p:cNvSpPr/>
            <p:nvPr/>
          </p:nvSpPr>
          <p:spPr>
            <a:xfrm>
              <a:off x="2847350" y="2905282"/>
              <a:ext cx="67549" cy="57935"/>
            </a:xfrm>
            <a:custGeom>
              <a:avLst/>
              <a:gdLst/>
              <a:ahLst/>
              <a:cxnLst/>
              <a:rect l="l" t="t" r="r" b="b"/>
              <a:pathLst>
                <a:path w="541" h="464" extrusionOk="0">
                  <a:moveTo>
                    <a:pt x="309" y="0"/>
                  </a:moveTo>
                  <a:cubicBezTo>
                    <a:pt x="104" y="0"/>
                    <a:pt x="1" y="250"/>
                    <a:pt x="146" y="395"/>
                  </a:cubicBezTo>
                  <a:cubicBezTo>
                    <a:pt x="193" y="442"/>
                    <a:pt x="251" y="463"/>
                    <a:pt x="308" y="463"/>
                  </a:cubicBezTo>
                  <a:cubicBezTo>
                    <a:pt x="427" y="463"/>
                    <a:pt x="540" y="371"/>
                    <a:pt x="540" y="232"/>
                  </a:cubicBezTo>
                  <a:cubicBezTo>
                    <a:pt x="540" y="105"/>
                    <a:pt x="437" y="0"/>
                    <a:pt x="30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6875;p51">
              <a:extLst>
                <a:ext uri="{FF2B5EF4-FFF2-40B4-BE49-F238E27FC236}">
                  <a16:creationId xmlns:a16="http://schemas.microsoft.com/office/drawing/2014/main" id="{F1D7D7A1-5F12-6B48-8596-215758E8D771}"/>
                </a:ext>
              </a:extLst>
            </p:cNvPr>
            <p:cNvSpPr/>
            <p:nvPr/>
          </p:nvSpPr>
          <p:spPr>
            <a:xfrm>
              <a:off x="2854092" y="2905407"/>
              <a:ext cx="54189" cy="57810"/>
            </a:xfrm>
            <a:custGeom>
              <a:avLst/>
              <a:gdLst/>
              <a:ahLst/>
              <a:cxnLst/>
              <a:rect l="l" t="t" r="r" b="b"/>
              <a:pathLst>
                <a:path w="434" h="463" extrusionOk="0">
                  <a:moveTo>
                    <a:pt x="256" y="0"/>
                  </a:moveTo>
                  <a:cubicBezTo>
                    <a:pt x="120" y="0"/>
                    <a:pt x="1" y="123"/>
                    <a:pt x="28" y="273"/>
                  </a:cubicBezTo>
                  <a:cubicBezTo>
                    <a:pt x="50" y="393"/>
                    <a:pt x="152" y="462"/>
                    <a:pt x="257" y="462"/>
                  </a:cubicBezTo>
                  <a:cubicBezTo>
                    <a:pt x="321" y="462"/>
                    <a:pt x="386" y="436"/>
                    <a:pt x="434" y="378"/>
                  </a:cubicBezTo>
                  <a:lnTo>
                    <a:pt x="434" y="378"/>
                  </a:lnTo>
                  <a:cubicBezTo>
                    <a:pt x="428" y="379"/>
                    <a:pt x="422" y="380"/>
                    <a:pt x="416" y="380"/>
                  </a:cubicBezTo>
                  <a:cubicBezTo>
                    <a:pt x="354" y="380"/>
                    <a:pt x="292" y="283"/>
                    <a:pt x="328" y="173"/>
                  </a:cubicBezTo>
                  <a:cubicBezTo>
                    <a:pt x="358" y="79"/>
                    <a:pt x="389" y="43"/>
                    <a:pt x="370" y="31"/>
                  </a:cubicBezTo>
                  <a:cubicBezTo>
                    <a:pt x="333" y="10"/>
                    <a:pt x="294" y="0"/>
                    <a:pt x="25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6876;p51">
              <a:extLst>
                <a:ext uri="{FF2B5EF4-FFF2-40B4-BE49-F238E27FC236}">
                  <a16:creationId xmlns:a16="http://schemas.microsoft.com/office/drawing/2014/main" id="{045B57B5-DF8D-A646-BAA1-5496EE31FF11}"/>
                </a:ext>
              </a:extLst>
            </p:cNvPr>
            <p:cNvSpPr/>
            <p:nvPr/>
          </p:nvSpPr>
          <p:spPr>
            <a:xfrm>
              <a:off x="2813138" y="2921888"/>
              <a:ext cx="47697" cy="40954"/>
            </a:xfrm>
            <a:custGeom>
              <a:avLst/>
              <a:gdLst/>
              <a:ahLst/>
              <a:cxnLst/>
              <a:rect l="l" t="t" r="r" b="b"/>
              <a:pathLst>
                <a:path w="382" h="328" extrusionOk="0">
                  <a:moveTo>
                    <a:pt x="220" y="1"/>
                  </a:moveTo>
                  <a:cubicBezTo>
                    <a:pt x="73" y="1"/>
                    <a:pt x="1" y="176"/>
                    <a:pt x="104" y="279"/>
                  </a:cubicBezTo>
                  <a:cubicBezTo>
                    <a:pt x="137" y="312"/>
                    <a:pt x="178" y="327"/>
                    <a:pt x="218" y="327"/>
                  </a:cubicBezTo>
                  <a:cubicBezTo>
                    <a:pt x="302" y="327"/>
                    <a:pt x="382" y="263"/>
                    <a:pt x="382" y="165"/>
                  </a:cubicBezTo>
                  <a:cubicBezTo>
                    <a:pt x="382" y="73"/>
                    <a:pt x="309" y="1"/>
                    <a:pt x="22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6877;p51">
              <a:extLst>
                <a:ext uri="{FF2B5EF4-FFF2-40B4-BE49-F238E27FC236}">
                  <a16:creationId xmlns:a16="http://schemas.microsoft.com/office/drawing/2014/main" id="{85B31877-F48C-0146-AE7D-18691ED0B1EF}"/>
                </a:ext>
              </a:extLst>
            </p:cNvPr>
            <p:cNvSpPr/>
            <p:nvPr/>
          </p:nvSpPr>
          <p:spPr>
            <a:xfrm>
              <a:off x="2822877" y="2922138"/>
              <a:ext cx="43451" cy="40704"/>
            </a:xfrm>
            <a:custGeom>
              <a:avLst/>
              <a:gdLst/>
              <a:ahLst/>
              <a:cxnLst/>
              <a:rect l="l" t="t" r="r" b="b"/>
              <a:pathLst>
                <a:path w="348" h="326" extrusionOk="0">
                  <a:moveTo>
                    <a:pt x="144" y="0"/>
                  </a:moveTo>
                  <a:cubicBezTo>
                    <a:pt x="143" y="0"/>
                    <a:pt x="142" y="0"/>
                    <a:pt x="142" y="0"/>
                  </a:cubicBezTo>
                  <a:cubicBezTo>
                    <a:pt x="108" y="0"/>
                    <a:pt x="75" y="10"/>
                    <a:pt x="47" y="31"/>
                  </a:cubicBezTo>
                  <a:cubicBezTo>
                    <a:pt x="43" y="129"/>
                    <a:pt x="127" y="226"/>
                    <a:pt x="102" y="258"/>
                  </a:cubicBezTo>
                  <a:cubicBezTo>
                    <a:pt x="94" y="271"/>
                    <a:pt x="80" y="276"/>
                    <a:pt x="66" y="276"/>
                  </a:cubicBezTo>
                  <a:cubicBezTo>
                    <a:pt x="41" y="276"/>
                    <a:pt x="14" y="261"/>
                    <a:pt x="1" y="244"/>
                  </a:cubicBezTo>
                  <a:lnTo>
                    <a:pt x="1" y="244"/>
                  </a:lnTo>
                  <a:cubicBezTo>
                    <a:pt x="32" y="298"/>
                    <a:pt x="88" y="326"/>
                    <a:pt x="143" y="326"/>
                  </a:cubicBezTo>
                  <a:cubicBezTo>
                    <a:pt x="198" y="326"/>
                    <a:pt x="253" y="299"/>
                    <a:pt x="284" y="244"/>
                  </a:cubicBezTo>
                  <a:cubicBezTo>
                    <a:pt x="347" y="136"/>
                    <a:pt x="269" y="0"/>
                    <a:pt x="14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6878;p51">
              <a:extLst>
                <a:ext uri="{FF2B5EF4-FFF2-40B4-BE49-F238E27FC236}">
                  <a16:creationId xmlns:a16="http://schemas.microsoft.com/office/drawing/2014/main" id="{07DC8890-A883-4549-A4CD-B47FFA610468}"/>
                </a:ext>
              </a:extLst>
            </p:cNvPr>
            <p:cNvSpPr/>
            <p:nvPr/>
          </p:nvSpPr>
          <p:spPr>
            <a:xfrm>
              <a:off x="2828746" y="2883182"/>
              <a:ext cx="74292" cy="74541"/>
            </a:xfrm>
            <a:custGeom>
              <a:avLst/>
              <a:gdLst/>
              <a:ahLst/>
              <a:cxnLst/>
              <a:rect l="l" t="t" r="r" b="b"/>
              <a:pathLst>
                <a:path w="595" h="597" extrusionOk="0">
                  <a:moveTo>
                    <a:pt x="298" y="0"/>
                  </a:moveTo>
                  <a:cubicBezTo>
                    <a:pt x="134" y="0"/>
                    <a:pt x="0" y="134"/>
                    <a:pt x="0" y="299"/>
                  </a:cubicBezTo>
                  <a:cubicBezTo>
                    <a:pt x="0" y="463"/>
                    <a:pt x="134" y="596"/>
                    <a:pt x="298" y="596"/>
                  </a:cubicBezTo>
                  <a:cubicBezTo>
                    <a:pt x="461" y="596"/>
                    <a:pt x="595" y="463"/>
                    <a:pt x="595" y="299"/>
                  </a:cubicBezTo>
                  <a:cubicBezTo>
                    <a:pt x="595" y="134"/>
                    <a:pt x="461" y="0"/>
                    <a:pt x="29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6879;p51">
              <a:extLst>
                <a:ext uri="{FF2B5EF4-FFF2-40B4-BE49-F238E27FC236}">
                  <a16:creationId xmlns:a16="http://schemas.microsoft.com/office/drawing/2014/main" id="{444CC580-08B9-5344-B809-E7CD6D0337D9}"/>
                </a:ext>
              </a:extLst>
            </p:cNvPr>
            <p:cNvSpPr/>
            <p:nvPr/>
          </p:nvSpPr>
          <p:spPr>
            <a:xfrm>
              <a:off x="2822003" y="2888051"/>
              <a:ext cx="80160" cy="69672"/>
            </a:xfrm>
            <a:custGeom>
              <a:avLst/>
              <a:gdLst/>
              <a:ahLst/>
              <a:cxnLst/>
              <a:rect l="l" t="t" r="r" b="b"/>
              <a:pathLst>
                <a:path w="642" h="558" extrusionOk="0">
                  <a:moveTo>
                    <a:pt x="205" y="0"/>
                  </a:moveTo>
                  <a:cubicBezTo>
                    <a:pt x="18" y="106"/>
                    <a:pt x="1" y="369"/>
                    <a:pt x="173" y="498"/>
                  </a:cubicBezTo>
                  <a:cubicBezTo>
                    <a:pt x="228" y="539"/>
                    <a:pt x="290" y="558"/>
                    <a:pt x="351" y="558"/>
                  </a:cubicBezTo>
                  <a:cubicBezTo>
                    <a:pt x="482" y="558"/>
                    <a:pt x="608" y="471"/>
                    <a:pt x="642" y="328"/>
                  </a:cubicBezTo>
                  <a:lnTo>
                    <a:pt x="642" y="328"/>
                  </a:lnTo>
                  <a:cubicBezTo>
                    <a:pt x="585" y="388"/>
                    <a:pt x="507" y="421"/>
                    <a:pt x="425" y="421"/>
                  </a:cubicBezTo>
                  <a:cubicBezTo>
                    <a:pt x="402" y="427"/>
                    <a:pt x="380" y="430"/>
                    <a:pt x="358" y="430"/>
                  </a:cubicBezTo>
                  <a:cubicBezTo>
                    <a:pt x="147" y="430"/>
                    <a:pt x="26" y="153"/>
                    <a:pt x="20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6880;p51">
              <a:extLst>
                <a:ext uri="{FF2B5EF4-FFF2-40B4-BE49-F238E27FC236}">
                  <a16:creationId xmlns:a16="http://schemas.microsoft.com/office/drawing/2014/main" id="{80B519E3-784E-7D45-A503-738776FD8222}"/>
                </a:ext>
              </a:extLst>
            </p:cNvPr>
            <p:cNvSpPr/>
            <p:nvPr/>
          </p:nvSpPr>
          <p:spPr>
            <a:xfrm>
              <a:off x="2283233" y="2954851"/>
              <a:ext cx="15233" cy="26970"/>
            </a:xfrm>
            <a:custGeom>
              <a:avLst/>
              <a:gdLst/>
              <a:ahLst/>
              <a:cxnLst/>
              <a:rect l="l" t="t" r="r" b="b"/>
              <a:pathLst>
                <a:path w="122" h="216" extrusionOk="0">
                  <a:moveTo>
                    <a:pt x="105" y="1"/>
                  </a:moveTo>
                  <a:lnTo>
                    <a:pt x="0" y="206"/>
                  </a:lnTo>
                  <a:lnTo>
                    <a:pt x="18" y="215"/>
                  </a:lnTo>
                  <a:lnTo>
                    <a:pt x="122" y="9"/>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6881;p51">
              <a:extLst>
                <a:ext uri="{FF2B5EF4-FFF2-40B4-BE49-F238E27FC236}">
                  <a16:creationId xmlns:a16="http://schemas.microsoft.com/office/drawing/2014/main" id="{7F2C5C73-242A-4541-BBAD-1EB8C1ECB9E7}"/>
                </a:ext>
              </a:extLst>
            </p:cNvPr>
            <p:cNvSpPr/>
            <p:nvPr/>
          </p:nvSpPr>
          <p:spPr>
            <a:xfrm>
              <a:off x="2271246" y="2952729"/>
              <a:ext cx="14983" cy="21975"/>
            </a:xfrm>
            <a:custGeom>
              <a:avLst/>
              <a:gdLst/>
              <a:ahLst/>
              <a:cxnLst/>
              <a:rect l="l" t="t" r="r" b="b"/>
              <a:pathLst>
                <a:path w="120" h="176" extrusionOk="0">
                  <a:moveTo>
                    <a:pt x="16" y="0"/>
                  </a:moveTo>
                  <a:lnTo>
                    <a:pt x="0" y="10"/>
                  </a:lnTo>
                  <a:lnTo>
                    <a:pt x="103" y="176"/>
                  </a:lnTo>
                  <a:lnTo>
                    <a:pt x="119" y="165"/>
                  </a:lnTo>
                  <a:lnTo>
                    <a:pt x="1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6882;p51">
              <a:extLst>
                <a:ext uri="{FF2B5EF4-FFF2-40B4-BE49-F238E27FC236}">
                  <a16:creationId xmlns:a16="http://schemas.microsoft.com/office/drawing/2014/main" id="{416FC932-7DF9-EA48-827A-6213E62AB0BE}"/>
                </a:ext>
              </a:extLst>
            </p:cNvPr>
            <p:cNvSpPr/>
            <p:nvPr/>
          </p:nvSpPr>
          <p:spPr>
            <a:xfrm>
              <a:off x="2283857" y="2952104"/>
              <a:ext cx="4120" cy="63429"/>
            </a:xfrm>
            <a:custGeom>
              <a:avLst/>
              <a:gdLst/>
              <a:ahLst/>
              <a:cxnLst/>
              <a:rect l="l" t="t" r="r" b="b"/>
              <a:pathLst>
                <a:path w="33" h="508" extrusionOk="0">
                  <a:moveTo>
                    <a:pt x="1" y="1"/>
                  </a:moveTo>
                  <a:lnTo>
                    <a:pt x="1" y="498"/>
                  </a:lnTo>
                  <a:cubicBezTo>
                    <a:pt x="1" y="501"/>
                    <a:pt x="4" y="503"/>
                    <a:pt x="5" y="504"/>
                  </a:cubicBezTo>
                  <a:cubicBezTo>
                    <a:pt x="9" y="506"/>
                    <a:pt x="13" y="507"/>
                    <a:pt x="17" y="507"/>
                  </a:cubicBezTo>
                  <a:cubicBezTo>
                    <a:pt x="21" y="507"/>
                    <a:pt x="25" y="506"/>
                    <a:pt x="29" y="504"/>
                  </a:cubicBezTo>
                  <a:cubicBezTo>
                    <a:pt x="31" y="503"/>
                    <a:pt x="33" y="501"/>
                    <a:pt x="33" y="498"/>
                  </a:cubicBezTo>
                  <a:lnTo>
                    <a:pt x="3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6883;p51">
              <a:extLst>
                <a:ext uri="{FF2B5EF4-FFF2-40B4-BE49-F238E27FC236}">
                  <a16:creationId xmlns:a16="http://schemas.microsoft.com/office/drawing/2014/main" id="{B39DC4BB-1473-7F49-8F7F-73451FA41750}"/>
                </a:ext>
              </a:extLst>
            </p:cNvPr>
            <p:cNvSpPr/>
            <p:nvPr/>
          </p:nvSpPr>
          <p:spPr>
            <a:xfrm>
              <a:off x="2267500" y="2904033"/>
              <a:ext cx="67424" cy="57685"/>
            </a:xfrm>
            <a:custGeom>
              <a:avLst/>
              <a:gdLst/>
              <a:ahLst/>
              <a:cxnLst/>
              <a:rect l="l" t="t" r="r" b="b"/>
              <a:pathLst>
                <a:path w="540" h="462" extrusionOk="0">
                  <a:moveTo>
                    <a:pt x="309" y="0"/>
                  </a:moveTo>
                  <a:cubicBezTo>
                    <a:pt x="103" y="0"/>
                    <a:pt x="0" y="248"/>
                    <a:pt x="145" y="393"/>
                  </a:cubicBezTo>
                  <a:cubicBezTo>
                    <a:pt x="193" y="441"/>
                    <a:pt x="251" y="462"/>
                    <a:pt x="308" y="462"/>
                  </a:cubicBezTo>
                  <a:cubicBezTo>
                    <a:pt x="426" y="462"/>
                    <a:pt x="539" y="370"/>
                    <a:pt x="539" y="231"/>
                  </a:cubicBezTo>
                  <a:cubicBezTo>
                    <a:pt x="539" y="103"/>
                    <a:pt x="437" y="0"/>
                    <a:pt x="30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6884;p51">
              <a:extLst>
                <a:ext uri="{FF2B5EF4-FFF2-40B4-BE49-F238E27FC236}">
                  <a16:creationId xmlns:a16="http://schemas.microsoft.com/office/drawing/2014/main" id="{6A1291D3-3C4C-6846-8298-4DA6B6440093}"/>
                </a:ext>
              </a:extLst>
            </p:cNvPr>
            <p:cNvSpPr/>
            <p:nvPr/>
          </p:nvSpPr>
          <p:spPr>
            <a:xfrm>
              <a:off x="2274118" y="2903908"/>
              <a:ext cx="54314" cy="57810"/>
            </a:xfrm>
            <a:custGeom>
              <a:avLst/>
              <a:gdLst/>
              <a:ahLst/>
              <a:cxnLst/>
              <a:rect l="l" t="t" r="r" b="b"/>
              <a:pathLst>
                <a:path w="435" h="463" extrusionOk="0">
                  <a:moveTo>
                    <a:pt x="257" y="0"/>
                  </a:moveTo>
                  <a:cubicBezTo>
                    <a:pt x="121" y="0"/>
                    <a:pt x="1" y="123"/>
                    <a:pt x="28" y="274"/>
                  </a:cubicBezTo>
                  <a:cubicBezTo>
                    <a:pt x="51" y="393"/>
                    <a:pt x="153" y="463"/>
                    <a:pt x="257" y="463"/>
                  </a:cubicBezTo>
                  <a:cubicBezTo>
                    <a:pt x="322" y="463"/>
                    <a:pt x="387" y="436"/>
                    <a:pt x="434" y="378"/>
                  </a:cubicBezTo>
                  <a:lnTo>
                    <a:pt x="434" y="378"/>
                  </a:lnTo>
                  <a:cubicBezTo>
                    <a:pt x="429" y="380"/>
                    <a:pt x="423" y="381"/>
                    <a:pt x="417" y="381"/>
                  </a:cubicBezTo>
                  <a:cubicBezTo>
                    <a:pt x="354" y="381"/>
                    <a:pt x="293" y="284"/>
                    <a:pt x="328" y="172"/>
                  </a:cubicBezTo>
                  <a:cubicBezTo>
                    <a:pt x="359" y="79"/>
                    <a:pt x="389" y="42"/>
                    <a:pt x="370" y="30"/>
                  </a:cubicBezTo>
                  <a:cubicBezTo>
                    <a:pt x="333" y="9"/>
                    <a:pt x="295" y="0"/>
                    <a:pt x="25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6885;p51">
              <a:extLst>
                <a:ext uri="{FF2B5EF4-FFF2-40B4-BE49-F238E27FC236}">
                  <a16:creationId xmlns:a16="http://schemas.microsoft.com/office/drawing/2014/main" id="{3673A88E-6C89-E548-B657-B6B8A98BF3AE}"/>
                </a:ext>
              </a:extLst>
            </p:cNvPr>
            <p:cNvSpPr/>
            <p:nvPr/>
          </p:nvSpPr>
          <p:spPr>
            <a:xfrm>
              <a:off x="2233289" y="2920640"/>
              <a:ext cx="47697" cy="40704"/>
            </a:xfrm>
            <a:custGeom>
              <a:avLst/>
              <a:gdLst/>
              <a:ahLst/>
              <a:cxnLst/>
              <a:rect l="l" t="t" r="r" b="b"/>
              <a:pathLst>
                <a:path w="382" h="326" extrusionOk="0">
                  <a:moveTo>
                    <a:pt x="217" y="1"/>
                  </a:moveTo>
                  <a:cubicBezTo>
                    <a:pt x="73" y="1"/>
                    <a:pt x="0" y="175"/>
                    <a:pt x="103" y="277"/>
                  </a:cubicBezTo>
                  <a:cubicBezTo>
                    <a:pt x="136" y="311"/>
                    <a:pt x="177" y="326"/>
                    <a:pt x="217" y="326"/>
                  </a:cubicBezTo>
                  <a:cubicBezTo>
                    <a:pt x="301" y="326"/>
                    <a:pt x="381" y="261"/>
                    <a:pt x="381" y="163"/>
                  </a:cubicBezTo>
                  <a:cubicBezTo>
                    <a:pt x="381" y="73"/>
                    <a:pt x="309" y="1"/>
                    <a:pt x="219" y="1"/>
                  </a:cubicBezTo>
                  <a:cubicBezTo>
                    <a:pt x="218" y="1"/>
                    <a:pt x="218" y="1"/>
                    <a:pt x="21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6886;p51">
              <a:extLst>
                <a:ext uri="{FF2B5EF4-FFF2-40B4-BE49-F238E27FC236}">
                  <a16:creationId xmlns:a16="http://schemas.microsoft.com/office/drawing/2014/main" id="{5BE76107-4963-5F46-8302-F7BB59CC9FB9}"/>
                </a:ext>
              </a:extLst>
            </p:cNvPr>
            <p:cNvSpPr/>
            <p:nvPr/>
          </p:nvSpPr>
          <p:spPr>
            <a:xfrm>
              <a:off x="2243028" y="2920640"/>
              <a:ext cx="43326" cy="40829"/>
            </a:xfrm>
            <a:custGeom>
              <a:avLst/>
              <a:gdLst/>
              <a:ahLst/>
              <a:cxnLst/>
              <a:rect l="l" t="t" r="r" b="b"/>
              <a:pathLst>
                <a:path w="347" h="327" extrusionOk="0">
                  <a:moveTo>
                    <a:pt x="143" y="0"/>
                  </a:moveTo>
                  <a:cubicBezTo>
                    <a:pt x="142" y="0"/>
                    <a:pt x="142" y="1"/>
                    <a:pt x="141" y="1"/>
                  </a:cubicBezTo>
                  <a:cubicBezTo>
                    <a:pt x="108" y="1"/>
                    <a:pt x="74" y="11"/>
                    <a:pt x="47" y="31"/>
                  </a:cubicBezTo>
                  <a:cubicBezTo>
                    <a:pt x="42" y="130"/>
                    <a:pt x="126" y="227"/>
                    <a:pt x="103" y="260"/>
                  </a:cubicBezTo>
                  <a:cubicBezTo>
                    <a:pt x="94" y="272"/>
                    <a:pt x="81" y="276"/>
                    <a:pt x="67" y="276"/>
                  </a:cubicBezTo>
                  <a:cubicBezTo>
                    <a:pt x="42" y="276"/>
                    <a:pt x="13" y="262"/>
                    <a:pt x="0" y="244"/>
                  </a:cubicBezTo>
                  <a:lnTo>
                    <a:pt x="0" y="244"/>
                  </a:lnTo>
                  <a:cubicBezTo>
                    <a:pt x="32" y="299"/>
                    <a:pt x="87" y="327"/>
                    <a:pt x="142" y="327"/>
                  </a:cubicBezTo>
                  <a:cubicBezTo>
                    <a:pt x="197" y="327"/>
                    <a:pt x="252" y="300"/>
                    <a:pt x="283" y="246"/>
                  </a:cubicBezTo>
                  <a:cubicBezTo>
                    <a:pt x="347" y="136"/>
                    <a:pt x="268" y="0"/>
                    <a:pt x="14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6887;p51">
              <a:extLst>
                <a:ext uri="{FF2B5EF4-FFF2-40B4-BE49-F238E27FC236}">
                  <a16:creationId xmlns:a16="http://schemas.microsoft.com/office/drawing/2014/main" id="{6B3CAF80-BE2D-1544-AE98-4C76A506FDEB}"/>
                </a:ext>
              </a:extLst>
            </p:cNvPr>
            <p:cNvSpPr/>
            <p:nvPr/>
          </p:nvSpPr>
          <p:spPr>
            <a:xfrm>
              <a:off x="2248771" y="2881933"/>
              <a:ext cx="74541" cy="74541"/>
            </a:xfrm>
            <a:custGeom>
              <a:avLst/>
              <a:gdLst/>
              <a:ahLst/>
              <a:cxnLst/>
              <a:rect l="l" t="t" r="r" b="b"/>
              <a:pathLst>
                <a:path w="597" h="597" extrusionOk="0">
                  <a:moveTo>
                    <a:pt x="298" y="0"/>
                  </a:moveTo>
                  <a:cubicBezTo>
                    <a:pt x="134" y="0"/>
                    <a:pt x="1" y="134"/>
                    <a:pt x="1" y="297"/>
                  </a:cubicBezTo>
                  <a:cubicBezTo>
                    <a:pt x="1" y="463"/>
                    <a:pt x="134" y="596"/>
                    <a:pt x="298" y="596"/>
                  </a:cubicBezTo>
                  <a:cubicBezTo>
                    <a:pt x="463" y="596"/>
                    <a:pt x="597" y="463"/>
                    <a:pt x="597" y="297"/>
                  </a:cubicBezTo>
                  <a:cubicBezTo>
                    <a:pt x="597" y="134"/>
                    <a:pt x="463" y="0"/>
                    <a:pt x="29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6888;p51">
              <a:extLst>
                <a:ext uri="{FF2B5EF4-FFF2-40B4-BE49-F238E27FC236}">
                  <a16:creationId xmlns:a16="http://schemas.microsoft.com/office/drawing/2014/main" id="{1C012332-E2A0-CB48-88BB-FE311D29ABB4}"/>
                </a:ext>
              </a:extLst>
            </p:cNvPr>
            <p:cNvSpPr/>
            <p:nvPr/>
          </p:nvSpPr>
          <p:spPr>
            <a:xfrm>
              <a:off x="2242154" y="2886803"/>
              <a:ext cx="80035" cy="69672"/>
            </a:xfrm>
            <a:custGeom>
              <a:avLst/>
              <a:gdLst/>
              <a:ahLst/>
              <a:cxnLst/>
              <a:rect l="l" t="t" r="r" b="b"/>
              <a:pathLst>
                <a:path w="641" h="558" extrusionOk="0">
                  <a:moveTo>
                    <a:pt x="204" y="0"/>
                  </a:moveTo>
                  <a:cubicBezTo>
                    <a:pt x="17" y="105"/>
                    <a:pt x="0" y="369"/>
                    <a:pt x="173" y="498"/>
                  </a:cubicBezTo>
                  <a:cubicBezTo>
                    <a:pt x="227" y="539"/>
                    <a:pt x="288" y="557"/>
                    <a:pt x="349" y="557"/>
                  </a:cubicBezTo>
                  <a:cubicBezTo>
                    <a:pt x="481" y="557"/>
                    <a:pt x="607" y="469"/>
                    <a:pt x="641" y="327"/>
                  </a:cubicBezTo>
                  <a:lnTo>
                    <a:pt x="641" y="327"/>
                  </a:lnTo>
                  <a:cubicBezTo>
                    <a:pt x="584" y="386"/>
                    <a:pt x="506" y="419"/>
                    <a:pt x="425" y="419"/>
                  </a:cubicBezTo>
                  <a:cubicBezTo>
                    <a:pt x="402" y="426"/>
                    <a:pt x="379" y="428"/>
                    <a:pt x="358" y="428"/>
                  </a:cubicBezTo>
                  <a:cubicBezTo>
                    <a:pt x="146" y="428"/>
                    <a:pt x="26" y="152"/>
                    <a:pt x="20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6889;p51">
              <a:extLst>
                <a:ext uri="{FF2B5EF4-FFF2-40B4-BE49-F238E27FC236}">
                  <a16:creationId xmlns:a16="http://schemas.microsoft.com/office/drawing/2014/main" id="{5CA1B118-138F-6B41-9F3E-5FBF805E65B4}"/>
                </a:ext>
              </a:extLst>
            </p:cNvPr>
            <p:cNvSpPr/>
            <p:nvPr/>
          </p:nvSpPr>
          <p:spPr>
            <a:xfrm>
              <a:off x="2642080" y="2740717"/>
              <a:ext cx="27844" cy="48196"/>
            </a:xfrm>
            <a:custGeom>
              <a:avLst/>
              <a:gdLst/>
              <a:ahLst/>
              <a:cxnLst/>
              <a:rect l="l" t="t" r="r" b="b"/>
              <a:pathLst>
                <a:path w="223" h="386" extrusionOk="0">
                  <a:moveTo>
                    <a:pt x="0" y="0"/>
                  </a:moveTo>
                  <a:lnTo>
                    <a:pt x="0" y="257"/>
                  </a:lnTo>
                  <a:lnTo>
                    <a:pt x="222" y="386"/>
                  </a:lnTo>
                  <a:lnTo>
                    <a:pt x="222" y="129"/>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6890;p51">
              <a:extLst>
                <a:ext uri="{FF2B5EF4-FFF2-40B4-BE49-F238E27FC236}">
                  <a16:creationId xmlns:a16="http://schemas.microsoft.com/office/drawing/2014/main" id="{4B93C404-69C3-BB41-8C0B-B21019877C7D}"/>
                </a:ext>
              </a:extLst>
            </p:cNvPr>
            <p:cNvSpPr/>
            <p:nvPr/>
          </p:nvSpPr>
          <p:spPr>
            <a:xfrm>
              <a:off x="2669799" y="2740717"/>
              <a:ext cx="27969" cy="64178"/>
            </a:xfrm>
            <a:custGeom>
              <a:avLst/>
              <a:gdLst/>
              <a:ahLst/>
              <a:cxnLst/>
              <a:rect l="l" t="t" r="r" b="b"/>
              <a:pathLst>
                <a:path w="224" h="514" extrusionOk="0">
                  <a:moveTo>
                    <a:pt x="223" y="0"/>
                  </a:moveTo>
                  <a:lnTo>
                    <a:pt x="0" y="129"/>
                  </a:lnTo>
                  <a:lnTo>
                    <a:pt x="0" y="386"/>
                  </a:lnTo>
                  <a:lnTo>
                    <a:pt x="223" y="513"/>
                  </a:lnTo>
                  <a:lnTo>
                    <a:pt x="22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6891;p51">
              <a:extLst>
                <a:ext uri="{FF2B5EF4-FFF2-40B4-BE49-F238E27FC236}">
                  <a16:creationId xmlns:a16="http://schemas.microsoft.com/office/drawing/2014/main" id="{7EDBE050-E326-B349-81CA-A6FF6C2F44D5}"/>
                </a:ext>
              </a:extLst>
            </p:cNvPr>
            <p:cNvSpPr/>
            <p:nvPr/>
          </p:nvSpPr>
          <p:spPr>
            <a:xfrm>
              <a:off x="2639208" y="2713372"/>
              <a:ext cx="61306" cy="43576"/>
            </a:xfrm>
            <a:custGeom>
              <a:avLst/>
              <a:gdLst/>
              <a:ahLst/>
              <a:cxnLst/>
              <a:rect l="l" t="t" r="r" b="b"/>
              <a:pathLst>
                <a:path w="491" h="349" extrusionOk="0">
                  <a:moveTo>
                    <a:pt x="245" y="0"/>
                  </a:moveTo>
                  <a:lnTo>
                    <a:pt x="0" y="142"/>
                  </a:lnTo>
                  <a:lnTo>
                    <a:pt x="0" y="206"/>
                  </a:lnTo>
                  <a:lnTo>
                    <a:pt x="245" y="348"/>
                  </a:lnTo>
                  <a:lnTo>
                    <a:pt x="490" y="206"/>
                  </a:lnTo>
                  <a:lnTo>
                    <a:pt x="490" y="142"/>
                  </a:lnTo>
                  <a:lnTo>
                    <a:pt x="24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6892;p51">
              <a:extLst>
                <a:ext uri="{FF2B5EF4-FFF2-40B4-BE49-F238E27FC236}">
                  <a16:creationId xmlns:a16="http://schemas.microsoft.com/office/drawing/2014/main" id="{279E4857-15F4-CA4A-AFC2-00D8815399A9}"/>
                </a:ext>
              </a:extLst>
            </p:cNvPr>
            <p:cNvSpPr/>
            <p:nvPr/>
          </p:nvSpPr>
          <p:spPr>
            <a:xfrm>
              <a:off x="2639208" y="2731103"/>
              <a:ext cx="30716" cy="25846"/>
            </a:xfrm>
            <a:custGeom>
              <a:avLst/>
              <a:gdLst/>
              <a:ahLst/>
              <a:cxnLst/>
              <a:rect l="l" t="t" r="r" b="b"/>
              <a:pathLst>
                <a:path w="246" h="207" extrusionOk="0">
                  <a:moveTo>
                    <a:pt x="0" y="0"/>
                  </a:moveTo>
                  <a:lnTo>
                    <a:pt x="0" y="64"/>
                  </a:lnTo>
                  <a:lnTo>
                    <a:pt x="245" y="206"/>
                  </a:lnTo>
                  <a:lnTo>
                    <a:pt x="245" y="141"/>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6893;p51">
              <a:extLst>
                <a:ext uri="{FF2B5EF4-FFF2-40B4-BE49-F238E27FC236}">
                  <a16:creationId xmlns:a16="http://schemas.microsoft.com/office/drawing/2014/main" id="{A10DC2B5-B25F-0548-AC13-80A7237BE978}"/>
                </a:ext>
              </a:extLst>
            </p:cNvPr>
            <p:cNvSpPr/>
            <p:nvPr/>
          </p:nvSpPr>
          <p:spPr>
            <a:xfrm>
              <a:off x="2669799" y="2731103"/>
              <a:ext cx="30716" cy="25846"/>
            </a:xfrm>
            <a:custGeom>
              <a:avLst/>
              <a:gdLst/>
              <a:ahLst/>
              <a:cxnLst/>
              <a:rect l="l" t="t" r="r" b="b"/>
              <a:pathLst>
                <a:path w="246" h="207" extrusionOk="0">
                  <a:moveTo>
                    <a:pt x="245" y="0"/>
                  </a:moveTo>
                  <a:lnTo>
                    <a:pt x="0" y="141"/>
                  </a:lnTo>
                  <a:lnTo>
                    <a:pt x="0" y="206"/>
                  </a:lnTo>
                  <a:lnTo>
                    <a:pt x="245" y="64"/>
                  </a:lnTo>
                  <a:lnTo>
                    <a:pt x="24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6894;p51">
              <a:extLst>
                <a:ext uri="{FF2B5EF4-FFF2-40B4-BE49-F238E27FC236}">
                  <a16:creationId xmlns:a16="http://schemas.microsoft.com/office/drawing/2014/main" id="{36BE826E-19E3-D549-AE1D-909DEBF375B4}"/>
                </a:ext>
              </a:extLst>
            </p:cNvPr>
            <p:cNvSpPr/>
            <p:nvPr/>
          </p:nvSpPr>
          <p:spPr>
            <a:xfrm>
              <a:off x="2649447" y="2719366"/>
              <a:ext cx="40829" cy="23599"/>
            </a:xfrm>
            <a:custGeom>
              <a:avLst/>
              <a:gdLst/>
              <a:ahLst/>
              <a:cxnLst/>
              <a:rect l="l" t="t" r="r" b="b"/>
              <a:pathLst>
                <a:path w="327" h="189" extrusionOk="0">
                  <a:moveTo>
                    <a:pt x="163" y="0"/>
                  </a:moveTo>
                  <a:lnTo>
                    <a:pt x="1" y="94"/>
                  </a:lnTo>
                  <a:lnTo>
                    <a:pt x="163" y="189"/>
                  </a:lnTo>
                  <a:lnTo>
                    <a:pt x="327" y="94"/>
                  </a:lnTo>
                  <a:lnTo>
                    <a:pt x="16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6895;p51">
              <a:extLst>
                <a:ext uri="{FF2B5EF4-FFF2-40B4-BE49-F238E27FC236}">
                  <a16:creationId xmlns:a16="http://schemas.microsoft.com/office/drawing/2014/main" id="{20876442-2796-8D47-9A0F-C5ED8A02B2CB}"/>
                </a:ext>
              </a:extLst>
            </p:cNvPr>
            <p:cNvSpPr/>
            <p:nvPr/>
          </p:nvSpPr>
          <p:spPr>
            <a:xfrm>
              <a:off x="2649447" y="2719366"/>
              <a:ext cx="20477" cy="23599"/>
            </a:xfrm>
            <a:custGeom>
              <a:avLst/>
              <a:gdLst/>
              <a:ahLst/>
              <a:cxnLst/>
              <a:rect l="l" t="t" r="r" b="b"/>
              <a:pathLst>
                <a:path w="164" h="189" extrusionOk="0">
                  <a:moveTo>
                    <a:pt x="163" y="0"/>
                  </a:moveTo>
                  <a:lnTo>
                    <a:pt x="1" y="94"/>
                  </a:lnTo>
                  <a:lnTo>
                    <a:pt x="163" y="189"/>
                  </a:lnTo>
                  <a:lnTo>
                    <a:pt x="16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6896;p51">
              <a:extLst>
                <a:ext uri="{FF2B5EF4-FFF2-40B4-BE49-F238E27FC236}">
                  <a16:creationId xmlns:a16="http://schemas.microsoft.com/office/drawing/2014/main" id="{B94EEA60-1B1B-A64D-9650-C4184B9372CD}"/>
                </a:ext>
              </a:extLst>
            </p:cNvPr>
            <p:cNvSpPr/>
            <p:nvPr/>
          </p:nvSpPr>
          <p:spPr>
            <a:xfrm>
              <a:off x="2669799" y="2719366"/>
              <a:ext cx="20477" cy="23599"/>
            </a:xfrm>
            <a:custGeom>
              <a:avLst/>
              <a:gdLst/>
              <a:ahLst/>
              <a:cxnLst/>
              <a:rect l="l" t="t" r="r" b="b"/>
              <a:pathLst>
                <a:path w="164" h="189" extrusionOk="0">
                  <a:moveTo>
                    <a:pt x="0" y="0"/>
                  </a:moveTo>
                  <a:lnTo>
                    <a:pt x="0" y="189"/>
                  </a:lnTo>
                  <a:lnTo>
                    <a:pt x="164" y="94"/>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6897;p51">
              <a:extLst>
                <a:ext uri="{FF2B5EF4-FFF2-40B4-BE49-F238E27FC236}">
                  <a16:creationId xmlns:a16="http://schemas.microsoft.com/office/drawing/2014/main" id="{4A483CC0-B520-B74D-BA04-DCA42500A51F}"/>
                </a:ext>
              </a:extLst>
            </p:cNvPr>
            <p:cNvSpPr/>
            <p:nvPr/>
          </p:nvSpPr>
          <p:spPr>
            <a:xfrm>
              <a:off x="2575405" y="2919141"/>
              <a:ext cx="82657" cy="191161"/>
            </a:xfrm>
            <a:custGeom>
              <a:avLst/>
              <a:gdLst/>
              <a:ahLst/>
              <a:cxnLst/>
              <a:rect l="l" t="t" r="r" b="b"/>
              <a:pathLst>
                <a:path w="662" h="1531" extrusionOk="0">
                  <a:moveTo>
                    <a:pt x="1" y="1"/>
                  </a:moveTo>
                  <a:lnTo>
                    <a:pt x="1" y="1149"/>
                  </a:lnTo>
                  <a:lnTo>
                    <a:pt x="662" y="1531"/>
                  </a:lnTo>
                  <a:lnTo>
                    <a:pt x="662" y="384"/>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6898;p51">
              <a:extLst>
                <a:ext uri="{FF2B5EF4-FFF2-40B4-BE49-F238E27FC236}">
                  <a16:creationId xmlns:a16="http://schemas.microsoft.com/office/drawing/2014/main" id="{8ED8E5F8-2E86-1141-8077-76F3AD6B9D07}"/>
                </a:ext>
              </a:extLst>
            </p:cNvPr>
            <p:cNvSpPr/>
            <p:nvPr/>
          </p:nvSpPr>
          <p:spPr>
            <a:xfrm>
              <a:off x="2575405" y="2919141"/>
              <a:ext cx="82657" cy="105007"/>
            </a:xfrm>
            <a:custGeom>
              <a:avLst/>
              <a:gdLst/>
              <a:ahLst/>
              <a:cxnLst/>
              <a:rect l="l" t="t" r="r" b="b"/>
              <a:pathLst>
                <a:path w="662" h="841" extrusionOk="0">
                  <a:moveTo>
                    <a:pt x="1" y="1"/>
                  </a:moveTo>
                  <a:lnTo>
                    <a:pt x="1" y="459"/>
                  </a:lnTo>
                  <a:lnTo>
                    <a:pt x="662" y="840"/>
                  </a:lnTo>
                  <a:lnTo>
                    <a:pt x="662" y="384"/>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6899;p51">
              <a:extLst>
                <a:ext uri="{FF2B5EF4-FFF2-40B4-BE49-F238E27FC236}">
                  <a16:creationId xmlns:a16="http://schemas.microsoft.com/office/drawing/2014/main" id="{B43D06BC-23E2-9944-8695-E612971CC192}"/>
                </a:ext>
              </a:extLst>
            </p:cNvPr>
            <p:cNvSpPr/>
            <p:nvPr/>
          </p:nvSpPr>
          <p:spPr>
            <a:xfrm>
              <a:off x="2657937" y="2823748"/>
              <a:ext cx="165689" cy="286554"/>
            </a:xfrm>
            <a:custGeom>
              <a:avLst/>
              <a:gdLst/>
              <a:ahLst/>
              <a:cxnLst/>
              <a:rect l="l" t="t" r="r" b="b"/>
              <a:pathLst>
                <a:path w="1327" h="2295" extrusionOk="0">
                  <a:moveTo>
                    <a:pt x="664" y="1"/>
                  </a:moveTo>
                  <a:lnTo>
                    <a:pt x="1" y="1148"/>
                  </a:lnTo>
                  <a:lnTo>
                    <a:pt x="1" y="2295"/>
                  </a:lnTo>
                  <a:lnTo>
                    <a:pt x="1326" y="1531"/>
                  </a:lnTo>
                  <a:lnTo>
                    <a:pt x="1326" y="384"/>
                  </a:lnTo>
                  <a:lnTo>
                    <a:pt x="6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6900;p51">
              <a:extLst>
                <a:ext uri="{FF2B5EF4-FFF2-40B4-BE49-F238E27FC236}">
                  <a16:creationId xmlns:a16="http://schemas.microsoft.com/office/drawing/2014/main" id="{0957CF23-0036-6041-A67B-3F2EF2EF66A8}"/>
                </a:ext>
              </a:extLst>
            </p:cNvPr>
            <p:cNvSpPr/>
            <p:nvPr/>
          </p:nvSpPr>
          <p:spPr>
            <a:xfrm>
              <a:off x="2630468" y="2807891"/>
              <a:ext cx="110376" cy="191036"/>
            </a:xfrm>
            <a:custGeom>
              <a:avLst/>
              <a:gdLst/>
              <a:ahLst/>
              <a:cxnLst/>
              <a:rect l="l" t="t" r="r" b="b"/>
              <a:pathLst>
                <a:path w="884" h="1530" extrusionOk="0">
                  <a:moveTo>
                    <a:pt x="884" y="0"/>
                  </a:moveTo>
                  <a:lnTo>
                    <a:pt x="0" y="1530"/>
                  </a:lnTo>
                  <a:lnTo>
                    <a:pt x="112" y="1466"/>
                  </a:lnTo>
                  <a:lnTo>
                    <a:pt x="884" y="128"/>
                  </a:lnTo>
                  <a:lnTo>
                    <a:pt x="88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6901;p51">
              <a:extLst>
                <a:ext uri="{FF2B5EF4-FFF2-40B4-BE49-F238E27FC236}">
                  <a16:creationId xmlns:a16="http://schemas.microsoft.com/office/drawing/2014/main" id="{3F3E6F74-3368-4D42-BA23-F75E0E946907}"/>
                </a:ext>
              </a:extLst>
            </p:cNvPr>
            <p:cNvSpPr/>
            <p:nvPr/>
          </p:nvSpPr>
          <p:spPr>
            <a:xfrm>
              <a:off x="2575405" y="2712249"/>
              <a:ext cx="165440" cy="286679"/>
            </a:xfrm>
            <a:custGeom>
              <a:avLst/>
              <a:gdLst/>
              <a:ahLst/>
              <a:cxnLst/>
              <a:rect l="l" t="t" r="r" b="b"/>
              <a:pathLst>
                <a:path w="1325" h="2296" extrusionOk="0">
                  <a:moveTo>
                    <a:pt x="1" y="0"/>
                  </a:moveTo>
                  <a:lnTo>
                    <a:pt x="1" y="2041"/>
                  </a:lnTo>
                  <a:lnTo>
                    <a:pt x="441" y="2296"/>
                  </a:lnTo>
                  <a:lnTo>
                    <a:pt x="1325" y="766"/>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6902;p51">
              <a:extLst>
                <a:ext uri="{FF2B5EF4-FFF2-40B4-BE49-F238E27FC236}">
                  <a16:creationId xmlns:a16="http://schemas.microsoft.com/office/drawing/2014/main" id="{F021CDB3-5ECC-3E4A-A40A-41D880D8ECE5}"/>
                </a:ext>
              </a:extLst>
            </p:cNvPr>
            <p:cNvSpPr/>
            <p:nvPr/>
          </p:nvSpPr>
          <p:spPr>
            <a:xfrm>
              <a:off x="2740719" y="2807891"/>
              <a:ext cx="110626" cy="71545"/>
            </a:xfrm>
            <a:custGeom>
              <a:avLst/>
              <a:gdLst/>
              <a:ahLst/>
              <a:cxnLst/>
              <a:rect l="l" t="t" r="r" b="b"/>
              <a:pathLst>
                <a:path w="886" h="573" extrusionOk="0">
                  <a:moveTo>
                    <a:pt x="1" y="0"/>
                  </a:moveTo>
                  <a:lnTo>
                    <a:pt x="1" y="128"/>
                  </a:lnTo>
                  <a:lnTo>
                    <a:pt x="775" y="573"/>
                  </a:lnTo>
                  <a:lnTo>
                    <a:pt x="885" y="511"/>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6903;p51">
              <a:extLst>
                <a:ext uri="{FF2B5EF4-FFF2-40B4-BE49-F238E27FC236}">
                  <a16:creationId xmlns:a16="http://schemas.microsoft.com/office/drawing/2014/main" id="{962E56F6-70C7-AB4B-9A1F-389F921B420C}"/>
                </a:ext>
              </a:extLst>
            </p:cNvPr>
            <p:cNvSpPr/>
            <p:nvPr/>
          </p:nvSpPr>
          <p:spPr>
            <a:xfrm>
              <a:off x="2775306" y="2931502"/>
              <a:ext cx="32588" cy="66426"/>
            </a:xfrm>
            <a:custGeom>
              <a:avLst/>
              <a:gdLst/>
              <a:ahLst/>
              <a:cxnLst/>
              <a:rect l="l" t="t" r="r" b="b"/>
              <a:pathLst>
                <a:path w="261" h="532" extrusionOk="0">
                  <a:moveTo>
                    <a:pt x="260" y="1"/>
                  </a:moveTo>
                  <a:lnTo>
                    <a:pt x="0" y="150"/>
                  </a:lnTo>
                  <a:lnTo>
                    <a:pt x="0" y="531"/>
                  </a:lnTo>
                  <a:lnTo>
                    <a:pt x="260" y="383"/>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6904;p51">
              <a:extLst>
                <a:ext uri="{FF2B5EF4-FFF2-40B4-BE49-F238E27FC236}">
                  <a16:creationId xmlns:a16="http://schemas.microsoft.com/office/drawing/2014/main" id="{A4785D3F-C3F0-A342-981A-4143BF8FA418}"/>
                </a:ext>
              </a:extLst>
            </p:cNvPr>
            <p:cNvSpPr/>
            <p:nvPr/>
          </p:nvSpPr>
          <p:spPr>
            <a:xfrm>
              <a:off x="2775306" y="2933126"/>
              <a:ext cx="29592" cy="61681"/>
            </a:xfrm>
            <a:custGeom>
              <a:avLst/>
              <a:gdLst/>
              <a:ahLst/>
              <a:cxnLst/>
              <a:rect l="l" t="t" r="r" b="b"/>
              <a:pathLst>
                <a:path w="237" h="494" extrusionOk="0">
                  <a:moveTo>
                    <a:pt x="237" y="1"/>
                  </a:moveTo>
                  <a:lnTo>
                    <a:pt x="0" y="137"/>
                  </a:lnTo>
                  <a:lnTo>
                    <a:pt x="0" y="494"/>
                  </a:lnTo>
                  <a:lnTo>
                    <a:pt x="237" y="357"/>
                  </a:lnTo>
                  <a:lnTo>
                    <a:pt x="23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6905;p51">
              <a:extLst>
                <a:ext uri="{FF2B5EF4-FFF2-40B4-BE49-F238E27FC236}">
                  <a16:creationId xmlns:a16="http://schemas.microsoft.com/office/drawing/2014/main" id="{08B0F9D8-7D12-694D-8285-06FC0D5C5FFF}"/>
                </a:ext>
              </a:extLst>
            </p:cNvPr>
            <p:cNvSpPr/>
            <p:nvPr/>
          </p:nvSpPr>
          <p:spPr>
            <a:xfrm>
              <a:off x="2775306" y="2977701"/>
              <a:ext cx="32588" cy="20227"/>
            </a:xfrm>
            <a:custGeom>
              <a:avLst/>
              <a:gdLst/>
              <a:ahLst/>
              <a:cxnLst/>
              <a:rect l="l" t="t" r="r" b="b"/>
              <a:pathLst>
                <a:path w="261" h="162" extrusionOk="0">
                  <a:moveTo>
                    <a:pt x="237" y="0"/>
                  </a:moveTo>
                  <a:lnTo>
                    <a:pt x="0" y="137"/>
                  </a:lnTo>
                  <a:lnTo>
                    <a:pt x="0" y="161"/>
                  </a:lnTo>
                  <a:lnTo>
                    <a:pt x="260" y="13"/>
                  </a:lnTo>
                  <a:lnTo>
                    <a:pt x="23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6906;p51">
              <a:extLst>
                <a:ext uri="{FF2B5EF4-FFF2-40B4-BE49-F238E27FC236}">
                  <a16:creationId xmlns:a16="http://schemas.microsoft.com/office/drawing/2014/main" id="{6490A105-BE5E-C349-8C77-80E7CCB776F9}"/>
                </a:ext>
              </a:extLst>
            </p:cNvPr>
            <p:cNvSpPr/>
            <p:nvPr/>
          </p:nvSpPr>
          <p:spPr>
            <a:xfrm>
              <a:off x="2775306" y="2952104"/>
              <a:ext cx="32588" cy="22100"/>
            </a:xfrm>
            <a:custGeom>
              <a:avLst/>
              <a:gdLst/>
              <a:ahLst/>
              <a:cxnLst/>
              <a:rect l="l" t="t" r="r" b="b"/>
              <a:pathLst>
                <a:path w="261" h="177" extrusionOk="0">
                  <a:moveTo>
                    <a:pt x="260" y="1"/>
                  </a:moveTo>
                  <a:lnTo>
                    <a:pt x="0" y="150"/>
                  </a:lnTo>
                  <a:lnTo>
                    <a:pt x="0" y="176"/>
                  </a:lnTo>
                  <a:lnTo>
                    <a:pt x="260" y="27"/>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6907;p51">
              <a:extLst>
                <a:ext uri="{FF2B5EF4-FFF2-40B4-BE49-F238E27FC236}">
                  <a16:creationId xmlns:a16="http://schemas.microsoft.com/office/drawing/2014/main" id="{C4CF9840-35E7-584D-90DB-FAE71AC0A264}"/>
                </a:ext>
              </a:extLst>
            </p:cNvPr>
            <p:cNvSpPr/>
            <p:nvPr/>
          </p:nvSpPr>
          <p:spPr>
            <a:xfrm>
              <a:off x="2673545" y="2990187"/>
              <a:ext cx="32588" cy="66550"/>
            </a:xfrm>
            <a:custGeom>
              <a:avLst/>
              <a:gdLst/>
              <a:ahLst/>
              <a:cxnLst/>
              <a:rect l="l" t="t" r="r" b="b"/>
              <a:pathLst>
                <a:path w="261" h="533" extrusionOk="0">
                  <a:moveTo>
                    <a:pt x="260" y="0"/>
                  </a:moveTo>
                  <a:lnTo>
                    <a:pt x="1" y="150"/>
                  </a:lnTo>
                  <a:lnTo>
                    <a:pt x="1" y="533"/>
                  </a:lnTo>
                  <a:lnTo>
                    <a:pt x="260" y="383"/>
                  </a:lnTo>
                  <a:lnTo>
                    <a:pt x="26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6908;p51">
              <a:extLst>
                <a:ext uri="{FF2B5EF4-FFF2-40B4-BE49-F238E27FC236}">
                  <a16:creationId xmlns:a16="http://schemas.microsoft.com/office/drawing/2014/main" id="{B2D13971-1671-FA49-AA5F-F0A19F126B84}"/>
                </a:ext>
              </a:extLst>
            </p:cNvPr>
            <p:cNvSpPr/>
            <p:nvPr/>
          </p:nvSpPr>
          <p:spPr>
            <a:xfrm>
              <a:off x="2673545" y="2991810"/>
              <a:ext cx="29842" cy="61681"/>
            </a:xfrm>
            <a:custGeom>
              <a:avLst/>
              <a:gdLst/>
              <a:ahLst/>
              <a:cxnLst/>
              <a:rect l="l" t="t" r="r" b="b"/>
              <a:pathLst>
                <a:path w="239" h="494" extrusionOk="0">
                  <a:moveTo>
                    <a:pt x="238" y="0"/>
                  </a:moveTo>
                  <a:lnTo>
                    <a:pt x="1" y="137"/>
                  </a:lnTo>
                  <a:lnTo>
                    <a:pt x="1" y="493"/>
                  </a:lnTo>
                  <a:lnTo>
                    <a:pt x="238" y="357"/>
                  </a:lnTo>
                  <a:lnTo>
                    <a:pt x="23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6909;p51">
              <a:extLst>
                <a:ext uri="{FF2B5EF4-FFF2-40B4-BE49-F238E27FC236}">
                  <a16:creationId xmlns:a16="http://schemas.microsoft.com/office/drawing/2014/main" id="{003C01CF-54D0-1F4E-A53C-25F779C95694}"/>
                </a:ext>
              </a:extLst>
            </p:cNvPr>
            <p:cNvSpPr/>
            <p:nvPr/>
          </p:nvSpPr>
          <p:spPr>
            <a:xfrm>
              <a:off x="2673545" y="3036385"/>
              <a:ext cx="32588" cy="20352"/>
            </a:xfrm>
            <a:custGeom>
              <a:avLst/>
              <a:gdLst/>
              <a:ahLst/>
              <a:cxnLst/>
              <a:rect l="l" t="t" r="r" b="b"/>
              <a:pathLst>
                <a:path w="261" h="163" extrusionOk="0">
                  <a:moveTo>
                    <a:pt x="238" y="0"/>
                  </a:moveTo>
                  <a:lnTo>
                    <a:pt x="1" y="136"/>
                  </a:lnTo>
                  <a:lnTo>
                    <a:pt x="1" y="163"/>
                  </a:lnTo>
                  <a:lnTo>
                    <a:pt x="260" y="13"/>
                  </a:lnTo>
                  <a:lnTo>
                    <a:pt x="2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6910;p51">
              <a:extLst>
                <a:ext uri="{FF2B5EF4-FFF2-40B4-BE49-F238E27FC236}">
                  <a16:creationId xmlns:a16="http://schemas.microsoft.com/office/drawing/2014/main" id="{72C5A9B7-8761-654D-90DA-33F3AB7CA9C6}"/>
                </a:ext>
              </a:extLst>
            </p:cNvPr>
            <p:cNvSpPr/>
            <p:nvPr/>
          </p:nvSpPr>
          <p:spPr>
            <a:xfrm>
              <a:off x="2673545" y="3010788"/>
              <a:ext cx="32588" cy="22100"/>
            </a:xfrm>
            <a:custGeom>
              <a:avLst/>
              <a:gdLst/>
              <a:ahLst/>
              <a:cxnLst/>
              <a:rect l="l" t="t" r="r" b="b"/>
              <a:pathLst>
                <a:path w="261" h="177" extrusionOk="0">
                  <a:moveTo>
                    <a:pt x="260" y="1"/>
                  </a:moveTo>
                  <a:lnTo>
                    <a:pt x="1" y="150"/>
                  </a:lnTo>
                  <a:lnTo>
                    <a:pt x="1" y="176"/>
                  </a:lnTo>
                  <a:lnTo>
                    <a:pt x="260" y="27"/>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6911;p51">
              <a:extLst>
                <a:ext uri="{FF2B5EF4-FFF2-40B4-BE49-F238E27FC236}">
                  <a16:creationId xmlns:a16="http://schemas.microsoft.com/office/drawing/2014/main" id="{D50BE524-3FA7-6644-82BF-F26D07F7F83C}"/>
                </a:ext>
              </a:extLst>
            </p:cNvPr>
            <p:cNvSpPr/>
            <p:nvPr/>
          </p:nvSpPr>
          <p:spPr>
            <a:xfrm>
              <a:off x="2720118" y="2871570"/>
              <a:ext cx="41329" cy="59683"/>
            </a:xfrm>
            <a:custGeom>
              <a:avLst/>
              <a:gdLst/>
              <a:ahLst/>
              <a:cxnLst/>
              <a:rect l="l" t="t" r="r" b="b"/>
              <a:pathLst>
                <a:path w="331" h="478" extrusionOk="0">
                  <a:moveTo>
                    <a:pt x="331" y="1"/>
                  </a:moveTo>
                  <a:lnTo>
                    <a:pt x="0" y="191"/>
                  </a:lnTo>
                  <a:lnTo>
                    <a:pt x="0" y="478"/>
                  </a:lnTo>
                  <a:lnTo>
                    <a:pt x="331" y="286"/>
                  </a:lnTo>
                  <a:lnTo>
                    <a:pt x="3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6912;p51">
              <a:extLst>
                <a:ext uri="{FF2B5EF4-FFF2-40B4-BE49-F238E27FC236}">
                  <a16:creationId xmlns:a16="http://schemas.microsoft.com/office/drawing/2014/main" id="{53D85729-B376-EB46-A349-AC6873E4CC02}"/>
                </a:ext>
              </a:extLst>
            </p:cNvPr>
            <p:cNvSpPr/>
            <p:nvPr/>
          </p:nvSpPr>
          <p:spPr>
            <a:xfrm>
              <a:off x="2720118" y="2873068"/>
              <a:ext cx="38707" cy="54938"/>
            </a:xfrm>
            <a:custGeom>
              <a:avLst/>
              <a:gdLst/>
              <a:ahLst/>
              <a:cxnLst/>
              <a:rect l="l" t="t" r="r" b="b"/>
              <a:pathLst>
                <a:path w="310" h="440" extrusionOk="0">
                  <a:moveTo>
                    <a:pt x="309" y="0"/>
                  </a:moveTo>
                  <a:lnTo>
                    <a:pt x="0" y="179"/>
                  </a:lnTo>
                  <a:lnTo>
                    <a:pt x="0" y="440"/>
                  </a:lnTo>
                  <a:lnTo>
                    <a:pt x="309" y="263"/>
                  </a:lnTo>
                  <a:lnTo>
                    <a:pt x="30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6913;p51">
              <a:extLst>
                <a:ext uri="{FF2B5EF4-FFF2-40B4-BE49-F238E27FC236}">
                  <a16:creationId xmlns:a16="http://schemas.microsoft.com/office/drawing/2014/main" id="{95630C8D-A99D-5C45-B6BC-04184F064E64}"/>
                </a:ext>
              </a:extLst>
            </p:cNvPr>
            <p:cNvSpPr/>
            <p:nvPr/>
          </p:nvSpPr>
          <p:spPr>
            <a:xfrm>
              <a:off x="2720118" y="2905781"/>
              <a:ext cx="41329" cy="25471"/>
            </a:xfrm>
            <a:custGeom>
              <a:avLst/>
              <a:gdLst/>
              <a:ahLst/>
              <a:cxnLst/>
              <a:rect l="l" t="t" r="r" b="b"/>
              <a:pathLst>
                <a:path w="331" h="204" extrusionOk="0">
                  <a:moveTo>
                    <a:pt x="309" y="1"/>
                  </a:moveTo>
                  <a:lnTo>
                    <a:pt x="0" y="178"/>
                  </a:lnTo>
                  <a:lnTo>
                    <a:pt x="0" y="204"/>
                  </a:lnTo>
                  <a:lnTo>
                    <a:pt x="331" y="12"/>
                  </a:lnTo>
                  <a:lnTo>
                    <a:pt x="30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6914;p51">
              <a:extLst>
                <a:ext uri="{FF2B5EF4-FFF2-40B4-BE49-F238E27FC236}">
                  <a16:creationId xmlns:a16="http://schemas.microsoft.com/office/drawing/2014/main" id="{523FFF5C-217C-EC46-8180-BF488CF44109}"/>
                </a:ext>
              </a:extLst>
            </p:cNvPr>
            <p:cNvSpPr/>
            <p:nvPr/>
          </p:nvSpPr>
          <p:spPr>
            <a:xfrm>
              <a:off x="2823502" y="2871570"/>
              <a:ext cx="13984" cy="7866"/>
            </a:xfrm>
            <a:custGeom>
              <a:avLst/>
              <a:gdLst/>
              <a:ahLst/>
              <a:cxnLst/>
              <a:rect l="l" t="t" r="r" b="b"/>
              <a:pathLst>
                <a:path w="112" h="63" extrusionOk="0">
                  <a:moveTo>
                    <a:pt x="0" y="1"/>
                  </a:moveTo>
                  <a:lnTo>
                    <a:pt x="0" y="63"/>
                  </a:lnTo>
                  <a:lnTo>
                    <a:pt x="112" y="63"/>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6915;p51">
              <a:extLst>
                <a:ext uri="{FF2B5EF4-FFF2-40B4-BE49-F238E27FC236}">
                  <a16:creationId xmlns:a16="http://schemas.microsoft.com/office/drawing/2014/main" id="{9E8995A9-D29D-C94B-8272-E4A0F131DE73}"/>
                </a:ext>
              </a:extLst>
            </p:cNvPr>
            <p:cNvSpPr/>
            <p:nvPr/>
          </p:nvSpPr>
          <p:spPr>
            <a:xfrm>
              <a:off x="2717496" y="2953603"/>
              <a:ext cx="46323" cy="122363"/>
            </a:xfrm>
            <a:custGeom>
              <a:avLst/>
              <a:gdLst/>
              <a:ahLst/>
              <a:cxnLst/>
              <a:rect l="l" t="t" r="r" b="b"/>
              <a:pathLst>
                <a:path w="371" h="980" extrusionOk="0">
                  <a:moveTo>
                    <a:pt x="371" y="0"/>
                  </a:moveTo>
                  <a:lnTo>
                    <a:pt x="1" y="215"/>
                  </a:lnTo>
                  <a:lnTo>
                    <a:pt x="1" y="979"/>
                  </a:lnTo>
                  <a:lnTo>
                    <a:pt x="371" y="766"/>
                  </a:lnTo>
                  <a:lnTo>
                    <a:pt x="37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6916;p51">
              <a:extLst>
                <a:ext uri="{FF2B5EF4-FFF2-40B4-BE49-F238E27FC236}">
                  <a16:creationId xmlns:a16="http://schemas.microsoft.com/office/drawing/2014/main" id="{4C90762D-72F9-C94B-8BA5-0EB0D4A99A8A}"/>
                </a:ext>
              </a:extLst>
            </p:cNvPr>
            <p:cNvSpPr/>
            <p:nvPr/>
          </p:nvSpPr>
          <p:spPr>
            <a:xfrm>
              <a:off x="2717496" y="2954726"/>
              <a:ext cx="44700" cy="118992"/>
            </a:xfrm>
            <a:custGeom>
              <a:avLst/>
              <a:gdLst/>
              <a:ahLst/>
              <a:cxnLst/>
              <a:rect l="l" t="t" r="r" b="b"/>
              <a:pathLst>
                <a:path w="358" h="953" extrusionOk="0">
                  <a:moveTo>
                    <a:pt x="358" y="0"/>
                  </a:moveTo>
                  <a:lnTo>
                    <a:pt x="1" y="206"/>
                  </a:lnTo>
                  <a:lnTo>
                    <a:pt x="1" y="953"/>
                  </a:lnTo>
                  <a:lnTo>
                    <a:pt x="358" y="747"/>
                  </a:lnTo>
                  <a:lnTo>
                    <a:pt x="35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6917;p51">
              <a:extLst>
                <a:ext uri="{FF2B5EF4-FFF2-40B4-BE49-F238E27FC236}">
                  <a16:creationId xmlns:a16="http://schemas.microsoft.com/office/drawing/2014/main" id="{B74DA48F-D59E-5448-9EDB-5DEA4B83C3C2}"/>
                </a:ext>
              </a:extLst>
            </p:cNvPr>
            <p:cNvSpPr/>
            <p:nvPr/>
          </p:nvSpPr>
          <p:spPr>
            <a:xfrm>
              <a:off x="2762071" y="2953603"/>
              <a:ext cx="1748" cy="95768"/>
            </a:xfrm>
            <a:custGeom>
              <a:avLst/>
              <a:gdLst/>
              <a:ahLst/>
              <a:cxnLst/>
              <a:rect l="l" t="t" r="r" b="b"/>
              <a:pathLst>
                <a:path w="14" h="767" extrusionOk="0">
                  <a:moveTo>
                    <a:pt x="14" y="0"/>
                  </a:moveTo>
                  <a:lnTo>
                    <a:pt x="1" y="9"/>
                  </a:lnTo>
                  <a:lnTo>
                    <a:pt x="1" y="756"/>
                  </a:lnTo>
                  <a:lnTo>
                    <a:pt x="14" y="766"/>
                  </a:lnTo>
                  <a:lnTo>
                    <a:pt x="1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6918;p51">
              <a:extLst>
                <a:ext uri="{FF2B5EF4-FFF2-40B4-BE49-F238E27FC236}">
                  <a16:creationId xmlns:a16="http://schemas.microsoft.com/office/drawing/2014/main" id="{2E2FAAA6-DD6F-BB4C-BD8A-99BBC19EA30D}"/>
                </a:ext>
              </a:extLst>
            </p:cNvPr>
            <p:cNvSpPr/>
            <p:nvPr/>
          </p:nvSpPr>
          <p:spPr>
            <a:xfrm>
              <a:off x="2492873" y="2919141"/>
              <a:ext cx="82657" cy="191161"/>
            </a:xfrm>
            <a:custGeom>
              <a:avLst/>
              <a:gdLst/>
              <a:ahLst/>
              <a:cxnLst/>
              <a:rect l="l" t="t" r="r" b="b"/>
              <a:pathLst>
                <a:path w="662" h="1531" extrusionOk="0">
                  <a:moveTo>
                    <a:pt x="662" y="1"/>
                  </a:moveTo>
                  <a:lnTo>
                    <a:pt x="0" y="384"/>
                  </a:lnTo>
                  <a:lnTo>
                    <a:pt x="0" y="1531"/>
                  </a:lnTo>
                  <a:lnTo>
                    <a:pt x="662" y="1149"/>
                  </a:lnTo>
                  <a:lnTo>
                    <a:pt x="66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6919;p51">
              <a:extLst>
                <a:ext uri="{FF2B5EF4-FFF2-40B4-BE49-F238E27FC236}">
                  <a16:creationId xmlns:a16="http://schemas.microsoft.com/office/drawing/2014/main" id="{711D7731-9DF2-C04D-B8DC-33C4D5C5D718}"/>
                </a:ext>
              </a:extLst>
            </p:cNvPr>
            <p:cNvSpPr/>
            <p:nvPr/>
          </p:nvSpPr>
          <p:spPr>
            <a:xfrm>
              <a:off x="2492873" y="2919141"/>
              <a:ext cx="82657" cy="105007"/>
            </a:xfrm>
            <a:custGeom>
              <a:avLst/>
              <a:gdLst/>
              <a:ahLst/>
              <a:cxnLst/>
              <a:rect l="l" t="t" r="r" b="b"/>
              <a:pathLst>
                <a:path w="662" h="841" extrusionOk="0">
                  <a:moveTo>
                    <a:pt x="662" y="1"/>
                  </a:moveTo>
                  <a:lnTo>
                    <a:pt x="0" y="384"/>
                  </a:lnTo>
                  <a:lnTo>
                    <a:pt x="0" y="840"/>
                  </a:lnTo>
                  <a:lnTo>
                    <a:pt x="662" y="459"/>
                  </a:lnTo>
                  <a:lnTo>
                    <a:pt x="66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6920;p51">
              <a:extLst>
                <a:ext uri="{FF2B5EF4-FFF2-40B4-BE49-F238E27FC236}">
                  <a16:creationId xmlns:a16="http://schemas.microsoft.com/office/drawing/2014/main" id="{DE2E909D-B7FF-CB46-9C1F-851425F5CA34}"/>
                </a:ext>
              </a:extLst>
            </p:cNvPr>
            <p:cNvSpPr/>
            <p:nvPr/>
          </p:nvSpPr>
          <p:spPr>
            <a:xfrm>
              <a:off x="2327183" y="2823748"/>
              <a:ext cx="165814" cy="286554"/>
            </a:xfrm>
            <a:custGeom>
              <a:avLst/>
              <a:gdLst/>
              <a:ahLst/>
              <a:cxnLst/>
              <a:rect l="l" t="t" r="r" b="b"/>
              <a:pathLst>
                <a:path w="1328" h="2295" extrusionOk="0">
                  <a:moveTo>
                    <a:pt x="665" y="1"/>
                  </a:moveTo>
                  <a:lnTo>
                    <a:pt x="1" y="384"/>
                  </a:lnTo>
                  <a:lnTo>
                    <a:pt x="1" y="1531"/>
                  </a:lnTo>
                  <a:lnTo>
                    <a:pt x="1327" y="2295"/>
                  </a:lnTo>
                  <a:lnTo>
                    <a:pt x="1327" y="1148"/>
                  </a:lnTo>
                  <a:lnTo>
                    <a:pt x="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6921;p51">
              <a:extLst>
                <a:ext uri="{FF2B5EF4-FFF2-40B4-BE49-F238E27FC236}">
                  <a16:creationId xmlns:a16="http://schemas.microsoft.com/office/drawing/2014/main" id="{0C719F8B-59BA-FC46-B7FE-E3FA04A344FF}"/>
                </a:ext>
              </a:extLst>
            </p:cNvPr>
            <p:cNvSpPr/>
            <p:nvPr/>
          </p:nvSpPr>
          <p:spPr>
            <a:xfrm>
              <a:off x="2410090" y="2807891"/>
              <a:ext cx="110251" cy="191036"/>
            </a:xfrm>
            <a:custGeom>
              <a:avLst/>
              <a:gdLst/>
              <a:ahLst/>
              <a:cxnLst/>
              <a:rect l="l" t="t" r="r" b="b"/>
              <a:pathLst>
                <a:path w="883" h="1530" extrusionOk="0">
                  <a:moveTo>
                    <a:pt x="1" y="0"/>
                  </a:moveTo>
                  <a:lnTo>
                    <a:pt x="1" y="128"/>
                  </a:lnTo>
                  <a:lnTo>
                    <a:pt x="772" y="1466"/>
                  </a:lnTo>
                  <a:lnTo>
                    <a:pt x="882" y="1530"/>
                  </a:lnTo>
                  <a:lnTo>
                    <a:pt x="882" y="1530"/>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6922;p51">
              <a:extLst>
                <a:ext uri="{FF2B5EF4-FFF2-40B4-BE49-F238E27FC236}">
                  <a16:creationId xmlns:a16="http://schemas.microsoft.com/office/drawing/2014/main" id="{A5DBC537-4AFF-8B4D-B5CD-041A818EFA2B}"/>
                </a:ext>
              </a:extLst>
            </p:cNvPr>
            <p:cNvSpPr/>
            <p:nvPr/>
          </p:nvSpPr>
          <p:spPr>
            <a:xfrm>
              <a:off x="2410090" y="2712249"/>
              <a:ext cx="165440" cy="286679"/>
            </a:xfrm>
            <a:custGeom>
              <a:avLst/>
              <a:gdLst/>
              <a:ahLst/>
              <a:cxnLst/>
              <a:rect l="l" t="t" r="r" b="b"/>
              <a:pathLst>
                <a:path w="1325" h="2296" extrusionOk="0">
                  <a:moveTo>
                    <a:pt x="1325" y="0"/>
                  </a:moveTo>
                  <a:lnTo>
                    <a:pt x="1" y="766"/>
                  </a:lnTo>
                  <a:lnTo>
                    <a:pt x="882" y="2296"/>
                  </a:lnTo>
                  <a:lnTo>
                    <a:pt x="1325" y="2041"/>
                  </a:lnTo>
                  <a:lnTo>
                    <a:pt x="132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6923;p51">
              <a:extLst>
                <a:ext uri="{FF2B5EF4-FFF2-40B4-BE49-F238E27FC236}">
                  <a16:creationId xmlns:a16="http://schemas.microsoft.com/office/drawing/2014/main" id="{CE9EF120-06B6-3840-A9C7-5DBAE7C5CAE0}"/>
                </a:ext>
              </a:extLst>
            </p:cNvPr>
            <p:cNvSpPr/>
            <p:nvPr/>
          </p:nvSpPr>
          <p:spPr>
            <a:xfrm>
              <a:off x="2299714" y="2807891"/>
              <a:ext cx="110501" cy="71545"/>
            </a:xfrm>
            <a:custGeom>
              <a:avLst/>
              <a:gdLst/>
              <a:ahLst/>
              <a:cxnLst/>
              <a:rect l="l" t="t" r="r" b="b"/>
              <a:pathLst>
                <a:path w="885" h="573" extrusionOk="0">
                  <a:moveTo>
                    <a:pt x="885" y="0"/>
                  </a:moveTo>
                  <a:lnTo>
                    <a:pt x="0" y="511"/>
                  </a:lnTo>
                  <a:lnTo>
                    <a:pt x="110" y="573"/>
                  </a:lnTo>
                  <a:lnTo>
                    <a:pt x="885" y="128"/>
                  </a:lnTo>
                  <a:lnTo>
                    <a:pt x="88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6924;p51">
              <a:extLst>
                <a:ext uri="{FF2B5EF4-FFF2-40B4-BE49-F238E27FC236}">
                  <a16:creationId xmlns:a16="http://schemas.microsoft.com/office/drawing/2014/main" id="{A59FFCBD-42EF-6340-8CE4-DD21552E4564}"/>
                </a:ext>
              </a:extLst>
            </p:cNvPr>
            <p:cNvSpPr/>
            <p:nvPr/>
          </p:nvSpPr>
          <p:spPr>
            <a:xfrm>
              <a:off x="2354902" y="2935123"/>
              <a:ext cx="32464" cy="66550"/>
            </a:xfrm>
            <a:custGeom>
              <a:avLst/>
              <a:gdLst/>
              <a:ahLst/>
              <a:cxnLst/>
              <a:rect l="l" t="t" r="r" b="b"/>
              <a:pathLst>
                <a:path w="260" h="533" extrusionOk="0">
                  <a:moveTo>
                    <a:pt x="0" y="1"/>
                  </a:moveTo>
                  <a:lnTo>
                    <a:pt x="0" y="383"/>
                  </a:lnTo>
                  <a:lnTo>
                    <a:pt x="260" y="533"/>
                  </a:lnTo>
                  <a:lnTo>
                    <a:pt x="260" y="150"/>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6925;p51">
              <a:extLst>
                <a:ext uri="{FF2B5EF4-FFF2-40B4-BE49-F238E27FC236}">
                  <a16:creationId xmlns:a16="http://schemas.microsoft.com/office/drawing/2014/main" id="{26D708C0-E4FC-EC48-B06A-DAAC41A8ECF5}"/>
                </a:ext>
              </a:extLst>
            </p:cNvPr>
            <p:cNvSpPr/>
            <p:nvPr/>
          </p:nvSpPr>
          <p:spPr>
            <a:xfrm>
              <a:off x="2357649" y="2936747"/>
              <a:ext cx="29717" cy="61681"/>
            </a:xfrm>
            <a:custGeom>
              <a:avLst/>
              <a:gdLst/>
              <a:ahLst/>
              <a:cxnLst/>
              <a:rect l="l" t="t" r="r" b="b"/>
              <a:pathLst>
                <a:path w="238" h="494" extrusionOk="0">
                  <a:moveTo>
                    <a:pt x="0" y="1"/>
                  </a:moveTo>
                  <a:lnTo>
                    <a:pt x="0" y="357"/>
                  </a:lnTo>
                  <a:lnTo>
                    <a:pt x="238" y="494"/>
                  </a:lnTo>
                  <a:lnTo>
                    <a:pt x="238" y="1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6926;p51">
              <a:extLst>
                <a:ext uri="{FF2B5EF4-FFF2-40B4-BE49-F238E27FC236}">
                  <a16:creationId xmlns:a16="http://schemas.microsoft.com/office/drawing/2014/main" id="{851FD201-D28E-B140-BF6B-61253861B701}"/>
                </a:ext>
              </a:extLst>
            </p:cNvPr>
            <p:cNvSpPr/>
            <p:nvPr/>
          </p:nvSpPr>
          <p:spPr>
            <a:xfrm>
              <a:off x="2357649" y="2936747"/>
              <a:ext cx="29717" cy="23099"/>
            </a:xfrm>
            <a:custGeom>
              <a:avLst/>
              <a:gdLst/>
              <a:ahLst/>
              <a:cxnLst/>
              <a:rect l="l" t="t" r="r" b="b"/>
              <a:pathLst>
                <a:path w="238" h="185" extrusionOk="0">
                  <a:moveTo>
                    <a:pt x="0" y="1"/>
                  </a:moveTo>
                  <a:lnTo>
                    <a:pt x="0" y="48"/>
                  </a:lnTo>
                  <a:lnTo>
                    <a:pt x="238" y="185"/>
                  </a:lnTo>
                  <a:lnTo>
                    <a:pt x="238" y="138"/>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6927;p51">
              <a:extLst>
                <a:ext uri="{FF2B5EF4-FFF2-40B4-BE49-F238E27FC236}">
                  <a16:creationId xmlns:a16="http://schemas.microsoft.com/office/drawing/2014/main" id="{0C605ACF-50D6-1A4B-BF86-F31FFB9CD4C8}"/>
                </a:ext>
              </a:extLst>
            </p:cNvPr>
            <p:cNvSpPr/>
            <p:nvPr/>
          </p:nvSpPr>
          <p:spPr>
            <a:xfrm>
              <a:off x="2435437" y="2981696"/>
              <a:ext cx="29842" cy="23099"/>
            </a:xfrm>
            <a:custGeom>
              <a:avLst/>
              <a:gdLst/>
              <a:ahLst/>
              <a:cxnLst/>
              <a:rect l="l" t="t" r="r" b="b"/>
              <a:pathLst>
                <a:path w="239" h="185" extrusionOk="0">
                  <a:moveTo>
                    <a:pt x="1" y="0"/>
                  </a:moveTo>
                  <a:lnTo>
                    <a:pt x="1" y="49"/>
                  </a:lnTo>
                  <a:lnTo>
                    <a:pt x="239" y="184"/>
                  </a:lnTo>
                  <a:lnTo>
                    <a:pt x="239" y="138"/>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6928;p51">
              <a:extLst>
                <a:ext uri="{FF2B5EF4-FFF2-40B4-BE49-F238E27FC236}">
                  <a16:creationId xmlns:a16="http://schemas.microsoft.com/office/drawing/2014/main" id="{A6E2ACFC-7BAC-3A46-84E6-798617A6BEF4}"/>
                </a:ext>
              </a:extLst>
            </p:cNvPr>
            <p:cNvSpPr/>
            <p:nvPr/>
          </p:nvSpPr>
          <p:spPr>
            <a:xfrm>
              <a:off x="2354902" y="2981321"/>
              <a:ext cx="32464" cy="20352"/>
            </a:xfrm>
            <a:custGeom>
              <a:avLst/>
              <a:gdLst/>
              <a:ahLst/>
              <a:cxnLst/>
              <a:rect l="l" t="t" r="r" b="b"/>
              <a:pathLst>
                <a:path w="260" h="163" extrusionOk="0">
                  <a:moveTo>
                    <a:pt x="22" y="0"/>
                  </a:moveTo>
                  <a:lnTo>
                    <a:pt x="0" y="13"/>
                  </a:lnTo>
                  <a:lnTo>
                    <a:pt x="260" y="163"/>
                  </a:lnTo>
                  <a:lnTo>
                    <a:pt x="260" y="1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6929;p51">
              <a:extLst>
                <a:ext uri="{FF2B5EF4-FFF2-40B4-BE49-F238E27FC236}">
                  <a16:creationId xmlns:a16="http://schemas.microsoft.com/office/drawing/2014/main" id="{ADD076A6-FA6B-D243-B941-7DAED8D4D131}"/>
                </a:ext>
              </a:extLst>
            </p:cNvPr>
            <p:cNvSpPr/>
            <p:nvPr/>
          </p:nvSpPr>
          <p:spPr>
            <a:xfrm>
              <a:off x="2354902" y="2955725"/>
              <a:ext cx="32464" cy="22100"/>
            </a:xfrm>
            <a:custGeom>
              <a:avLst/>
              <a:gdLst/>
              <a:ahLst/>
              <a:cxnLst/>
              <a:rect l="l" t="t" r="r" b="b"/>
              <a:pathLst>
                <a:path w="260" h="177" extrusionOk="0">
                  <a:moveTo>
                    <a:pt x="0" y="1"/>
                  </a:moveTo>
                  <a:lnTo>
                    <a:pt x="0" y="27"/>
                  </a:lnTo>
                  <a:lnTo>
                    <a:pt x="260" y="176"/>
                  </a:lnTo>
                  <a:lnTo>
                    <a:pt x="260" y="150"/>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6930;p51">
              <a:extLst>
                <a:ext uri="{FF2B5EF4-FFF2-40B4-BE49-F238E27FC236}">
                  <a16:creationId xmlns:a16="http://schemas.microsoft.com/office/drawing/2014/main" id="{44DCFEC0-864D-114A-AD1B-AC5E9A1D3E1F}"/>
                </a:ext>
              </a:extLst>
            </p:cNvPr>
            <p:cNvSpPr/>
            <p:nvPr/>
          </p:nvSpPr>
          <p:spPr>
            <a:xfrm>
              <a:off x="2389489" y="2871570"/>
              <a:ext cx="41329" cy="59683"/>
            </a:xfrm>
            <a:custGeom>
              <a:avLst/>
              <a:gdLst/>
              <a:ahLst/>
              <a:cxnLst/>
              <a:rect l="l" t="t" r="r" b="b"/>
              <a:pathLst>
                <a:path w="331" h="478" extrusionOk="0">
                  <a:moveTo>
                    <a:pt x="0" y="1"/>
                  </a:moveTo>
                  <a:lnTo>
                    <a:pt x="0" y="286"/>
                  </a:lnTo>
                  <a:lnTo>
                    <a:pt x="331" y="478"/>
                  </a:lnTo>
                  <a:lnTo>
                    <a:pt x="331" y="191"/>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6931;p51">
              <a:extLst>
                <a:ext uri="{FF2B5EF4-FFF2-40B4-BE49-F238E27FC236}">
                  <a16:creationId xmlns:a16="http://schemas.microsoft.com/office/drawing/2014/main" id="{048852C5-BCF2-A447-B96C-2A9240B70D3E}"/>
                </a:ext>
              </a:extLst>
            </p:cNvPr>
            <p:cNvSpPr/>
            <p:nvPr/>
          </p:nvSpPr>
          <p:spPr>
            <a:xfrm>
              <a:off x="2392235" y="2873068"/>
              <a:ext cx="38582" cy="54938"/>
            </a:xfrm>
            <a:custGeom>
              <a:avLst/>
              <a:gdLst/>
              <a:ahLst/>
              <a:cxnLst/>
              <a:rect l="l" t="t" r="r" b="b"/>
              <a:pathLst>
                <a:path w="309" h="440" extrusionOk="0">
                  <a:moveTo>
                    <a:pt x="0" y="0"/>
                  </a:moveTo>
                  <a:lnTo>
                    <a:pt x="0" y="263"/>
                  </a:lnTo>
                  <a:lnTo>
                    <a:pt x="309" y="440"/>
                  </a:lnTo>
                  <a:lnTo>
                    <a:pt x="309" y="179"/>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6932;p51">
              <a:extLst>
                <a:ext uri="{FF2B5EF4-FFF2-40B4-BE49-F238E27FC236}">
                  <a16:creationId xmlns:a16="http://schemas.microsoft.com/office/drawing/2014/main" id="{526B6611-C484-6644-AC2B-9290ACB64F2B}"/>
                </a:ext>
              </a:extLst>
            </p:cNvPr>
            <p:cNvSpPr/>
            <p:nvPr/>
          </p:nvSpPr>
          <p:spPr>
            <a:xfrm>
              <a:off x="2392235" y="2873068"/>
              <a:ext cx="38582" cy="28343"/>
            </a:xfrm>
            <a:custGeom>
              <a:avLst/>
              <a:gdLst/>
              <a:ahLst/>
              <a:cxnLst/>
              <a:rect l="l" t="t" r="r" b="b"/>
              <a:pathLst>
                <a:path w="309" h="227" extrusionOk="0">
                  <a:moveTo>
                    <a:pt x="0" y="0"/>
                  </a:moveTo>
                  <a:lnTo>
                    <a:pt x="0" y="49"/>
                  </a:lnTo>
                  <a:lnTo>
                    <a:pt x="309" y="226"/>
                  </a:lnTo>
                  <a:lnTo>
                    <a:pt x="309" y="179"/>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6933;p51">
              <a:extLst>
                <a:ext uri="{FF2B5EF4-FFF2-40B4-BE49-F238E27FC236}">
                  <a16:creationId xmlns:a16="http://schemas.microsoft.com/office/drawing/2014/main" id="{230F8D90-BD07-EB47-879F-2AB9DEDCA7AB}"/>
                </a:ext>
              </a:extLst>
            </p:cNvPr>
            <p:cNvSpPr/>
            <p:nvPr/>
          </p:nvSpPr>
          <p:spPr>
            <a:xfrm>
              <a:off x="2389489" y="2905781"/>
              <a:ext cx="41329" cy="25471"/>
            </a:xfrm>
            <a:custGeom>
              <a:avLst/>
              <a:gdLst/>
              <a:ahLst/>
              <a:cxnLst/>
              <a:rect l="l" t="t" r="r" b="b"/>
              <a:pathLst>
                <a:path w="331" h="204" extrusionOk="0">
                  <a:moveTo>
                    <a:pt x="22" y="1"/>
                  </a:moveTo>
                  <a:lnTo>
                    <a:pt x="0" y="12"/>
                  </a:lnTo>
                  <a:lnTo>
                    <a:pt x="331" y="204"/>
                  </a:lnTo>
                  <a:lnTo>
                    <a:pt x="331" y="178"/>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6934;p51">
              <a:extLst>
                <a:ext uri="{FF2B5EF4-FFF2-40B4-BE49-F238E27FC236}">
                  <a16:creationId xmlns:a16="http://schemas.microsoft.com/office/drawing/2014/main" id="{06B06038-9ABC-694B-BCC5-69760D607006}"/>
                </a:ext>
              </a:extLst>
            </p:cNvPr>
            <p:cNvSpPr/>
            <p:nvPr/>
          </p:nvSpPr>
          <p:spPr>
            <a:xfrm>
              <a:off x="2313449" y="2871570"/>
              <a:ext cx="13859" cy="7866"/>
            </a:xfrm>
            <a:custGeom>
              <a:avLst/>
              <a:gdLst/>
              <a:ahLst/>
              <a:cxnLst/>
              <a:rect l="l" t="t" r="r" b="b"/>
              <a:pathLst>
                <a:path w="111" h="63" extrusionOk="0">
                  <a:moveTo>
                    <a:pt x="111" y="1"/>
                  </a:moveTo>
                  <a:lnTo>
                    <a:pt x="0" y="63"/>
                  </a:lnTo>
                  <a:lnTo>
                    <a:pt x="111" y="63"/>
                  </a:lnTo>
                  <a:lnTo>
                    <a:pt x="11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6935;p51">
              <a:extLst>
                <a:ext uri="{FF2B5EF4-FFF2-40B4-BE49-F238E27FC236}">
                  <a16:creationId xmlns:a16="http://schemas.microsoft.com/office/drawing/2014/main" id="{2C5ECCB5-8583-9E49-BB9B-FE774D0E32C1}"/>
                </a:ext>
              </a:extLst>
            </p:cNvPr>
            <p:cNvSpPr/>
            <p:nvPr/>
          </p:nvSpPr>
          <p:spPr>
            <a:xfrm>
              <a:off x="2432690" y="2980198"/>
              <a:ext cx="32588" cy="66550"/>
            </a:xfrm>
            <a:custGeom>
              <a:avLst/>
              <a:gdLst/>
              <a:ahLst/>
              <a:cxnLst/>
              <a:rect l="l" t="t" r="r" b="b"/>
              <a:pathLst>
                <a:path w="261" h="533" extrusionOk="0">
                  <a:moveTo>
                    <a:pt x="1" y="1"/>
                  </a:moveTo>
                  <a:lnTo>
                    <a:pt x="1" y="382"/>
                  </a:lnTo>
                  <a:lnTo>
                    <a:pt x="261" y="533"/>
                  </a:lnTo>
                  <a:lnTo>
                    <a:pt x="261"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6936;p51">
              <a:extLst>
                <a:ext uri="{FF2B5EF4-FFF2-40B4-BE49-F238E27FC236}">
                  <a16:creationId xmlns:a16="http://schemas.microsoft.com/office/drawing/2014/main" id="{0C1FD4A4-CE95-7E4A-93C1-7C27BA54EFEA}"/>
                </a:ext>
              </a:extLst>
            </p:cNvPr>
            <p:cNvSpPr/>
            <p:nvPr/>
          </p:nvSpPr>
          <p:spPr>
            <a:xfrm>
              <a:off x="2435437" y="2981696"/>
              <a:ext cx="29842" cy="61806"/>
            </a:xfrm>
            <a:custGeom>
              <a:avLst/>
              <a:gdLst/>
              <a:ahLst/>
              <a:cxnLst/>
              <a:rect l="l" t="t" r="r" b="b"/>
              <a:pathLst>
                <a:path w="239" h="495" extrusionOk="0">
                  <a:moveTo>
                    <a:pt x="1" y="0"/>
                  </a:moveTo>
                  <a:lnTo>
                    <a:pt x="1" y="357"/>
                  </a:lnTo>
                  <a:lnTo>
                    <a:pt x="239" y="495"/>
                  </a:lnTo>
                  <a:lnTo>
                    <a:pt x="239" y="138"/>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6937;p51">
              <a:extLst>
                <a:ext uri="{FF2B5EF4-FFF2-40B4-BE49-F238E27FC236}">
                  <a16:creationId xmlns:a16="http://schemas.microsoft.com/office/drawing/2014/main" id="{52795749-3479-FC4C-B5C8-3B9ACB83E2EC}"/>
                </a:ext>
              </a:extLst>
            </p:cNvPr>
            <p:cNvSpPr/>
            <p:nvPr/>
          </p:nvSpPr>
          <p:spPr>
            <a:xfrm>
              <a:off x="2432690" y="3026146"/>
              <a:ext cx="32588" cy="20602"/>
            </a:xfrm>
            <a:custGeom>
              <a:avLst/>
              <a:gdLst/>
              <a:ahLst/>
              <a:cxnLst/>
              <a:rect l="l" t="t" r="r" b="b"/>
              <a:pathLst>
                <a:path w="261" h="165" extrusionOk="0">
                  <a:moveTo>
                    <a:pt x="23" y="1"/>
                  </a:moveTo>
                  <a:lnTo>
                    <a:pt x="1" y="14"/>
                  </a:lnTo>
                  <a:lnTo>
                    <a:pt x="261" y="165"/>
                  </a:lnTo>
                  <a:lnTo>
                    <a:pt x="261" y="139"/>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6938;p51">
              <a:extLst>
                <a:ext uri="{FF2B5EF4-FFF2-40B4-BE49-F238E27FC236}">
                  <a16:creationId xmlns:a16="http://schemas.microsoft.com/office/drawing/2014/main" id="{8EBE89EC-EDDF-3A48-9F15-635E02AE1797}"/>
                </a:ext>
              </a:extLst>
            </p:cNvPr>
            <p:cNvSpPr/>
            <p:nvPr/>
          </p:nvSpPr>
          <p:spPr>
            <a:xfrm>
              <a:off x="2432690" y="3000800"/>
              <a:ext cx="32588" cy="21851"/>
            </a:xfrm>
            <a:custGeom>
              <a:avLst/>
              <a:gdLst/>
              <a:ahLst/>
              <a:cxnLst/>
              <a:rect l="l" t="t" r="r" b="b"/>
              <a:pathLst>
                <a:path w="261" h="175" extrusionOk="0">
                  <a:moveTo>
                    <a:pt x="1" y="1"/>
                  </a:moveTo>
                  <a:lnTo>
                    <a:pt x="1" y="26"/>
                  </a:lnTo>
                  <a:lnTo>
                    <a:pt x="261" y="175"/>
                  </a:lnTo>
                  <a:lnTo>
                    <a:pt x="261" y="149"/>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6939;p51">
              <a:extLst>
                <a:ext uri="{FF2B5EF4-FFF2-40B4-BE49-F238E27FC236}">
                  <a16:creationId xmlns:a16="http://schemas.microsoft.com/office/drawing/2014/main" id="{69BC68D8-CDCA-AE4D-80CC-79A6F38E70BA}"/>
                </a:ext>
              </a:extLst>
            </p:cNvPr>
            <p:cNvSpPr/>
            <p:nvPr/>
          </p:nvSpPr>
          <p:spPr>
            <a:xfrm>
              <a:off x="2435437" y="2981696"/>
              <a:ext cx="29842" cy="23099"/>
            </a:xfrm>
            <a:custGeom>
              <a:avLst/>
              <a:gdLst/>
              <a:ahLst/>
              <a:cxnLst/>
              <a:rect l="l" t="t" r="r" b="b"/>
              <a:pathLst>
                <a:path w="239" h="185" extrusionOk="0">
                  <a:moveTo>
                    <a:pt x="1" y="0"/>
                  </a:moveTo>
                  <a:lnTo>
                    <a:pt x="1" y="49"/>
                  </a:lnTo>
                  <a:lnTo>
                    <a:pt x="239" y="184"/>
                  </a:lnTo>
                  <a:lnTo>
                    <a:pt x="239" y="138"/>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6940;p51">
              <a:extLst>
                <a:ext uri="{FF2B5EF4-FFF2-40B4-BE49-F238E27FC236}">
                  <a16:creationId xmlns:a16="http://schemas.microsoft.com/office/drawing/2014/main" id="{1E5B2783-15F7-C645-8233-E9B9EBE1C23B}"/>
                </a:ext>
              </a:extLst>
            </p:cNvPr>
            <p:cNvSpPr/>
            <p:nvPr/>
          </p:nvSpPr>
          <p:spPr>
            <a:xfrm>
              <a:off x="2589140" y="2974954"/>
              <a:ext cx="41454" cy="68049"/>
            </a:xfrm>
            <a:custGeom>
              <a:avLst/>
              <a:gdLst/>
              <a:ahLst/>
              <a:cxnLst/>
              <a:rect l="l" t="t" r="r" b="b"/>
              <a:pathLst>
                <a:path w="332" h="545" extrusionOk="0">
                  <a:moveTo>
                    <a:pt x="1" y="1"/>
                  </a:moveTo>
                  <a:lnTo>
                    <a:pt x="1" y="353"/>
                  </a:lnTo>
                  <a:lnTo>
                    <a:pt x="331" y="544"/>
                  </a:lnTo>
                  <a:lnTo>
                    <a:pt x="331" y="192"/>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6941;p51">
              <a:extLst>
                <a:ext uri="{FF2B5EF4-FFF2-40B4-BE49-F238E27FC236}">
                  <a16:creationId xmlns:a16="http://schemas.microsoft.com/office/drawing/2014/main" id="{F5D5F9B4-F102-E640-8064-B03F333203FF}"/>
                </a:ext>
              </a:extLst>
            </p:cNvPr>
            <p:cNvSpPr/>
            <p:nvPr/>
          </p:nvSpPr>
          <p:spPr>
            <a:xfrm>
              <a:off x="2591762" y="2976452"/>
              <a:ext cx="38831" cy="63679"/>
            </a:xfrm>
            <a:custGeom>
              <a:avLst/>
              <a:gdLst/>
              <a:ahLst/>
              <a:cxnLst/>
              <a:rect l="l" t="t" r="r" b="b"/>
              <a:pathLst>
                <a:path w="311" h="510" extrusionOk="0">
                  <a:moveTo>
                    <a:pt x="0" y="0"/>
                  </a:moveTo>
                  <a:lnTo>
                    <a:pt x="0" y="329"/>
                  </a:lnTo>
                  <a:lnTo>
                    <a:pt x="310" y="509"/>
                  </a:lnTo>
                  <a:lnTo>
                    <a:pt x="310" y="180"/>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6942;p51">
              <a:extLst>
                <a:ext uri="{FF2B5EF4-FFF2-40B4-BE49-F238E27FC236}">
                  <a16:creationId xmlns:a16="http://schemas.microsoft.com/office/drawing/2014/main" id="{407E8F5D-4D83-D34F-A000-308C8FA51C32}"/>
                </a:ext>
              </a:extLst>
            </p:cNvPr>
            <p:cNvSpPr/>
            <p:nvPr/>
          </p:nvSpPr>
          <p:spPr>
            <a:xfrm>
              <a:off x="2591762" y="2976452"/>
              <a:ext cx="38831" cy="32089"/>
            </a:xfrm>
            <a:custGeom>
              <a:avLst/>
              <a:gdLst/>
              <a:ahLst/>
              <a:cxnLst/>
              <a:rect l="l" t="t" r="r" b="b"/>
              <a:pathLst>
                <a:path w="311" h="257" extrusionOk="0">
                  <a:moveTo>
                    <a:pt x="0" y="0"/>
                  </a:moveTo>
                  <a:lnTo>
                    <a:pt x="0" y="77"/>
                  </a:lnTo>
                  <a:lnTo>
                    <a:pt x="310" y="257"/>
                  </a:lnTo>
                  <a:lnTo>
                    <a:pt x="310" y="180"/>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6943;p51">
              <a:extLst>
                <a:ext uri="{FF2B5EF4-FFF2-40B4-BE49-F238E27FC236}">
                  <a16:creationId xmlns:a16="http://schemas.microsoft.com/office/drawing/2014/main" id="{2FFC14E2-3CEE-A647-9C66-03718CA7311A}"/>
                </a:ext>
              </a:extLst>
            </p:cNvPr>
            <p:cNvSpPr/>
            <p:nvPr/>
          </p:nvSpPr>
          <p:spPr>
            <a:xfrm>
              <a:off x="2589140" y="3017531"/>
              <a:ext cx="41454" cy="25471"/>
            </a:xfrm>
            <a:custGeom>
              <a:avLst/>
              <a:gdLst/>
              <a:ahLst/>
              <a:cxnLst/>
              <a:rect l="l" t="t" r="r" b="b"/>
              <a:pathLst>
                <a:path w="332" h="204" extrusionOk="0">
                  <a:moveTo>
                    <a:pt x="21" y="0"/>
                  </a:moveTo>
                  <a:lnTo>
                    <a:pt x="1" y="12"/>
                  </a:lnTo>
                  <a:lnTo>
                    <a:pt x="331" y="203"/>
                  </a:lnTo>
                  <a:lnTo>
                    <a:pt x="331" y="180"/>
                  </a:lnTo>
                  <a:lnTo>
                    <a:pt x="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6944;p51">
              <a:extLst>
                <a:ext uri="{FF2B5EF4-FFF2-40B4-BE49-F238E27FC236}">
                  <a16:creationId xmlns:a16="http://schemas.microsoft.com/office/drawing/2014/main" id="{BDDD3356-7673-E747-9EED-04390CE0DFEA}"/>
                </a:ext>
              </a:extLst>
            </p:cNvPr>
            <p:cNvSpPr/>
            <p:nvPr/>
          </p:nvSpPr>
          <p:spPr>
            <a:xfrm>
              <a:off x="2589140" y="2995431"/>
              <a:ext cx="41454" cy="25596"/>
            </a:xfrm>
            <a:custGeom>
              <a:avLst/>
              <a:gdLst/>
              <a:ahLst/>
              <a:cxnLst/>
              <a:rect l="l" t="t" r="r" b="b"/>
              <a:pathLst>
                <a:path w="332" h="205" extrusionOk="0">
                  <a:moveTo>
                    <a:pt x="21" y="0"/>
                  </a:moveTo>
                  <a:lnTo>
                    <a:pt x="1" y="12"/>
                  </a:lnTo>
                  <a:lnTo>
                    <a:pt x="331" y="205"/>
                  </a:lnTo>
                  <a:lnTo>
                    <a:pt x="331" y="180"/>
                  </a:lnTo>
                  <a:lnTo>
                    <a:pt x="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6945;p51">
              <a:extLst>
                <a:ext uri="{FF2B5EF4-FFF2-40B4-BE49-F238E27FC236}">
                  <a16:creationId xmlns:a16="http://schemas.microsoft.com/office/drawing/2014/main" id="{1B128B77-29DA-2E45-AAB0-2F9FFF308D2B}"/>
                </a:ext>
              </a:extLst>
            </p:cNvPr>
            <p:cNvSpPr/>
            <p:nvPr/>
          </p:nvSpPr>
          <p:spPr>
            <a:xfrm>
              <a:off x="2608867" y="2986316"/>
              <a:ext cx="2747" cy="45574"/>
            </a:xfrm>
            <a:custGeom>
              <a:avLst/>
              <a:gdLst/>
              <a:ahLst/>
              <a:cxnLst/>
              <a:rect l="l" t="t" r="r" b="b"/>
              <a:pathLst>
                <a:path w="22" h="365" extrusionOk="0">
                  <a:moveTo>
                    <a:pt x="1" y="1"/>
                  </a:moveTo>
                  <a:lnTo>
                    <a:pt x="1" y="353"/>
                  </a:lnTo>
                  <a:lnTo>
                    <a:pt x="21" y="365"/>
                  </a:lnTo>
                  <a:lnTo>
                    <a:pt x="21" y="1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946;p51">
              <a:extLst>
                <a:ext uri="{FF2B5EF4-FFF2-40B4-BE49-F238E27FC236}">
                  <a16:creationId xmlns:a16="http://schemas.microsoft.com/office/drawing/2014/main" id="{1E9756A4-5F13-4741-817F-A14DA787E78D}"/>
                </a:ext>
              </a:extLst>
            </p:cNvPr>
            <p:cNvSpPr/>
            <p:nvPr/>
          </p:nvSpPr>
          <p:spPr>
            <a:xfrm>
              <a:off x="2522714" y="3024898"/>
              <a:ext cx="35460" cy="70046"/>
            </a:xfrm>
            <a:custGeom>
              <a:avLst/>
              <a:gdLst/>
              <a:ahLst/>
              <a:cxnLst/>
              <a:rect l="l" t="t" r="r" b="b"/>
              <a:pathLst>
                <a:path w="284" h="561" extrusionOk="0">
                  <a:moveTo>
                    <a:pt x="77" y="1"/>
                  </a:moveTo>
                  <a:cubicBezTo>
                    <a:pt x="70" y="1"/>
                    <a:pt x="64" y="2"/>
                    <a:pt x="59" y="4"/>
                  </a:cubicBezTo>
                  <a:cubicBezTo>
                    <a:pt x="12" y="23"/>
                    <a:pt x="1" y="78"/>
                    <a:pt x="85" y="186"/>
                  </a:cubicBezTo>
                  <a:cubicBezTo>
                    <a:pt x="134" y="250"/>
                    <a:pt x="196" y="385"/>
                    <a:pt x="196" y="560"/>
                  </a:cubicBezTo>
                  <a:lnTo>
                    <a:pt x="256" y="526"/>
                  </a:lnTo>
                  <a:cubicBezTo>
                    <a:pt x="256" y="526"/>
                    <a:pt x="283" y="371"/>
                    <a:pt x="263" y="237"/>
                  </a:cubicBezTo>
                  <a:cubicBezTo>
                    <a:pt x="236" y="71"/>
                    <a:pt x="132" y="1"/>
                    <a:pt x="7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6947;p51">
              <a:extLst>
                <a:ext uri="{FF2B5EF4-FFF2-40B4-BE49-F238E27FC236}">
                  <a16:creationId xmlns:a16="http://schemas.microsoft.com/office/drawing/2014/main" id="{0EBEF065-BDEF-1B44-BC3E-8CCD2ABEFB5F}"/>
                </a:ext>
              </a:extLst>
            </p:cNvPr>
            <p:cNvSpPr/>
            <p:nvPr/>
          </p:nvSpPr>
          <p:spPr>
            <a:xfrm>
              <a:off x="2522714" y="3024898"/>
              <a:ext cx="35460" cy="70046"/>
            </a:xfrm>
            <a:custGeom>
              <a:avLst/>
              <a:gdLst/>
              <a:ahLst/>
              <a:cxnLst/>
              <a:rect l="l" t="t" r="r" b="b"/>
              <a:pathLst>
                <a:path w="284" h="561" extrusionOk="0">
                  <a:moveTo>
                    <a:pt x="77" y="1"/>
                  </a:moveTo>
                  <a:cubicBezTo>
                    <a:pt x="70" y="1"/>
                    <a:pt x="64" y="2"/>
                    <a:pt x="59" y="4"/>
                  </a:cubicBezTo>
                  <a:cubicBezTo>
                    <a:pt x="12" y="23"/>
                    <a:pt x="1" y="78"/>
                    <a:pt x="85" y="186"/>
                  </a:cubicBezTo>
                  <a:cubicBezTo>
                    <a:pt x="134" y="250"/>
                    <a:pt x="196" y="385"/>
                    <a:pt x="196" y="560"/>
                  </a:cubicBezTo>
                  <a:lnTo>
                    <a:pt x="256" y="526"/>
                  </a:lnTo>
                  <a:cubicBezTo>
                    <a:pt x="256" y="526"/>
                    <a:pt x="283" y="371"/>
                    <a:pt x="263" y="237"/>
                  </a:cubicBezTo>
                  <a:cubicBezTo>
                    <a:pt x="236" y="71"/>
                    <a:pt x="132" y="1"/>
                    <a:pt x="77"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6948;p51">
              <a:extLst>
                <a:ext uri="{FF2B5EF4-FFF2-40B4-BE49-F238E27FC236}">
                  <a16:creationId xmlns:a16="http://schemas.microsoft.com/office/drawing/2014/main" id="{489D2A3D-29B2-284F-88E2-BA73CB2D86B7}"/>
                </a:ext>
              </a:extLst>
            </p:cNvPr>
            <p:cNvSpPr/>
            <p:nvPr/>
          </p:nvSpPr>
          <p:spPr>
            <a:xfrm>
              <a:off x="2533452" y="3028144"/>
              <a:ext cx="19978" cy="57436"/>
            </a:xfrm>
            <a:custGeom>
              <a:avLst/>
              <a:gdLst/>
              <a:ahLst/>
              <a:cxnLst/>
              <a:rect l="l" t="t" r="r" b="b"/>
              <a:pathLst>
                <a:path w="160" h="460" extrusionOk="0">
                  <a:moveTo>
                    <a:pt x="5" y="0"/>
                  </a:moveTo>
                  <a:cubicBezTo>
                    <a:pt x="3" y="0"/>
                    <a:pt x="2" y="1"/>
                    <a:pt x="2" y="2"/>
                  </a:cubicBezTo>
                  <a:cubicBezTo>
                    <a:pt x="0" y="4"/>
                    <a:pt x="0" y="5"/>
                    <a:pt x="2" y="8"/>
                  </a:cubicBezTo>
                  <a:cubicBezTo>
                    <a:pt x="81" y="85"/>
                    <a:pt x="152" y="278"/>
                    <a:pt x="128" y="453"/>
                  </a:cubicBezTo>
                  <a:cubicBezTo>
                    <a:pt x="128" y="456"/>
                    <a:pt x="129" y="458"/>
                    <a:pt x="131" y="459"/>
                  </a:cubicBezTo>
                  <a:cubicBezTo>
                    <a:pt x="134" y="459"/>
                    <a:pt x="135" y="458"/>
                    <a:pt x="135" y="455"/>
                  </a:cubicBezTo>
                  <a:cubicBezTo>
                    <a:pt x="160" y="276"/>
                    <a:pt x="89" y="81"/>
                    <a:pt x="7" y="2"/>
                  </a:cubicBezTo>
                  <a:cubicBezTo>
                    <a:pt x="7" y="1"/>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6949;p51">
              <a:extLst>
                <a:ext uri="{FF2B5EF4-FFF2-40B4-BE49-F238E27FC236}">
                  <a16:creationId xmlns:a16="http://schemas.microsoft.com/office/drawing/2014/main" id="{4856659B-A761-AA49-BB6A-E891334E7D39}"/>
                </a:ext>
              </a:extLst>
            </p:cNvPr>
            <p:cNvSpPr/>
            <p:nvPr/>
          </p:nvSpPr>
          <p:spPr>
            <a:xfrm>
              <a:off x="2511851" y="3045000"/>
              <a:ext cx="40829" cy="61681"/>
            </a:xfrm>
            <a:custGeom>
              <a:avLst/>
              <a:gdLst/>
              <a:ahLst/>
              <a:cxnLst/>
              <a:rect l="l" t="t" r="r" b="b"/>
              <a:pathLst>
                <a:path w="327" h="494" extrusionOk="0">
                  <a:moveTo>
                    <a:pt x="68" y="0"/>
                  </a:moveTo>
                  <a:cubicBezTo>
                    <a:pt x="57" y="0"/>
                    <a:pt x="47" y="3"/>
                    <a:pt x="38" y="9"/>
                  </a:cubicBezTo>
                  <a:cubicBezTo>
                    <a:pt x="27" y="21"/>
                    <a:pt x="25" y="38"/>
                    <a:pt x="31" y="53"/>
                  </a:cubicBezTo>
                  <a:cubicBezTo>
                    <a:pt x="37" y="67"/>
                    <a:pt x="46" y="82"/>
                    <a:pt x="53" y="95"/>
                  </a:cubicBezTo>
                  <a:cubicBezTo>
                    <a:pt x="57" y="101"/>
                    <a:pt x="60" y="108"/>
                    <a:pt x="60" y="115"/>
                  </a:cubicBezTo>
                  <a:cubicBezTo>
                    <a:pt x="62" y="127"/>
                    <a:pt x="57" y="138"/>
                    <a:pt x="50" y="149"/>
                  </a:cubicBezTo>
                  <a:cubicBezTo>
                    <a:pt x="41" y="162"/>
                    <a:pt x="28" y="173"/>
                    <a:pt x="18" y="186"/>
                  </a:cubicBezTo>
                  <a:cubicBezTo>
                    <a:pt x="8" y="198"/>
                    <a:pt x="2" y="214"/>
                    <a:pt x="1" y="230"/>
                  </a:cubicBezTo>
                  <a:cubicBezTo>
                    <a:pt x="4" y="252"/>
                    <a:pt x="15" y="269"/>
                    <a:pt x="33" y="279"/>
                  </a:cubicBezTo>
                  <a:cubicBezTo>
                    <a:pt x="59" y="289"/>
                    <a:pt x="72" y="320"/>
                    <a:pt x="62" y="346"/>
                  </a:cubicBezTo>
                  <a:cubicBezTo>
                    <a:pt x="59" y="355"/>
                    <a:pt x="56" y="363"/>
                    <a:pt x="53" y="372"/>
                  </a:cubicBezTo>
                  <a:cubicBezTo>
                    <a:pt x="50" y="381"/>
                    <a:pt x="48" y="389"/>
                    <a:pt x="47" y="398"/>
                  </a:cubicBezTo>
                  <a:cubicBezTo>
                    <a:pt x="44" y="415"/>
                    <a:pt x="47" y="433"/>
                    <a:pt x="54" y="447"/>
                  </a:cubicBezTo>
                  <a:cubicBezTo>
                    <a:pt x="62" y="462"/>
                    <a:pt x="72" y="473"/>
                    <a:pt x="85" y="482"/>
                  </a:cubicBezTo>
                  <a:cubicBezTo>
                    <a:pt x="91" y="486"/>
                    <a:pt x="104" y="494"/>
                    <a:pt x="114" y="494"/>
                  </a:cubicBezTo>
                  <a:cubicBezTo>
                    <a:pt x="117" y="494"/>
                    <a:pt x="119" y="493"/>
                    <a:pt x="121" y="492"/>
                  </a:cubicBezTo>
                  <a:cubicBezTo>
                    <a:pt x="121" y="492"/>
                    <a:pt x="282" y="398"/>
                    <a:pt x="282" y="398"/>
                  </a:cubicBezTo>
                  <a:cubicBezTo>
                    <a:pt x="294" y="382"/>
                    <a:pt x="304" y="366"/>
                    <a:pt x="312" y="349"/>
                  </a:cubicBezTo>
                  <a:cubicBezTo>
                    <a:pt x="320" y="331"/>
                    <a:pt x="325" y="314"/>
                    <a:pt x="325" y="295"/>
                  </a:cubicBezTo>
                  <a:cubicBezTo>
                    <a:pt x="327" y="283"/>
                    <a:pt x="325" y="272"/>
                    <a:pt x="320" y="262"/>
                  </a:cubicBezTo>
                  <a:cubicBezTo>
                    <a:pt x="307" y="240"/>
                    <a:pt x="282" y="231"/>
                    <a:pt x="275" y="207"/>
                  </a:cubicBezTo>
                  <a:cubicBezTo>
                    <a:pt x="265" y="179"/>
                    <a:pt x="289" y="146"/>
                    <a:pt x="276" y="120"/>
                  </a:cubicBezTo>
                  <a:cubicBezTo>
                    <a:pt x="267" y="107"/>
                    <a:pt x="254" y="98"/>
                    <a:pt x="240" y="95"/>
                  </a:cubicBezTo>
                  <a:cubicBezTo>
                    <a:pt x="225" y="94"/>
                    <a:pt x="211" y="89"/>
                    <a:pt x="196" y="85"/>
                  </a:cubicBezTo>
                  <a:cubicBezTo>
                    <a:pt x="162" y="70"/>
                    <a:pt x="141" y="31"/>
                    <a:pt x="108" y="12"/>
                  </a:cubicBezTo>
                  <a:cubicBezTo>
                    <a:pt x="98" y="7"/>
                    <a:pt x="86" y="2"/>
                    <a:pt x="75" y="1"/>
                  </a:cubicBezTo>
                  <a:cubicBezTo>
                    <a:pt x="72" y="0"/>
                    <a:pt x="70" y="0"/>
                    <a:pt x="6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6950;p51">
              <a:extLst>
                <a:ext uri="{FF2B5EF4-FFF2-40B4-BE49-F238E27FC236}">
                  <a16:creationId xmlns:a16="http://schemas.microsoft.com/office/drawing/2014/main" id="{0480462E-C539-DD44-AD1E-6D4156CE71F4}"/>
                </a:ext>
              </a:extLst>
            </p:cNvPr>
            <p:cNvSpPr/>
            <p:nvPr/>
          </p:nvSpPr>
          <p:spPr>
            <a:xfrm>
              <a:off x="2511851" y="3045000"/>
              <a:ext cx="40829" cy="61681"/>
            </a:xfrm>
            <a:custGeom>
              <a:avLst/>
              <a:gdLst/>
              <a:ahLst/>
              <a:cxnLst/>
              <a:rect l="l" t="t" r="r" b="b"/>
              <a:pathLst>
                <a:path w="327" h="494" extrusionOk="0">
                  <a:moveTo>
                    <a:pt x="68" y="0"/>
                  </a:moveTo>
                  <a:cubicBezTo>
                    <a:pt x="57" y="0"/>
                    <a:pt x="47" y="3"/>
                    <a:pt x="38" y="9"/>
                  </a:cubicBezTo>
                  <a:cubicBezTo>
                    <a:pt x="27" y="21"/>
                    <a:pt x="25" y="38"/>
                    <a:pt x="31" y="53"/>
                  </a:cubicBezTo>
                  <a:cubicBezTo>
                    <a:pt x="37" y="67"/>
                    <a:pt x="46" y="82"/>
                    <a:pt x="53" y="95"/>
                  </a:cubicBezTo>
                  <a:cubicBezTo>
                    <a:pt x="57" y="101"/>
                    <a:pt x="60" y="108"/>
                    <a:pt x="60" y="115"/>
                  </a:cubicBezTo>
                  <a:cubicBezTo>
                    <a:pt x="62" y="127"/>
                    <a:pt x="57" y="138"/>
                    <a:pt x="50" y="149"/>
                  </a:cubicBezTo>
                  <a:cubicBezTo>
                    <a:pt x="41" y="162"/>
                    <a:pt x="28" y="173"/>
                    <a:pt x="18" y="186"/>
                  </a:cubicBezTo>
                  <a:cubicBezTo>
                    <a:pt x="8" y="198"/>
                    <a:pt x="2" y="214"/>
                    <a:pt x="1" y="230"/>
                  </a:cubicBezTo>
                  <a:cubicBezTo>
                    <a:pt x="4" y="252"/>
                    <a:pt x="15" y="269"/>
                    <a:pt x="33" y="279"/>
                  </a:cubicBezTo>
                  <a:cubicBezTo>
                    <a:pt x="59" y="289"/>
                    <a:pt x="72" y="320"/>
                    <a:pt x="62" y="346"/>
                  </a:cubicBezTo>
                  <a:cubicBezTo>
                    <a:pt x="59" y="355"/>
                    <a:pt x="56" y="363"/>
                    <a:pt x="53" y="372"/>
                  </a:cubicBezTo>
                  <a:cubicBezTo>
                    <a:pt x="50" y="381"/>
                    <a:pt x="48" y="389"/>
                    <a:pt x="47" y="398"/>
                  </a:cubicBezTo>
                  <a:cubicBezTo>
                    <a:pt x="44" y="415"/>
                    <a:pt x="47" y="433"/>
                    <a:pt x="54" y="447"/>
                  </a:cubicBezTo>
                  <a:cubicBezTo>
                    <a:pt x="62" y="462"/>
                    <a:pt x="72" y="473"/>
                    <a:pt x="85" y="482"/>
                  </a:cubicBezTo>
                  <a:cubicBezTo>
                    <a:pt x="91" y="486"/>
                    <a:pt x="104" y="494"/>
                    <a:pt x="114" y="494"/>
                  </a:cubicBezTo>
                  <a:cubicBezTo>
                    <a:pt x="117" y="494"/>
                    <a:pt x="119" y="493"/>
                    <a:pt x="121" y="492"/>
                  </a:cubicBezTo>
                  <a:cubicBezTo>
                    <a:pt x="121" y="492"/>
                    <a:pt x="282" y="398"/>
                    <a:pt x="282" y="398"/>
                  </a:cubicBezTo>
                  <a:cubicBezTo>
                    <a:pt x="294" y="382"/>
                    <a:pt x="304" y="366"/>
                    <a:pt x="312" y="349"/>
                  </a:cubicBezTo>
                  <a:cubicBezTo>
                    <a:pt x="320" y="331"/>
                    <a:pt x="325" y="314"/>
                    <a:pt x="325" y="295"/>
                  </a:cubicBezTo>
                  <a:cubicBezTo>
                    <a:pt x="327" y="283"/>
                    <a:pt x="325" y="272"/>
                    <a:pt x="320" y="262"/>
                  </a:cubicBezTo>
                  <a:cubicBezTo>
                    <a:pt x="307" y="240"/>
                    <a:pt x="282" y="231"/>
                    <a:pt x="275" y="207"/>
                  </a:cubicBezTo>
                  <a:cubicBezTo>
                    <a:pt x="265" y="179"/>
                    <a:pt x="289" y="146"/>
                    <a:pt x="276" y="120"/>
                  </a:cubicBezTo>
                  <a:cubicBezTo>
                    <a:pt x="267" y="107"/>
                    <a:pt x="254" y="98"/>
                    <a:pt x="240" y="95"/>
                  </a:cubicBezTo>
                  <a:cubicBezTo>
                    <a:pt x="225" y="94"/>
                    <a:pt x="211" y="89"/>
                    <a:pt x="196" y="85"/>
                  </a:cubicBezTo>
                  <a:cubicBezTo>
                    <a:pt x="162" y="70"/>
                    <a:pt x="141" y="31"/>
                    <a:pt x="108" y="12"/>
                  </a:cubicBezTo>
                  <a:cubicBezTo>
                    <a:pt x="98" y="7"/>
                    <a:pt x="86" y="2"/>
                    <a:pt x="75" y="1"/>
                  </a:cubicBezTo>
                  <a:cubicBezTo>
                    <a:pt x="72" y="0"/>
                    <a:pt x="70" y="0"/>
                    <a:pt x="68"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6951;p51">
              <a:extLst>
                <a:ext uri="{FF2B5EF4-FFF2-40B4-BE49-F238E27FC236}">
                  <a16:creationId xmlns:a16="http://schemas.microsoft.com/office/drawing/2014/main" id="{1BB62C8B-200A-3D42-A652-2264E6655FA5}"/>
                </a:ext>
              </a:extLst>
            </p:cNvPr>
            <p:cNvSpPr/>
            <p:nvPr/>
          </p:nvSpPr>
          <p:spPr>
            <a:xfrm>
              <a:off x="2521840" y="3048371"/>
              <a:ext cx="18354" cy="51817"/>
            </a:xfrm>
            <a:custGeom>
              <a:avLst/>
              <a:gdLst/>
              <a:ahLst/>
              <a:cxnLst/>
              <a:rect l="l" t="t" r="r" b="b"/>
              <a:pathLst>
                <a:path w="147" h="415" extrusionOk="0">
                  <a:moveTo>
                    <a:pt x="5" y="0"/>
                  </a:moveTo>
                  <a:cubicBezTo>
                    <a:pt x="4" y="0"/>
                    <a:pt x="3" y="1"/>
                    <a:pt x="2" y="1"/>
                  </a:cubicBezTo>
                  <a:cubicBezTo>
                    <a:pt x="0" y="3"/>
                    <a:pt x="0" y="6"/>
                    <a:pt x="2" y="7"/>
                  </a:cubicBezTo>
                  <a:cubicBezTo>
                    <a:pt x="60" y="61"/>
                    <a:pt x="138" y="245"/>
                    <a:pt x="131" y="410"/>
                  </a:cubicBezTo>
                  <a:cubicBezTo>
                    <a:pt x="131" y="413"/>
                    <a:pt x="132" y="415"/>
                    <a:pt x="135" y="415"/>
                  </a:cubicBezTo>
                  <a:cubicBezTo>
                    <a:pt x="137" y="415"/>
                    <a:pt x="140" y="413"/>
                    <a:pt x="140" y="412"/>
                  </a:cubicBezTo>
                  <a:cubicBezTo>
                    <a:pt x="147" y="242"/>
                    <a:pt x="66" y="56"/>
                    <a:pt x="8" y="1"/>
                  </a:cubicBezTo>
                  <a:cubicBezTo>
                    <a:pt x="7" y="1"/>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6952;p51">
              <a:extLst>
                <a:ext uri="{FF2B5EF4-FFF2-40B4-BE49-F238E27FC236}">
                  <a16:creationId xmlns:a16="http://schemas.microsoft.com/office/drawing/2014/main" id="{C0E4D2C0-2473-844B-A663-75ABA174B786}"/>
                </a:ext>
              </a:extLst>
            </p:cNvPr>
            <p:cNvSpPr/>
            <p:nvPr/>
          </p:nvSpPr>
          <p:spPr>
            <a:xfrm>
              <a:off x="2519842" y="3072095"/>
              <a:ext cx="16357" cy="3621"/>
            </a:xfrm>
            <a:custGeom>
              <a:avLst/>
              <a:gdLst/>
              <a:ahLst/>
              <a:cxnLst/>
              <a:rect l="l" t="t" r="r" b="b"/>
              <a:pathLst>
                <a:path w="131" h="29" extrusionOk="0">
                  <a:moveTo>
                    <a:pt x="3" y="1"/>
                  </a:moveTo>
                  <a:cubicBezTo>
                    <a:pt x="1" y="1"/>
                    <a:pt x="0" y="3"/>
                    <a:pt x="0" y="4"/>
                  </a:cubicBezTo>
                  <a:cubicBezTo>
                    <a:pt x="0" y="7"/>
                    <a:pt x="2" y="8"/>
                    <a:pt x="3" y="8"/>
                  </a:cubicBezTo>
                  <a:cubicBezTo>
                    <a:pt x="45" y="11"/>
                    <a:pt x="85" y="17"/>
                    <a:pt x="125" y="29"/>
                  </a:cubicBezTo>
                  <a:lnTo>
                    <a:pt x="127" y="29"/>
                  </a:lnTo>
                  <a:cubicBezTo>
                    <a:pt x="128" y="29"/>
                    <a:pt x="129" y="27"/>
                    <a:pt x="129" y="26"/>
                  </a:cubicBezTo>
                  <a:cubicBezTo>
                    <a:pt x="131" y="23"/>
                    <a:pt x="129" y="22"/>
                    <a:pt x="127" y="20"/>
                  </a:cubicBezTo>
                  <a:cubicBezTo>
                    <a:pt x="87" y="10"/>
                    <a:pt x="45" y="3"/>
                    <a:pt x="5" y="1"/>
                  </a:cubicBezTo>
                  <a:cubicBezTo>
                    <a:pt x="4" y="1"/>
                    <a:pt x="4"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6953;p51">
              <a:extLst>
                <a:ext uri="{FF2B5EF4-FFF2-40B4-BE49-F238E27FC236}">
                  <a16:creationId xmlns:a16="http://schemas.microsoft.com/office/drawing/2014/main" id="{5F88506B-AC81-D341-8276-8F302E933D3C}"/>
                </a:ext>
              </a:extLst>
            </p:cNvPr>
            <p:cNvSpPr/>
            <p:nvPr/>
          </p:nvSpPr>
          <p:spPr>
            <a:xfrm>
              <a:off x="2717496" y="3049245"/>
              <a:ext cx="87777" cy="50568"/>
            </a:xfrm>
            <a:custGeom>
              <a:avLst/>
              <a:gdLst/>
              <a:ahLst/>
              <a:cxnLst/>
              <a:rect l="l" t="t" r="r" b="b"/>
              <a:pathLst>
                <a:path w="703" h="405" extrusionOk="0">
                  <a:moveTo>
                    <a:pt x="371" y="0"/>
                  </a:moveTo>
                  <a:lnTo>
                    <a:pt x="1" y="213"/>
                  </a:lnTo>
                  <a:lnTo>
                    <a:pt x="333" y="405"/>
                  </a:lnTo>
                  <a:lnTo>
                    <a:pt x="703" y="191"/>
                  </a:lnTo>
                  <a:lnTo>
                    <a:pt x="37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6954;p51">
              <a:extLst>
                <a:ext uri="{FF2B5EF4-FFF2-40B4-BE49-F238E27FC236}">
                  <a16:creationId xmlns:a16="http://schemas.microsoft.com/office/drawing/2014/main" id="{8B68A6BB-0CFC-4848-894B-44F289D5FEB2}"/>
                </a:ext>
              </a:extLst>
            </p:cNvPr>
            <p:cNvSpPr/>
            <p:nvPr/>
          </p:nvSpPr>
          <p:spPr>
            <a:xfrm>
              <a:off x="1567286" y="3145013"/>
              <a:ext cx="822078" cy="492698"/>
            </a:xfrm>
            <a:custGeom>
              <a:avLst/>
              <a:gdLst/>
              <a:ahLst/>
              <a:cxnLst/>
              <a:rect l="l" t="t" r="r" b="b"/>
              <a:pathLst>
                <a:path w="6584" h="3946" extrusionOk="0">
                  <a:moveTo>
                    <a:pt x="3230" y="0"/>
                  </a:moveTo>
                  <a:lnTo>
                    <a:pt x="1" y="1865"/>
                  </a:lnTo>
                  <a:lnTo>
                    <a:pt x="1" y="2008"/>
                  </a:lnTo>
                  <a:lnTo>
                    <a:pt x="3353" y="3946"/>
                  </a:lnTo>
                  <a:lnTo>
                    <a:pt x="6584" y="2081"/>
                  </a:lnTo>
                  <a:lnTo>
                    <a:pt x="6584" y="1937"/>
                  </a:lnTo>
                  <a:lnTo>
                    <a:pt x="3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6955;p51">
              <a:extLst>
                <a:ext uri="{FF2B5EF4-FFF2-40B4-BE49-F238E27FC236}">
                  <a16:creationId xmlns:a16="http://schemas.microsoft.com/office/drawing/2014/main" id="{7520F7A5-F33B-5047-A9E2-669E83C77797}"/>
                </a:ext>
              </a:extLst>
            </p:cNvPr>
            <p:cNvSpPr/>
            <p:nvPr/>
          </p:nvSpPr>
          <p:spPr>
            <a:xfrm>
              <a:off x="2156625" y="3422701"/>
              <a:ext cx="123986" cy="71794"/>
            </a:xfrm>
            <a:custGeom>
              <a:avLst/>
              <a:gdLst/>
              <a:ahLst/>
              <a:cxnLst/>
              <a:rect l="l" t="t" r="r" b="b"/>
              <a:pathLst>
                <a:path w="993" h="575" extrusionOk="0">
                  <a:moveTo>
                    <a:pt x="621" y="1"/>
                  </a:moveTo>
                  <a:lnTo>
                    <a:pt x="1" y="359"/>
                  </a:lnTo>
                  <a:lnTo>
                    <a:pt x="370" y="575"/>
                  </a:lnTo>
                  <a:lnTo>
                    <a:pt x="992" y="217"/>
                  </a:lnTo>
                  <a:lnTo>
                    <a:pt x="62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6956;p51">
              <a:extLst>
                <a:ext uri="{FF2B5EF4-FFF2-40B4-BE49-F238E27FC236}">
                  <a16:creationId xmlns:a16="http://schemas.microsoft.com/office/drawing/2014/main" id="{154F063B-0327-F34B-80F6-DBF2D72BCC69}"/>
                </a:ext>
              </a:extLst>
            </p:cNvPr>
            <p:cNvSpPr/>
            <p:nvPr/>
          </p:nvSpPr>
          <p:spPr>
            <a:xfrm>
              <a:off x="1567286" y="3377751"/>
              <a:ext cx="418780" cy="259959"/>
            </a:xfrm>
            <a:custGeom>
              <a:avLst/>
              <a:gdLst/>
              <a:ahLst/>
              <a:cxnLst/>
              <a:rect l="l" t="t" r="r" b="b"/>
              <a:pathLst>
                <a:path w="3354" h="2082" extrusionOk="0">
                  <a:moveTo>
                    <a:pt x="1" y="1"/>
                  </a:moveTo>
                  <a:lnTo>
                    <a:pt x="1" y="144"/>
                  </a:lnTo>
                  <a:lnTo>
                    <a:pt x="3353" y="2082"/>
                  </a:lnTo>
                  <a:lnTo>
                    <a:pt x="3353" y="1938"/>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6957;p51">
              <a:extLst>
                <a:ext uri="{FF2B5EF4-FFF2-40B4-BE49-F238E27FC236}">
                  <a16:creationId xmlns:a16="http://schemas.microsoft.com/office/drawing/2014/main" id="{8B041D64-3F86-E042-8BCD-1C128AF547BB}"/>
                </a:ext>
              </a:extLst>
            </p:cNvPr>
            <p:cNvSpPr/>
            <p:nvPr/>
          </p:nvSpPr>
          <p:spPr>
            <a:xfrm>
              <a:off x="1985941" y="3386866"/>
              <a:ext cx="403423" cy="250844"/>
            </a:xfrm>
            <a:custGeom>
              <a:avLst/>
              <a:gdLst/>
              <a:ahLst/>
              <a:cxnLst/>
              <a:rect l="l" t="t" r="r" b="b"/>
              <a:pathLst>
                <a:path w="3231" h="2009" extrusionOk="0">
                  <a:moveTo>
                    <a:pt x="3231" y="0"/>
                  </a:moveTo>
                  <a:lnTo>
                    <a:pt x="0" y="1865"/>
                  </a:lnTo>
                  <a:lnTo>
                    <a:pt x="0" y="2009"/>
                  </a:lnTo>
                  <a:lnTo>
                    <a:pt x="3231" y="144"/>
                  </a:lnTo>
                  <a:lnTo>
                    <a:pt x="32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6958;p51">
              <a:extLst>
                <a:ext uri="{FF2B5EF4-FFF2-40B4-BE49-F238E27FC236}">
                  <a16:creationId xmlns:a16="http://schemas.microsoft.com/office/drawing/2014/main" id="{39D5AB33-0782-6E48-810C-B9EE2D3009BE}"/>
                </a:ext>
              </a:extLst>
            </p:cNvPr>
            <p:cNvSpPr/>
            <p:nvPr/>
          </p:nvSpPr>
          <p:spPr>
            <a:xfrm>
              <a:off x="2327059" y="3308704"/>
              <a:ext cx="20852" cy="36959"/>
            </a:xfrm>
            <a:custGeom>
              <a:avLst/>
              <a:gdLst/>
              <a:ahLst/>
              <a:cxnLst/>
              <a:rect l="l" t="t" r="r" b="b"/>
              <a:pathLst>
                <a:path w="167" h="296" extrusionOk="0">
                  <a:moveTo>
                    <a:pt x="144" y="0"/>
                  </a:moveTo>
                  <a:lnTo>
                    <a:pt x="0" y="284"/>
                  </a:lnTo>
                  <a:lnTo>
                    <a:pt x="23" y="296"/>
                  </a:lnTo>
                  <a:lnTo>
                    <a:pt x="167" y="12"/>
                  </a:lnTo>
                  <a:lnTo>
                    <a:pt x="14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6959;p51">
              <a:extLst>
                <a:ext uri="{FF2B5EF4-FFF2-40B4-BE49-F238E27FC236}">
                  <a16:creationId xmlns:a16="http://schemas.microsoft.com/office/drawing/2014/main" id="{CB0ADE5E-6BD4-A14B-B31E-6B2B05E30E91}"/>
                </a:ext>
              </a:extLst>
            </p:cNvPr>
            <p:cNvSpPr/>
            <p:nvPr/>
          </p:nvSpPr>
          <p:spPr>
            <a:xfrm>
              <a:off x="2307456" y="3303085"/>
              <a:ext cx="20352" cy="30091"/>
            </a:xfrm>
            <a:custGeom>
              <a:avLst/>
              <a:gdLst/>
              <a:ahLst/>
              <a:cxnLst/>
              <a:rect l="l" t="t" r="r" b="b"/>
              <a:pathLst>
                <a:path w="163" h="241" extrusionOk="0">
                  <a:moveTo>
                    <a:pt x="22" y="0"/>
                  </a:moveTo>
                  <a:lnTo>
                    <a:pt x="1" y="15"/>
                  </a:lnTo>
                  <a:lnTo>
                    <a:pt x="141" y="241"/>
                  </a:lnTo>
                  <a:lnTo>
                    <a:pt x="163" y="228"/>
                  </a:lnTo>
                  <a:lnTo>
                    <a:pt x="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6960;p51">
              <a:extLst>
                <a:ext uri="{FF2B5EF4-FFF2-40B4-BE49-F238E27FC236}">
                  <a16:creationId xmlns:a16="http://schemas.microsoft.com/office/drawing/2014/main" id="{DCBA3000-12CA-4D40-A13B-91B5F67D6C03}"/>
                </a:ext>
              </a:extLst>
            </p:cNvPr>
            <p:cNvSpPr/>
            <p:nvPr/>
          </p:nvSpPr>
          <p:spPr>
            <a:xfrm>
              <a:off x="2324686" y="3301212"/>
              <a:ext cx="5494" cy="87027"/>
            </a:xfrm>
            <a:custGeom>
              <a:avLst/>
              <a:gdLst/>
              <a:ahLst/>
              <a:cxnLst/>
              <a:rect l="l" t="t" r="r" b="b"/>
              <a:pathLst>
                <a:path w="44" h="697" extrusionOk="0">
                  <a:moveTo>
                    <a:pt x="0" y="1"/>
                  </a:moveTo>
                  <a:lnTo>
                    <a:pt x="0" y="684"/>
                  </a:lnTo>
                  <a:cubicBezTo>
                    <a:pt x="0" y="688"/>
                    <a:pt x="3" y="691"/>
                    <a:pt x="6" y="692"/>
                  </a:cubicBezTo>
                  <a:cubicBezTo>
                    <a:pt x="11" y="695"/>
                    <a:pt x="17" y="697"/>
                    <a:pt x="22" y="697"/>
                  </a:cubicBezTo>
                  <a:cubicBezTo>
                    <a:pt x="27" y="697"/>
                    <a:pt x="32" y="695"/>
                    <a:pt x="37" y="692"/>
                  </a:cubicBezTo>
                  <a:cubicBezTo>
                    <a:pt x="41" y="691"/>
                    <a:pt x="42" y="688"/>
                    <a:pt x="44" y="684"/>
                  </a:cubicBezTo>
                  <a:lnTo>
                    <a:pt x="4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6961;p51">
              <a:extLst>
                <a:ext uri="{FF2B5EF4-FFF2-40B4-BE49-F238E27FC236}">
                  <a16:creationId xmlns:a16="http://schemas.microsoft.com/office/drawing/2014/main" id="{AFBBFFE7-4E89-9843-8FF6-81D8C8E0693A}"/>
                </a:ext>
              </a:extLst>
            </p:cNvPr>
            <p:cNvSpPr/>
            <p:nvPr/>
          </p:nvSpPr>
          <p:spPr>
            <a:xfrm>
              <a:off x="2315197" y="3235161"/>
              <a:ext cx="79411" cy="79161"/>
            </a:xfrm>
            <a:custGeom>
              <a:avLst/>
              <a:gdLst/>
              <a:ahLst/>
              <a:cxnLst/>
              <a:rect l="l" t="t" r="r" b="b"/>
              <a:pathLst>
                <a:path w="636" h="634" extrusionOk="0">
                  <a:moveTo>
                    <a:pt x="318" y="0"/>
                  </a:moveTo>
                  <a:cubicBezTo>
                    <a:pt x="143" y="0"/>
                    <a:pt x="1" y="142"/>
                    <a:pt x="1" y="318"/>
                  </a:cubicBezTo>
                  <a:cubicBezTo>
                    <a:pt x="1" y="492"/>
                    <a:pt x="143" y="634"/>
                    <a:pt x="318" y="634"/>
                  </a:cubicBezTo>
                  <a:cubicBezTo>
                    <a:pt x="494" y="634"/>
                    <a:pt x="636" y="492"/>
                    <a:pt x="636" y="318"/>
                  </a:cubicBezTo>
                  <a:cubicBezTo>
                    <a:pt x="636" y="142"/>
                    <a:pt x="494" y="0"/>
                    <a:pt x="318"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6962;p51">
              <a:extLst>
                <a:ext uri="{FF2B5EF4-FFF2-40B4-BE49-F238E27FC236}">
                  <a16:creationId xmlns:a16="http://schemas.microsoft.com/office/drawing/2014/main" id="{CB1AA4D2-593F-4940-BAA2-4776408F29F8}"/>
                </a:ext>
              </a:extLst>
            </p:cNvPr>
            <p:cNvSpPr/>
            <p:nvPr/>
          </p:nvSpPr>
          <p:spPr>
            <a:xfrm>
              <a:off x="2311201" y="3234912"/>
              <a:ext cx="74417" cy="79536"/>
            </a:xfrm>
            <a:custGeom>
              <a:avLst/>
              <a:gdLst/>
              <a:ahLst/>
              <a:cxnLst/>
              <a:rect l="l" t="t" r="r" b="b"/>
              <a:pathLst>
                <a:path w="596" h="637" extrusionOk="0">
                  <a:moveTo>
                    <a:pt x="351" y="1"/>
                  </a:moveTo>
                  <a:cubicBezTo>
                    <a:pt x="165" y="1"/>
                    <a:pt x="0" y="170"/>
                    <a:pt x="39" y="376"/>
                  </a:cubicBezTo>
                  <a:cubicBezTo>
                    <a:pt x="68" y="541"/>
                    <a:pt x="209" y="637"/>
                    <a:pt x="352" y="637"/>
                  </a:cubicBezTo>
                  <a:cubicBezTo>
                    <a:pt x="440" y="637"/>
                    <a:pt x="530" y="600"/>
                    <a:pt x="595" y="521"/>
                  </a:cubicBezTo>
                  <a:lnTo>
                    <a:pt x="595" y="521"/>
                  </a:lnTo>
                  <a:cubicBezTo>
                    <a:pt x="588" y="524"/>
                    <a:pt x="580" y="525"/>
                    <a:pt x="572" y="525"/>
                  </a:cubicBezTo>
                  <a:cubicBezTo>
                    <a:pt x="485" y="525"/>
                    <a:pt x="401" y="391"/>
                    <a:pt x="450" y="239"/>
                  </a:cubicBezTo>
                  <a:cubicBezTo>
                    <a:pt x="491" y="110"/>
                    <a:pt x="535" y="59"/>
                    <a:pt x="507" y="43"/>
                  </a:cubicBezTo>
                  <a:cubicBezTo>
                    <a:pt x="456" y="14"/>
                    <a:pt x="402" y="1"/>
                    <a:pt x="35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6963;p51">
              <a:extLst>
                <a:ext uri="{FF2B5EF4-FFF2-40B4-BE49-F238E27FC236}">
                  <a16:creationId xmlns:a16="http://schemas.microsoft.com/office/drawing/2014/main" id="{EA94999B-1B16-B94F-8AC1-CECCC445E35C}"/>
                </a:ext>
              </a:extLst>
            </p:cNvPr>
            <p:cNvSpPr/>
            <p:nvPr/>
          </p:nvSpPr>
          <p:spPr>
            <a:xfrm>
              <a:off x="2264504" y="3258136"/>
              <a:ext cx="55937" cy="55688"/>
            </a:xfrm>
            <a:custGeom>
              <a:avLst/>
              <a:gdLst/>
              <a:ahLst/>
              <a:cxnLst/>
              <a:rect l="l" t="t" r="r" b="b"/>
              <a:pathLst>
                <a:path w="448" h="446" extrusionOk="0">
                  <a:moveTo>
                    <a:pt x="224" y="0"/>
                  </a:moveTo>
                  <a:cubicBezTo>
                    <a:pt x="101" y="0"/>
                    <a:pt x="1" y="100"/>
                    <a:pt x="1" y="224"/>
                  </a:cubicBezTo>
                  <a:cubicBezTo>
                    <a:pt x="1" y="346"/>
                    <a:pt x="101" y="446"/>
                    <a:pt x="224" y="446"/>
                  </a:cubicBezTo>
                  <a:cubicBezTo>
                    <a:pt x="347" y="446"/>
                    <a:pt x="447" y="346"/>
                    <a:pt x="447" y="224"/>
                  </a:cubicBezTo>
                  <a:cubicBezTo>
                    <a:pt x="447" y="100"/>
                    <a:pt x="347" y="0"/>
                    <a:pt x="22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6964;p51">
              <a:extLst>
                <a:ext uri="{FF2B5EF4-FFF2-40B4-BE49-F238E27FC236}">
                  <a16:creationId xmlns:a16="http://schemas.microsoft.com/office/drawing/2014/main" id="{F31E1577-AC8F-EB44-907C-B77207D73CE9}"/>
                </a:ext>
              </a:extLst>
            </p:cNvPr>
            <p:cNvSpPr/>
            <p:nvPr/>
          </p:nvSpPr>
          <p:spPr>
            <a:xfrm>
              <a:off x="2268374" y="3258136"/>
              <a:ext cx="58934" cy="55688"/>
            </a:xfrm>
            <a:custGeom>
              <a:avLst/>
              <a:gdLst/>
              <a:ahLst/>
              <a:cxnLst/>
              <a:rect l="l" t="t" r="r" b="b"/>
              <a:pathLst>
                <a:path w="472" h="446" extrusionOk="0">
                  <a:moveTo>
                    <a:pt x="193" y="0"/>
                  </a:moveTo>
                  <a:cubicBezTo>
                    <a:pt x="147" y="0"/>
                    <a:pt x="102" y="15"/>
                    <a:pt x="63" y="42"/>
                  </a:cubicBezTo>
                  <a:cubicBezTo>
                    <a:pt x="57" y="179"/>
                    <a:pt x="171" y="311"/>
                    <a:pt x="141" y="356"/>
                  </a:cubicBezTo>
                  <a:cubicBezTo>
                    <a:pt x="129" y="372"/>
                    <a:pt x="111" y="379"/>
                    <a:pt x="91" y="379"/>
                  </a:cubicBezTo>
                  <a:cubicBezTo>
                    <a:pt x="56" y="379"/>
                    <a:pt x="18" y="359"/>
                    <a:pt x="0" y="335"/>
                  </a:cubicBezTo>
                  <a:lnTo>
                    <a:pt x="0" y="335"/>
                  </a:lnTo>
                  <a:cubicBezTo>
                    <a:pt x="44" y="409"/>
                    <a:pt x="118" y="446"/>
                    <a:pt x="193" y="446"/>
                  </a:cubicBezTo>
                  <a:cubicBezTo>
                    <a:pt x="269" y="446"/>
                    <a:pt x="344" y="408"/>
                    <a:pt x="387" y="334"/>
                  </a:cubicBezTo>
                  <a:cubicBezTo>
                    <a:pt x="472" y="186"/>
                    <a:pt x="364" y="0"/>
                    <a:pt x="193"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6965;p51">
              <a:extLst>
                <a:ext uri="{FF2B5EF4-FFF2-40B4-BE49-F238E27FC236}">
                  <a16:creationId xmlns:a16="http://schemas.microsoft.com/office/drawing/2014/main" id="{2F6E2F37-2462-2645-BFE9-695B898B516B}"/>
                </a:ext>
              </a:extLst>
            </p:cNvPr>
            <p:cNvSpPr/>
            <p:nvPr/>
          </p:nvSpPr>
          <p:spPr>
            <a:xfrm>
              <a:off x="2269998" y="3204071"/>
              <a:ext cx="112499" cy="102260"/>
            </a:xfrm>
            <a:custGeom>
              <a:avLst/>
              <a:gdLst/>
              <a:ahLst/>
              <a:cxnLst/>
              <a:rect l="l" t="t" r="r" b="b"/>
              <a:pathLst>
                <a:path w="901" h="819" extrusionOk="0">
                  <a:moveTo>
                    <a:pt x="450" y="0"/>
                  </a:moveTo>
                  <a:cubicBezTo>
                    <a:pt x="265" y="0"/>
                    <a:pt x="97" y="127"/>
                    <a:pt x="53" y="316"/>
                  </a:cubicBezTo>
                  <a:cubicBezTo>
                    <a:pt x="0" y="535"/>
                    <a:pt x="137" y="755"/>
                    <a:pt x="357" y="808"/>
                  </a:cubicBezTo>
                  <a:cubicBezTo>
                    <a:pt x="389" y="815"/>
                    <a:pt x="420" y="819"/>
                    <a:pt x="451" y="819"/>
                  </a:cubicBezTo>
                  <a:cubicBezTo>
                    <a:pt x="636" y="819"/>
                    <a:pt x="804" y="692"/>
                    <a:pt x="849" y="503"/>
                  </a:cubicBezTo>
                  <a:cubicBezTo>
                    <a:pt x="901" y="284"/>
                    <a:pt x="765" y="64"/>
                    <a:pt x="544" y="11"/>
                  </a:cubicBezTo>
                  <a:cubicBezTo>
                    <a:pt x="513" y="4"/>
                    <a:pt x="481" y="0"/>
                    <a:pt x="45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6966;p51">
              <a:extLst>
                <a:ext uri="{FF2B5EF4-FFF2-40B4-BE49-F238E27FC236}">
                  <a16:creationId xmlns:a16="http://schemas.microsoft.com/office/drawing/2014/main" id="{96B3C4E3-8A5B-C548-8747-B3CE905ADB16}"/>
                </a:ext>
              </a:extLst>
            </p:cNvPr>
            <p:cNvSpPr/>
            <p:nvPr/>
          </p:nvSpPr>
          <p:spPr>
            <a:xfrm>
              <a:off x="2269748" y="3211438"/>
              <a:ext cx="107380" cy="95643"/>
            </a:xfrm>
            <a:custGeom>
              <a:avLst/>
              <a:gdLst/>
              <a:ahLst/>
              <a:cxnLst/>
              <a:rect l="l" t="t" r="r" b="b"/>
              <a:pathLst>
                <a:path w="860" h="766" extrusionOk="0">
                  <a:moveTo>
                    <a:pt x="260" y="0"/>
                  </a:moveTo>
                  <a:cubicBezTo>
                    <a:pt x="238" y="13"/>
                    <a:pt x="218" y="27"/>
                    <a:pt x="199" y="43"/>
                  </a:cubicBezTo>
                  <a:lnTo>
                    <a:pt x="199" y="43"/>
                  </a:lnTo>
                  <a:cubicBezTo>
                    <a:pt x="218" y="27"/>
                    <a:pt x="238" y="13"/>
                    <a:pt x="260" y="0"/>
                  </a:cubicBezTo>
                  <a:close/>
                  <a:moveTo>
                    <a:pt x="199" y="43"/>
                  </a:moveTo>
                  <a:cubicBezTo>
                    <a:pt x="2" y="206"/>
                    <a:pt x="1" y="522"/>
                    <a:pt x="215" y="683"/>
                  </a:cubicBezTo>
                  <a:cubicBezTo>
                    <a:pt x="291" y="739"/>
                    <a:pt x="376" y="765"/>
                    <a:pt x="460" y="765"/>
                  </a:cubicBezTo>
                  <a:cubicBezTo>
                    <a:pt x="641" y="765"/>
                    <a:pt x="814" y="646"/>
                    <a:pt x="859" y="450"/>
                  </a:cubicBezTo>
                  <a:lnTo>
                    <a:pt x="859" y="450"/>
                  </a:lnTo>
                  <a:cubicBezTo>
                    <a:pt x="781" y="534"/>
                    <a:pt x="672" y="578"/>
                    <a:pt x="562" y="578"/>
                  </a:cubicBezTo>
                  <a:cubicBezTo>
                    <a:pt x="496" y="578"/>
                    <a:pt x="429" y="562"/>
                    <a:pt x="368" y="530"/>
                  </a:cubicBezTo>
                  <a:cubicBezTo>
                    <a:pt x="205" y="441"/>
                    <a:pt x="121" y="256"/>
                    <a:pt x="165" y="76"/>
                  </a:cubicBezTo>
                  <a:cubicBezTo>
                    <a:pt x="176" y="64"/>
                    <a:pt x="187" y="53"/>
                    <a:pt x="199" y="43"/>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6967;p51">
              <a:extLst>
                <a:ext uri="{FF2B5EF4-FFF2-40B4-BE49-F238E27FC236}">
                  <a16:creationId xmlns:a16="http://schemas.microsoft.com/office/drawing/2014/main" id="{77772EE0-7BC0-BA44-903D-342D53F84C22}"/>
                </a:ext>
              </a:extLst>
            </p:cNvPr>
            <p:cNvSpPr/>
            <p:nvPr/>
          </p:nvSpPr>
          <p:spPr>
            <a:xfrm>
              <a:off x="1627219" y="3296343"/>
              <a:ext cx="21101" cy="36834"/>
            </a:xfrm>
            <a:custGeom>
              <a:avLst/>
              <a:gdLst/>
              <a:ahLst/>
              <a:cxnLst/>
              <a:rect l="l" t="t" r="r" b="b"/>
              <a:pathLst>
                <a:path w="169" h="295" extrusionOk="0">
                  <a:moveTo>
                    <a:pt x="146" y="0"/>
                  </a:moveTo>
                  <a:lnTo>
                    <a:pt x="1" y="283"/>
                  </a:lnTo>
                  <a:lnTo>
                    <a:pt x="24" y="295"/>
                  </a:lnTo>
                  <a:lnTo>
                    <a:pt x="169" y="12"/>
                  </a:lnTo>
                  <a:lnTo>
                    <a:pt x="14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6968;p51">
              <a:extLst>
                <a:ext uri="{FF2B5EF4-FFF2-40B4-BE49-F238E27FC236}">
                  <a16:creationId xmlns:a16="http://schemas.microsoft.com/office/drawing/2014/main" id="{D6803BE6-4616-9B42-911F-CFCCF01333FB}"/>
                </a:ext>
              </a:extLst>
            </p:cNvPr>
            <p:cNvSpPr/>
            <p:nvPr/>
          </p:nvSpPr>
          <p:spPr>
            <a:xfrm>
              <a:off x="1609988" y="3293221"/>
              <a:ext cx="20477" cy="30091"/>
            </a:xfrm>
            <a:custGeom>
              <a:avLst/>
              <a:gdLst/>
              <a:ahLst/>
              <a:cxnLst/>
              <a:rect l="l" t="t" r="r" b="b"/>
              <a:pathLst>
                <a:path w="164" h="241" extrusionOk="0">
                  <a:moveTo>
                    <a:pt x="23" y="1"/>
                  </a:moveTo>
                  <a:lnTo>
                    <a:pt x="1" y="14"/>
                  </a:lnTo>
                  <a:lnTo>
                    <a:pt x="141" y="240"/>
                  </a:lnTo>
                  <a:lnTo>
                    <a:pt x="163" y="227"/>
                  </a:lnTo>
                  <a:lnTo>
                    <a:pt x="2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6969;p51">
              <a:extLst>
                <a:ext uri="{FF2B5EF4-FFF2-40B4-BE49-F238E27FC236}">
                  <a16:creationId xmlns:a16="http://schemas.microsoft.com/office/drawing/2014/main" id="{24A524F0-F7DC-7647-88E0-948A31ADF37E}"/>
                </a:ext>
              </a:extLst>
            </p:cNvPr>
            <p:cNvSpPr/>
            <p:nvPr/>
          </p:nvSpPr>
          <p:spPr>
            <a:xfrm>
              <a:off x="1627219" y="3291223"/>
              <a:ext cx="5619" cy="87027"/>
            </a:xfrm>
            <a:custGeom>
              <a:avLst/>
              <a:gdLst/>
              <a:ahLst/>
              <a:cxnLst/>
              <a:rect l="l" t="t" r="r" b="b"/>
              <a:pathLst>
                <a:path w="45" h="697" extrusionOk="0">
                  <a:moveTo>
                    <a:pt x="1" y="1"/>
                  </a:moveTo>
                  <a:lnTo>
                    <a:pt x="1" y="684"/>
                  </a:lnTo>
                  <a:cubicBezTo>
                    <a:pt x="1" y="688"/>
                    <a:pt x="3" y="691"/>
                    <a:pt x="6" y="692"/>
                  </a:cubicBezTo>
                  <a:cubicBezTo>
                    <a:pt x="11" y="695"/>
                    <a:pt x="17" y="697"/>
                    <a:pt x="22" y="697"/>
                  </a:cubicBezTo>
                  <a:cubicBezTo>
                    <a:pt x="27" y="697"/>
                    <a:pt x="32" y="695"/>
                    <a:pt x="37" y="692"/>
                  </a:cubicBezTo>
                  <a:cubicBezTo>
                    <a:pt x="41" y="691"/>
                    <a:pt x="43" y="688"/>
                    <a:pt x="44" y="684"/>
                  </a:cubicBezTo>
                  <a:lnTo>
                    <a:pt x="4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6970;p51">
              <a:extLst>
                <a:ext uri="{FF2B5EF4-FFF2-40B4-BE49-F238E27FC236}">
                  <a16:creationId xmlns:a16="http://schemas.microsoft.com/office/drawing/2014/main" id="{0351E451-E481-EF47-A25B-9AFFD8842181}"/>
                </a:ext>
              </a:extLst>
            </p:cNvPr>
            <p:cNvSpPr/>
            <p:nvPr/>
          </p:nvSpPr>
          <p:spPr>
            <a:xfrm>
              <a:off x="1617854" y="3225173"/>
              <a:ext cx="79411" cy="79286"/>
            </a:xfrm>
            <a:custGeom>
              <a:avLst/>
              <a:gdLst/>
              <a:ahLst/>
              <a:cxnLst/>
              <a:rect l="l" t="t" r="r" b="b"/>
              <a:pathLst>
                <a:path w="636" h="635" extrusionOk="0">
                  <a:moveTo>
                    <a:pt x="318" y="1"/>
                  </a:moveTo>
                  <a:cubicBezTo>
                    <a:pt x="142" y="1"/>
                    <a:pt x="0" y="143"/>
                    <a:pt x="0" y="317"/>
                  </a:cubicBezTo>
                  <a:cubicBezTo>
                    <a:pt x="0" y="492"/>
                    <a:pt x="142" y="634"/>
                    <a:pt x="318" y="634"/>
                  </a:cubicBezTo>
                  <a:cubicBezTo>
                    <a:pt x="493" y="634"/>
                    <a:pt x="635" y="492"/>
                    <a:pt x="635" y="317"/>
                  </a:cubicBezTo>
                  <a:cubicBezTo>
                    <a:pt x="635" y="143"/>
                    <a:pt x="493" y="1"/>
                    <a:pt x="318"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6971;p51">
              <a:extLst>
                <a:ext uri="{FF2B5EF4-FFF2-40B4-BE49-F238E27FC236}">
                  <a16:creationId xmlns:a16="http://schemas.microsoft.com/office/drawing/2014/main" id="{AD941A06-331F-4D4D-887E-B595DD662C03}"/>
                </a:ext>
              </a:extLst>
            </p:cNvPr>
            <p:cNvSpPr/>
            <p:nvPr/>
          </p:nvSpPr>
          <p:spPr>
            <a:xfrm>
              <a:off x="1609114" y="3225173"/>
              <a:ext cx="79036" cy="79411"/>
            </a:xfrm>
            <a:custGeom>
              <a:avLst/>
              <a:gdLst/>
              <a:ahLst/>
              <a:cxnLst/>
              <a:rect l="l" t="t" r="r" b="b"/>
              <a:pathLst>
                <a:path w="633" h="636" extrusionOk="0">
                  <a:moveTo>
                    <a:pt x="388" y="1"/>
                  </a:moveTo>
                  <a:cubicBezTo>
                    <a:pt x="154" y="1"/>
                    <a:pt x="1" y="243"/>
                    <a:pt x="101" y="453"/>
                  </a:cubicBezTo>
                  <a:cubicBezTo>
                    <a:pt x="156" y="572"/>
                    <a:pt x="272" y="635"/>
                    <a:pt x="389" y="635"/>
                  </a:cubicBezTo>
                  <a:cubicBezTo>
                    <a:pt x="478" y="635"/>
                    <a:pt x="569" y="598"/>
                    <a:pt x="633" y="520"/>
                  </a:cubicBezTo>
                  <a:lnTo>
                    <a:pt x="633" y="520"/>
                  </a:lnTo>
                  <a:cubicBezTo>
                    <a:pt x="625" y="522"/>
                    <a:pt x="617" y="523"/>
                    <a:pt x="609" y="523"/>
                  </a:cubicBezTo>
                  <a:cubicBezTo>
                    <a:pt x="522" y="523"/>
                    <a:pt x="439" y="390"/>
                    <a:pt x="488" y="237"/>
                  </a:cubicBezTo>
                  <a:cubicBezTo>
                    <a:pt x="528" y="108"/>
                    <a:pt x="572" y="57"/>
                    <a:pt x="544" y="41"/>
                  </a:cubicBezTo>
                  <a:cubicBezTo>
                    <a:pt x="496" y="14"/>
                    <a:pt x="443" y="1"/>
                    <a:pt x="388"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6972;p51">
              <a:extLst>
                <a:ext uri="{FF2B5EF4-FFF2-40B4-BE49-F238E27FC236}">
                  <a16:creationId xmlns:a16="http://schemas.microsoft.com/office/drawing/2014/main" id="{1DD22E93-7B88-5B44-8610-B4C542AB294A}"/>
                </a:ext>
              </a:extLst>
            </p:cNvPr>
            <p:cNvSpPr/>
            <p:nvPr/>
          </p:nvSpPr>
          <p:spPr>
            <a:xfrm>
              <a:off x="1567161" y="3248147"/>
              <a:ext cx="55812" cy="55688"/>
            </a:xfrm>
            <a:custGeom>
              <a:avLst/>
              <a:gdLst/>
              <a:ahLst/>
              <a:cxnLst/>
              <a:rect l="l" t="t" r="r" b="b"/>
              <a:pathLst>
                <a:path w="447" h="446" extrusionOk="0">
                  <a:moveTo>
                    <a:pt x="223" y="1"/>
                  </a:moveTo>
                  <a:cubicBezTo>
                    <a:pt x="100" y="1"/>
                    <a:pt x="0" y="101"/>
                    <a:pt x="0" y="224"/>
                  </a:cubicBezTo>
                  <a:cubicBezTo>
                    <a:pt x="0" y="346"/>
                    <a:pt x="100" y="446"/>
                    <a:pt x="223" y="446"/>
                  </a:cubicBezTo>
                  <a:cubicBezTo>
                    <a:pt x="347" y="446"/>
                    <a:pt x="447" y="346"/>
                    <a:pt x="447" y="224"/>
                  </a:cubicBezTo>
                  <a:cubicBezTo>
                    <a:pt x="447" y="101"/>
                    <a:pt x="347" y="1"/>
                    <a:pt x="223"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6973;p51">
              <a:extLst>
                <a:ext uri="{FF2B5EF4-FFF2-40B4-BE49-F238E27FC236}">
                  <a16:creationId xmlns:a16="http://schemas.microsoft.com/office/drawing/2014/main" id="{7C9B7A83-DB68-6741-B668-821A9487AD4E}"/>
                </a:ext>
              </a:extLst>
            </p:cNvPr>
            <p:cNvSpPr/>
            <p:nvPr/>
          </p:nvSpPr>
          <p:spPr>
            <a:xfrm>
              <a:off x="1570907" y="3248147"/>
              <a:ext cx="58934" cy="55688"/>
            </a:xfrm>
            <a:custGeom>
              <a:avLst/>
              <a:gdLst/>
              <a:ahLst/>
              <a:cxnLst/>
              <a:rect l="l" t="t" r="r" b="b"/>
              <a:pathLst>
                <a:path w="472" h="446" extrusionOk="0">
                  <a:moveTo>
                    <a:pt x="193" y="1"/>
                  </a:moveTo>
                  <a:cubicBezTo>
                    <a:pt x="147" y="1"/>
                    <a:pt x="102" y="15"/>
                    <a:pt x="63" y="43"/>
                  </a:cubicBezTo>
                  <a:cubicBezTo>
                    <a:pt x="57" y="179"/>
                    <a:pt x="172" y="311"/>
                    <a:pt x="141" y="356"/>
                  </a:cubicBezTo>
                  <a:cubicBezTo>
                    <a:pt x="130" y="373"/>
                    <a:pt x="111" y="379"/>
                    <a:pt x="91" y="379"/>
                  </a:cubicBezTo>
                  <a:cubicBezTo>
                    <a:pt x="57" y="379"/>
                    <a:pt x="19" y="359"/>
                    <a:pt x="1" y="336"/>
                  </a:cubicBezTo>
                  <a:lnTo>
                    <a:pt x="1" y="336"/>
                  </a:lnTo>
                  <a:cubicBezTo>
                    <a:pt x="44" y="409"/>
                    <a:pt x="119" y="446"/>
                    <a:pt x="194" y="446"/>
                  </a:cubicBezTo>
                  <a:cubicBezTo>
                    <a:pt x="269" y="446"/>
                    <a:pt x="345" y="409"/>
                    <a:pt x="388" y="334"/>
                  </a:cubicBezTo>
                  <a:cubicBezTo>
                    <a:pt x="472" y="186"/>
                    <a:pt x="365" y="1"/>
                    <a:pt x="193"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6974;p51">
              <a:extLst>
                <a:ext uri="{FF2B5EF4-FFF2-40B4-BE49-F238E27FC236}">
                  <a16:creationId xmlns:a16="http://schemas.microsoft.com/office/drawing/2014/main" id="{0276300D-A28B-734E-B50A-4477FD2D4CE3}"/>
                </a:ext>
              </a:extLst>
            </p:cNvPr>
            <p:cNvSpPr/>
            <p:nvPr/>
          </p:nvSpPr>
          <p:spPr>
            <a:xfrm>
              <a:off x="1573779" y="3194832"/>
              <a:ext cx="112249" cy="102260"/>
            </a:xfrm>
            <a:custGeom>
              <a:avLst/>
              <a:gdLst/>
              <a:ahLst/>
              <a:cxnLst/>
              <a:rect l="l" t="t" r="r" b="b"/>
              <a:pathLst>
                <a:path w="899" h="819" extrusionOk="0">
                  <a:moveTo>
                    <a:pt x="450" y="1"/>
                  </a:moveTo>
                  <a:cubicBezTo>
                    <a:pt x="345" y="1"/>
                    <a:pt x="240" y="41"/>
                    <a:pt x="160" y="120"/>
                  </a:cubicBezTo>
                  <a:cubicBezTo>
                    <a:pt x="1" y="280"/>
                    <a:pt x="1" y="539"/>
                    <a:pt x="160" y="699"/>
                  </a:cubicBezTo>
                  <a:cubicBezTo>
                    <a:pt x="240" y="779"/>
                    <a:pt x="345" y="818"/>
                    <a:pt x="450" y="818"/>
                  </a:cubicBezTo>
                  <a:cubicBezTo>
                    <a:pt x="554" y="818"/>
                    <a:pt x="659" y="779"/>
                    <a:pt x="739" y="699"/>
                  </a:cubicBezTo>
                  <a:cubicBezTo>
                    <a:pt x="898" y="539"/>
                    <a:pt x="898" y="280"/>
                    <a:pt x="739" y="120"/>
                  </a:cubicBezTo>
                  <a:cubicBezTo>
                    <a:pt x="659" y="41"/>
                    <a:pt x="554" y="1"/>
                    <a:pt x="45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6975;p51">
              <a:extLst>
                <a:ext uri="{FF2B5EF4-FFF2-40B4-BE49-F238E27FC236}">
                  <a16:creationId xmlns:a16="http://schemas.microsoft.com/office/drawing/2014/main" id="{C97D79C7-2B77-2146-8E32-5D6BEE6984CC}"/>
                </a:ext>
              </a:extLst>
            </p:cNvPr>
            <p:cNvSpPr/>
            <p:nvPr/>
          </p:nvSpPr>
          <p:spPr>
            <a:xfrm>
              <a:off x="1569658" y="3201449"/>
              <a:ext cx="110002" cy="95643"/>
            </a:xfrm>
            <a:custGeom>
              <a:avLst/>
              <a:gdLst/>
              <a:ahLst/>
              <a:cxnLst/>
              <a:rect l="l" t="t" r="r" b="b"/>
              <a:pathLst>
                <a:path w="881" h="766" extrusionOk="0">
                  <a:moveTo>
                    <a:pt x="282" y="1"/>
                  </a:moveTo>
                  <a:lnTo>
                    <a:pt x="282" y="1"/>
                  </a:lnTo>
                  <a:cubicBezTo>
                    <a:pt x="25" y="146"/>
                    <a:pt x="0" y="507"/>
                    <a:pt x="237" y="684"/>
                  </a:cubicBezTo>
                  <a:cubicBezTo>
                    <a:pt x="312" y="740"/>
                    <a:pt x="397" y="766"/>
                    <a:pt x="481" y="766"/>
                  </a:cubicBezTo>
                  <a:cubicBezTo>
                    <a:pt x="662" y="766"/>
                    <a:pt x="835" y="646"/>
                    <a:pt x="881" y="450"/>
                  </a:cubicBezTo>
                  <a:lnTo>
                    <a:pt x="881" y="450"/>
                  </a:lnTo>
                  <a:cubicBezTo>
                    <a:pt x="807" y="535"/>
                    <a:pt x="703" y="579"/>
                    <a:pt x="598" y="579"/>
                  </a:cubicBezTo>
                  <a:cubicBezTo>
                    <a:pt x="519" y="579"/>
                    <a:pt x="440" y="554"/>
                    <a:pt x="373" y="504"/>
                  </a:cubicBezTo>
                  <a:cubicBezTo>
                    <a:pt x="215" y="385"/>
                    <a:pt x="176" y="166"/>
                    <a:pt x="282"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6976;p51">
              <a:extLst>
                <a:ext uri="{FF2B5EF4-FFF2-40B4-BE49-F238E27FC236}">
                  <a16:creationId xmlns:a16="http://schemas.microsoft.com/office/drawing/2014/main" id="{8BEB1757-EF9B-4445-BD09-6C4D5D0B5B17}"/>
                </a:ext>
              </a:extLst>
            </p:cNvPr>
            <p:cNvSpPr/>
            <p:nvPr/>
          </p:nvSpPr>
          <p:spPr>
            <a:xfrm>
              <a:off x="1753452" y="3037633"/>
              <a:ext cx="325635" cy="474593"/>
            </a:xfrm>
            <a:custGeom>
              <a:avLst/>
              <a:gdLst/>
              <a:ahLst/>
              <a:cxnLst/>
              <a:rect l="l" t="t" r="r" b="b"/>
              <a:pathLst>
                <a:path w="2608" h="3801" extrusionOk="0">
                  <a:moveTo>
                    <a:pt x="0" y="0"/>
                  </a:moveTo>
                  <a:lnTo>
                    <a:pt x="0" y="2296"/>
                  </a:lnTo>
                  <a:lnTo>
                    <a:pt x="2608" y="3801"/>
                  </a:lnTo>
                  <a:lnTo>
                    <a:pt x="2608" y="150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6977;p51">
              <a:extLst>
                <a:ext uri="{FF2B5EF4-FFF2-40B4-BE49-F238E27FC236}">
                  <a16:creationId xmlns:a16="http://schemas.microsoft.com/office/drawing/2014/main" id="{2F21FAE4-9036-004D-9DE3-E885660087EA}"/>
                </a:ext>
              </a:extLst>
            </p:cNvPr>
            <p:cNvSpPr/>
            <p:nvPr/>
          </p:nvSpPr>
          <p:spPr>
            <a:xfrm>
              <a:off x="1660307" y="3216682"/>
              <a:ext cx="325760" cy="349358"/>
            </a:xfrm>
            <a:custGeom>
              <a:avLst/>
              <a:gdLst/>
              <a:ahLst/>
              <a:cxnLst/>
              <a:rect l="l" t="t" r="r" b="b"/>
              <a:pathLst>
                <a:path w="2609" h="2798" extrusionOk="0">
                  <a:moveTo>
                    <a:pt x="1" y="0"/>
                  </a:moveTo>
                  <a:lnTo>
                    <a:pt x="1" y="1291"/>
                  </a:lnTo>
                  <a:lnTo>
                    <a:pt x="2608" y="2798"/>
                  </a:lnTo>
                  <a:lnTo>
                    <a:pt x="2608" y="1507"/>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6978;p51">
              <a:extLst>
                <a:ext uri="{FF2B5EF4-FFF2-40B4-BE49-F238E27FC236}">
                  <a16:creationId xmlns:a16="http://schemas.microsoft.com/office/drawing/2014/main" id="{FCB5D6EA-E84C-334A-94E8-F67E1D7243C6}"/>
                </a:ext>
              </a:extLst>
            </p:cNvPr>
            <p:cNvSpPr/>
            <p:nvPr/>
          </p:nvSpPr>
          <p:spPr>
            <a:xfrm>
              <a:off x="1660307" y="3216682"/>
              <a:ext cx="325760" cy="241979"/>
            </a:xfrm>
            <a:custGeom>
              <a:avLst/>
              <a:gdLst/>
              <a:ahLst/>
              <a:cxnLst/>
              <a:rect l="l" t="t" r="r" b="b"/>
              <a:pathLst>
                <a:path w="2609" h="1938" extrusionOk="0">
                  <a:moveTo>
                    <a:pt x="1" y="0"/>
                  </a:moveTo>
                  <a:lnTo>
                    <a:pt x="1" y="431"/>
                  </a:lnTo>
                  <a:lnTo>
                    <a:pt x="2608" y="1938"/>
                  </a:lnTo>
                  <a:lnTo>
                    <a:pt x="2608" y="1507"/>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6979;p51">
              <a:extLst>
                <a:ext uri="{FF2B5EF4-FFF2-40B4-BE49-F238E27FC236}">
                  <a16:creationId xmlns:a16="http://schemas.microsoft.com/office/drawing/2014/main" id="{80020EF0-17B0-7F4A-B495-FD6D4EB25441}"/>
                </a:ext>
              </a:extLst>
            </p:cNvPr>
            <p:cNvSpPr/>
            <p:nvPr/>
          </p:nvSpPr>
          <p:spPr>
            <a:xfrm>
              <a:off x="1753452" y="3037633"/>
              <a:ext cx="325635" cy="241854"/>
            </a:xfrm>
            <a:custGeom>
              <a:avLst/>
              <a:gdLst/>
              <a:ahLst/>
              <a:cxnLst/>
              <a:rect l="l" t="t" r="r" b="b"/>
              <a:pathLst>
                <a:path w="2608" h="1937" extrusionOk="0">
                  <a:moveTo>
                    <a:pt x="0" y="0"/>
                  </a:moveTo>
                  <a:lnTo>
                    <a:pt x="0" y="431"/>
                  </a:lnTo>
                  <a:lnTo>
                    <a:pt x="2608" y="1936"/>
                  </a:lnTo>
                  <a:lnTo>
                    <a:pt x="2608" y="1507"/>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6980;p51">
              <a:extLst>
                <a:ext uri="{FF2B5EF4-FFF2-40B4-BE49-F238E27FC236}">
                  <a16:creationId xmlns:a16="http://schemas.microsoft.com/office/drawing/2014/main" id="{C01CC537-CDAA-034D-9703-5FA36CA09052}"/>
                </a:ext>
              </a:extLst>
            </p:cNvPr>
            <p:cNvSpPr/>
            <p:nvPr/>
          </p:nvSpPr>
          <p:spPr>
            <a:xfrm>
              <a:off x="2078962" y="3100188"/>
              <a:ext cx="217381" cy="412038"/>
            </a:xfrm>
            <a:custGeom>
              <a:avLst/>
              <a:gdLst/>
              <a:ahLst/>
              <a:cxnLst/>
              <a:rect l="l" t="t" r="r" b="b"/>
              <a:pathLst>
                <a:path w="1741" h="3300" extrusionOk="0">
                  <a:moveTo>
                    <a:pt x="1741" y="1"/>
                  </a:moveTo>
                  <a:lnTo>
                    <a:pt x="1" y="1006"/>
                  </a:lnTo>
                  <a:lnTo>
                    <a:pt x="1" y="3300"/>
                  </a:lnTo>
                  <a:lnTo>
                    <a:pt x="1741" y="2296"/>
                  </a:lnTo>
                  <a:lnTo>
                    <a:pt x="174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6981;p51">
              <a:extLst>
                <a:ext uri="{FF2B5EF4-FFF2-40B4-BE49-F238E27FC236}">
                  <a16:creationId xmlns:a16="http://schemas.microsoft.com/office/drawing/2014/main" id="{4375D294-BD4F-E24C-ADAE-FA9AA8158097}"/>
                </a:ext>
              </a:extLst>
            </p:cNvPr>
            <p:cNvSpPr/>
            <p:nvPr/>
          </p:nvSpPr>
          <p:spPr>
            <a:xfrm>
              <a:off x="1985941" y="3315196"/>
              <a:ext cx="93146" cy="250844"/>
            </a:xfrm>
            <a:custGeom>
              <a:avLst/>
              <a:gdLst/>
              <a:ahLst/>
              <a:cxnLst/>
              <a:rect l="l" t="t" r="r" b="b"/>
              <a:pathLst>
                <a:path w="746" h="2009" extrusionOk="0">
                  <a:moveTo>
                    <a:pt x="746" y="0"/>
                  </a:moveTo>
                  <a:lnTo>
                    <a:pt x="0" y="718"/>
                  </a:lnTo>
                  <a:lnTo>
                    <a:pt x="0" y="2009"/>
                  </a:lnTo>
                  <a:lnTo>
                    <a:pt x="746" y="1578"/>
                  </a:lnTo>
                  <a:lnTo>
                    <a:pt x="74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6982;p51">
              <a:extLst>
                <a:ext uri="{FF2B5EF4-FFF2-40B4-BE49-F238E27FC236}">
                  <a16:creationId xmlns:a16="http://schemas.microsoft.com/office/drawing/2014/main" id="{4DC2AA5A-FF39-9C4C-956E-75C6572DB3C1}"/>
                </a:ext>
              </a:extLst>
            </p:cNvPr>
            <p:cNvSpPr/>
            <p:nvPr/>
          </p:nvSpPr>
          <p:spPr>
            <a:xfrm>
              <a:off x="2078962" y="3037633"/>
              <a:ext cx="217381" cy="188164"/>
            </a:xfrm>
            <a:custGeom>
              <a:avLst/>
              <a:gdLst/>
              <a:ahLst/>
              <a:cxnLst/>
              <a:rect l="l" t="t" r="r" b="b"/>
              <a:pathLst>
                <a:path w="1741" h="1507" extrusionOk="0">
                  <a:moveTo>
                    <a:pt x="871" y="0"/>
                  </a:moveTo>
                  <a:lnTo>
                    <a:pt x="1" y="1507"/>
                  </a:lnTo>
                  <a:lnTo>
                    <a:pt x="1741" y="502"/>
                  </a:lnTo>
                  <a:lnTo>
                    <a:pt x="87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6983;p51">
              <a:extLst>
                <a:ext uri="{FF2B5EF4-FFF2-40B4-BE49-F238E27FC236}">
                  <a16:creationId xmlns:a16="http://schemas.microsoft.com/office/drawing/2014/main" id="{5459C1EE-27D4-8C42-98FC-DD5A989D3DF1}"/>
                </a:ext>
              </a:extLst>
            </p:cNvPr>
            <p:cNvSpPr/>
            <p:nvPr/>
          </p:nvSpPr>
          <p:spPr>
            <a:xfrm>
              <a:off x="2063604" y="3024148"/>
              <a:ext cx="124111" cy="228494"/>
            </a:xfrm>
            <a:custGeom>
              <a:avLst/>
              <a:gdLst/>
              <a:ahLst/>
              <a:cxnLst/>
              <a:rect l="l" t="t" r="r" b="b"/>
              <a:pathLst>
                <a:path w="994" h="1830" extrusionOk="0">
                  <a:moveTo>
                    <a:pt x="994" y="1"/>
                  </a:moveTo>
                  <a:lnTo>
                    <a:pt x="0" y="1722"/>
                  </a:lnTo>
                  <a:lnTo>
                    <a:pt x="0" y="1829"/>
                  </a:lnTo>
                  <a:lnTo>
                    <a:pt x="994" y="108"/>
                  </a:lnTo>
                  <a:lnTo>
                    <a:pt x="99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6984;p51">
              <a:extLst>
                <a:ext uri="{FF2B5EF4-FFF2-40B4-BE49-F238E27FC236}">
                  <a16:creationId xmlns:a16="http://schemas.microsoft.com/office/drawing/2014/main" id="{F634A80B-55D0-EC46-8781-87222797CE8B}"/>
                </a:ext>
              </a:extLst>
            </p:cNvPr>
            <p:cNvSpPr/>
            <p:nvPr/>
          </p:nvSpPr>
          <p:spPr>
            <a:xfrm>
              <a:off x="2063604" y="3024148"/>
              <a:ext cx="124111" cy="228494"/>
            </a:xfrm>
            <a:custGeom>
              <a:avLst/>
              <a:gdLst/>
              <a:ahLst/>
              <a:cxnLst/>
              <a:rect l="l" t="t" r="r" b="b"/>
              <a:pathLst>
                <a:path w="994" h="1830" extrusionOk="0">
                  <a:moveTo>
                    <a:pt x="994" y="1"/>
                  </a:moveTo>
                  <a:lnTo>
                    <a:pt x="0" y="1722"/>
                  </a:lnTo>
                  <a:lnTo>
                    <a:pt x="0" y="1829"/>
                  </a:lnTo>
                  <a:lnTo>
                    <a:pt x="994" y="108"/>
                  </a:lnTo>
                  <a:lnTo>
                    <a:pt x="99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6985;p51">
              <a:extLst>
                <a:ext uri="{FF2B5EF4-FFF2-40B4-BE49-F238E27FC236}">
                  <a16:creationId xmlns:a16="http://schemas.microsoft.com/office/drawing/2014/main" id="{716533BB-5B18-BC40-AC7D-FC2A94C18CB9}"/>
                </a:ext>
              </a:extLst>
            </p:cNvPr>
            <p:cNvSpPr/>
            <p:nvPr/>
          </p:nvSpPr>
          <p:spPr>
            <a:xfrm>
              <a:off x="1737845" y="2836234"/>
              <a:ext cx="449995" cy="403173"/>
            </a:xfrm>
            <a:custGeom>
              <a:avLst/>
              <a:gdLst/>
              <a:ahLst/>
              <a:cxnLst/>
              <a:rect l="l" t="t" r="r" b="b"/>
              <a:pathLst>
                <a:path w="3604" h="3229" extrusionOk="0">
                  <a:moveTo>
                    <a:pt x="995" y="1"/>
                  </a:moveTo>
                  <a:lnTo>
                    <a:pt x="1" y="1722"/>
                  </a:lnTo>
                  <a:lnTo>
                    <a:pt x="2609" y="3229"/>
                  </a:lnTo>
                  <a:lnTo>
                    <a:pt x="3604" y="1507"/>
                  </a:lnTo>
                  <a:lnTo>
                    <a:pt x="99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6986;p51">
              <a:extLst>
                <a:ext uri="{FF2B5EF4-FFF2-40B4-BE49-F238E27FC236}">
                  <a16:creationId xmlns:a16="http://schemas.microsoft.com/office/drawing/2014/main" id="{7090B42E-1AA2-9141-8410-663D95572ECE}"/>
                </a:ext>
              </a:extLst>
            </p:cNvPr>
            <p:cNvSpPr/>
            <p:nvPr/>
          </p:nvSpPr>
          <p:spPr>
            <a:xfrm>
              <a:off x="1737845" y="3050993"/>
              <a:ext cx="325885" cy="201649"/>
            </a:xfrm>
            <a:custGeom>
              <a:avLst/>
              <a:gdLst/>
              <a:ahLst/>
              <a:cxnLst/>
              <a:rect l="l" t="t" r="r" b="b"/>
              <a:pathLst>
                <a:path w="2610" h="1615" extrusionOk="0">
                  <a:moveTo>
                    <a:pt x="1" y="1"/>
                  </a:moveTo>
                  <a:lnTo>
                    <a:pt x="1" y="108"/>
                  </a:lnTo>
                  <a:lnTo>
                    <a:pt x="2609" y="1614"/>
                  </a:lnTo>
                  <a:lnTo>
                    <a:pt x="2609" y="1507"/>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6987;p51">
              <a:extLst>
                <a:ext uri="{FF2B5EF4-FFF2-40B4-BE49-F238E27FC236}">
                  <a16:creationId xmlns:a16="http://schemas.microsoft.com/office/drawing/2014/main" id="{B644029F-992A-4149-928E-333E3A51071D}"/>
                </a:ext>
              </a:extLst>
            </p:cNvPr>
            <p:cNvSpPr/>
            <p:nvPr/>
          </p:nvSpPr>
          <p:spPr>
            <a:xfrm>
              <a:off x="1737845" y="3050993"/>
              <a:ext cx="325885" cy="201649"/>
            </a:xfrm>
            <a:custGeom>
              <a:avLst/>
              <a:gdLst/>
              <a:ahLst/>
              <a:cxnLst/>
              <a:rect l="l" t="t" r="r" b="b"/>
              <a:pathLst>
                <a:path w="2610" h="1615" extrusionOk="0">
                  <a:moveTo>
                    <a:pt x="1" y="1"/>
                  </a:moveTo>
                  <a:lnTo>
                    <a:pt x="1" y="108"/>
                  </a:lnTo>
                  <a:lnTo>
                    <a:pt x="2609" y="1614"/>
                  </a:lnTo>
                  <a:lnTo>
                    <a:pt x="2609" y="1507"/>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6988;p51">
              <a:extLst>
                <a:ext uri="{FF2B5EF4-FFF2-40B4-BE49-F238E27FC236}">
                  <a16:creationId xmlns:a16="http://schemas.microsoft.com/office/drawing/2014/main" id="{64DC9592-D391-054A-A1D9-15B93FA38870}"/>
                </a:ext>
              </a:extLst>
            </p:cNvPr>
            <p:cNvSpPr/>
            <p:nvPr/>
          </p:nvSpPr>
          <p:spPr>
            <a:xfrm>
              <a:off x="2187590" y="3024148"/>
              <a:ext cx="135973" cy="85279"/>
            </a:xfrm>
            <a:custGeom>
              <a:avLst/>
              <a:gdLst/>
              <a:ahLst/>
              <a:cxnLst/>
              <a:rect l="l" t="t" r="r" b="b"/>
              <a:pathLst>
                <a:path w="1089" h="683" extrusionOk="0">
                  <a:moveTo>
                    <a:pt x="1" y="1"/>
                  </a:moveTo>
                  <a:lnTo>
                    <a:pt x="1" y="108"/>
                  </a:lnTo>
                  <a:lnTo>
                    <a:pt x="994" y="682"/>
                  </a:lnTo>
                  <a:lnTo>
                    <a:pt x="1088" y="629"/>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6989;p51">
              <a:extLst>
                <a:ext uri="{FF2B5EF4-FFF2-40B4-BE49-F238E27FC236}">
                  <a16:creationId xmlns:a16="http://schemas.microsoft.com/office/drawing/2014/main" id="{0659386E-DAFA-1C47-B32A-E4AB06D7E123}"/>
                </a:ext>
              </a:extLst>
            </p:cNvPr>
            <p:cNvSpPr/>
            <p:nvPr/>
          </p:nvSpPr>
          <p:spPr>
            <a:xfrm>
              <a:off x="2187590" y="3024148"/>
              <a:ext cx="135973" cy="85279"/>
            </a:xfrm>
            <a:custGeom>
              <a:avLst/>
              <a:gdLst/>
              <a:ahLst/>
              <a:cxnLst/>
              <a:rect l="l" t="t" r="r" b="b"/>
              <a:pathLst>
                <a:path w="1089" h="683" extrusionOk="0">
                  <a:moveTo>
                    <a:pt x="1" y="1"/>
                  </a:moveTo>
                  <a:lnTo>
                    <a:pt x="1" y="108"/>
                  </a:lnTo>
                  <a:lnTo>
                    <a:pt x="994" y="682"/>
                  </a:lnTo>
                  <a:lnTo>
                    <a:pt x="1088" y="629"/>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6990;p51">
              <a:extLst>
                <a:ext uri="{FF2B5EF4-FFF2-40B4-BE49-F238E27FC236}">
                  <a16:creationId xmlns:a16="http://schemas.microsoft.com/office/drawing/2014/main" id="{3B55F72C-BD0A-2943-9660-66BC355F592A}"/>
                </a:ext>
              </a:extLst>
            </p:cNvPr>
            <p:cNvSpPr/>
            <p:nvPr/>
          </p:nvSpPr>
          <p:spPr>
            <a:xfrm>
              <a:off x="2296218" y="3100188"/>
              <a:ext cx="15483" cy="9240"/>
            </a:xfrm>
            <a:custGeom>
              <a:avLst/>
              <a:gdLst/>
              <a:ahLst/>
              <a:cxnLst/>
              <a:rect l="l" t="t" r="r" b="b"/>
              <a:pathLst>
                <a:path w="124" h="74" extrusionOk="0">
                  <a:moveTo>
                    <a:pt x="1" y="1"/>
                  </a:moveTo>
                  <a:lnTo>
                    <a:pt x="1" y="73"/>
                  </a:lnTo>
                  <a:lnTo>
                    <a:pt x="124" y="73"/>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6991;p51">
              <a:extLst>
                <a:ext uri="{FF2B5EF4-FFF2-40B4-BE49-F238E27FC236}">
                  <a16:creationId xmlns:a16="http://schemas.microsoft.com/office/drawing/2014/main" id="{335EE795-1E4C-6347-B9E1-B233C8884C80}"/>
                </a:ext>
              </a:extLst>
            </p:cNvPr>
            <p:cNvSpPr/>
            <p:nvPr/>
          </p:nvSpPr>
          <p:spPr>
            <a:xfrm>
              <a:off x="2296218" y="3100188"/>
              <a:ext cx="15483" cy="9240"/>
            </a:xfrm>
            <a:custGeom>
              <a:avLst/>
              <a:gdLst/>
              <a:ahLst/>
              <a:cxnLst/>
              <a:rect l="l" t="t" r="r" b="b"/>
              <a:pathLst>
                <a:path w="124" h="74" extrusionOk="0">
                  <a:moveTo>
                    <a:pt x="1" y="1"/>
                  </a:moveTo>
                  <a:lnTo>
                    <a:pt x="1" y="73"/>
                  </a:lnTo>
                  <a:lnTo>
                    <a:pt x="124" y="73"/>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6992;p51">
              <a:extLst>
                <a:ext uri="{FF2B5EF4-FFF2-40B4-BE49-F238E27FC236}">
                  <a16:creationId xmlns:a16="http://schemas.microsoft.com/office/drawing/2014/main" id="{9AA03305-6779-DE4C-9E6F-D827819A854F}"/>
                </a:ext>
              </a:extLst>
            </p:cNvPr>
            <p:cNvSpPr/>
            <p:nvPr/>
          </p:nvSpPr>
          <p:spPr>
            <a:xfrm>
              <a:off x="1803271" y="2962593"/>
              <a:ext cx="74292" cy="128856"/>
            </a:xfrm>
            <a:custGeom>
              <a:avLst/>
              <a:gdLst/>
              <a:ahLst/>
              <a:cxnLst/>
              <a:rect l="l" t="t" r="r" b="b"/>
              <a:pathLst>
                <a:path w="595" h="1032" extrusionOk="0">
                  <a:moveTo>
                    <a:pt x="299" y="1"/>
                  </a:moveTo>
                  <a:lnTo>
                    <a:pt x="0" y="172"/>
                  </a:lnTo>
                  <a:lnTo>
                    <a:pt x="0" y="688"/>
                  </a:lnTo>
                  <a:lnTo>
                    <a:pt x="595" y="1032"/>
                  </a:lnTo>
                  <a:lnTo>
                    <a:pt x="595" y="514"/>
                  </a:lnTo>
                  <a:lnTo>
                    <a:pt x="29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6993;p51">
              <a:extLst>
                <a:ext uri="{FF2B5EF4-FFF2-40B4-BE49-F238E27FC236}">
                  <a16:creationId xmlns:a16="http://schemas.microsoft.com/office/drawing/2014/main" id="{2BA5FF6A-6DF2-C249-B191-9F1CF473E663}"/>
                </a:ext>
              </a:extLst>
            </p:cNvPr>
            <p:cNvSpPr/>
            <p:nvPr/>
          </p:nvSpPr>
          <p:spPr>
            <a:xfrm>
              <a:off x="1788787" y="2955725"/>
              <a:ext cx="51817" cy="33462"/>
            </a:xfrm>
            <a:custGeom>
              <a:avLst/>
              <a:gdLst/>
              <a:ahLst/>
              <a:cxnLst/>
              <a:rect l="l" t="t" r="r" b="b"/>
              <a:pathLst>
                <a:path w="415" h="268" extrusionOk="0">
                  <a:moveTo>
                    <a:pt x="415" y="1"/>
                  </a:moveTo>
                  <a:lnTo>
                    <a:pt x="0" y="240"/>
                  </a:lnTo>
                  <a:lnTo>
                    <a:pt x="48" y="268"/>
                  </a:lnTo>
                  <a:lnTo>
                    <a:pt x="415" y="56"/>
                  </a:lnTo>
                  <a:lnTo>
                    <a:pt x="41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6994;p51">
              <a:extLst>
                <a:ext uri="{FF2B5EF4-FFF2-40B4-BE49-F238E27FC236}">
                  <a16:creationId xmlns:a16="http://schemas.microsoft.com/office/drawing/2014/main" id="{C2027DEB-5D99-344E-AE58-4B738AA12F25}"/>
                </a:ext>
              </a:extLst>
            </p:cNvPr>
            <p:cNvSpPr/>
            <p:nvPr/>
          </p:nvSpPr>
          <p:spPr>
            <a:xfrm>
              <a:off x="1877438" y="2994307"/>
              <a:ext cx="56062" cy="97141"/>
            </a:xfrm>
            <a:custGeom>
              <a:avLst/>
              <a:gdLst/>
              <a:ahLst/>
              <a:cxnLst/>
              <a:rect l="l" t="t" r="r" b="b"/>
              <a:pathLst>
                <a:path w="449" h="778" extrusionOk="0">
                  <a:moveTo>
                    <a:pt x="449" y="1"/>
                  </a:moveTo>
                  <a:lnTo>
                    <a:pt x="1" y="259"/>
                  </a:lnTo>
                  <a:lnTo>
                    <a:pt x="1" y="778"/>
                  </a:lnTo>
                  <a:lnTo>
                    <a:pt x="296" y="263"/>
                  </a:lnTo>
                  <a:lnTo>
                    <a:pt x="44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6995;p51">
              <a:extLst>
                <a:ext uri="{FF2B5EF4-FFF2-40B4-BE49-F238E27FC236}">
                  <a16:creationId xmlns:a16="http://schemas.microsoft.com/office/drawing/2014/main" id="{8B3B3A05-3A07-8C48-ABBA-E1563C0214A4}"/>
                </a:ext>
              </a:extLst>
            </p:cNvPr>
            <p:cNvSpPr/>
            <p:nvPr/>
          </p:nvSpPr>
          <p:spPr>
            <a:xfrm>
              <a:off x="1794656" y="2984068"/>
              <a:ext cx="8740" cy="5119"/>
            </a:xfrm>
            <a:custGeom>
              <a:avLst/>
              <a:gdLst/>
              <a:ahLst/>
              <a:cxnLst/>
              <a:rect l="l" t="t" r="r" b="b"/>
              <a:pathLst>
                <a:path w="70" h="41" extrusionOk="0">
                  <a:moveTo>
                    <a:pt x="69" y="0"/>
                  </a:moveTo>
                  <a:lnTo>
                    <a:pt x="1" y="41"/>
                  </a:lnTo>
                  <a:lnTo>
                    <a:pt x="69" y="41"/>
                  </a:lnTo>
                  <a:lnTo>
                    <a:pt x="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6996;p51">
              <a:extLst>
                <a:ext uri="{FF2B5EF4-FFF2-40B4-BE49-F238E27FC236}">
                  <a16:creationId xmlns:a16="http://schemas.microsoft.com/office/drawing/2014/main" id="{BAD3325E-772E-6A4D-9414-41B493729F76}"/>
                </a:ext>
              </a:extLst>
            </p:cNvPr>
            <p:cNvSpPr/>
            <p:nvPr/>
          </p:nvSpPr>
          <p:spPr>
            <a:xfrm>
              <a:off x="1840479" y="2955725"/>
              <a:ext cx="51567" cy="89649"/>
            </a:xfrm>
            <a:custGeom>
              <a:avLst/>
              <a:gdLst/>
              <a:ahLst/>
              <a:cxnLst/>
              <a:rect l="l" t="t" r="r" b="b"/>
              <a:pathLst>
                <a:path w="413" h="718" extrusionOk="0">
                  <a:moveTo>
                    <a:pt x="1" y="1"/>
                  </a:moveTo>
                  <a:lnTo>
                    <a:pt x="1" y="56"/>
                  </a:lnTo>
                  <a:lnTo>
                    <a:pt x="368" y="691"/>
                  </a:lnTo>
                  <a:lnTo>
                    <a:pt x="413" y="717"/>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6997;p51">
              <a:extLst>
                <a:ext uri="{FF2B5EF4-FFF2-40B4-BE49-F238E27FC236}">
                  <a16:creationId xmlns:a16="http://schemas.microsoft.com/office/drawing/2014/main" id="{C2ACE8F9-4A6F-AB40-918E-39DDF6470496}"/>
                </a:ext>
              </a:extLst>
            </p:cNvPr>
            <p:cNvSpPr/>
            <p:nvPr/>
          </p:nvSpPr>
          <p:spPr>
            <a:xfrm>
              <a:off x="1840479" y="2955725"/>
              <a:ext cx="51567" cy="89649"/>
            </a:xfrm>
            <a:custGeom>
              <a:avLst/>
              <a:gdLst/>
              <a:ahLst/>
              <a:cxnLst/>
              <a:rect l="l" t="t" r="r" b="b"/>
              <a:pathLst>
                <a:path w="413" h="718" extrusionOk="0">
                  <a:moveTo>
                    <a:pt x="1" y="1"/>
                  </a:moveTo>
                  <a:lnTo>
                    <a:pt x="1" y="56"/>
                  </a:lnTo>
                  <a:lnTo>
                    <a:pt x="368" y="691"/>
                  </a:lnTo>
                  <a:lnTo>
                    <a:pt x="413" y="717"/>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6998;p51">
              <a:extLst>
                <a:ext uri="{FF2B5EF4-FFF2-40B4-BE49-F238E27FC236}">
                  <a16:creationId xmlns:a16="http://schemas.microsoft.com/office/drawing/2014/main" id="{05607926-D3C6-6B4B-A537-FE80B004E276}"/>
                </a:ext>
              </a:extLst>
            </p:cNvPr>
            <p:cNvSpPr/>
            <p:nvPr/>
          </p:nvSpPr>
          <p:spPr>
            <a:xfrm>
              <a:off x="1840479" y="2925010"/>
              <a:ext cx="105007" cy="120365"/>
            </a:xfrm>
            <a:custGeom>
              <a:avLst/>
              <a:gdLst/>
              <a:ahLst/>
              <a:cxnLst/>
              <a:rect l="l" t="t" r="r" b="b"/>
              <a:pathLst>
                <a:path w="841" h="964" extrusionOk="0">
                  <a:moveTo>
                    <a:pt x="427" y="0"/>
                  </a:moveTo>
                  <a:lnTo>
                    <a:pt x="1" y="247"/>
                  </a:lnTo>
                  <a:lnTo>
                    <a:pt x="413" y="963"/>
                  </a:lnTo>
                  <a:lnTo>
                    <a:pt x="840" y="717"/>
                  </a:lnTo>
                  <a:lnTo>
                    <a:pt x="42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6999;p51">
              <a:extLst>
                <a:ext uri="{FF2B5EF4-FFF2-40B4-BE49-F238E27FC236}">
                  <a16:creationId xmlns:a16="http://schemas.microsoft.com/office/drawing/2014/main" id="{D7587F77-B2A6-0F49-AFE1-71206B4F7883}"/>
                </a:ext>
              </a:extLst>
            </p:cNvPr>
            <p:cNvSpPr/>
            <p:nvPr/>
          </p:nvSpPr>
          <p:spPr>
            <a:xfrm>
              <a:off x="1840479" y="2925010"/>
              <a:ext cx="105007" cy="120365"/>
            </a:xfrm>
            <a:custGeom>
              <a:avLst/>
              <a:gdLst/>
              <a:ahLst/>
              <a:cxnLst/>
              <a:rect l="l" t="t" r="r" b="b"/>
              <a:pathLst>
                <a:path w="841" h="964" extrusionOk="0">
                  <a:moveTo>
                    <a:pt x="427" y="0"/>
                  </a:moveTo>
                  <a:lnTo>
                    <a:pt x="1" y="247"/>
                  </a:lnTo>
                  <a:lnTo>
                    <a:pt x="413" y="963"/>
                  </a:lnTo>
                  <a:lnTo>
                    <a:pt x="840" y="717"/>
                  </a:lnTo>
                  <a:lnTo>
                    <a:pt x="4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7000;p51">
              <a:extLst>
                <a:ext uri="{FF2B5EF4-FFF2-40B4-BE49-F238E27FC236}">
                  <a16:creationId xmlns:a16="http://schemas.microsoft.com/office/drawing/2014/main" id="{4069E228-CD34-2D42-9AF8-79D4BCE33850}"/>
                </a:ext>
              </a:extLst>
            </p:cNvPr>
            <p:cNvSpPr/>
            <p:nvPr/>
          </p:nvSpPr>
          <p:spPr>
            <a:xfrm>
              <a:off x="1821875" y="2994931"/>
              <a:ext cx="37208" cy="64178"/>
            </a:xfrm>
            <a:custGeom>
              <a:avLst/>
              <a:gdLst/>
              <a:ahLst/>
              <a:cxnLst/>
              <a:rect l="l" t="t" r="r" b="b"/>
              <a:pathLst>
                <a:path w="298" h="514" extrusionOk="0">
                  <a:moveTo>
                    <a:pt x="0" y="0"/>
                  </a:moveTo>
                  <a:lnTo>
                    <a:pt x="0" y="342"/>
                  </a:lnTo>
                  <a:lnTo>
                    <a:pt x="298" y="513"/>
                  </a:lnTo>
                  <a:lnTo>
                    <a:pt x="298" y="171"/>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7001;p51">
              <a:extLst>
                <a:ext uri="{FF2B5EF4-FFF2-40B4-BE49-F238E27FC236}">
                  <a16:creationId xmlns:a16="http://schemas.microsoft.com/office/drawing/2014/main" id="{092B7D78-817B-E44E-9F24-E026B37AA601}"/>
                </a:ext>
              </a:extLst>
            </p:cNvPr>
            <p:cNvSpPr/>
            <p:nvPr/>
          </p:nvSpPr>
          <p:spPr>
            <a:xfrm>
              <a:off x="1825621" y="2997054"/>
              <a:ext cx="33462" cy="57685"/>
            </a:xfrm>
            <a:custGeom>
              <a:avLst/>
              <a:gdLst/>
              <a:ahLst/>
              <a:cxnLst/>
              <a:rect l="l" t="t" r="r" b="b"/>
              <a:pathLst>
                <a:path w="268" h="462" extrusionOk="0">
                  <a:moveTo>
                    <a:pt x="1" y="0"/>
                  </a:moveTo>
                  <a:lnTo>
                    <a:pt x="1" y="308"/>
                  </a:lnTo>
                  <a:lnTo>
                    <a:pt x="268" y="462"/>
                  </a:lnTo>
                  <a:lnTo>
                    <a:pt x="268" y="154"/>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7002;p51">
              <a:extLst>
                <a:ext uri="{FF2B5EF4-FFF2-40B4-BE49-F238E27FC236}">
                  <a16:creationId xmlns:a16="http://schemas.microsoft.com/office/drawing/2014/main" id="{9032D595-9ECF-B147-903D-A29B0DFA5AEA}"/>
                </a:ext>
              </a:extLst>
            </p:cNvPr>
            <p:cNvSpPr/>
            <p:nvPr/>
          </p:nvSpPr>
          <p:spPr>
            <a:xfrm>
              <a:off x="1821875" y="3035386"/>
              <a:ext cx="37208" cy="23723"/>
            </a:xfrm>
            <a:custGeom>
              <a:avLst/>
              <a:gdLst/>
              <a:ahLst/>
              <a:cxnLst/>
              <a:rect l="l" t="t" r="r" b="b"/>
              <a:pathLst>
                <a:path w="298" h="190" extrusionOk="0">
                  <a:moveTo>
                    <a:pt x="31" y="1"/>
                  </a:moveTo>
                  <a:lnTo>
                    <a:pt x="0" y="18"/>
                  </a:lnTo>
                  <a:lnTo>
                    <a:pt x="298" y="189"/>
                  </a:lnTo>
                  <a:lnTo>
                    <a:pt x="298" y="155"/>
                  </a:lnTo>
                  <a:lnTo>
                    <a:pt x="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7003;p51">
              <a:extLst>
                <a:ext uri="{FF2B5EF4-FFF2-40B4-BE49-F238E27FC236}">
                  <a16:creationId xmlns:a16="http://schemas.microsoft.com/office/drawing/2014/main" id="{E1DCAA3E-A6BF-D84F-9FB0-7108D75C390A}"/>
                </a:ext>
              </a:extLst>
            </p:cNvPr>
            <p:cNvSpPr/>
            <p:nvPr/>
          </p:nvSpPr>
          <p:spPr>
            <a:xfrm>
              <a:off x="1958347" y="3052117"/>
              <a:ext cx="74167" cy="128856"/>
            </a:xfrm>
            <a:custGeom>
              <a:avLst/>
              <a:gdLst/>
              <a:ahLst/>
              <a:cxnLst/>
              <a:rect l="l" t="t" r="r" b="b"/>
              <a:pathLst>
                <a:path w="594" h="1032" extrusionOk="0">
                  <a:moveTo>
                    <a:pt x="298" y="0"/>
                  </a:moveTo>
                  <a:lnTo>
                    <a:pt x="1" y="173"/>
                  </a:lnTo>
                  <a:lnTo>
                    <a:pt x="1" y="689"/>
                  </a:lnTo>
                  <a:lnTo>
                    <a:pt x="594" y="1031"/>
                  </a:lnTo>
                  <a:lnTo>
                    <a:pt x="594" y="514"/>
                  </a:lnTo>
                  <a:lnTo>
                    <a:pt x="29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7004;p51">
              <a:extLst>
                <a:ext uri="{FF2B5EF4-FFF2-40B4-BE49-F238E27FC236}">
                  <a16:creationId xmlns:a16="http://schemas.microsoft.com/office/drawing/2014/main" id="{90782315-D64B-5E44-AB4E-5B4FE3D6053A}"/>
                </a:ext>
              </a:extLst>
            </p:cNvPr>
            <p:cNvSpPr/>
            <p:nvPr/>
          </p:nvSpPr>
          <p:spPr>
            <a:xfrm>
              <a:off x="1943863" y="3045375"/>
              <a:ext cx="51817" cy="33213"/>
            </a:xfrm>
            <a:custGeom>
              <a:avLst/>
              <a:gdLst/>
              <a:ahLst/>
              <a:cxnLst/>
              <a:rect l="l" t="t" r="r" b="b"/>
              <a:pathLst>
                <a:path w="415" h="266" extrusionOk="0">
                  <a:moveTo>
                    <a:pt x="414" y="1"/>
                  </a:moveTo>
                  <a:lnTo>
                    <a:pt x="1" y="240"/>
                  </a:lnTo>
                  <a:lnTo>
                    <a:pt x="47" y="266"/>
                  </a:lnTo>
                  <a:lnTo>
                    <a:pt x="414" y="54"/>
                  </a:lnTo>
                  <a:lnTo>
                    <a:pt x="41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7005;p51">
              <a:extLst>
                <a:ext uri="{FF2B5EF4-FFF2-40B4-BE49-F238E27FC236}">
                  <a16:creationId xmlns:a16="http://schemas.microsoft.com/office/drawing/2014/main" id="{32787534-869A-9744-BB1A-AB6E6FB85B65}"/>
                </a:ext>
              </a:extLst>
            </p:cNvPr>
            <p:cNvSpPr/>
            <p:nvPr/>
          </p:nvSpPr>
          <p:spPr>
            <a:xfrm>
              <a:off x="2032389" y="3083831"/>
              <a:ext cx="56062" cy="97141"/>
            </a:xfrm>
            <a:custGeom>
              <a:avLst/>
              <a:gdLst/>
              <a:ahLst/>
              <a:cxnLst/>
              <a:rect l="l" t="t" r="r" b="b"/>
              <a:pathLst>
                <a:path w="449" h="778" extrusionOk="0">
                  <a:moveTo>
                    <a:pt x="449" y="0"/>
                  </a:moveTo>
                  <a:lnTo>
                    <a:pt x="1" y="260"/>
                  </a:lnTo>
                  <a:lnTo>
                    <a:pt x="1" y="777"/>
                  </a:lnTo>
                  <a:lnTo>
                    <a:pt x="298" y="264"/>
                  </a:lnTo>
                  <a:lnTo>
                    <a:pt x="44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7006;p51">
              <a:extLst>
                <a:ext uri="{FF2B5EF4-FFF2-40B4-BE49-F238E27FC236}">
                  <a16:creationId xmlns:a16="http://schemas.microsoft.com/office/drawing/2014/main" id="{E2DC4738-B430-F947-925A-E07C08198D94}"/>
                </a:ext>
              </a:extLst>
            </p:cNvPr>
            <p:cNvSpPr/>
            <p:nvPr/>
          </p:nvSpPr>
          <p:spPr>
            <a:xfrm>
              <a:off x="1949732" y="3073593"/>
              <a:ext cx="8740" cy="4994"/>
            </a:xfrm>
            <a:custGeom>
              <a:avLst/>
              <a:gdLst/>
              <a:ahLst/>
              <a:cxnLst/>
              <a:rect l="l" t="t" r="r" b="b"/>
              <a:pathLst>
                <a:path w="70" h="40" extrusionOk="0">
                  <a:moveTo>
                    <a:pt x="70" y="1"/>
                  </a:moveTo>
                  <a:lnTo>
                    <a:pt x="0" y="40"/>
                  </a:lnTo>
                  <a:lnTo>
                    <a:pt x="70" y="40"/>
                  </a:lnTo>
                  <a:lnTo>
                    <a:pt x="7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7007;p51">
              <a:extLst>
                <a:ext uri="{FF2B5EF4-FFF2-40B4-BE49-F238E27FC236}">
                  <a16:creationId xmlns:a16="http://schemas.microsoft.com/office/drawing/2014/main" id="{146217B5-9A77-714B-A939-A18D65AD7460}"/>
                </a:ext>
              </a:extLst>
            </p:cNvPr>
            <p:cNvSpPr/>
            <p:nvPr/>
          </p:nvSpPr>
          <p:spPr>
            <a:xfrm>
              <a:off x="1995555" y="3045375"/>
              <a:ext cx="51692" cy="89525"/>
            </a:xfrm>
            <a:custGeom>
              <a:avLst/>
              <a:gdLst/>
              <a:ahLst/>
              <a:cxnLst/>
              <a:rect l="l" t="t" r="r" b="b"/>
              <a:pathLst>
                <a:path w="414" h="717" extrusionOk="0">
                  <a:moveTo>
                    <a:pt x="0" y="1"/>
                  </a:moveTo>
                  <a:lnTo>
                    <a:pt x="0" y="54"/>
                  </a:lnTo>
                  <a:lnTo>
                    <a:pt x="367" y="689"/>
                  </a:lnTo>
                  <a:lnTo>
                    <a:pt x="413" y="717"/>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7008;p51">
              <a:extLst>
                <a:ext uri="{FF2B5EF4-FFF2-40B4-BE49-F238E27FC236}">
                  <a16:creationId xmlns:a16="http://schemas.microsoft.com/office/drawing/2014/main" id="{DFD89F10-1856-8D4D-BD46-F51E5152E954}"/>
                </a:ext>
              </a:extLst>
            </p:cNvPr>
            <p:cNvSpPr/>
            <p:nvPr/>
          </p:nvSpPr>
          <p:spPr>
            <a:xfrm>
              <a:off x="1995555" y="3045375"/>
              <a:ext cx="51692" cy="89525"/>
            </a:xfrm>
            <a:custGeom>
              <a:avLst/>
              <a:gdLst/>
              <a:ahLst/>
              <a:cxnLst/>
              <a:rect l="l" t="t" r="r" b="b"/>
              <a:pathLst>
                <a:path w="414" h="717" extrusionOk="0">
                  <a:moveTo>
                    <a:pt x="0" y="1"/>
                  </a:moveTo>
                  <a:lnTo>
                    <a:pt x="0" y="54"/>
                  </a:lnTo>
                  <a:lnTo>
                    <a:pt x="367" y="689"/>
                  </a:lnTo>
                  <a:lnTo>
                    <a:pt x="413" y="717"/>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7009;p51">
              <a:extLst>
                <a:ext uri="{FF2B5EF4-FFF2-40B4-BE49-F238E27FC236}">
                  <a16:creationId xmlns:a16="http://schemas.microsoft.com/office/drawing/2014/main" id="{6CA39541-DF93-524E-909D-5CE187D995E6}"/>
                </a:ext>
              </a:extLst>
            </p:cNvPr>
            <p:cNvSpPr/>
            <p:nvPr/>
          </p:nvSpPr>
          <p:spPr>
            <a:xfrm>
              <a:off x="1995555" y="3014659"/>
              <a:ext cx="104882" cy="120240"/>
            </a:xfrm>
            <a:custGeom>
              <a:avLst/>
              <a:gdLst/>
              <a:ahLst/>
              <a:cxnLst/>
              <a:rect l="l" t="t" r="r" b="b"/>
              <a:pathLst>
                <a:path w="840" h="963" extrusionOk="0">
                  <a:moveTo>
                    <a:pt x="426" y="0"/>
                  </a:moveTo>
                  <a:lnTo>
                    <a:pt x="0" y="247"/>
                  </a:lnTo>
                  <a:lnTo>
                    <a:pt x="413" y="963"/>
                  </a:lnTo>
                  <a:lnTo>
                    <a:pt x="840" y="715"/>
                  </a:lnTo>
                  <a:lnTo>
                    <a:pt x="42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7010;p51">
              <a:extLst>
                <a:ext uri="{FF2B5EF4-FFF2-40B4-BE49-F238E27FC236}">
                  <a16:creationId xmlns:a16="http://schemas.microsoft.com/office/drawing/2014/main" id="{32FAA381-C526-0E43-AE74-C22BB2CEDF1A}"/>
                </a:ext>
              </a:extLst>
            </p:cNvPr>
            <p:cNvSpPr/>
            <p:nvPr/>
          </p:nvSpPr>
          <p:spPr>
            <a:xfrm>
              <a:off x="1995555" y="3014659"/>
              <a:ext cx="104882" cy="120240"/>
            </a:xfrm>
            <a:custGeom>
              <a:avLst/>
              <a:gdLst/>
              <a:ahLst/>
              <a:cxnLst/>
              <a:rect l="l" t="t" r="r" b="b"/>
              <a:pathLst>
                <a:path w="840" h="963" extrusionOk="0">
                  <a:moveTo>
                    <a:pt x="426" y="0"/>
                  </a:moveTo>
                  <a:lnTo>
                    <a:pt x="0" y="247"/>
                  </a:lnTo>
                  <a:lnTo>
                    <a:pt x="413" y="963"/>
                  </a:lnTo>
                  <a:lnTo>
                    <a:pt x="840" y="715"/>
                  </a:lnTo>
                  <a:lnTo>
                    <a:pt x="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7011;p51">
              <a:extLst>
                <a:ext uri="{FF2B5EF4-FFF2-40B4-BE49-F238E27FC236}">
                  <a16:creationId xmlns:a16="http://schemas.microsoft.com/office/drawing/2014/main" id="{B6ED7C19-B02F-A44B-9882-DD84564AFDA1}"/>
                </a:ext>
              </a:extLst>
            </p:cNvPr>
            <p:cNvSpPr/>
            <p:nvPr/>
          </p:nvSpPr>
          <p:spPr>
            <a:xfrm>
              <a:off x="1976826" y="3084456"/>
              <a:ext cx="37208" cy="64303"/>
            </a:xfrm>
            <a:custGeom>
              <a:avLst/>
              <a:gdLst/>
              <a:ahLst/>
              <a:cxnLst/>
              <a:rect l="l" t="t" r="r" b="b"/>
              <a:pathLst>
                <a:path w="298" h="515" extrusionOk="0">
                  <a:moveTo>
                    <a:pt x="1" y="1"/>
                  </a:moveTo>
                  <a:lnTo>
                    <a:pt x="1" y="343"/>
                  </a:lnTo>
                  <a:lnTo>
                    <a:pt x="298" y="514"/>
                  </a:lnTo>
                  <a:lnTo>
                    <a:pt x="298" y="17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7012;p51">
              <a:extLst>
                <a:ext uri="{FF2B5EF4-FFF2-40B4-BE49-F238E27FC236}">
                  <a16:creationId xmlns:a16="http://schemas.microsoft.com/office/drawing/2014/main" id="{0313EC4E-FC75-C746-B57F-77E607778F86}"/>
                </a:ext>
              </a:extLst>
            </p:cNvPr>
            <p:cNvSpPr/>
            <p:nvPr/>
          </p:nvSpPr>
          <p:spPr>
            <a:xfrm>
              <a:off x="1980697" y="3086703"/>
              <a:ext cx="33338" cy="57685"/>
            </a:xfrm>
            <a:custGeom>
              <a:avLst/>
              <a:gdLst/>
              <a:ahLst/>
              <a:cxnLst/>
              <a:rect l="l" t="t" r="r" b="b"/>
              <a:pathLst>
                <a:path w="267" h="462" extrusionOk="0">
                  <a:moveTo>
                    <a:pt x="0" y="0"/>
                  </a:moveTo>
                  <a:lnTo>
                    <a:pt x="0" y="308"/>
                  </a:lnTo>
                  <a:lnTo>
                    <a:pt x="267" y="461"/>
                  </a:lnTo>
                  <a:lnTo>
                    <a:pt x="267" y="154"/>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7013;p51">
              <a:extLst>
                <a:ext uri="{FF2B5EF4-FFF2-40B4-BE49-F238E27FC236}">
                  <a16:creationId xmlns:a16="http://schemas.microsoft.com/office/drawing/2014/main" id="{6582FC57-C172-444C-A495-D11C5306DE8C}"/>
                </a:ext>
              </a:extLst>
            </p:cNvPr>
            <p:cNvSpPr/>
            <p:nvPr/>
          </p:nvSpPr>
          <p:spPr>
            <a:xfrm>
              <a:off x="1976826" y="3125035"/>
              <a:ext cx="37208" cy="23723"/>
            </a:xfrm>
            <a:custGeom>
              <a:avLst/>
              <a:gdLst/>
              <a:ahLst/>
              <a:cxnLst/>
              <a:rect l="l" t="t" r="r" b="b"/>
              <a:pathLst>
                <a:path w="298" h="190" extrusionOk="0">
                  <a:moveTo>
                    <a:pt x="31" y="1"/>
                  </a:moveTo>
                  <a:lnTo>
                    <a:pt x="1" y="18"/>
                  </a:lnTo>
                  <a:lnTo>
                    <a:pt x="298" y="189"/>
                  </a:lnTo>
                  <a:lnTo>
                    <a:pt x="298" y="154"/>
                  </a:lnTo>
                  <a:lnTo>
                    <a:pt x="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7014;p51">
              <a:extLst>
                <a:ext uri="{FF2B5EF4-FFF2-40B4-BE49-F238E27FC236}">
                  <a16:creationId xmlns:a16="http://schemas.microsoft.com/office/drawing/2014/main" id="{E41F21D6-2A79-7F41-9902-40088C1936FC}"/>
                </a:ext>
              </a:extLst>
            </p:cNvPr>
            <p:cNvSpPr/>
            <p:nvPr/>
          </p:nvSpPr>
          <p:spPr>
            <a:xfrm>
              <a:off x="1644824" y="3115046"/>
              <a:ext cx="434263" cy="316645"/>
            </a:xfrm>
            <a:custGeom>
              <a:avLst/>
              <a:gdLst/>
              <a:ahLst/>
              <a:cxnLst/>
              <a:rect l="l" t="t" r="r" b="b"/>
              <a:pathLst>
                <a:path w="3478" h="2536" extrusionOk="0">
                  <a:moveTo>
                    <a:pt x="870" y="1"/>
                  </a:moveTo>
                  <a:lnTo>
                    <a:pt x="0" y="933"/>
                  </a:lnTo>
                  <a:lnTo>
                    <a:pt x="0" y="1030"/>
                  </a:lnTo>
                  <a:lnTo>
                    <a:pt x="2609" y="2536"/>
                  </a:lnTo>
                  <a:lnTo>
                    <a:pt x="3478" y="1603"/>
                  </a:lnTo>
                  <a:lnTo>
                    <a:pt x="3478" y="1506"/>
                  </a:lnTo>
                  <a:lnTo>
                    <a:pt x="87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7015;p51">
              <a:extLst>
                <a:ext uri="{FF2B5EF4-FFF2-40B4-BE49-F238E27FC236}">
                  <a16:creationId xmlns:a16="http://schemas.microsoft.com/office/drawing/2014/main" id="{8A9FA625-E037-EA45-BF5A-B3CC47B55BD1}"/>
                </a:ext>
              </a:extLst>
            </p:cNvPr>
            <p:cNvSpPr/>
            <p:nvPr/>
          </p:nvSpPr>
          <p:spPr>
            <a:xfrm>
              <a:off x="1644824" y="3115046"/>
              <a:ext cx="434263" cy="304534"/>
            </a:xfrm>
            <a:custGeom>
              <a:avLst/>
              <a:gdLst/>
              <a:ahLst/>
              <a:cxnLst/>
              <a:rect l="l" t="t" r="r" b="b"/>
              <a:pathLst>
                <a:path w="3478" h="2439" extrusionOk="0">
                  <a:moveTo>
                    <a:pt x="870" y="1"/>
                  </a:moveTo>
                  <a:lnTo>
                    <a:pt x="0" y="933"/>
                  </a:lnTo>
                  <a:lnTo>
                    <a:pt x="2609" y="2438"/>
                  </a:lnTo>
                  <a:lnTo>
                    <a:pt x="3478" y="1506"/>
                  </a:lnTo>
                  <a:lnTo>
                    <a:pt x="87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7016;p51">
              <a:extLst>
                <a:ext uri="{FF2B5EF4-FFF2-40B4-BE49-F238E27FC236}">
                  <a16:creationId xmlns:a16="http://schemas.microsoft.com/office/drawing/2014/main" id="{10C770D6-61F7-EA4F-ADE9-D8E77D44FACE}"/>
                </a:ext>
              </a:extLst>
            </p:cNvPr>
            <p:cNvSpPr/>
            <p:nvPr/>
          </p:nvSpPr>
          <p:spPr>
            <a:xfrm>
              <a:off x="1970459" y="3303085"/>
              <a:ext cx="108628" cy="128606"/>
            </a:xfrm>
            <a:custGeom>
              <a:avLst/>
              <a:gdLst/>
              <a:ahLst/>
              <a:cxnLst/>
              <a:rect l="l" t="t" r="r" b="b"/>
              <a:pathLst>
                <a:path w="870" h="1030" extrusionOk="0">
                  <a:moveTo>
                    <a:pt x="870" y="0"/>
                  </a:moveTo>
                  <a:lnTo>
                    <a:pt x="1" y="932"/>
                  </a:lnTo>
                  <a:lnTo>
                    <a:pt x="1" y="1030"/>
                  </a:lnTo>
                  <a:lnTo>
                    <a:pt x="870" y="97"/>
                  </a:lnTo>
                  <a:lnTo>
                    <a:pt x="87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7017;p51">
              <a:extLst>
                <a:ext uri="{FF2B5EF4-FFF2-40B4-BE49-F238E27FC236}">
                  <a16:creationId xmlns:a16="http://schemas.microsoft.com/office/drawing/2014/main" id="{6AAFA88C-44A8-C04A-8009-0344F40584E2}"/>
                </a:ext>
              </a:extLst>
            </p:cNvPr>
            <p:cNvSpPr/>
            <p:nvPr/>
          </p:nvSpPr>
          <p:spPr>
            <a:xfrm>
              <a:off x="1644824" y="3231540"/>
              <a:ext cx="325760" cy="200151"/>
            </a:xfrm>
            <a:custGeom>
              <a:avLst/>
              <a:gdLst/>
              <a:ahLst/>
              <a:cxnLst/>
              <a:rect l="l" t="t" r="r" b="b"/>
              <a:pathLst>
                <a:path w="2609" h="1603" extrusionOk="0">
                  <a:moveTo>
                    <a:pt x="0" y="0"/>
                  </a:moveTo>
                  <a:lnTo>
                    <a:pt x="0" y="97"/>
                  </a:lnTo>
                  <a:lnTo>
                    <a:pt x="2609" y="1603"/>
                  </a:lnTo>
                  <a:lnTo>
                    <a:pt x="2609" y="1505"/>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7018;p51">
              <a:extLst>
                <a:ext uri="{FF2B5EF4-FFF2-40B4-BE49-F238E27FC236}">
                  <a16:creationId xmlns:a16="http://schemas.microsoft.com/office/drawing/2014/main" id="{9523B5FC-8CB8-D84C-BF76-986459FCC2DC}"/>
                </a:ext>
              </a:extLst>
            </p:cNvPr>
            <p:cNvSpPr/>
            <p:nvPr/>
          </p:nvSpPr>
          <p:spPr>
            <a:xfrm>
              <a:off x="1706879" y="3279362"/>
              <a:ext cx="77663" cy="127357"/>
            </a:xfrm>
            <a:custGeom>
              <a:avLst/>
              <a:gdLst/>
              <a:ahLst/>
              <a:cxnLst/>
              <a:rect l="l" t="t" r="r" b="b"/>
              <a:pathLst>
                <a:path w="622" h="1020" extrusionOk="0">
                  <a:moveTo>
                    <a:pt x="1" y="0"/>
                  </a:moveTo>
                  <a:lnTo>
                    <a:pt x="1" y="660"/>
                  </a:lnTo>
                  <a:lnTo>
                    <a:pt x="621" y="1019"/>
                  </a:lnTo>
                  <a:lnTo>
                    <a:pt x="621" y="36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7019;p51">
              <a:extLst>
                <a:ext uri="{FF2B5EF4-FFF2-40B4-BE49-F238E27FC236}">
                  <a16:creationId xmlns:a16="http://schemas.microsoft.com/office/drawing/2014/main" id="{83B5E5AB-B5A2-3544-B495-83A81CB33B6E}"/>
                </a:ext>
              </a:extLst>
            </p:cNvPr>
            <p:cNvSpPr/>
            <p:nvPr/>
          </p:nvSpPr>
          <p:spPr>
            <a:xfrm>
              <a:off x="1711624" y="3282233"/>
              <a:ext cx="72918" cy="118867"/>
            </a:xfrm>
            <a:custGeom>
              <a:avLst/>
              <a:gdLst/>
              <a:ahLst/>
              <a:cxnLst/>
              <a:rect l="l" t="t" r="r" b="b"/>
              <a:pathLst>
                <a:path w="584" h="952" extrusionOk="0">
                  <a:moveTo>
                    <a:pt x="0" y="0"/>
                  </a:moveTo>
                  <a:lnTo>
                    <a:pt x="0" y="615"/>
                  </a:lnTo>
                  <a:lnTo>
                    <a:pt x="583" y="952"/>
                  </a:lnTo>
                  <a:lnTo>
                    <a:pt x="583" y="337"/>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7020;p51">
              <a:extLst>
                <a:ext uri="{FF2B5EF4-FFF2-40B4-BE49-F238E27FC236}">
                  <a16:creationId xmlns:a16="http://schemas.microsoft.com/office/drawing/2014/main" id="{7DDBB6AF-7430-854F-84E7-93A252D5627D}"/>
                </a:ext>
              </a:extLst>
            </p:cNvPr>
            <p:cNvSpPr/>
            <p:nvPr/>
          </p:nvSpPr>
          <p:spPr>
            <a:xfrm>
              <a:off x="1711624" y="3282234"/>
              <a:ext cx="72918" cy="59808"/>
            </a:xfrm>
            <a:custGeom>
              <a:avLst/>
              <a:gdLst/>
              <a:ahLst/>
              <a:cxnLst/>
              <a:rect l="l" t="t" r="r" b="b"/>
              <a:pathLst>
                <a:path w="584" h="479" extrusionOk="0">
                  <a:moveTo>
                    <a:pt x="0" y="0"/>
                  </a:moveTo>
                  <a:lnTo>
                    <a:pt x="0" y="144"/>
                  </a:lnTo>
                  <a:lnTo>
                    <a:pt x="583" y="479"/>
                  </a:lnTo>
                  <a:lnTo>
                    <a:pt x="583" y="33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7021;p51">
              <a:extLst>
                <a:ext uri="{FF2B5EF4-FFF2-40B4-BE49-F238E27FC236}">
                  <a16:creationId xmlns:a16="http://schemas.microsoft.com/office/drawing/2014/main" id="{E8F88573-D4E7-DF48-98F1-776C2DD4C1C1}"/>
                </a:ext>
              </a:extLst>
            </p:cNvPr>
            <p:cNvSpPr/>
            <p:nvPr/>
          </p:nvSpPr>
          <p:spPr>
            <a:xfrm>
              <a:off x="1706879" y="3359022"/>
              <a:ext cx="77663" cy="47697"/>
            </a:xfrm>
            <a:custGeom>
              <a:avLst/>
              <a:gdLst/>
              <a:ahLst/>
              <a:cxnLst/>
              <a:rect l="l" t="t" r="r" b="b"/>
              <a:pathLst>
                <a:path w="622" h="382" extrusionOk="0">
                  <a:moveTo>
                    <a:pt x="38" y="0"/>
                  </a:moveTo>
                  <a:lnTo>
                    <a:pt x="1" y="22"/>
                  </a:lnTo>
                  <a:lnTo>
                    <a:pt x="621" y="381"/>
                  </a:lnTo>
                  <a:lnTo>
                    <a:pt x="621" y="337"/>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7022;p51">
              <a:extLst>
                <a:ext uri="{FF2B5EF4-FFF2-40B4-BE49-F238E27FC236}">
                  <a16:creationId xmlns:a16="http://schemas.microsoft.com/office/drawing/2014/main" id="{BB921A35-D878-504D-8228-3566EAB10A56}"/>
                </a:ext>
              </a:extLst>
            </p:cNvPr>
            <p:cNvSpPr/>
            <p:nvPr/>
          </p:nvSpPr>
          <p:spPr>
            <a:xfrm>
              <a:off x="1706879" y="3317819"/>
              <a:ext cx="77663" cy="47572"/>
            </a:xfrm>
            <a:custGeom>
              <a:avLst/>
              <a:gdLst/>
              <a:ahLst/>
              <a:cxnLst/>
              <a:rect l="l" t="t" r="r" b="b"/>
              <a:pathLst>
                <a:path w="622" h="381" extrusionOk="0">
                  <a:moveTo>
                    <a:pt x="38" y="1"/>
                  </a:moveTo>
                  <a:lnTo>
                    <a:pt x="1" y="23"/>
                  </a:lnTo>
                  <a:lnTo>
                    <a:pt x="621" y="381"/>
                  </a:lnTo>
                  <a:lnTo>
                    <a:pt x="621" y="337"/>
                  </a:lnTo>
                  <a:lnTo>
                    <a:pt x="3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7023;p51">
              <a:extLst>
                <a:ext uri="{FF2B5EF4-FFF2-40B4-BE49-F238E27FC236}">
                  <a16:creationId xmlns:a16="http://schemas.microsoft.com/office/drawing/2014/main" id="{A9FD1562-EFEF-B147-B5AB-110FDF3999FC}"/>
                </a:ext>
              </a:extLst>
            </p:cNvPr>
            <p:cNvSpPr/>
            <p:nvPr/>
          </p:nvSpPr>
          <p:spPr>
            <a:xfrm>
              <a:off x="1743963" y="3300838"/>
              <a:ext cx="4870" cy="85279"/>
            </a:xfrm>
            <a:custGeom>
              <a:avLst/>
              <a:gdLst/>
              <a:ahLst/>
              <a:cxnLst/>
              <a:rect l="l" t="t" r="r" b="b"/>
              <a:pathLst>
                <a:path w="39" h="683" extrusionOk="0">
                  <a:moveTo>
                    <a:pt x="1" y="1"/>
                  </a:moveTo>
                  <a:lnTo>
                    <a:pt x="1" y="660"/>
                  </a:lnTo>
                  <a:lnTo>
                    <a:pt x="39" y="682"/>
                  </a:lnTo>
                  <a:lnTo>
                    <a:pt x="39" y="2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7024;p51">
              <a:extLst>
                <a:ext uri="{FF2B5EF4-FFF2-40B4-BE49-F238E27FC236}">
                  <a16:creationId xmlns:a16="http://schemas.microsoft.com/office/drawing/2014/main" id="{7E695D49-542A-5547-A066-51953D35817B}"/>
                </a:ext>
              </a:extLst>
            </p:cNvPr>
            <p:cNvSpPr/>
            <p:nvPr/>
          </p:nvSpPr>
          <p:spPr>
            <a:xfrm>
              <a:off x="1846348" y="3359896"/>
              <a:ext cx="77788" cy="127357"/>
            </a:xfrm>
            <a:custGeom>
              <a:avLst/>
              <a:gdLst/>
              <a:ahLst/>
              <a:cxnLst/>
              <a:rect l="l" t="t" r="r" b="b"/>
              <a:pathLst>
                <a:path w="623" h="1020" extrusionOk="0">
                  <a:moveTo>
                    <a:pt x="0" y="0"/>
                  </a:moveTo>
                  <a:lnTo>
                    <a:pt x="0" y="662"/>
                  </a:lnTo>
                  <a:lnTo>
                    <a:pt x="622" y="1020"/>
                  </a:lnTo>
                  <a:lnTo>
                    <a:pt x="622" y="360"/>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7025;p51">
              <a:extLst>
                <a:ext uri="{FF2B5EF4-FFF2-40B4-BE49-F238E27FC236}">
                  <a16:creationId xmlns:a16="http://schemas.microsoft.com/office/drawing/2014/main" id="{392B7BBD-FF52-D845-B448-0E8A5FAFA38B}"/>
                </a:ext>
              </a:extLst>
            </p:cNvPr>
            <p:cNvSpPr/>
            <p:nvPr/>
          </p:nvSpPr>
          <p:spPr>
            <a:xfrm>
              <a:off x="1851217" y="3362768"/>
              <a:ext cx="72918" cy="118867"/>
            </a:xfrm>
            <a:custGeom>
              <a:avLst/>
              <a:gdLst/>
              <a:ahLst/>
              <a:cxnLst/>
              <a:rect l="l" t="t" r="r" b="b"/>
              <a:pathLst>
                <a:path w="584" h="952" extrusionOk="0">
                  <a:moveTo>
                    <a:pt x="0" y="1"/>
                  </a:moveTo>
                  <a:lnTo>
                    <a:pt x="0" y="615"/>
                  </a:lnTo>
                  <a:lnTo>
                    <a:pt x="583" y="952"/>
                  </a:lnTo>
                  <a:lnTo>
                    <a:pt x="583" y="3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7026;p51">
              <a:extLst>
                <a:ext uri="{FF2B5EF4-FFF2-40B4-BE49-F238E27FC236}">
                  <a16:creationId xmlns:a16="http://schemas.microsoft.com/office/drawing/2014/main" id="{5C082626-9D14-4F49-A6B3-730D7515C014}"/>
                </a:ext>
              </a:extLst>
            </p:cNvPr>
            <p:cNvSpPr/>
            <p:nvPr/>
          </p:nvSpPr>
          <p:spPr>
            <a:xfrm>
              <a:off x="1851217" y="3362768"/>
              <a:ext cx="72918" cy="60058"/>
            </a:xfrm>
            <a:custGeom>
              <a:avLst/>
              <a:gdLst/>
              <a:ahLst/>
              <a:cxnLst/>
              <a:rect l="l" t="t" r="r" b="b"/>
              <a:pathLst>
                <a:path w="584" h="481" extrusionOk="0">
                  <a:moveTo>
                    <a:pt x="0" y="1"/>
                  </a:moveTo>
                  <a:lnTo>
                    <a:pt x="0" y="144"/>
                  </a:lnTo>
                  <a:lnTo>
                    <a:pt x="583" y="481"/>
                  </a:lnTo>
                  <a:lnTo>
                    <a:pt x="583" y="337"/>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7027;p51">
              <a:extLst>
                <a:ext uri="{FF2B5EF4-FFF2-40B4-BE49-F238E27FC236}">
                  <a16:creationId xmlns:a16="http://schemas.microsoft.com/office/drawing/2014/main" id="{1D65EA4B-95BB-EF42-A6B2-69FC70A212A8}"/>
                </a:ext>
              </a:extLst>
            </p:cNvPr>
            <p:cNvSpPr/>
            <p:nvPr/>
          </p:nvSpPr>
          <p:spPr>
            <a:xfrm>
              <a:off x="1846348" y="3439557"/>
              <a:ext cx="77788" cy="47697"/>
            </a:xfrm>
            <a:custGeom>
              <a:avLst/>
              <a:gdLst/>
              <a:ahLst/>
              <a:cxnLst/>
              <a:rect l="l" t="t" r="r" b="b"/>
              <a:pathLst>
                <a:path w="623" h="382" extrusionOk="0">
                  <a:moveTo>
                    <a:pt x="39" y="0"/>
                  </a:moveTo>
                  <a:lnTo>
                    <a:pt x="0" y="24"/>
                  </a:lnTo>
                  <a:lnTo>
                    <a:pt x="622" y="382"/>
                  </a:lnTo>
                  <a:lnTo>
                    <a:pt x="622" y="337"/>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7028;p51">
              <a:extLst>
                <a:ext uri="{FF2B5EF4-FFF2-40B4-BE49-F238E27FC236}">
                  <a16:creationId xmlns:a16="http://schemas.microsoft.com/office/drawing/2014/main" id="{1FD9CE34-5B0F-4E4A-BF84-62445B2FDE53}"/>
                </a:ext>
              </a:extLst>
            </p:cNvPr>
            <p:cNvSpPr/>
            <p:nvPr/>
          </p:nvSpPr>
          <p:spPr>
            <a:xfrm>
              <a:off x="1846348" y="3398478"/>
              <a:ext cx="77788" cy="47572"/>
            </a:xfrm>
            <a:custGeom>
              <a:avLst/>
              <a:gdLst/>
              <a:ahLst/>
              <a:cxnLst/>
              <a:rect l="l" t="t" r="r" b="b"/>
              <a:pathLst>
                <a:path w="623" h="381" extrusionOk="0">
                  <a:moveTo>
                    <a:pt x="39" y="0"/>
                  </a:moveTo>
                  <a:lnTo>
                    <a:pt x="0" y="22"/>
                  </a:lnTo>
                  <a:lnTo>
                    <a:pt x="622" y="380"/>
                  </a:lnTo>
                  <a:lnTo>
                    <a:pt x="622" y="337"/>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7029;p51">
              <a:extLst>
                <a:ext uri="{FF2B5EF4-FFF2-40B4-BE49-F238E27FC236}">
                  <a16:creationId xmlns:a16="http://schemas.microsoft.com/office/drawing/2014/main" id="{8CA51C20-7473-9D46-A0C2-3C74EE2D679C}"/>
                </a:ext>
              </a:extLst>
            </p:cNvPr>
            <p:cNvSpPr/>
            <p:nvPr/>
          </p:nvSpPr>
          <p:spPr>
            <a:xfrm>
              <a:off x="1883556" y="3381372"/>
              <a:ext cx="4870" cy="85279"/>
            </a:xfrm>
            <a:custGeom>
              <a:avLst/>
              <a:gdLst/>
              <a:ahLst/>
              <a:cxnLst/>
              <a:rect l="l" t="t" r="r" b="b"/>
              <a:pathLst>
                <a:path w="39" h="683" extrusionOk="0">
                  <a:moveTo>
                    <a:pt x="1" y="1"/>
                  </a:moveTo>
                  <a:lnTo>
                    <a:pt x="1" y="661"/>
                  </a:lnTo>
                  <a:lnTo>
                    <a:pt x="39" y="682"/>
                  </a:lnTo>
                  <a:lnTo>
                    <a:pt x="39" y="23"/>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7030;p51">
              <a:extLst>
                <a:ext uri="{FF2B5EF4-FFF2-40B4-BE49-F238E27FC236}">
                  <a16:creationId xmlns:a16="http://schemas.microsoft.com/office/drawing/2014/main" id="{6277266B-D12B-3749-89A3-A95D3745E522}"/>
                </a:ext>
              </a:extLst>
            </p:cNvPr>
            <p:cNvSpPr/>
            <p:nvPr/>
          </p:nvSpPr>
          <p:spPr>
            <a:xfrm>
              <a:off x="2032389" y="3368886"/>
              <a:ext cx="77788" cy="127232"/>
            </a:xfrm>
            <a:custGeom>
              <a:avLst/>
              <a:gdLst/>
              <a:ahLst/>
              <a:cxnLst/>
              <a:rect l="l" t="t" r="r" b="b"/>
              <a:pathLst>
                <a:path w="623" h="1019" extrusionOk="0">
                  <a:moveTo>
                    <a:pt x="623" y="1"/>
                  </a:moveTo>
                  <a:lnTo>
                    <a:pt x="1" y="359"/>
                  </a:lnTo>
                  <a:lnTo>
                    <a:pt x="1" y="1019"/>
                  </a:lnTo>
                  <a:lnTo>
                    <a:pt x="623" y="661"/>
                  </a:lnTo>
                  <a:lnTo>
                    <a:pt x="62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7031;p51">
              <a:extLst>
                <a:ext uri="{FF2B5EF4-FFF2-40B4-BE49-F238E27FC236}">
                  <a16:creationId xmlns:a16="http://schemas.microsoft.com/office/drawing/2014/main" id="{1B77835E-8B56-E04A-8748-8FBD3BEF62A3}"/>
                </a:ext>
              </a:extLst>
            </p:cNvPr>
            <p:cNvSpPr/>
            <p:nvPr/>
          </p:nvSpPr>
          <p:spPr>
            <a:xfrm>
              <a:off x="2032389" y="3371633"/>
              <a:ext cx="72918" cy="119116"/>
            </a:xfrm>
            <a:custGeom>
              <a:avLst/>
              <a:gdLst/>
              <a:ahLst/>
              <a:cxnLst/>
              <a:rect l="l" t="t" r="r" b="b"/>
              <a:pathLst>
                <a:path w="584" h="954" extrusionOk="0">
                  <a:moveTo>
                    <a:pt x="584" y="1"/>
                  </a:moveTo>
                  <a:lnTo>
                    <a:pt x="1" y="337"/>
                  </a:lnTo>
                  <a:lnTo>
                    <a:pt x="1" y="953"/>
                  </a:lnTo>
                  <a:lnTo>
                    <a:pt x="584" y="617"/>
                  </a:lnTo>
                  <a:lnTo>
                    <a:pt x="58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7032;p51">
              <a:extLst>
                <a:ext uri="{FF2B5EF4-FFF2-40B4-BE49-F238E27FC236}">
                  <a16:creationId xmlns:a16="http://schemas.microsoft.com/office/drawing/2014/main" id="{AEC1A303-86DF-234D-9182-5F30E5D07E36}"/>
                </a:ext>
              </a:extLst>
            </p:cNvPr>
            <p:cNvSpPr/>
            <p:nvPr/>
          </p:nvSpPr>
          <p:spPr>
            <a:xfrm>
              <a:off x="2032389" y="3371633"/>
              <a:ext cx="72918" cy="50069"/>
            </a:xfrm>
            <a:custGeom>
              <a:avLst/>
              <a:gdLst/>
              <a:ahLst/>
              <a:cxnLst/>
              <a:rect l="l" t="t" r="r" b="b"/>
              <a:pathLst>
                <a:path w="584" h="401" extrusionOk="0">
                  <a:moveTo>
                    <a:pt x="584" y="1"/>
                  </a:moveTo>
                  <a:lnTo>
                    <a:pt x="1" y="337"/>
                  </a:lnTo>
                  <a:lnTo>
                    <a:pt x="1" y="401"/>
                  </a:lnTo>
                  <a:lnTo>
                    <a:pt x="584" y="64"/>
                  </a:lnTo>
                  <a:lnTo>
                    <a:pt x="58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7033;p51">
              <a:extLst>
                <a:ext uri="{FF2B5EF4-FFF2-40B4-BE49-F238E27FC236}">
                  <a16:creationId xmlns:a16="http://schemas.microsoft.com/office/drawing/2014/main" id="{746E5F95-5434-6647-B726-1FA8E14D54D4}"/>
                </a:ext>
              </a:extLst>
            </p:cNvPr>
            <p:cNvSpPr/>
            <p:nvPr/>
          </p:nvSpPr>
          <p:spPr>
            <a:xfrm>
              <a:off x="2032389" y="3448547"/>
              <a:ext cx="77788" cy="47572"/>
            </a:xfrm>
            <a:custGeom>
              <a:avLst/>
              <a:gdLst/>
              <a:ahLst/>
              <a:cxnLst/>
              <a:rect l="l" t="t" r="r" b="b"/>
              <a:pathLst>
                <a:path w="623" h="381" extrusionOk="0">
                  <a:moveTo>
                    <a:pt x="584" y="1"/>
                  </a:moveTo>
                  <a:lnTo>
                    <a:pt x="1" y="337"/>
                  </a:lnTo>
                  <a:lnTo>
                    <a:pt x="1" y="381"/>
                  </a:lnTo>
                  <a:lnTo>
                    <a:pt x="623" y="23"/>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7034;p51">
              <a:extLst>
                <a:ext uri="{FF2B5EF4-FFF2-40B4-BE49-F238E27FC236}">
                  <a16:creationId xmlns:a16="http://schemas.microsoft.com/office/drawing/2014/main" id="{93CCAD5B-1EFE-B245-8951-15420016EBC6}"/>
                </a:ext>
              </a:extLst>
            </p:cNvPr>
            <p:cNvSpPr/>
            <p:nvPr/>
          </p:nvSpPr>
          <p:spPr>
            <a:xfrm>
              <a:off x="2032389" y="3407343"/>
              <a:ext cx="77788" cy="47697"/>
            </a:xfrm>
            <a:custGeom>
              <a:avLst/>
              <a:gdLst/>
              <a:ahLst/>
              <a:cxnLst/>
              <a:rect l="l" t="t" r="r" b="b"/>
              <a:pathLst>
                <a:path w="623" h="382" extrusionOk="0">
                  <a:moveTo>
                    <a:pt x="584" y="0"/>
                  </a:moveTo>
                  <a:lnTo>
                    <a:pt x="1" y="337"/>
                  </a:lnTo>
                  <a:lnTo>
                    <a:pt x="1" y="382"/>
                  </a:lnTo>
                  <a:lnTo>
                    <a:pt x="623" y="22"/>
                  </a:lnTo>
                  <a:lnTo>
                    <a:pt x="58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7035;p51">
              <a:extLst>
                <a:ext uri="{FF2B5EF4-FFF2-40B4-BE49-F238E27FC236}">
                  <a16:creationId xmlns:a16="http://schemas.microsoft.com/office/drawing/2014/main" id="{E1701DB1-A5FE-384F-BA09-D651D9D1FEF7}"/>
                </a:ext>
              </a:extLst>
            </p:cNvPr>
            <p:cNvSpPr/>
            <p:nvPr/>
          </p:nvSpPr>
          <p:spPr>
            <a:xfrm>
              <a:off x="2068099" y="3390237"/>
              <a:ext cx="4870" cy="85404"/>
            </a:xfrm>
            <a:custGeom>
              <a:avLst/>
              <a:gdLst/>
              <a:ahLst/>
              <a:cxnLst/>
              <a:rect l="l" t="t" r="r" b="b"/>
              <a:pathLst>
                <a:path w="39" h="684" extrusionOk="0">
                  <a:moveTo>
                    <a:pt x="38" y="1"/>
                  </a:moveTo>
                  <a:lnTo>
                    <a:pt x="1" y="24"/>
                  </a:lnTo>
                  <a:lnTo>
                    <a:pt x="1" y="684"/>
                  </a:lnTo>
                  <a:lnTo>
                    <a:pt x="38" y="661"/>
                  </a:lnTo>
                  <a:lnTo>
                    <a:pt x="3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7036;p51">
              <a:extLst>
                <a:ext uri="{FF2B5EF4-FFF2-40B4-BE49-F238E27FC236}">
                  <a16:creationId xmlns:a16="http://schemas.microsoft.com/office/drawing/2014/main" id="{F325B068-087B-BC4A-AC2C-E34D69BEB8FF}"/>
                </a:ext>
              </a:extLst>
            </p:cNvPr>
            <p:cNvSpPr/>
            <p:nvPr/>
          </p:nvSpPr>
          <p:spPr>
            <a:xfrm>
              <a:off x="2155126" y="3102435"/>
              <a:ext cx="77663" cy="127232"/>
            </a:xfrm>
            <a:custGeom>
              <a:avLst/>
              <a:gdLst/>
              <a:ahLst/>
              <a:cxnLst/>
              <a:rect l="l" t="t" r="r" b="b"/>
              <a:pathLst>
                <a:path w="622" h="1019" extrusionOk="0">
                  <a:moveTo>
                    <a:pt x="622" y="0"/>
                  </a:moveTo>
                  <a:lnTo>
                    <a:pt x="1" y="359"/>
                  </a:lnTo>
                  <a:lnTo>
                    <a:pt x="1" y="1018"/>
                  </a:lnTo>
                  <a:lnTo>
                    <a:pt x="622" y="660"/>
                  </a:lnTo>
                  <a:lnTo>
                    <a:pt x="6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037;p51">
              <a:extLst>
                <a:ext uri="{FF2B5EF4-FFF2-40B4-BE49-F238E27FC236}">
                  <a16:creationId xmlns:a16="http://schemas.microsoft.com/office/drawing/2014/main" id="{EB2396C3-9805-124E-96EB-CE031554C69C}"/>
                </a:ext>
              </a:extLst>
            </p:cNvPr>
            <p:cNvSpPr/>
            <p:nvPr/>
          </p:nvSpPr>
          <p:spPr>
            <a:xfrm>
              <a:off x="2155126" y="3105182"/>
              <a:ext cx="72918" cy="118867"/>
            </a:xfrm>
            <a:custGeom>
              <a:avLst/>
              <a:gdLst/>
              <a:ahLst/>
              <a:cxnLst/>
              <a:rect l="l" t="t" r="r" b="b"/>
              <a:pathLst>
                <a:path w="584" h="952" extrusionOk="0">
                  <a:moveTo>
                    <a:pt x="584" y="0"/>
                  </a:moveTo>
                  <a:lnTo>
                    <a:pt x="1" y="337"/>
                  </a:lnTo>
                  <a:lnTo>
                    <a:pt x="1" y="951"/>
                  </a:lnTo>
                  <a:lnTo>
                    <a:pt x="584" y="615"/>
                  </a:lnTo>
                  <a:lnTo>
                    <a:pt x="58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038;p51">
              <a:extLst>
                <a:ext uri="{FF2B5EF4-FFF2-40B4-BE49-F238E27FC236}">
                  <a16:creationId xmlns:a16="http://schemas.microsoft.com/office/drawing/2014/main" id="{A1BB4938-3977-6F4F-B5AD-97682E71DCDF}"/>
                </a:ext>
              </a:extLst>
            </p:cNvPr>
            <p:cNvSpPr/>
            <p:nvPr/>
          </p:nvSpPr>
          <p:spPr>
            <a:xfrm>
              <a:off x="2155126" y="3105182"/>
              <a:ext cx="72918" cy="49819"/>
            </a:xfrm>
            <a:custGeom>
              <a:avLst/>
              <a:gdLst/>
              <a:ahLst/>
              <a:cxnLst/>
              <a:rect l="l" t="t" r="r" b="b"/>
              <a:pathLst>
                <a:path w="584" h="399" extrusionOk="0">
                  <a:moveTo>
                    <a:pt x="584" y="0"/>
                  </a:moveTo>
                  <a:lnTo>
                    <a:pt x="1" y="337"/>
                  </a:lnTo>
                  <a:lnTo>
                    <a:pt x="1" y="399"/>
                  </a:lnTo>
                  <a:lnTo>
                    <a:pt x="584" y="62"/>
                  </a:lnTo>
                  <a:lnTo>
                    <a:pt x="5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039;p51">
              <a:extLst>
                <a:ext uri="{FF2B5EF4-FFF2-40B4-BE49-F238E27FC236}">
                  <a16:creationId xmlns:a16="http://schemas.microsoft.com/office/drawing/2014/main" id="{9E9BA435-75E5-FE43-A651-9AB664C8915F}"/>
                </a:ext>
              </a:extLst>
            </p:cNvPr>
            <p:cNvSpPr/>
            <p:nvPr/>
          </p:nvSpPr>
          <p:spPr>
            <a:xfrm>
              <a:off x="2155126" y="3181846"/>
              <a:ext cx="77663" cy="47821"/>
            </a:xfrm>
            <a:custGeom>
              <a:avLst/>
              <a:gdLst/>
              <a:ahLst/>
              <a:cxnLst/>
              <a:rect l="l" t="t" r="r" b="b"/>
              <a:pathLst>
                <a:path w="622" h="383" extrusionOk="0">
                  <a:moveTo>
                    <a:pt x="584" y="1"/>
                  </a:moveTo>
                  <a:lnTo>
                    <a:pt x="1" y="337"/>
                  </a:lnTo>
                  <a:lnTo>
                    <a:pt x="1" y="382"/>
                  </a:lnTo>
                  <a:lnTo>
                    <a:pt x="622" y="24"/>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040;p51">
              <a:extLst>
                <a:ext uri="{FF2B5EF4-FFF2-40B4-BE49-F238E27FC236}">
                  <a16:creationId xmlns:a16="http://schemas.microsoft.com/office/drawing/2014/main" id="{DF104324-08E5-144B-A0C2-B79A796457AC}"/>
                </a:ext>
              </a:extLst>
            </p:cNvPr>
            <p:cNvSpPr/>
            <p:nvPr/>
          </p:nvSpPr>
          <p:spPr>
            <a:xfrm>
              <a:off x="2155126" y="3140767"/>
              <a:ext cx="77663" cy="47572"/>
            </a:xfrm>
            <a:custGeom>
              <a:avLst/>
              <a:gdLst/>
              <a:ahLst/>
              <a:cxnLst/>
              <a:rect l="l" t="t" r="r" b="b"/>
              <a:pathLst>
                <a:path w="622" h="381" extrusionOk="0">
                  <a:moveTo>
                    <a:pt x="584" y="1"/>
                  </a:moveTo>
                  <a:lnTo>
                    <a:pt x="1" y="337"/>
                  </a:lnTo>
                  <a:lnTo>
                    <a:pt x="1" y="381"/>
                  </a:lnTo>
                  <a:lnTo>
                    <a:pt x="622" y="23"/>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041;p51">
              <a:extLst>
                <a:ext uri="{FF2B5EF4-FFF2-40B4-BE49-F238E27FC236}">
                  <a16:creationId xmlns:a16="http://schemas.microsoft.com/office/drawing/2014/main" id="{07B4A6FD-0399-6949-89BE-161DCD683F63}"/>
                </a:ext>
              </a:extLst>
            </p:cNvPr>
            <p:cNvSpPr/>
            <p:nvPr/>
          </p:nvSpPr>
          <p:spPr>
            <a:xfrm>
              <a:off x="2190836" y="3123786"/>
              <a:ext cx="4870" cy="85279"/>
            </a:xfrm>
            <a:custGeom>
              <a:avLst/>
              <a:gdLst/>
              <a:ahLst/>
              <a:cxnLst/>
              <a:rect l="l" t="t" r="r" b="b"/>
              <a:pathLst>
                <a:path w="39" h="683" extrusionOk="0">
                  <a:moveTo>
                    <a:pt x="38" y="0"/>
                  </a:moveTo>
                  <a:lnTo>
                    <a:pt x="1" y="22"/>
                  </a:lnTo>
                  <a:lnTo>
                    <a:pt x="1" y="682"/>
                  </a:lnTo>
                  <a:lnTo>
                    <a:pt x="38" y="660"/>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042;p51">
              <a:extLst>
                <a:ext uri="{FF2B5EF4-FFF2-40B4-BE49-F238E27FC236}">
                  <a16:creationId xmlns:a16="http://schemas.microsoft.com/office/drawing/2014/main" id="{05D4DD1E-3C68-9741-81C4-E59B746F26F9}"/>
                </a:ext>
              </a:extLst>
            </p:cNvPr>
            <p:cNvSpPr/>
            <p:nvPr/>
          </p:nvSpPr>
          <p:spPr>
            <a:xfrm>
              <a:off x="2156625" y="3279362"/>
              <a:ext cx="77663" cy="188164"/>
            </a:xfrm>
            <a:custGeom>
              <a:avLst/>
              <a:gdLst/>
              <a:ahLst/>
              <a:cxnLst/>
              <a:rect l="l" t="t" r="r" b="b"/>
              <a:pathLst>
                <a:path w="622" h="1507" extrusionOk="0">
                  <a:moveTo>
                    <a:pt x="621" y="0"/>
                  </a:moveTo>
                  <a:lnTo>
                    <a:pt x="1" y="360"/>
                  </a:lnTo>
                  <a:lnTo>
                    <a:pt x="1" y="1507"/>
                  </a:lnTo>
                  <a:lnTo>
                    <a:pt x="621" y="1149"/>
                  </a:lnTo>
                  <a:lnTo>
                    <a:pt x="6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043;p51">
              <a:extLst>
                <a:ext uri="{FF2B5EF4-FFF2-40B4-BE49-F238E27FC236}">
                  <a16:creationId xmlns:a16="http://schemas.microsoft.com/office/drawing/2014/main" id="{8EDC4306-411A-EC44-BAC8-D7D04D5C334F}"/>
                </a:ext>
              </a:extLst>
            </p:cNvPr>
            <p:cNvSpPr/>
            <p:nvPr/>
          </p:nvSpPr>
          <p:spPr>
            <a:xfrm>
              <a:off x="2156625" y="3280985"/>
              <a:ext cx="74916" cy="182795"/>
            </a:xfrm>
            <a:custGeom>
              <a:avLst/>
              <a:gdLst/>
              <a:ahLst/>
              <a:cxnLst/>
              <a:rect l="l" t="t" r="r" b="b"/>
              <a:pathLst>
                <a:path w="600" h="1464" extrusionOk="0">
                  <a:moveTo>
                    <a:pt x="599" y="0"/>
                  </a:moveTo>
                  <a:lnTo>
                    <a:pt x="1" y="347"/>
                  </a:lnTo>
                  <a:lnTo>
                    <a:pt x="1" y="1463"/>
                  </a:lnTo>
                  <a:lnTo>
                    <a:pt x="599" y="1118"/>
                  </a:lnTo>
                  <a:lnTo>
                    <a:pt x="59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044;p51">
              <a:extLst>
                <a:ext uri="{FF2B5EF4-FFF2-40B4-BE49-F238E27FC236}">
                  <a16:creationId xmlns:a16="http://schemas.microsoft.com/office/drawing/2014/main" id="{099D15B4-948D-6F4C-A485-4B0E44DFE45A}"/>
                </a:ext>
              </a:extLst>
            </p:cNvPr>
            <p:cNvSpPr/>
            <p:nvPr/>
          </p:nvSpPr>
          <p:spPr>
            <a:xfrm>
              <a:off x="2231416" y="3279362"/>
              <a:ext cx="2872" cy="143464"/>
            </a:xfrm>
            <a:custGeom>
              <a:avLst/>
              <a:gdLst/>
              <a:ahLst/>
              <a:cxnLst/>
              <a:rect l="l" t="t" r="r" b="b"/>
              <a:pathLst>
                <a:path w="23" h="1149" extrusionOk="0">
                  <a:moveTo>
                    <a:pt x="22" y="0"/>
                  </a:moveTo>
                  <a:lnTo>
                    <a:pt x="0" y="13"/>
                  </a:lnTo>
                  <a:lnTo>
                    <a:pt x="0" y="1131"/>
                  </a:lnTo>
                  <a:lnTo>
                    <a:pt x="22" y="1149"/>
                  </a:lnTo>
                  <a:lnTo>
                    <a:pt x="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9394;p60">
            <a:extLst>
              <a:ext uri="{FF2B5EF4-FFF2-40B4-BE49-F238E27FC236}">
                <a16:creationId xmlns:a16="http://schemas.microsoft.com/office/drawing/2014/main" id="{DE8495BC-D408-F04A-A8C7-9324B2F5AB4E}"/>
              </a:ext>
            </a:extLst>
          </p:cNvPr>
          <p:cNvSpPr/>
          <p:nvPr/>
        </p:nvSpPr>
        <p:spPr>
          <a:xfrm rot="16200000">
            <a:off x="3038224" y="1988488"/>
            <a:ext cx="337924" cy="254171"/>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9394;p60">
            <a:extLst>
              <a:ext uri="{FF2B5EF4-FFF2-40B4-BE49-F238E27FC236}">
                <a16:creationId xmlns:a16="http://schemas.microsoft.com/office/drawing/2014/main" id="{7D9B2238-C3AD-9746-9185-9E63C5E091FB}"/>
              </a:ext>
            </a:extLst>
          </p:cNvPr>
          <p:cNvSpPr/>
          <p:nvPr/>
        </p:nvSpPr>
        <p:spPr>
          <a:xfrm rot="5400000">
            <a:off x="2353740" y="2005167"/>
            <a:ext cx="337924" cy="254171"/>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roup 265">
            <a:extLst>
              <a:ext uri="{FF2B5EF4-FFF2-40B4-BE49-F238E27FC236}">
                <a16:creationId xmlns:a16="http://schemas.microsoft.com/office/drawing/2014/main" id="{246FBDA8-6ABD-4645-869D-DD3E698EC34F}"/>
              </a:ext>
            </a:extLst>
          </p:cNvPr>
          <p:cNvGrpSpPr/>
          <p:nvPr/>
        </p:nvGrpSpPr>
        <p:grpSpPr>
          <a:xfrm flipV="1">
            <a:off x="1645000" y="3097998"/>
            <a:ext cx="2126400" cy="1371600"/>
            <a:chOff x="1817925" y="2117613"/>
            <a:chExt cx="2126400" cy="1467900"/>
          </a:xfrm>
        </p:grpSpPr>
        <p:sp>
          <p:nvSpPr>
            <p:cNvPr id="267" name="Google Shape;4228;p42">
              <a:extLst>
                <a:ext uri="{FF2B5EF4-FFF2-40B4-BE49-F238E27FC236}">
                  <a16:creationId xmlns:a16="http://schemas.microsoft.com/office/drawing/2014/main" id="{B2191BFC-6BC3-2943-BD1D-56439BC2A3BE}"/>
                </a:ext>
              </a:extLst>
            </p:cNvPr>
            <p:cNvSpPr/>
            <p:nvPr/>
          </p:nvSpPr>
          <p:spPr>
            <a:xfrm>
              <a:off x="3681225" y="3092401"/>
              <a:ext cx="263100" cy="3078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4229;p42">
              <a:extLst>
                <a:ext uri="{FF2B5EF4-FFF2-40B4-BE49-F238E27FC236}">
                  <a16:creationId xmlns:a16="http://schemas.microsoft.com/office/drawing/2014/main" id="{60A051C8-2A0F-F34E-802F-385AD7A1C2C1}"/>
                </a:ext>
              </a:extLst>
            </p:cNvPr>
            <p:cNvSpPr/>
            <p:nvPr/>
          </p:nvSpPr>
          <p:spPr>
            <a:xfrm flipH="1">
              <a:off x="1817925" y="2117613"/>
              <a:ext cx="1863300" cy="1467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4230;p42">
            <a:extLst>
              <a:ext uri="{FF2B5EF4-FFF2-40B4-BE49-F238E27FC236}">
                <a16:creationId xmlns:a16="http://schemas.microsoft.com/office/drawing/2014/main" id="{BC6C2B8E-F47F-1C41-A8EF-D8519DAA7D72}"/>
              </a:ext>
            </a:extLst>
          </p:cNvPr>
          <p:cNvSpPr txBox="1">
            <a:spLocks/>
          </p:cNvSpPr>
          <p:nvPr/>
        </p:nvSpPr>
        <p:spPr>
          <a:xfrm>
            <a:off x="1706476" y="3240916"/>
            <a:ext cx="1740107" cy="60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dk1"/>
              </a:buClr>
              <a:buSzPts val="1800"/>
              <a:buFont typeface="Muli"/>
              <a:buNone/>
              <a:defRPr sz="1600" b="0" i="0" u="none" strike="noStrike" cap="none">
                <a:solidFill>
                  <a:schemeClr val="accent1"/>
                </a:solidFill>
                <a:latin typeface="Muli"/>
                <a:ea typeface="Muli"/>
                <a:cs typeface="Muli"/>
                <a:sym typeface="Muli"/>
              </a:defRPr>
            </a:lvl1pPr>
            <a:lvl2pPr marL="914400" marR="0" lvl="1"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2pPr>
            <a:lvl3pPr marL="1371600" marR="0" lvl="2"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3pPr>
            <a:lvl4pPr marL="1828800" marR="0" lvl="3"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4pPr>
            <a:lvl5pPr marL="2286000" marR="0" lvl="4"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5pPr>
            <a:lvl6pPr marL="2743200" marR="0" lvl="5"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6pPr>
            <a:lvl7pPr marL="3200400" marR="0" lvl="6"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7pPr>
            <a:lvl8pPr marL="3657600" marR="0" lvl="7" indent="-317500" algn="l" rtl="0">
              <a:lnSpc>
                <a:spcPct val="115000"/>
              </a:lnSpc>
              <a:spcBef>
                <a:spcPts val="1600"/>
              </a:spcBef>
              <a:spcAft>
                <a:spcPts val="0"/>
              </a:spcAft>
              <a:buClr>
                <a:schemeClr val="dk1"/>
              </a:buClr>
              <a:buSzPts val="1400"/>
              <a:buFont typeface="Muli"/>
              <a:buChar char="○"/>
              <a:defRPr sz="1400" b="0" i="0" u="none" strike="noStrike" cap="none">
                <a:solidFill>
                  <a:schemeClr val="dk1"/>
                </a:solidFill>
                <a:latin typeface="Muli"/>
                <a:ea typeface="Muli"/>
                <a:cs typeface="Muli"/>
                <a:sym typeface="Muli"/>
              </a:defRPr>
            </a:lvl8pPr>
            <a:lvl9pPr marL="4114800" marR="0" lvl="8" indent="-317500" algn="l" rtl="0">
              <a:lnSpc>
                <a:spcPct val="115000"/>
              </a:lnSpc>
              <a:spcBef>
                <a:spcPts val="1600"/>
              </a:spcBef>
              <a:spcAft>
                <a:spcPts val="1600"/>
              </a:spcAft>
              <a:buClr>
                <a:schemeClr val="dk1"/>
              </a:buClr>
              <a:buSzPts val="1400"/>
              <a:buFont typeface="Muli"/>
              <a:buChar char="■"/>
              <a:defRPr sz="1400" b="0" i="0" u="none" strike="noStrike" cap="none">
                <a:solidFill>
                  <a:schemeClr val="dk1"/>
                </a:solidFill>
                <a:latin typeface="Muli"/>
                <a:ea typeface="Muli"/>
                <a:cs typeface="Muli"/>
                <a:sym typeface="Muli"/>
              </a:defRPr>
            </a:lvl9pPr>
          </a:lstStyle>
          <a:p>
            <a:pPr marL="0" indent="0" algn="ctr"/>
            <a:r>
              <a:rPr lang="en-SG" sz="1800" b="1" dirty="0"/>
              <a:t>Baseline Model:</a:t>
            </a:r>
          </a:p>
        </p:txBody>
      </p:sp>
      <p:sp>
        <p:nvSpPr>
          <p:cNvPr id="3" name="Rectangle 2">
            <a:extLst>
              <a:ext uri="{FF2B5EF4-FFF2-40B4-BE49-F238E27FC236}">
                <a16:creationId xmlns:a16="http://schemas.microsoft.com/office/drawing/2014/main" id="{413AC878-8D18-4246-B059-A6360000AAE2}"/>
              </a:ext>
            </a:extLst>
          </p:cNvPr>
          <p:cNvSpPr/>
          <p:nvPr/>
        </p:nvSpPr>
        <p:spPr>
          <a:xfrm>
            <a:off x="2075137" y="3701777"/>
            <a:ext cx="1331096" cy="523220"/>
          </a:xfrm>
          <a:prstGeom prst="rect">
            <a:avLst/>
          </a:prstGeom>
        </p:spPr>
        <p:txBody>
          <a:bodyPr wrap="square">
            <a:spAutoFit/>
          </a:bodyPr>
          <a:lstStyle/>
          <a:p>
            <a:r>
              <a:rPr lang="en-SG" sz="2800" b="1" dirty="0">
                <a:solidFill>
                  <a:schemeClr val="accent5">
                    <a:lumMod val="50000"/>
                  </a:schemeClr>
                </a:solidFill>
                <a:latin typeface="Muli" pitchFamily="2" charset="77"/>
              </a:rPr>
              <a:t>$ 116</a:t>
            </a:r>
            <a:endParaRPr lang="en-US" sz="2800" b="1" dirty="0">
              <a:solidFill>
                <a:schemeClr val="accent5">
                  <a:lumMod val="50000"/>
                </a:schemeClr>
              </a:solidFill>
              <a:latin typeface="Muli" pitchFamily="2" charset="77"/>
            </a:endParaRPr>
          </a:p>
        </p:txBody>
      </p:sp>
      <p:sp>
        <p:nvSpPr>
          <p:cNvPr id="4" name="TextBox 3">
            <a:extLst>
              <a:ext uri="{FF2B5EF4-FFF2-40B4-BE49-F238E27FC236}">
                <a16:creationId xmlns:a16="http://schemas.microsoft.com/office/drawing/2014/main" id="{F3DADB83-CF4D-5F40-9D61-638358688AB0}"/>
              </a:ext>
            </a:extLst>
          </p:cNvPr>
          <p:cNvSpPr txBox="1"/>
          <p:nvPr/>
        </p:nvSpPr>
        <p:spPr>
          <a:xfrm>
            <a:off x="2132132" y="4080757"/>
            <a:ext cx="1457475" cy="307777"/>
          </a:xfrm>
          <a:prstGeom prst="rect">
            <a:avLst/>
          </a:prstGeom>
          <a:noFill/>
        </p:spPr>
        <p:txBody>
          <a:bodyPr wrap="square" rtlCol="0">
            <a:spAutoFit/>
          </a:bodyPr>
          <a:lstStyle/>
          <a:p>
            <a:r>
              <a:rPr lang="en-US" dirty="0">
                <a:solidFill>
                  <a:schemeClr val="accent5">
                    <a:lumMod val="75000"/>
                  </a:schemeClr>
                </a:solidFill>
                <a:latin typeface="Red Hat Display" panose="02010503040201060303" pitchFamily="2" charset="77"/>
              </a:rPr>
              <a:t>per night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71"/>
        <p:cNvGrpSpPr/>
        <p:nvPr/>
      </p:nvGrpSpPr>
      <p:grpSpPr>
        <a:xfrm>
          <a:off x="0" y="0"/>
          <a:ext cx="0" cy="0"/>
          <a:chOff x="0" y="0"/>
          <a:chExt cx="0" cy="0"/>
        </a:xfrm>
      </p:grpSpPr>
      <p:grpSp>
        <p:nvGrpSpPr>
          <p:cNvPr id="3972" name="Google Shape;3972;p41"/>
          <p:cNvGrpSpPr/>
          <p:nvPr/>
        </p:nvGrpSpPr>
        <p:grpSpPr>
          <a:xfrm>
            <a:off x="2967795" y="1652429"/>
            <a:ext cx="3167905" cy="3051581"/>
            <a:chOff x="3033675" y="1409450"/>
            <a:chExt cx="560850" cy="540275"/>
          </a:xfrm>
        </p:grpSpPr>
        <p:sp>
          <p:nvSpPr>
            <p:cNvPr id="3973" name="Google Shape;3973;p41"/>
            <p:cNvSpPr/>
            <p:nvPr/>
          </p:nvSpPr>
          <p:spPr>
            <a:xfrm>
              <a:off x="3033675" y="1669625"/>
              <a:ext cx="177150" cy="106675"/>
            </a:xfrm>
            <a:custGeom>
              <a:avLst/>
              <a:gdLst/>
              <a:ahLst/>
              <a:cxnLst/>
              <a:rect l="l" t="t" r="r" b="b"/>
              <a:pathLst>
                <a:path w="7086" h="4267" extrusionOk="0">
                  <a:moveTo>
                    <a:pt x="0" y="1"/>
                  </a:moveTo>
                  <a:lnTo>
                    <a:pt x="0" y="357"/>
                  </a:lnTo>
                  <a:lnTo>
                    <a:pt x="6772" y="4267"/>
                  </a:lnTo>
                  <a:lnTo>
                    <a:pt x="7085" y="4091"/>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1"/>
            <p:cNvSpPr/>
            <p:nvPr/>
          </p:nvSpPr>
          <p:spPr>
            <a:xfrm>
              <a:off x="3033675" y="1534950"/>
              <a:ext cx="410200" cy="236975"/>
            </a:xfrm>
            <a:custGeom>
              <a:avLst/>
              <a:gdLst/>
              <a:ahLst/>
              <a:cxnLst/>
              <a:rect l="l" t="t" r="r" b="b"/>
              <a:pathLst>
                <a:path w="16408" h="9479" extrusionOk="0">
                  <a:moveTo>
                    <a:pt x="9323" y="1"/>
                  </a:moveTo>
                  <a:lnTo>
                    <a:pt x="0" y="5388"/>
                  </a:lnTo>
                  <a:lnTo>
                    <a:pt x="7085" y="9478"/>
                  </a:lnTo>
                  <a:lnTo>
                    <a:pt x="16408" y="4091"/>
                  </a:lnTo>
                  <a:lnTo>
                    <a:pt x="9323"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1"/>
            <p:cNvSpPr/>
            <p:nvPr/>
          </p:nvSpPr>
          <p:spPr>
            <a:xfrm>
              <a:off x="3033675" y="1534950"/>
              <a:ext cx="410200" cy="236975"/>
            </a:xfrm>
            <a:custGeom>
              <a:avLst/>
              <a:gdLst/>
              <a:ahLst/>
              <a:cxnLst/>
              <a:rect l="l" t="t" r="r" b="b"/>
              <a:pathLst>
                <a:path w="16408" h="9479" extrusionOk="0">
                  <a:moveTo>
                    <a:pt x="9323" y="817"/>
                  </a:moveTo>
                  <a:cubicBezTo>
                    <a:pt x="9373" y="817"/>
                    <a:pt x="9423" y="830"/>
                    <a:pt x="9468" y="856"/>
                  </a:cubicBezTo>
                  <a:lnTo>
                    <a:pt x="14639" y="3842"/>
                  </a:lnTo>
                  <a:cubicBezTo>
                    <a:pt x="14830" y="3952"/>
                    <a:pt x="14830" y="4230"/>
                    <a:pt x="14639" y="4341"/>
                  </a:cubicBezTo>
                  <a:lnTo>
                    <a:pt x="7229" y="8623"/>
                  </a:lnTo>
                  <a:cubicBezTo>
                    <a:pt x="7184" y="8648"/>
                    <a:pt x="7134" y="8661"/>
                    <a:pt x="7084" y="8661"/>
                  </a:cubicBezTo>
                  <a:cubicBezTo>
                    <a:pt x="7034" y="8661"/>
                    <a:pt x="6985" y="8648"/>
                    <a:pt x="6940" y="8623"/>
                  </a:cubicBezTo>
                  <a:lnTo>
                    <a:pt x="1769" y="5637"/>
                  </a:lnTo>
                  <a:cubicBezTo>
                    <a:pt x="1577" y="5525"/>
                    <a:pt x="1577" y="5248"/>
                    <a:pt x="1769" y="5137"/>
                  </a:cubicBezTo>
                  <a:lnTo>
                    <a:pt x="9179" y="856"/>
                  </a:lnTo>
                  <a:cubicBezTo>
                    <a:pt x="9224" y="830"/>
                    <a:pt x="9273" y="817"/>
                    <a:pt x="9323" y="817"/>
                  </a:cubicBezTo>
                  <a:close/>
                  <a:moveTo>
                    <a:pt x="9323" y="1"/>
                  </a:moveTo>
                  <a:lnTo>
                    <a:pt x="0" y="5388"/>
                  </a:lnTo>
                  <a:lnTo>
                    <a:pt x="7085" y="9478"/>
                  </a:lnTo>
                  <a:lnTo>
                    <a:pt x="16408" y="4091"/>
                  </a:lnTo>
                  <a:lnTo>
                    <a:pt x="932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1"/>
            <p:cNvSpPr/>
            <p:nvPr/>
          </p:nvSpPr>
          <p:spPr>
            <a:xfrm>
              <a:off x="3127350" y="1571025"/>
              <a:ext cx="227650" cy="135575"/>
            </a:xfrm>
            <a:custGeom>
              <a:avLst/>
              <a:gdLst/>
              <a:ahLst/>
              <a:cxnLst/>
              <a:rect l="l" t="t" r="r" b="b"/>
              <a:pathLst>
                <a:path w="9106" h="5423" extrusionOk="0">
                  <a:moveTo>
                    <a:pt x="5445" y="0"/>
                  </a:moveTo>
                  <a:cubicBezTo>
                    <a:pt x="5412" y="0"/>
                    <a:pt x="5379" y="9"/>
                    <a:pt x="5350" y="27"/>
                  </a:cubicBezTo>
                  <a:lnTo>
                    <a:pt x="127" y="3083"/>
                  </a:lnTo>
                  <a:cubicBezTo>
                    <a:pt x="0" y="3157"/>
                    <a:pt x="0" y="3339"/>
                    <a:pt x="128" y="3412"/>
                  </a:cubicBezTo>
                  <a:lnTo>
                    <a:pt x="3565" y="5396"/>
                  </a:lnTo>
                  <a:cubicBezTo>
                    <a:pt x="3594" y="5414"/>
                    <a:pt x="3627" y="5422"/>
                    <a:pt x="3660" y="5422"/>
                  </a:cubicBezTo>
                  <a:cubicBezTo>
                    <a:pt x="3693" y="5422"/>
                    <a:pt x="3726" y="5414"/>
                    <a:pt x="3756" y="5396"/>
                  </a:cubicBezTo>
                  <a:lnTo>
                    <a:pt x="8979" y="2339"/>
                  </a:lnTo>
                  <a:cubicBezTo>
                    <a:pt x="9105" y="2267"/>
                    <a:pt x="9104" y="2084"/>
                    <a:pt x="8978" y="2012"/>
                  </a:cubicBezTo>
                  <a:lnTo>
                    <a:pt x="5541" y="27"/>
                  </a:lnTo>
                  <a:cubicBezTo>
                    <a:pt x="5511" y="9"/>
                    <a:pt x="5478" y="0"/>
                    <a:pt x="5445"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1"/>
            <p:cNvSpPr/>
            <p:nvPr/>
          </p:nvSpPr>
          <p:spPr>
            <a:xfrm>
              <a:off x="3038425" y="1414950"/>
              <a:ext cx="233075" cy="257500"/>
            </a:xfrm>
            <a:custGeom>
              <a:avLst/>
              <a:gdLst/>
              <a:ahLst/>
              <a:cxnLst/>
              <a:rect l="l" t="t" r="r" b="b"/>
              <a:pathLst>
                <a:path w="9323" h="10300" extrusionOk="0">
                  <a:moveTo>
                    <a:pt x="9323" y="1"/>
                  </a:moveTo>
                  <a:lnTo>
                    <a:pt x="0" y="5388"/>
                  </a:lnTo>
                  <a:lnTo>
                    <a:pt x="0" y="10299"/>
                  </a:lnTo>
                  <a:lnTo>
                    <a:pt x="9323" y="4912"/>
                  </a:lnTo>
                  <a:lnTo>
                    <a:pt x="93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1"/>
            <p:cNvSpPr/>
            <p:nvPr/>
          </p:nvSpPr>
          <p:spPr>
            <a:xfrm>
              <a:off x="3033675" y="1409450"/>
              <a:ext cx="237825" cy="140200"/>
            </a:xfrm>
            <a:custGeom>
              <a:avLst/>
              <a:gdLst/>
              <a:ahLst/>
              <a:cxnLst/>
              <a:rect l="l" t="t" r="r" b="b"/>
              <a:pathLst>
                <a:path w="9513" h="5608" extrusionOk="0">
                  <a:moveTo>
                    <a:pt x="9511" y="0"/>
                  </a:moveTo>
                  <a:lnTo>
                    <a:pt x="0" y="5496"/>
                  </a:lnTo>
                  <a:lnTo>
                    <a:pt x="190" y="5608"/>
                  </a:lnTo>
                  <a:lnTo>
                    <a:pt x="9513" y="221"/>
                  </a:lnTo>
                  <a:lnTo>
                    <a:pt x="951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1"/>
            <p:cNvSpPr/>
            <p:nvPr/>
          </p:nvSpPr>
          <p:spPr>
            <a:xfrm>
              <a:off x="3271475" y="1414950"/>
              <a:ext cx="167675" cy="225075"/>
            </a:xfrm>
            <a:custGeom>
              <a:avLst/>
              <a:gdLst/>
              <a:ahLst/>
              <a:cxnLst/>
              <a:rect l="l" t="t" r="r" b="b"/>
              <a:pathLst>
                <a:path w="6707" h="9003" extrusionOk="0">
                  <a:moveTo>
                    <a:pt x="1" y="1"/>
                  </a:moveTo>
                  <a:lnTo>
                    <a:pt x="1" y="4912"/>
                  </a:lnTo>
                  <a:lnTo>
                    <a:pt x="6706" y="9003"/>
                  </a:lnTo>
                  <a:lnTo>
                    <a:pt x="6706" y="409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1"/>
            <p:cNvSpPr/>
            <p:nvPr/>
          </p:nvSpPr>
          <p:spPr>
            <a:xfrm>
              <a:off x="3271475" y="1409450"/>
              <a:ext cx="172400" cy="107800"/>
            </a:xfrm>
            <a:custGeom>
              <a:avLst/>
              <a:gdLst/>
              <a:ahLst/>
              <a:cxnLst/>
              <a:rect l="l" t="t" r="r" b="b"/>
              <a:pathLst>
                <a:path w="6896" h="4312" extrusionOk="0">
                  <a:moveTo>
                    <a:pt x="1" y="0"/>
                  </a:moveTo>
                  <a:lnTo>
                    <a:pt x="1" y="221"/>
                  </a:lnTo>
                  <a:lnTo>
                    <a:pt x="6706" y="4312"/>
                  </a:lnTo>
                  <a:lnTo>
                    <a:pt x="6896" y="4200"/>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1"/>
            <p:cNvSpPr/>
            <p:nvPr/>
          </p:nvSpPr>
          <p:spPr>
            <a:xfrm>
              <a:off x="3439125" y="1514425"/>
              <a:ext cx="4750" cy="125600"/>
            </a:xfrm>
            <a:custGeom>
              <a:avLst/>
              <a:gdLst/>
              <a:ahLst/>
              <a:cxnLst/>
              <a:rect l="l" t="t" r="r" b="b"/>
              <a:pathLst>
                <a:path w="190" h="5024" extrusionOk="0">
                  <a:moveTo>
                    <a:pt x="190" y="1"/>
                  </a:moveTo>
                  <a:lnTo>
                    <a:pt x="0" y="113"/>
                  </a:lnTo>
                  <a:lnTo>
                    <a:pt x="0" y="5024"/>
                  </a:lnTo>
                  <a:lnTo>
                    <a:pt x="190" y="4912"/>
                  </a:lnTo>
                  <a:lnTo>
                    <a:pt x="19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1"/>
            <p:cNvSpPr/>
            <p:nvPr/>
          </p:nvSpPr>
          <p:spPr>
            <a:xfrm>
              <a:off x="3038425" y="1655500"/>
              <a:ext cx="172325" cy="116425"/>
            </a:xfrm>
            <a:custGeom>
              <a:avLst/>
              <a:gdLst/>
              <a:ahLst/>
              <a:cxnLst/>
              <a:rect l="l" t="t" r="r" b="b"/>
              <a:pathLst>
                <a:path w="6893" h="4657" extrusionOk="0">
                  <a:moveTo>
                    <a:pt x="0" y="0"/>
                  </a:moveTo>
                  <a:lnTo>
                    <a:pt x="0" y="677"/>
                  </a:lnTo>
                  <a:lnTo>
                    <a:pt x="6893" y="4656"/>
                  </a:lnTo>
                  <a:lnTo>
                    <a:pt x="6893" y="3979"/>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1"/>
            <p:cNvSpPr/>
            <p:nvPr/>
          </p:nvSpPr>
          <p:spPr>
            <a:xfrm>
              <a:off x="3038425" y="1652675"/>
              <a:ext cx="177050" cy="102325"/>
            </a:xfrm>
            <a:custGeom>
              <a:avLst/>
              <a:gdLst/>
              <a:ahLst/>
              <a:cxnLst/>
              <a:rect l="l" t="t" r="r" b="b"/>
              <a:pathLst>
                <a:path w="7082" h="4093" extrusionOk="0">
                  <a:moveTo>
                    <a:pt x="186" y="0"/>
                  </a:moveTo>
                  <a:lnTo>
                    <a:pt x="0" y="113"/>
                  </a:lnTo>
                  <a:lnTo>
                    <a:pt x="6893" y="4092"/>
                  </a:lnTo>
                  <a:lnTo>
                    <a:pt x="7081" y="3980"/>
                  </a:lnTo>
                  <a:lnTo>
                    <a:pt x="18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1"/>
            <p:cNvSpPr/>
            <p:nvPr/>
          </p:nvSpPr>
          <p:spPr>
            <a:xfrm>
              <a:off x="3210725" y="1752175"/>
              <a:ext cx="4750" cy="19750"/>
            </a:xfrm>
            <a:custGeom>
              <a:avLst/>
              <a:gdLst/>
              <a:ahLst/>
              <a:cxnLst/>
              <a:rect l="l" t="t" r="r" b="b"/>
              <a:pathLst>
                <a:path w="190" h="790" extrusionOk="0">
                  <a:moveTo>
                    <a:pt x="189" y="0"/>
                  </a:moveTo>
                  <a:lnTo>
                    <a:pt x="1" y="112"/>
                  </a:lnTo>
                  <a:lnTo>
                    <a:pt x="1" y="789"/>
                  </a:lnTo>
                  <a:lnTo>
                    <a:pt x="189" y="678"/>
                  </a:lnTo>
                  <a:lnTo>
                    <a:pt x="189"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1"/>
            <p:cNvSpPr/>
            <p:nvPr/>
          </p:nvSpPr>
          <p:spPr>
            <a:xfrm>
              <a:off x="3289800" y="1455375"/>
              <a:ext cx="78575" cy="108125"/>
            </a:xfrm>
            <a:custGeom>
              <a:avLst/>
              <a:gdLst/>
              <a:ahLst/>
              <a:cxnLst/>
              <a:rect l="l" t="t" r="r" b="b"/>
              <a:pathLst>
                <a:path w="3143" h="4325" extrusionOk="0">
                  <a:moveTo>
                    <a:pt x="0" y="1"/>
                  </a:moveTo>
                  <a:lnTo>
                    <a:pt x="0" y="2511"/>
                  </a:lnTo>
                  <a:lnTo>
                    <a:pt x="3142" y="4325"/>
                  </a:lnTo>
                  <a:lnTo>
                    <a:pt x="3142" y="1815"/>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1"/>
            <p:cNvSpPr/>
            <p:nvPr/>
          </p:nvSpPr>
          <p:spPr>
            <a:xfrm>
              <a:off x="3293550" y="1461300"/>
              <a:ext cx="71050" cy="96300"/>
            </a:xfrm>
            <a:custGeom>
              <a:avLst/>
              <a:gdLst/>
              <a:ahLst/>
              <a:cxnLst/>
              <a:rect l="l" t="t" r="r" b="b"/>
              <a:pathLst>
                <a:path w="2842" h="3852" extrusionOk="0">
                  <a:moveTo>
                    <a:pt x="1" y="0"/>
                  </a:moveTo>
                  <a:lnTo>
                    <a:pt x="1" y="2211"/>
                  </a:lnTo>
                  <a:lnTo>
                    <a:pt x="2842" y="3851"/>
                  </a:lnTo>
                  <a:lnTo>
                    <a:pt x="2842" y="1640"/>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1"/>
            <p:cNvSpPr/>
            <p:nvPr/>
          </p:nvSpPr>
          <p:spPr>
            <a:xfrm>
              <a:off x="3293550" y="1461300"/>
              <a:ext cx="71050" cy="96300"/>
            </a:xfrm>
            <a:custGeom>
              <a:avLst/>
              <a:gdLst/>
              <a:ahLst/>
              <a:cxnLst/>
              <a:rect l="l" t="t" r="r" b="b"/>
              <a:pathLst>
                <a:path w="2842" h="3852" extrusionOk="0">
                  <a:moveTo>
                    <a:pt x="1" y="0"/>
                  </a:moveTo>
                  <a:lnTo>
                    <a:pt x="2842" y="3851"/>
                  </a:lnTo>
                  <a:lnTo>
                    <a:pt x="2842" y="1640"/>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1"/>
            <p:cNvSpPr/>
            <p:nvPr/>
          </p:nvSpPr>
          <p:spPr>
            <a:xfrm>
              <a:off x="3327200" y="1476950"/>
              <a:ext cx="3750" cy="64950"/>
            </a:xfrm>
            <a:custGeom>
              <a:avLst/>
              <a:gdLst/>
              <a:ahLst/>
              <a:cxnLst/>
              <a:rect l="l" t="t" r="r" b="b"/>
              <a:pathLst>
                <a:path w="150" h="2598" extrusionOk="0">
                  <a:moveTo>
                    <a:pt x="1" y="1"/>
                  </a:moveTo>
                  <a:lnTo>
                    <a:pt x="1" y="2512"/>
                  </a:lnTo>
                  <a:lnTo>
                    <a:pt x="150" y="2598"/>
                  </a:lnTo>
                  <a:lnTo>
                    <a:pt x="150" y="88"/>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1"/>
            <p:cNvSpPr/>
            <p:nvPr/>
          </p:nvSpPr>
          <p:spPr>
            <a:xfrm>
              <a:off x="3368350" y="1498550"/>
              <a:ext cx="3750" cy="64950"/>
            </a:xfrm>
            <a:custGeom>
              <a:avLst/>
              <a:gdLst/>
              <a:ahLst/>
              <a:cxnLst/>
              <a:rect l="l" t="t" r="r" b="b"/>
              <a:pathLst>
                <a:path w="150" h="2598" extrusionOk="0">
                  <a:moveTo>
                    <a:pt x="150" y="1"/>
                  </a:moveTo>
                  <a:lnTo>
                    <a:pt x="0" y="88"/>
                  </a:lnTo>
                  <a:lnTo>
                    <a:pt x="0" y="2598"/>
                  </a:lnTo>
                  <a:lnTo>
                    <a:pt x="150" y="2511"/>
                  </a:lnTo>
                  <a:lnTo>
                    <a:pt x="15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1"/>
            <p:cNvSpPr/>
            <p:nvPr/>
          </p:nvSpPr>
          <p:spPr>
            <a:xfrm>
              <a:off x="3289800" y="1453200"/>
              <a:ext cx="82300" cy="47550"/>
            </a:xfrm>
            <a:custGeom>
              <a:avLst/>
              <a:gdLst/>
              <a:ahLst/>
              <a:cxnLst/>
              <a:rect l="l" t="t" r="r" b="b"/>
              <a:pathLst>
                <a:path w="3292" h="1902" extrusionOk="0">
                  <a:moveTo>
                    <a:pt x="151" y="1"/>
                  </a:moveTo>
                  <a:lnTo>
                    <a:pt x="0" y="88"/>
                  </a:lnTo>
                  <a:lnTo>
                    <a:pt x="3142" y="1902"/>
                  </a:lnTo>
                  <a:lnTo>
                    <a:pt x="3292" y="1815"/>
                  </a:lnTo>
                  <a:lnTo>
                    <a:pt x="15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1"/>
            <p:cNvSpPr/>
            <p:nvPr/>
          </p:nvSpPr>
          <p:spPr>
            <a:xfrm>
              <a:off x="3154725" y="1458900"/>
              <a:ext cx="90325" cy="124300"/>
            </a:xfrm>
            <a:custGeom>
              <a:avLst/>
              <a:gdLst/>
              <a:ahLst/>
              <a:cxnLst/>
              <a:rect l="l" t="t" r="r" b="b"/>
              <a:pathLst>
                <a:path w="3613" h="4972" extrusionOk="0">
                  <a:moveTo>
                    <a:pt x="3612" y="0"/>
                  </a:moveTo>
                  <a:lnTo>
                    <a:pt x="0" y="2086"/>
                  </a:lnTo>
                  <a:lnTo>
                    <a:pt x="0" y="4971"/>
                  </a:lnTo>
                  <a:lnTo>
                    <a:pt x="3612" y="2887"/>
                  </a:lnTo>
                  <a:lnTo>
                    <a:pt x="361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1"/>
            <p:cNvSpPr/>
            <p:nvPr/>
          </p:nvSpPr>
          <p:spPr>
            <a:xfrm>
              <a:off x="3159025" y="1465725"/>
              <a:ext cx="81700" cy="110700"/>
            </a:xfrm>
            <a:custGeom>
              <a:avLst/>
              <a:gdLst/>
              <a:ahLst/>
              <a:cxnLst/>
              <a:rect l="l" t="t" r="r" b="b"/>
              <a:pathLst>
                <a:path w="3268" h="4428" extrusionOk="0">
                  <a:moveTo>
                    <a:pt x="3268" y="0"/>
                  </a:moveTo>
                  <a:lnTo>
                    <a:pt x="1" y="1885"/>
                  </a:lnTo>
                  <a:lnTo>
                    <a:pt x="1" y="4427"/>
                  </a:lnTo>
                  <a:lnTo>
                    <a:pt x="3268" y="2541"/>
                  </a:lnTo>
                  <a:lnTo>
                    <a:pt x="32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1"/>
            <p:cNvSpPr/>
            <p:nvPr/>
          </p:nvSpPr>
          <p:spPr>
            <a:xfrm>
              <a:off x="3159025" y="1465725"/>
              <a:ext cx="81700" cy="110700"/>
            </a:xfrm>
            <a:custGeom>
              <a:avLst/>
              <a:gdLst/>
              <a:ahLst/>
              <a:cxnLst/>
              <a:rect l="l" t="t" r="r" b="b"/>
              <a:pathLst>
                <a:path w="3268" h="4428" extrusionOk="0">
                  <a:moveTo>
                    <a:pt x="3268" y="0"/>
                  </a:moveTo>
                  <a:lnTo>
                    <a:pt x="1" y="4427"/>
                  </a:lnTo>
                  <a:lnTo>
                    <a:pt x="3268" y="2541"/>
                  </a:lnTo>
                  <a:lnTo>
                    <a:pt x="3268"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1"/>
            <p:cNvSpPr/>
            <p:nvPr/>
          </p:nvSpPr>
          <p:spPr>
            <a:xfrm>
              <a:off x="3197700" y="1483725"/>
              <a:ext cx="4350" cy="74675"/>
            </a:xfrm>
            <a:custGeom>
              <a:avLst/>
              <a:gdLst/>
              <a:ahLst/>
              <a:cxnLst/>
              <a:rect l="l" t="t" r="r" b="b"/>
              <a:pathLst>
                <a:path w="174" h="2987" extrusionOk="0">
                  <a:moveTo>
                    <a:pt x="174" y="1"/>
                  </a:moveTo>
                  <a:lnTo>
                    <a:pt x="1" y="101"/>
                  </a:lnTo>
                  <a:lnTo>
                    <a:pt x="1" y="2986"/>
                  </a:lnTo>
                  <a:lnTo>
                    <a:pt x="174" y="2886"/>
                  </a:lnTo>
                  <a:lnTo>
                    <a:pt x="17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1"/>
            <p:cNvSpPr/>
            <p:nvPr/>
          </p:nvSpPr>
          <p:spPr>
            <a:xfrm>
              <a:off x="3150400" y="1508525"/>
              <a:ext cx="4350" cy="74675"/>
            </a:xfrm>
            <a:custGeom>
              <a:avLst/>
              <a:gdLst/>
              <a:ahLst/>
              <a:cxnLst/>
              <a:rect l="l" t="t" r="r" b="b"/>
              <a:pathLst>
                <a:path w="174" h="2987" extrusionOk="0">
                  <a:moveTo>
                    <a:pt x="1" y="1"/>
                  </a:moveTo>
                  <a:lnTo>
                    <a:pt x="1" y="2888"/>
                  </a:lnTo>
                  <a:lnTo>
                    <a:pt x="173" y="2986"/>
                  </a:lnTo>
                  <a:lnTo>
                    <a:pt x="173" y="101"/>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1"/>
            <p:cNvSpPr/>
            <p:nvPr/>
          </p:nvSpPr>
          <p:spPr>
            <a:xfrm>
              <a:off x="3150450" y="1456425"/>
              <a:ext cx="94600" cy="54625"/>
            </a:xfrm>
            <a:custGeom>
              <a:avLst/>
              <a:gdLst/>
              <a:ahLst/>
              <a:cxnLst/>
              <a:rect l="l" t="t" r="r" b="b"/>
              <a:pathLst>
                <a:path w="3784" h="2185" extrusionOk="0">
                  <a:moveTo>
                    <a:pt x="3611" y="1"/>
                  </a:moveTo>
                  <a:lnTo>
                    <a:pt x="0" y="2086"/>
                  </a:lnTo>
                  <a:lnTo>
                    <a:pt x="173" y="2185"/>
                  </a:lnTo>
                  <a:lnTo>
                    <a:pt x="3783" y="99"/>
                  </a:lnTo>
                  <a:lnTo>
                    <a:pt x="361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1"/>
            <p:cNvSpPr/>
            <p:nvPr/>
          </p:nvSpPr>
          <p:spPr>
            <a:xfrm>
              <a:off x="3458500" y="1775300"/>
              <a:ext cx="100550" cy="66950"/>
            </a:xfrm>
            <a:custGeom>
              <a:avLst/>
              <a:gdLst/>
              <a:ahLst/>
              <a:cxnLst/>
              <a:rect l="l" t="t" r="r" b="b"/>
              <a:pathLst>
                <a:path w="4022" h="2678" extrusionOk="0">
                  <a:moveTo>
                    <a:pt x="4022" y="1"/>
                  </a:moveTo>
                  <a:lnTo>
                    <a:pt x="1" y="2321"/>
                  </a:lnTo>
                  <a:lnTo>
                    <a:pt x="1" y="2677"/>
                  </a:lnTo>
                  <a:lnTo>
                    <a:pt x="4022" y="357"/>
                  </a:lnTo>
                  <a:lnTo>
                    <a:pt x="402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1"/>
            <p:cNvSpPr/>
            <p:nvPr/>
          </p:nvSpPr>
          <p:spPr>
            <a:xfrm>
              <a:off x="3416350" y="1755025"/>
              <a:ext cx="112300" cy="61550"/>
            </a:xfrm>
            <a:custGeom>
              <a:avLst/>
              <a:gdLst/>
              <a:ahLst/>
              <a:cxnLst/>
              <a:rect l="l" t="t" r="r" b="b"/>
              <a:pathLst>
                <a:path w="4492" h="2462" extrusionOk="0">
                  <a:moveTo>
                    <a:pt x="3169" y="1"/>
                  </a:moveTo>
                  <a:cubicBezTo>
                    <a:pt x="3117" y="1"/>
                    <a:pt x="3063" y="13"/>
                    <a:pt x="3021" y="37"/>
                  </a:cubicBezTo>
                  <a:lnTo>
                    <a:pt x="86" y="1629"/>
                  </a:lnTo>
                  <a:cubicBezTo>
                    <a:pt x="9" y="1673"/>
                    <a:pt x="0" y="1741"/>
                    <a:pt x="69" y="1780"/>
                  </a:cubicBezTo>
                  <a:lnTo>
                    <a:pt x="1211" y="2436"/>
                  </a:lnTo>
                  <a:cubicBezTo>
                    <a:pt x="1241" y="2453"/>
                    <a:pt x="1281" y="2462"/>
                    <a:pt x="1323" y="2462"/>
                  </a:cubicBezTo>
                  <a:cubicBezTo>
                    <a:pt x="1375" y="2462"/>
                    <a:pt x="1430" y="2449"/>
                    <a:pt x="1472" y="2424"/>
                  </a:cubicBezTo>
                  <a:lnTo>
                    <a:pt x="4407" y="833"/>
                  </a:lnTo>
                  <a:cubicBezTo>
                    <a:pt x="4483" y="790"/>
                    <a:pt x="4491" y="722"/>
                    <a:pt x="4425" y="683"/>
                  </a:cubicBezTo>
                  <a:lnTo>
                    <a:pt x="3282" y="27"/>
                  </a:lnTo>
                  <a:cubicBezTo>
                    <a:pt x="3252" y="9"/>
                    <a:pt x="3211" y="1"/>
                    <a:pt x="3169"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1"/>
            <p:cNvSpPr/>
            <p:nvPr/>
          </p:nvSpPr>
          <p:spPr>
            <a:xfrm>
              <a:off x="3168925" y="1576325"/>
              <a:ext cx="120750" cy="68500"/>
            </a:xfrm>
            <a:custGeom>
              <a:avLst/>
              <a:gdLst/>
              <a:ahLst/>
              <a:cxnLst/>
              <a:rect l="l" t="t" r="r" b="b"/>
              <a:pathLst>
                <a:path w="4830" h="2740" extrusionOk="0">
                  <a:moveTo>
                    <a:pt x="3348" y="0"/>
                  </a:moveTo>
                  <a:cubicBezTo>
                    <a:pt x="3290" y="0"/>
                    <a:pt x="3234" y="12"/>
                    <a:pt x="3192" y="36"/>
                  </a:cubicBezTo>
                  <a:lnTo>
                    <a:pt x="92" y="1819"/>
                  </a:lnTo>
                  <a:cubicBezTo>
                    <a:pt x="1" y="1871"/>
                    <a:pt x="12" y="1965"/>
                    <a:pt x="118" y="2026"/>
                  </a:cubicBezTo>
                  <a:lnTo>
                    <a:pt x="1278" y="2689"/>
                  </a:lnTo>
                  <a:cubicBezTo>
                    <a:pt x="1336" y="2722"/>
                    <a:pt x="1411" y="2739"/>
                    <a:pt x="1481" y="2739"/>
                  </a:cubicBezTo>
                  <a:cubicBezTo>
                    <a:pt x="1540" y="2739"/>
                    <a:pt x="1596" y="2727"/>
                    <a:pt x="1638" y="2703"/>
                  </a:cubicBezTo>
                  <a:lnTo>
                    <a:pt x="4738" y="922"/>
                  </a:lnTo>
                  <a:cubicBezTo>
                    <a:pt x="4829" y="869"/>
                    <a:pt x="4818" y="776"/>
                    <a:pt x="4712" y="715"/>
                  </a:cubicBezTo>
                  <a:lnTo>
                    <a:pt x="3552" y="51"/>
                  </a:lnTo>
                  <a:cubicBezTo>
                    <a:pt x="3493" y="18"/>
                    <a:pt x="3419" y="0"/>
                    <a:pt x="334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1"/>
            <p:cNvSpPr/>
            <p:nvPr/>
          </p:nvSpPr>
          <p:spPr>
            <a:xfrm>
              <a:off x="3249525" y="1542050"/>
              <a:ext cx="31625" cy="27300"/>
            </a:xfrm>
            <a:custGeom>
              <a:avLst/>
              <a:gdLst/>
              <a:ahLst/>
              <a:cxnLst/>
              <a:rect l="l" t="t" r="r" b="b"/>
              <a:pathLst>
                <a:path w="1265" h="1092" extrusionOk="0">
                  <a:moveTo>
                    <a:pt x="283" y="1"/>
                  </a:moveTo>
                  <a:cubicBezTo>
                    <a:pt x="276" y="1"/>
                    <a:pt x="271" y="2"/>
                    <a:pt x="267" y="4"/>
                  </a:cubicBezTo>
                  <a:lnTo>
                    <a:pt x="141" y="69"/>
                  </a:lnTo>
                  <a:cubicBezTo>
                    <a:pt x="62" y="114"/>
                    <a:pt x="0" y="194"/>
                    <a:pt x="0" y="298"/>
                  </a:cubicBezTo>
                  <a:lnTo>
                    <a:pt x="0" y="558"/>
                  </a:lnTo>
                  <a:cubicBezTo>
                    <a:pt x="2" y="656"/>
                    <a:pt x="743" y="1091"/>
                    <a:pt x="877" y="1091"/>
                  </a:cubicBezTo>
                  <a:cubicBezTo>
                    <a:pt x="883" y="1091"/>
                    <a:pt x="888" y="1090"/>
                    <a:pt x="892" y="1088"/>
                  </a:cubicBezTo>
                  <a:lnTo>
                    <a:pt x="1020" y="1023"/>
                  </a:lnTo>
                  <a:cubicBezTo>
                    <a:pt x="1096" y="978"/>
                    <a:pt x="1160" y="858"/>
                    <a:pt x="1160" y="755"/>
                  </a:cubicBezTo>
                  <a:lnTo>
                    <a:pt x="1265" y="604"/>
                  </a:lnTo>
                  <a:cubicBezTo>
                    <a:pt x="1265" y="434"/>
                    <a:pt x="427" y="1"/>
                    <a:pt x="28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1"/>
            <p:cNvSpPr/>
            <p:nvPr/>
          </p:nvSpPr>
          <p:spPr>
            <a:xfrm>
              <a:off x="3249600" y="1547900"/>
              <a:ext cx="25325" cy="25650"/>
            </a:xfrm>
            <a:custGeom>
              <a:avLst/>
              <a:gdLst/>
              <a:ahLst/>
              <a:cxnLst/>
              <a:rect l="l" t="t" r="r" b="b"/>
              <a:pathLst>
                <a:path w="1013" h="1026" extrusionOk="0">
                  <a:moveTo>
                    <a:pt x="37" y="1"/>
                  </a:moveTo>
                  <a:cubicBezTo>
                    <a:pt x="15" y="1"/>
                    <a:pt x="0" y="20"/>
                    <a:pt x="0" y="54"/>
                  </a:cubicBezTo>
                  <a:lnTo>
                    <a:pt x="0" y="459"/>
                  </a:lnTo>
                  <a:cubicBezTo>
                    <a:pt x="0" y="505"/>
                    <a:pt x="22" y="548"/>
                    <a:pt x="61" y="576"/>
                  </a:cubicBezTo>
                  <a:lnTo>
                    <a:pt x="827" y="1011"/>
                  </a:lnTo>
                  <a:cubicBezTo>
                    <a:pt x="846" y="1021"/>
                    <a:pt x="870" y="1025"/>
                    <a:pt x="895" y="1025"/>
                  </a:cubicBezTo>
                  <a:cubicBezTo>
                    <a:pt x="939" y="1025"/>
                    <a:pt x="984" y="1012"/>
                    <a:pt x="1012" y="992"/>
                  </a:cubicBezTo>
                  <a:lnTo>
                    <a:pt x="887" y="560"/>
                  </a:lnTo>
                  <a:cubicBezTo>
                    <a:pt x="887" y="514"/>
                    <a:pt x="864" y="470"/>
                    <a:pt x="827" y="443"/>
                  </a:cubicBezTo>
                  <a:lnTo>
                    <a:pt x="61" y="8"/>
                  </a:lnTo>
                  <a:cubicBezTo>
                    <a:pt x="52" y="3"/>
                    <a:pt x="44" y="1"/>
                    <a:pt x="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1"/>
            <p:cNvSpPr/>
            <p:nvPr/>
          </p:nvSpPr>
          <p:spPr>
            <a:xfrm>
              <a:off x="3271025" y="1555025"/>
              <a:ext cx="10200" cy="18325"/>
            </a:xfrm>
            <a:custGeom>
              <a:avLst/>
              <a:gdLst/>
              <a:ahLst/>
              <a:cxnLst/>
              <a:rect l="l" t="t" r="r" b="b"/>
              <a:pathLst>
                <a:path w="408" h="733" extrusionOk="0">
                  <a:moveTo>
                    <a:pt x="324" y="0"/>
                  </a:moveTo>
                  <a:cubicBezTo>
                    <a:pt x="307" y="0"/>
                    <a:pt x="288" y="5"/>
                    <a:pt x="268" y="17"/>
                  </a:cubicBezTo>
                  <a:lnTo>
                    <a:pt x="141" y="82"/>
                  </a:lnTo>
                  <a:cubicBezTo>
                    <a:pt x="64" y="127"/>
                    <a:pt x="0" y="247"/>
                    <a:pt x="0" y="350"/>
                  </a:cubicBezTo>
                  <a:lnTo>
                    <a:pt x="0" y="610"/>
                  </a:lnTo>
                  <a:cubicBezTo>
                    <a:pt x="1" y="687"/>
                    <a:pt x="36" y="733"/>
                    <a:pt x="85" y="733"/>
                  </a:cubicBezTo>
                  <a:cubicBezTo>
                    <a:pt x="102" y="733"/>
                    <a:pt x="121" y="727"/>
                    <a:pt x="141" y="716"/>
                  </a:cubicBezTo>
                  <a:lnTo>
                    <a:pt x="268" y="649"/>
                  </a:lnTo>
                  <a:cubicBezTo>
                    <a:pt x="345" y="606"/>
                    <a:pt x="408" y="485"/>
                    <a:pt x="408" y="382"/>
                  </a:cubicBezTo>
                  <a:lnTo>
                    <a:pt x="408" y="123"/>
                  </a:lnTo>
                  <a:cubicBezTo>
                    <a:pt x="408" y="46"/>
                    <a:pt x="373" y="0"/>
                    <a:pt x="32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1"/>
            <p:cNvSpPr/>
            <p:nvPr/>
          </p:nvSpPr>
          <p:spPr>
            <a:xfrm>
              <a:off x="3179325" y="1562775"/>
              <a:ext cx="100075" cy="75275"/>
            </a:xfrm>
            <a:custGeom>
              <a:avLst/>
              <a:gdLst/>
              <a:ahLst/>
              <a:cxnLst/>
              <a:rect l="l" t="t" r="r" b="b"/>
              <a:pathLst>
                <a:path w="4003" h="3011" extrusionOk="0">
                  <a:moveTo>
                    <a:pt x="2780" y="0"/>
                  </a:moveTo>
                  <a:cubicBezTo>
                    <a:pt x="2731" y="0"/>
                    <a:pt x="2685" y="10"/>
                    <a:pt x="2650" y="30"/>
                  </a:cubicBezTo>
                  <a:lnTo>
                    <a:pt x="54" y="1522"/>
                  </a:lnTo>
                  <a:cubicBezTo>
                    <a:pt x="17" y="1544"/>
                    <a:pt x="1" y="1573"/>
                    <a:pt x="4" y="1605"/>
                  </a:cubicBezTo>
                  <a:lnTo>
                    <a:pt x="4" y="1850"/>
                  </a:lnTo>
                  <a:lnTo>
                    <a:pt x="5" y="2308"/>
                  </a:lnTo>
                  <a:cubicBezTo>
                    <a:pt x="1" y="2345"/>
                    <a:pt x="25" y="2382"/>
                    <a:pt x="78" y="2413"/>
                  </a:cubicBezTo>
                  <a:lnTo>
                    <a:pt x="1048" y="2968"/>
                  </a:lnTo>
                  <a:cubicBezTo>
                    <a:pt x="1097" y="2996"/>
                    <a:pt x="1159" y="3010"/>
                    <a:pt x="1218" y="3010"/>
                  </a:cubicBezTo>
                  <a:cubicBezTo>
                    <a:pt x="1267" y="3010"/>
                    <a:pt x="1314" y="3000"/>
                    <a:pt x="1349" y="2980"/>
                  </a:cubicBezTo>
                  <a:lnTo>
                    <a:pt x="3944" y="1488"/>
                  </a:lnTo>
                  <a:cubicBezTo>
                    <a:pt x="3967" y="1476"/>
                    <a:pt x="3986" y="1454"/>
                    <a:pt x="3993" y="1428"/>
                  </a:cubicBezTo>
                  <a:cubicBezTo>
                    <a:pt x="3996" y="1418"/>
                    <a:pt x="3996" y="1408"/>
                    <a:pt x="3993" y="1398"/>
                  </a:cubicBezTo>
                  <a:lnTo>
                    <a:pt x="3993" y="712"/>
                  </a:lnTo>
                  <a:cubicBezTo>
                    <a:pt x="4003" y="674"/>
                    <a:pt x="3978" y="631"/>
                    <a:pt x="3922" y="599"/>
                  </a:cubicBezTo>
                  <a:lnTo>
                    <a:pt x="2950" y="43"/>
                  </a:lnTo>
                  <a:cubicBezTo>
                    <a:pt x="2902" y="15"/>
                    <a:pt x="2839" y="0"/>
                    <a:pt x="278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1"/>
            <p:cNvSpPr/>
            <p:nvPr/>
          </p:nvSpPr>
          <p:spPr>
            <a:xfrm>
              <a:off x="3178800" y="1562800"/>
              <a:ext cx="101050" cy="57350"/>
            </a:xfrm>
            <a:custGeom>
              <a:avLst/>
              <a:gdLst/>
              <a:ahLst/>
              <a:cxnLst/>
              <a:rect l="l" t="t" r="r" b="b"/>
              <a:pathLst>
                <a:path w="4042" h="2294" extrusionOk="0">
                  <a:moveTo>
                    <a:pt x="2802" y="0"/>
                  </a:moveTo>
                  <a:cubicBezTo>
                    <a:pt x="2753" y="0"/>
                    <a:pt x="2707" y="10"/>
                    <a:pt x="2673" y="29"/>
                  </a:cubicBezTo>
                  <a:lnTo>
                    <a:pt x="77" y="1521"/>
                  </a:lnTo>
                  <a:cubicBezTo>
                    <a:pt x="0" y="1566"/>
                    <a:pt x="9" y="1645"/>
                    <a:pt x="99" y="1695"/>
                  </a:cubicBezTo>
                  <a:lnTo>
                    <a:pt x="1069" y="2251"/>
                  </a:lnTo>
                  <a:cubicBezTo>
                    <a:pt x="1117" y="2279"/>
                    <a:pt x="1180" y="2293"/>
                    <a:pt x="1240" y="2293"/>
                  </a:cubicBezTo>
                  <a:cubicBezTo>
                    <a:pt x="1288" y="2293"/>
                    <a:pt x="1335" y="2283"/>
                    <a:pt x="1370" y="2264"/>
                  </a:cubicBezTo>
                  <a:lnTo>
                    <a:pt x="3965" y="770"/>
                  </a:lnTo>
                  <a:cubicBezTo>
                    <a:pt x="4041" y="727"/>
                    <a:pt x="4033" y="648"/>
                    <a:pt x="3943" y="598"/>
                  </a:cubicBezTo>
                  <a:lnTo>
                    <a:pt x="2973" y="42"/>
                  </a:lnTo>
                  <a:cubicBezTo>
                    <a:pt x="2923" y="14"/>
                    <a:pt x="2861" y="0"/>
                    <a:pt x="2802"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1"/>
            <p:cNvSpPr/>
            <p:nvPr/>
          </p:nvSpPr>
          <p:spPr>
            <a:xfrm>
              <a:off x="3179325" y="1554450"/>
              <a:ext cx="100075" cy="63825"/>
            </a:xfrm>
            <a:custGeom>
              <a:avLst/>
              <a:gdLst/>
              <a:ahLst/>
              <a:cxnLst/>
              <a:rect l="l" t="t" r="r" b="b"/>
              <a:pathLst>
                <a:path w="4003" h="2553" extrusionOk="0">
                  <a:moveTo>
                    <a:pt x="2781" y="1"/>
                  </a:moveTo>
                  <a:cubicBezTo>
                    <a:pt x="2732" y="1"/>
                    <a:pt x="2685" y="11"/>
                    <a:pt x="2650" y="31"/>
                  </a:cubicBezTo>
                  <a:lnTo>
                    <a:pt x="54" y="1523"/>
                  </a:lnTo>
                  <a:cubicBezTo>
                    <a:pt x="17" y="1545"/>
                    <a:pt x="1" y="1574"/>
                    <a:pt x="4" y="1605"/>
                  </a:cubicBezTo>
                  <a:lnTo>
                    <a:pt x="4" y="1851"/>
                  </a:lnTo>
                  <a:lnTo>
                    <a:pt x="5" y="1850"/>
                  </a:lnTo>
                  <a:lnTo>
                    <a:pt x="5" y="1850"/>
                  </a:lnTo>
                  <a:cubicBezTo>
                    <a:pt x="1" y="1886"/>
                    <a:pt x="25" y="1925"/>
                    <a:pt x="78" y="1955"/>
                  </a:cubicBezTo>
                  <a:lnTo>
                    <a:pt x="1048" y="2509"/>
                  </a:lnTo>
                  <a:cubicBezTo>
                    <a:pt x="1097" y="2538"/>
                    <a:pt x="1159" y="2553"/>
                    <a:pt x="1219" y="2553"/>
                  </a:cubicBezTo>
                  <a:cubicBezTo>
                    <a:pt x="1267" y="2553"/>
                    <a:pt x="1314" y="2543"/>
                    <a:pt x="1349" y="2522"/>
                  </a:cubicBezTo>
                  <a:lnTo>
                    <a:pt x="3944" y="1030"/>
                  </a:lnTo>
                  <a:cubicBezTo>
                    <a:pt x="3967" y="1019"/>
                    <a:pt x="3986" y="997"/>
                    <a:pt x="3993" y="971"/>
                  </a:cubicBezTo>
                  <a:cubicBezTo>
                    <a:pt x="3996" y="961"/>
                    <a:pt x="3996" y="951"/>
                    <a:pt x="3993" y="940"/>
                  </a:cubicBezTo>
                  <a:lnTo>
                    <a:pt x="3993" y="713"/>
                  </a:lnTo>
                  <a:cubicBezTo>
                    <a:pt x="4003" y="674"/>
                    <a:pt x="3978" y="632"/>
                    <a:pt x="3922" y="598"/>
                  </a:cubicBezTo>
                  <a:lnTo>
                    <a:pt x="2950" y="43"/>
                  </a:lnTo>
                  <a:cubicBezTo>
                    <a:pt x="2902" y="15"/>
                    <a:pt x="2840" y="1"/>
                    <a:pt x="278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1"/>
            <p:cNvSpPr/>
            <p:nvPr/>
          </p:nvSpPr>
          <p:spPr>
            <a:xfrm>
              <a:off x="3178800" y="1554450"/>
              <a:ext cx="101050" cy="57375"/>
            </a:xfrm>
            <a:custGeom>
              <a:avLst/>
              <a:gdLst/>
              <a:ahLst/>
              <a:cxnLst/>
              <a:rect l="l" t="t" r="r" b="b"/>
              <a:pathLst>
                <a:path w="4042" h="2295" extrusionOk="0">
                  <a:moveTo>
                    <a:pt x="2803" y="1"/>
                  </a:moveTo>
                  <a:cubicBezTo>
                    <a:pt x="2754" y="1"/>
                    <a:pt x="2707" y="11"/>
                    <a:pt x="2673" y="31"/>
                  </a:cubicBezTo>
                  <a:lnTo>
                    <a:pt x="77" y="1523"/>
                  </a:lnTo>
                  <a:cubicBezTo>
                    <a:pt x="0" y="1567"/>
                    <a:pt x="9" y="1645"/>
                    <a:pt x="99" y="1696"/>
                  </a:cubicBezTo>
                  <a:lnTo>
                    <a:pt x="1069" y="2251"/>
                  </a:lnTo>
                  <a:cubicBezTo>
                    <a:pt x="1117" y="2280"/>
                    <a:pt x="1180" y="2295"/>
                    <a:pt x="1239" y="2295"/>
                  </a:cubicBezTo>
                  <a:cubicBezTo>
                    <a:pt x="1288" y="2295"/>
                    <a:pt x="1335" y="2285"/>
                    <a:pt x="1370" y="2264"/>
                  </a:cubicBezTo>
                  <a:lnTo>
                    <a:pt x="3965" y="772"/>
                  </a:lnTo>
                  <a:cubicBezTo>
                    <a:pt x="4041" y="727"/>
                    <a:pt x="4033" y="650"/>
                    <a:pt x="3943" y="598"/>
                  </a:cubicBezTo>
                  <a:lnTo>
                    <a:pt x="2973" y="43"/>
                  </a:lnTo>
                  <a:cubicBezTo>
                    <a:pt x="2924" y="15"/>
                    <a:pt x="2862" y="1"/>
                    <a:pt x="280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1"/>
            <p:cNvSpPr/>
            <p:nvPr/>
          </p:nvSpPr>
          <p:spPr>
            <a:xfrm>
              <a:off x="3229900" y="1524500"/>
              <a:ext cx="28750" cy="40975"/>
            </a:xfrm>
            <a:custGeom>
              <a:avLst/>
              <a:gdLst/>
              <a:ahLst/>
              <a:cxnLst/>
              <a:rect l="l" t="t" r="r" b="b"/>
              <a:pathLst>
                <a:path w="1150" h="1639" extrusionOk="0">
                  <a:moveTo>
                    <a:pt x="784" y="1"/>
                  </a:moveTo>
                  <a:cubicBezTo>
                    <a:pt x="766" y="1"/>
                    <a:pt x="752" y="4"/>
                    <a:pt x="742" y="10"/>
                  </a:cubicBezTo>
                  <a:lnTo>
                    <a:pt x="140" y="352"/>
                  </a:lnTo>
                  <a:cubicBezTo>
                    <a:pt x="56" y="397"/>
                    <a:pt x="2" y="484"/>
                    <a:pt x="1" y="580"/>
                  </a:cubicBezTo>
                  <a:lnTo>
                    <a:pt x="1" y="1431"/>
                  </a:lnTo>
                  <a:cubicBezTo>
                    <a:pt x="1" y="1519"/>
                    <a:pt x="172" y="1639"/>
                    <a:pt x="267" y="1639"/>
                  </a:cubicBezTo>
                  <a:cubicBezTo>
                    <a:pt x="280" y="1639"/>
                    <a:pt x="293" y="1636"/>
                    <a:pt x="302" y="1631"/>
                  </a:cubicBezTo>
                  <a:lnTo>
                    <a:pt x="904" y="1289"/>
                  </a:lnTo>
                  <a:cubicBezTo>
                    <a:pt x="981" y="1244"/>
                    <a:pt x="1043" y="1125"/>
                    <a:pt x="1043" y="1020"/>
                  </a:cubicBezTo>
                  <a:lnTo>
                    <a:pt x="1149" y="278"/>
                  </a:lnTo>
                  <a:cubicBezTo>
                    <a:pt x="1149" y="123"/>
                    <a:pt x="900" y="1"/>
                    <a:pt x="78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1"/>
            <p:cNvSpPr/>
            <p:nvPr/>
          </p:nvSpPr>
          <p:spPr>
            <a:xfrm>
              <a:off x="3229900" y="1537400"/>
              <a:ext cx="10625" cy="32125"/>
            </a:xfrm>
            <a:custGeom>
              <a:avLst/>
              <a:gdLst/>
              <a:ahLst/>
              <a:cxnLst/>
              <a:rect l="l" t="t" r="r" b="b"/>
              <a:pathLst>
                <a:path w="425" h="1285" extrusionOk="0">
                  <a:moveTo>
                    <a:pt x="37" y="1"/>
                  </a:moveTo>
                  <a:cubicBezTo>
                    <a:pt x="15" y="1"/>
                    <a:pt x="1" y="21"/>
                    <a:pt x="1" y="55"/>
                  </a:cubicBezTo>
                  <a:lnTo>
                    <a:pt x="1" y="1050"/>
                  </a:lnTo>
                  <a:cubicBezTo>
                    <a:pt x="1" y="1096"/>
                    <a:pt x="24" y="1140"/>
                    <a:pt x="62" y="1166"/>
                  </a:cubicBezTo>
                  <a:lnTo>
                    <a:pt x="240" y="1270"/>
                  </a:lnTo>
                  <a:cubicBezTo>
                    <a:pt x="259" y="1280"/>
                    <a:pt x="283" y="1285"/>
                    <a:pt x="307" y="1285"/>
                  </a:cubicBezTo>
                  <a:cubicBezTo>
                    <a:pt x="351" y="1285"/>
                    <a:pt x="397" y="1271"/>
                    <a:pt x="424" y="1251"/>
                  </a:cubicBezTo>
                  <a:lnTo>
                    <a:pt x="301" y="227"/>
                  </a:lnTo>
                  <a:cubicBezTo>
                    <a:pt x="299" y="181"/>
                    <a:pt x="278" y="139"/>
                    <a:pt x="240" y="111"/>
                  </a:cubicBezTo>
                  <a:lnTo>
                    <a:pt x="62" y="8"/>
                  </a:lnTo>
                  <a:cubicBezTo>
                    <a:pt x="53" y="3"/>
                    <a:pt x="44" y="1"/>
                    <a:pt x="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1"/>
            <p:cNvSpPr/>
            <p:nvPr/>
          </p:nvSpPr>
          <p:spPr>
            <a:xfrm>
              <a:off x="3236650" y="1529325"/>
              <a:ext cx="22075" cy="40000"/>
            </a:xfrm>
            <a:custGeom>
              <a:avLst/>
              <a:gdLst/>
              <a:ahLst/>
              <a:cxnLst/>
              <a:rect l="l" t="t" r="r" b="b"/>
              <a:pathLst>
                <a:path w="883" h="1600" extrusionOk="0">
                  <a:moveTo>
                    <a:pt x="798" y="1"/>
                  </a:moveTo>
                  <a:cubicBezTo>
                    <a:pt x="781" y="1"/>
                    <a:pt x="762" y="6"/>
                    <a:pt x="743" y="17"/>
                  </a:cubicBezTo>
                  <a:lnTo>
                    <a:pt x="141" y="359"/>
                  </a:lnTo>
                  <a:cubicBezTo>
                    <a:pt x="64" y="404"/>
                    <a:pt x="0" y="523"/>
                    <a:pt x="0" y="627"/>
                  </a:cubicBezTo>
                  <a:lnTo>
                    <a:pt x="0" y="1477"/>
                  </a:lnTo>
                  <a:cubicBezTo>
                    <a:pt x="0" y="1554"/>
                    <a:pt x="36" y="1600"/>
                    <a:pt x="86" y="1600"/>
                  </a:cubicBezTo>
                  <a:cubicBezTo>
                    <a:pt x="103" y="1600"/>
                    <a:pt x="121" y="1594"/>
                    <a:pt x="141" y="1583"/>
                  </a:cubicBezTo>
                  <a:lnTo>
                    <a:pt x="743" y="1242"/>
                  </a:lnTo>
                  <a:cubicBezTo>
                    <a:pt x="820" y="1197"/>
                    <a:pt x="882" y="1077"/>
                    <a:pt x="882" y="974"/>
                  </a:cubicBezTo>
                  <a:lnTo>
                    <a:pt x="882" y="124"/>
                  </a:lnTo>
                  <a:cubicBezTo>
                    <a:pt x="882" y="46"/>
                    <a:pt x="847" y="1"/>
                    <a:pt x="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1"/>
            <p:cNvSpPr/>
            <p:nvPr/>
          </p:nvSpPr>
          <p:spPr>
            <a:xfrm>
              <a:off x="3204500" y="1539150"/>
              <a:ext cx="28725" cy="41000"/>
            </a:xfrm>
            <a:custGeom>
              <a:avLst/>
              <a:gdLst/>
              <a:ahLst/>
              <a:cxnLst/>
              <a:rect l="l" t="t" r="r" b="b"/>
              <a:pathLst>
                <a:path w="1149" h="1640" extrusionOk="0">
                  <a:moveTo>
                    <a:pt x="783" y="1"/>
                  </a:moveTo>
                  <a:cubicBezTo>
                    <a:pt x="766" y="1"/>
                    <a:pt x="751" y="4"/>
                    <a:pt x="741" y="10"/>
                  </a:cubicBezTo>
                  <a:lnTo>
                    <a:pt x="141" y="350"/>
                  </a:lnTo>
                  <a:cubicBezTo>
                    <a:pt x="63" y="395"/>
                    <a:pt x="0" y="476"/>
                    <a:pt x="0" y="579"/>
                  </a:cubicBezTo>
                  <a:lnTo>
                    <a:pt x="0" y="1429"/>
                  </a:lnTo>
                  <a:cubicBezTo>
                    <a:pt x="0" y="1520"/>
                    <a:pt x="171" y="1639"/>
                    <a:pt x="266" y="1639"/>
                  </a:cubicBezTo>
                  <a:cubicBezTo>
                    <a:pt x="281" y="1639"/>
                    <a:pt x="293" y="1637"/>
                    <a:pt x="303" y="1631"/>
                  </a:cubicBezTo>
                  <a:lnTo>
                    <a:pt x="904" y="1289"/>
                  </a:lnTo>
                  <a:cubicBezTo>
                    <a:pt x="982" y="1245"/>
                    <a:pt x="1044" y="1125"/>
                    <a:pt x="1044" y="1022"/>
                  </a:cubicBezTo>
                  <a:lnTo>
                    <a:pt x="1149" y="278"/>
                  </a:lnTo>
                  <a:cubicBezTo>
                    <a:pt x="1149" y="124"/>
                    <a:pt x="900" y="1"/>
                    <a:pt x="78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1"/>
            <p:cNvSpPr/>
            <p:nvPr/>
          </p:nvSpPr>
          <p:spPr>
            <a:xfrm>
              <a:off x="3204500" y="1552075"/>
              <a:ext cx="10650" cy="32100"/>
            </a:xfrm>
            <a:custGeom>
              <a:avLst/>
              <a:gdLst/>
              <a:ahLst/>
              <a:cxnLst/>
              <a:rect l="l" t="t" r="r" b="b"/>
              <a:pathLst>
                <a:path w="426" h="1284" extrusionOk="0">
                  <a:moveTo>
                    <a:pt x="37" y="0"/>
                  </a:moveTo>
                  <a:cubicBezTo>
                    <a:pt x="16" y="0"/>
                    <a:pt x="0" y="20"/>
                    <a:pt x="0" y="54"/>
                  </a:cubicBezTo>
                  <a:lnTo>
                    <a:pt x="0" y="1048"/>
                  </a:lnTo>
                  <a:cubicBezTo>
                    <a:pt x="0" y="1095"/>
                    <a:pt x="23" y="1138"/>
                    <a:pt x="61" y="1166"/>
                  </a:cubicBezTo>
                  <a:lnTo>
                    <a:pt x="239" y="1269"/>
                  </a:lnTo>
                  <a:cubicBezTo>
                    <a:pt x="259" y="1279"/>
                    <a:pt x="283" y="1284"/>
                    <a:pt x="308" y="1284"/>
                  </a:cubicBezTo>
                  <a:cubicBezTo>
                    <a:pt x="352" y="1284"/>
                    <a:pt x="397" y="1270"/>
                    <a:pt x="425" y="1251"/>
                  </a:cubicBezTo>
                  <a:lnTo>
                    <a:pt x="300" y="228"/>
                  </a:lnTo>
                  <a:cubicBezTo>
                    <a:pt x="300" y="181"/>
                    <a:pt x="277" y="138"/>
                    <a:pt x="239" y="110"/>
                  </a:cubicBezTo>
                  <a:lnTo>
                    <a:pt x="61" y="7"/>
                  </a:lnTo>
                  <a:cubicBezTo>
                    <a:pt x="53" y="3"/>
                    <a:pt x="45" y="0"/>
                    <a:pt x="37"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1"/>
            <p:cNvSpPr/>
            <p:nvPr/>
          </p:nvSpPr>
          <p:spPr>
            <a:xfrm>
              <a:off x="3211275" y="1544000"/>
              <a:ext cx="22050" cy="40000"/>
            </a:xfrm>
            <a:custGeom>
              <a:avLst/>
              <a:gdLst/>
              <a:ahLst/>
              <a:cxnLst/>
              <a:rect l="l" t="t" r="r" b="b"/>
              <a:pathLst>
                <a:path w="882" h="1600" extrusionOk="0">
                  <a:moveTo>
                    <a:pt x="796" y="1"/>
                  </a:moveTo>
                  <a:cubicBezTo>
                    <a:pt x="779" y="1"/>
                    <a:pt x="761" y="6"/>
                    <a:pt x="741" y="17"/>
                  </a:cubicBezTo>
                  <a:lnTo>
                    <a:pt x="141" y="359"/>
                  </a:lnTo>
                  <a:cubicBezTo>
                    <a:pt x="63" y="404"/>
                    <a:pt x="0" y="523"/>
                    <a:pt x="0" y="626"/>
                  </a:cubicBezTo>
                  <a:lnTo>
                    <a:pt x="0" y="1477"/>
                  </a:lnTo>
                  <a:cubicBezTo>
                    <a:pt x="0" y="1554"/>
                    <a:pt x="35" y="1599"/>
                    <a:pt x="85" y="1599"/>
                  </a:cubicBezTo>
                  <a:cubicBezTo>
                    <a:pt x="102" y="1599"/>
                    <a:pt x="121" y="1594"/>
                    <a:pt x="141" y="1583"/>
                  </a:cubicBezTo>
                  <a:lnTo>
                    <a:pt x="741" y="1242"/>
                  </a:lnTo>
                  <a:cubicBezTo>
                    <a:pt x="818" y="1197"/>
                    <a:pt x="882" y="1077"/>
                    <a:pt x="882" y="974"/>
                  </a:cubicBezTo>
                  <a:lnTo>
                    <a:pt x="882" y="123"/>
                  </a:lnTo>
                  <a:cubicBezTo>
                    <a:pt x="882" y="46"/>
                    <a:pt x="846"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1"/>
            <p:cNvSpPr/>
            <p:nvPr/>
          </p:nvSpPr>
          <p:spPr>
            <a:xfrm>
              <a:off x="3179400" y="1554050"/>
              <a:ext cx="28750" cy="41000"/>
            </a:xfrm>
            <a:custGeom>
              <a:avLst/>
              <a:gdLst/>
              <a:ahLst/>
              <a:cxnLst/>
              <a:rect l="l" t="t" r="r" b="b"/>
              <a:pathLst>
                <a:path w="1150" h="1640" extrusionOk="0">
                  <a:moveTo>
                    <a:pt x="783" y="1"/>
                  </a:moveTo>
                  <a:cubicBezTo>
                    <a:pt x="766" y="1"/>
                    <a:pt x="752" y="4"/>
                    <a:pt x="742" y="10"/>
                  </a:cubicBezTo>
                  <a:lnTo>
                    <a:pt x="140" y="352"/>
                  </a:lnTo>
                  <a:cubicBezTo>
                    <a:pt x="56" y="397"/>
                    <a:pt x="2" y="484"/>
                    <a:pt x="1" y="579"/>
                  </a:cubicBezTo>
                  <a:lnTo>
                    <a:pt x="1" y="1431"/>
                  </a:lnTo>
                  <a:cubicBezTo>
                    <a:pt x="1" y="1520"/>
                    <a:pt x="171" y="1639"/>
                    <a:pt x="266" y="1639"/>
                  </a:cubicBezTo>
                  <a:cubicBezTo>
                    <a:pt x="280" y="1639"/>
                    <a:pt x="292" y="1637"/>
                    <a:pt x="302" y="1631"/>
                  </a:cubicBezTo>
                  <a:lnTo>
                    <a:pt x="904" y="1290"/>
                  </a:lnTo>
                  <a:cubicBezTo>
                    <a:pt x="981" y="1245"/>
                    <a:pt x="1043" y="1125"/>
                    <a:pt x="1043" y="1022"/>
                  </a:cubicBezTo>
                  <a:lnTo>
                    <a:pt x="1149" y="278"/>
                  </a:lnTo>
                  <a:cubicBezTo>
                    <a:pt x="1149" y="124"/>
                    <a:pt x="899" y="1"/>
                    <a:pt x="78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1"/>
            <p:cNvSpPr/>
            <p:nvPr/>
          </p:nvSpPr>
          <p:spPr>
            <a:xfrm>
              <a:off x="3179400" y="1566975"/>
              <a:ext cx="10625" cy="32100"/>
            </a:xfrm>
            <a:custGeom>
              <a:avLst/>
              <a:gdLst/>
              <a:ahLst/>
              <a:cxnLst/>
              <a:rect l="l" t="t" r="r" b="b"/>
              <a:pathLst>
                <a:path w="425" h="1284" extrusionOk="0">
                  <a:moveTo>
                    <a:pt x="37" y="0"/>
                  </a:moveTo>
                  <a:cubicBezTo>
                    <a:pt x="15" y="0"/>
                    <a:pt x="1" y="20"/>
                    <a:pt x="1" y="54"/>
                  </a:cubicBezTo>
                  <a:lnTo>
                    <a:pt x="1" y="1048"/>
                  </a:lnTo>
                  <a:cubicBezTo>
                    <a:pt x="1" y="1095"/>
                    <a:pt x="22" y="1138"/>
                    <a:pt x="62" y="1166"/>
                  </a:cubicBezTo>
                  <a:lnTo>
                    <a:pt x="240" y="1269"/>
                  </a:lnTo>
                  <a:cubicBezTo>
                    <a:pt x="259" y="1279"/>
                    <a:pt x="283" y="1284"/>
                    <a:pt x="308" y="1284"/>
                  </a:cubicBezTo>
                  <a:cubicBezTo>
                    <a:pt x="352" y="1284"/>
                    <a:pt x="397" y="1270"/>
                    <a:pt x="424" y="1251"/>
                  </a:cubicBezTo>
                  <a:lnTo>
                    <a:pt x="301" y="228"/>
                  </a:lnTo>
                  <a:cubicBezTo>
                    <a:pt x="299" y="181"/>
                    <a:pt x="278" y="138"/>
                    <a:pt x="240" y="110"/>
                  </a:cubicBezTo>
                  <a:lnTo>
                    <a:pt x="62" y="7"/>
                  </a:lnTo>
                  <a:cubicBezTo>
                    <a:pt x="53" y="3"/>
                    <a:pt x="45" y="0"/>
                    <a:pt x="37"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1"/>
            <p:cNvSpPr/>
            <p:nvPr/>
          </p:nvSpPr>
          <p:spPr>
            <a:xfrm>
              <a:off x="3186150" y="1558900"/>
              <a:ext cx="22075" cy="40025"/>
            </a:xfrm>
            <a:custGeom>
              <a:avLst/>
              <a:gdLst/>
              <a:ahLst/>
              <a:cxnLst/>
              <a:rect l="l" t="t" r="r" b="b"/>
              <a:pathLst>
                <a:path w="883" h="1601" extrusionOk="0">
                  <a:moveTo>
                    <a:pt x="798" y="0"/>
                  </a:moveTo>
                  <a:cubicBezTo>
                    <a:pt x="780" y="0"/>
                    <a:pt x="761" y="6"/>
                    <a:pt x="741" y="17"/>
                  </a:cubicBezTo>
                  <a:lnTo>
                    <a:pt x="141" y="359"/>
                  </a:lnTo>
                  <a:cubicBezTo>
                    <a:pt x="64" y="403"/>
                    <a:pt x="0" y="523"/>
                    <a:pt x="0" y="626"/>
                  </a:cubicBezTo>
                  <a:lnTo>
                    <a:pt x="0" y="1477"/>
                  </a:lnTo>
                  <a:cubicBezTo>
                    <a:pt x="0" y="1554"/>
                    <a:pt x="36" y="1600"/>
                    <a:pt x="86" y="1600"/>
                  </a:cubicBezTo>
                  <a:cubicBezTo>
                    <a:pt x="103" y="1600"/>
                    <a:pt x="121" y="1595"/>
                    <a:pt x="141" y="1583"/>
                  </a:cubicBezTo>
                  <a:lnTo>
                    <a:pt x="741" y="1241"/>
                  </a:lnTo>
                  <a:cubicBezTo>
                    <a:pt x="820" y="1196"/>
                    <a:pt x="882" y="1077"/>
                    <a:pt x="882" y="974"/>
                  </a:cubicBezTo>
                  <a:lnTo>
                    <a:pt x="882" y="123"/>
                  </a:lnTo>
                  <a:cubicBezTo>
                    <a:pt x="882" y="46"/>
                    <a:pt x="847" y="0"/>
                    <a:pt x="7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1"/>
            <p:cNvSpPr/>
            <p:nvPr/>
          </p:nvSpPr>
          <p:spPr>
            <a:xfrm>
              <a:off x="3171675" y="1588450"/>
              <a:ext cx="31650" cy="27300"/>
            </a:xfrm>
            <a:custGeom>
              <a:avLst/>
              <a:gdLst/>
              <a:ahLst/>
              <a:cxnLst/>
              <a:rect l="l" t="t" r="r" b="b"/>
              <a:pathLst>
                <a:path w="1266" h="1092" extrusionOk="0">
                  <a:moveTo>
                    <a:pt x="285" y="1"/>
                  </a:moveTo>
                  <a:cubicBezTo>
                    <a:pt x="278" y="1"/>
                    <a:pt x="273" y="2"/>
                    <a:pt x="269" y="4"/>
                  </a:cubicBezTo>
                  <a:lnTo>
                    <a:pt x="141" y="69"/>
                  </a:lnTo>
                  <a:cubicBezTo>
                    <a:pt x="57" y="114"/>
                    <a:pt x="4" y="202"/>
                    <a:pt x="1" y="298"/>
                  </a:cubicBezTo>
                  <a:lnTo>
                    <a:pt x="1" y="558"/>
                  </a:lnTo>
                  <a:cubicBezTo>
                    <a:pt x="2" y="656"/>
                    <a:pt x="744" y="1091"/>
                    <a:pt x="879" y="1091"/>
                  </a:cubicBezTo>
                  <a:cubicBezTo>
                    <a:pt x="886" y="1091"/>
                    <a:pt x="891" y="1091"/>
                    <a:pt x="894" y="1088"/>
                  </a:cubicBezTo>
                  <a:lnTo>
                    <a:pt x="1020" y="1023"/>
                  </a:lnTo>
                  <a:cubicBezTo>
                    <a:pt x="1097" y="978"/>
                    <a:pt x="1161" y="858"/>
                    <a:pt x="1161" y="755"/>
                  </a:cubicBezTo>
                  <a:lnTo>
                    <a:pt x="1265" y="604"/>
                  </a:lnTo>
                  <a:cubicBezTo>
                    <a:pt x="1265" y="434"/>
                    <a:pt x="428" y="1"/>
                    <a:pt x="285"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1"/>
            <p:cNvSpPr/>
            <p:nvPr/>
          </p:nvSpPr>
          <p:spPr>
            <a:xfrm>
              <a:off x="3171725" y="1594300"/>
              <a:ext cx="25350" cy="25650"/>
            </a:xfrm>
            <a:custGeom>
              <a:avLst/>
              <a:gdLst/>
              <a:ahLst/>
              <a:cxnLst/>
              <a:rect l="l" t="t" r="r" b="b"/>
              <a:pathLst>
                <a:path w="1014" h="1026" extrusionOk="0">
                  <a:moveTo>
                    <a:pt x="37" y="1"/>
                  </a:moveTo>
                  <a:cubicBezTo>
                    <a:pt x="16" y="1"/>
                    <a:pt x="0" y="20"/>
                    <a:pt x="0" y="54"/>
                  </a:cubicBezTo>
                  <a:lnTo>
                    <a:pt x="0" y="460"/>
                  </a:lnTo>
                  <a:cubicBezTo>
                    <a:pt x="2" y="505"/>
                    <a:pt x="23" y="549"/>
                    <a:pt x="61" y="576"/>
                  </a:cubicBezTo>
                  <a:lnTo>
                    <a:pt x="828" y="1011"/>
                  </a:lnTo>
                  <a:cubicBezTo>
                    <a:pt x="848" y="1021"/>
                    <a:pt x="871" y="1025"/>
                    <a:pt x="896" y="1025"/>
                  </a:cubicBezTo>
                  <a:cubicBezTo>
                    <a:pt x="940" y="1025"/>
                    <a:pt x="986" y="1012"/>
                    <a:pt x="1014" y="992"/>
                  </a:cubicBezTo>
                  <a:lnTo>
                    <a:pt x="889" y="560"/>
                  </a:lnTo>
                  <a:cubicBezTo>
                    <a:pt x="888" y="514"/>
                    <a:pt x="866" y="470"/>
                    <a:pt x="828" y="443"/>
                  </a:cubicBezTo>
                  <a:lnTo>
                    <a:pt x="61" y="8"/>
                  </a:lnTo>
                  <a:cubicBezTo>
                    <a:pt x="53" y="3"/>
                    <a:pt x="45" y="1"/>
                    <a:pt x="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1"/>
            <p:cNvSpPr/>
            <p:nvPr/>
          </p:nvSpPr>
          <p:spPr>
            <a:xfrm>
              <a:off x="3193225" y="1601425"/>
              <a:ext cx="10200" cy="18325"/>
            </a:xfrm>
            <a:custGeom>
              <a:avLst/>
              <a:gdLst/>
              <a:ahLst/>
              <a:cxnLst/>
              <a:rect l="l" t="t" r="r" b="b"/>
              <a:pathLst>
                <a:path w="408" h="733" extrusionOk="0">
                  <a:moveTo>
                    <a:pt x="322" y="0"/>
                  </a:moveTo>
                  <a:cubicBezTo>
                    <a:pt x="305" y="0"/>
                    <a:pt x="287" y="6"/>
                    <a:pt x="267" y="17"/>
                  </a:cubicBezTo>
                  <a:lnTo>
                    <a:pt x="141" y="82"/>
                  </a:lnTo>
                  <a:cubicBezTo>
                    <a:pt x="63" y="127"/>
                    <a:pt x="0" y="248"/>
                    <a:pt x="0" y="351"/>
                  </a:cubicBezTo>
                  <a:lnTo>
                    <a:pt x="0" y="610"/>
                  </a:lnTo>
                  <a:cubicBezTo>
                    <a:pt x="0" y="687"/>
                    <a:pt x="35" y="733"/>
                    <a:pt x="85" y="733"/>
                  </a:cubicBezTo>
                  <a:cubicBezTo>
                    <a:pt x="102" y="733"/>
                    <a:pt x="121" y="727"/>
                    <a:pt x="141" y="716"/>
                  </a:cubicBezTo>
                  <a:lnTo>
                    <a:pt x="267" y="649"/>
                  </a:lnTo>
                  <a:cubicBezTo>
                    <a:pt x="344" y="604"/>
                    <a:pt x="408" y="485"/>
                    <a:pt x="408" y="382"/>
                  </a:cubicBezTo>
                  <a:lnTo>
                    <a:pt x="408" y="123"/>
                  </a:lnTo>
                  <a:cubicBezTo>
                    <a:pt x="408" y="46"/>
                    <a:pt x="372" y="0"/>
                    <a:pt x="322"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1"/>
            <p:cNvSpPr/>
            <p:nvPr/>
          </p:nvSpPr>
          <p:spPr>
            <a:xfrm>
              <a:off x="3224650" y="1618600"/>
              <a:ext cx="95900" cy="53625"/>
            </a:xfrm>
            <a:custGeom>
              <a:avLst/>
              <a:gdLst/>
              <a:ahLst/>
              <a:cxnLst/>
              <a:rect l="l" t="t" r="r" b="b"/>
              <a:pathLst>
                <a:path w="3836" h="2145" extrusionOk="0">
                  <a:moveTo>
                    <a:pt x="2567" y="0"/>
                  </a:moveTo>
                  <a:cubicBezTo>
                    <a:pt x="2507" y="0"/>
                    <a:pt x="2450" y="12"/>
                    <a:pt x="2408" y="36"/>
                  </a:cubicBezTo>
                  <a:lnTo>
                    <a:pt x="95" y="1337"/>
                  </a:lnTo>
                  <a:cubicBezTo>
                    <a:pt x="0" y="1392"/>
                    <a:pt x="12" y="1486"/>
                    <a:pt x="121" y="1549"/>
                  </a:cubicBezTo>
                  <a:lnTo>
                    <a:pt x="1059" y="2101"/>
                  </a:lnTo>
                  <a:cubicBezTo>
                    <a:pt x="1111" y="2131"/>
                    <a:pt x="1151" y="2145"/>
                    <a:pt x="1188" y="2145"/>
                  </a:cubicBezTo>
                  <a:cubicBezTo>
                    <a:pt x="1227" y="2145"/>
                    <a:pt x="1265" y="2129"/>
                    <a:pt x="1313" y="2101"/>
                  </a:cubicBezTo>
                  <a:lnTo>
                    <a:pt x="3742" y="708"/>
                  </a:lnTo>
                  <a:cubicBezTo>
                    <a:pt x="3836" y="654"/>
                    <a:pt x="3823" y="560"/>
                    <a:pt x="3715" y="497"/>
                  </a:cubicBezTo>
                  <a:lnTo>
                    <a:pt x="2773" y="51"/>
                  </a:lnTo>
                  <a:cubicBezTo>
                    <a:pt x="2714" y="17"/>
                    <a:pt x="2639" y="0"/>
                    <a:pt x="2567"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1"/>
            <p:cNvSpPr/>
            <p:nvPr/>
          </p:nvSpPr>
          <p:spPr>
            <a:xfrm>
              <a:off x="3253650" y="1635850"/>
              <a:ext cx="3500" cy="30500"/>
            </a:xfrm>
            <a:custGeom>
              <a:avLst/>
              <a:gdLst/>
              <a:ahLst/>
              <a:cxnLst/>
              <a:rect l="l" t="t" r="r" b="b"/>
              <a:pathLst>
                <a:path w="140" h="1220" extrusionOk="0">
                  <a:moveTo>
                    <a:pt x="70" y="0"/>
                  </a:moveTo>
                  <a:cubicBezTo>
                    <a:pt x="31" y="0"/>
                    <a:pt x="0" y="32"/>
                    <a:pt x="0" y="70"/>
                  </a:cubicBezTo>
                  <a:lnTo>
                    <a:pt x="0" y="1150"/>
                  </a:lnTo>
                  <a:cubicBezTo>
                    <a:pt x="0" y="1188"/>
                    <a:pt x="31" y="1220"/>
                    <a:pt x="70" y="1220"/>
                  </a:cubicBezTo>
                  <a:cubicBezTo>
                    <a:pt x="108" y="1220"/>
                    <a:pt x="140" y="1188"/>
                    <a:pt x="140" y="1150"/>
                  </a:cubicBezTo>
                  <a:lnTo>
                    <a:pt x="140" y="70"/>
                  </a:lnTo>
                  <a:cubicBezTo>
                    <a:pt x="138" y="32"/>
                    <a:pt x="108" y="0"/>
                    <a:pt x="7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1"/>
            <p:cNvSpPr/>
            <p:nvPr/>
          </p:nvSpPr>
          <p:spPr>
            <a:xfrm>
              <a:off x="3311700" y="1607125"/>
              <a:ext cx="3500" cy="30475"/>
            </a:xfrm>
            <a:custGeom>
              <a:avLst/>
              <a:gdLst/>
              <a:ahLst/>
              <a:cxnLst/>
              <a:rect l="l" t="t" r="r" b="b"/>
              <a:pathLst>
                <a:path w="140" h="1219" extrusionOk="0">
                  <a:moveTo>
                    <a:pt x="70" y="1"/>
                  </a:moveTo>
                  <a:cubicBezTo>
                    <a:pt x="30" y="1"/>
                    <a:pt x="0" y="31"/>
                    <a:pt x="0" y="70"/>
                  </a:cubicBezTo>
                  <a:lnTo>
                    <a:pt x="0" y="1149"/>
                  </a:lnTo>
                  <a:cubicBezTo>
                    <a:pt x="0" y="1188"/>
                    <a:pt x="30" y="1219"/>
                    <a:pt x="70" y="1219"/>
                  </a:cubicBezTo>
                  <a:cubicBezTo>
                    <a:pt x="107" y="1219"/>
                    <a:pt x="139" y="1188"/>
                    <a:pt x="139" y="1149"/>
                  </a:cubicBezTo>
                  <a:lnTo>
                    <a:pt x="139" y="70"/>
                  </a:lnTo>
                  <a:cubicBezTo>
                    <a:pt x="139" y="31"/>
                    <a:pt x="107" y="1"/>
                    <a:pt x="70"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1"/>
            <p:cNvSpPr/>
            <p:nvPr/>
          </p:nvSpPr>
          <p:spPr>
            <a:xfrm>
              <a:off x="3229400" y="1625500"/>
              <a:ext cx="3500" cy="30475"/>
            </a:xfrm>
            <a:custGeom>
              <a:avLst/>
              <a:gdLst/>
              <a:ahLst/>
              <a:cxnLst/>
              <a:rect l="l" t="t" r="r" b="b"/>
              <a:pathLst>
                <a:path w="140" h="1219" extrusionOk="0">
                  <a:moveTo>
                    <a:pt x="70" y="1"/>
                  </a:moveTo>
                  <a:cubicBezTo>
                    <a:pt x="31" y="1"/>
                    <a:pt x="0" y="31"/>
                    <a:pt x="0" y="69"/>
                  </a:cubicBezTo>
                  <a:lnTo>
                    <a:pt x="0" y="1149"/>
                  </a:lnTo>
                  <a:cubicBezTo>
                    <a:pt x="0" y="1189"/>
                    <a:pt x="31" y="1219"/>
                    <a:pt x="70" y="1219"/>
                  </a:cubicBezTo>
                  <a:cubicBezTo>
                    <a:pt x="108" y="1219"/>
                    <a:pt x="138" y="1189"/>
                    <a:pt x="140" y="1149"/>
                  </a:cubicBezTo>
                  <a:lnTo>
                    <a:pt x="140" y="69"/>
                  </a:lnTo>
                  <a:cubicBezTo>
                    <a:pt x="138" y="31"/>
                    <a:pt x="108" y="1"/>
                    <a:pt x="70"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1"/>
            <p:cNvSpPr/>
            <p:nvPr/>
          </p:nvSpPr>
          <p:spPr>
            <a:xfrm>
              <a:off x="3253650" y="1602900"/>
              <a:ext cx="66950" cy="44025"/>
            </a:xfrm>
            <a:custGeom>
              <a:avLst/>
              <a:gdLst/>
              <a:ahLst/>
              <a:cxnLst/>
              <a:rect l="l" t="t" r="r" b="b"/>
              <a:pathLst>
                <a:path w="2678" h="1761" extrusionOk="0">
                  <a:moveTo>
                    <a:pt x="2632" y="0"/>
                  </a:moveTo>
                  <a:cubicBezTo>
                    <a:pt x="2624" y="0"/>
                    <a:pt x="2614" y="3"/>
                    <a:pt x="2603" y="9"/>
                  </a:cubicBezTo>
                  <a:lnTo>
                    <a:pt x="74" y="1469"/>
                  </a:lnTo>
                  <a:cubicBezTo>
                    <a:pt x="34" y="1492"/>
                    <a:pt x="0" y="1556"/>
                    <a:pt x="0" y="1611"/>
                  </a:cubicBezTo>
                  <a:lnTo>
                    <a:pt x="0" y="1695"/>
                  </a:lnTo>
                  <a:cubicBezTo>
                    <a:pt x="0" y="1736"/>
                    <a:pt x="19" y="1760"/>
                    <a:pt x="45" y="1760"/>
                  </a:cubicBezTo>
                  <a:cubicBezTo>
                    <a:pt x="54" y="1760"/>
                    <a:pt x="64" y="1758"/>
                    <a:pt x="74" y="1752"/>
                  </a:cubicBezTo>
                  <a:lnTo>
                    <a:pt x="2603" y="316"/>
                  </a:lnTo>
                  <a:cubicBezTo>
                    <a:pt x="2644" y="292"/>
                    <a:pt x="2677" y="228"/>
                    <a:pt x="2677" y="174"/>
                  </a:cubicBezTo>
                  <a:lnTo>
                    <a:pt x="2677" y="65"/>
                  </a:lnTo>
                  <a:cubicBezTo>
                    <a:pt x="2677" y="24"/>
                    <a:pt x="2659" y="0"/>
                    <a:pt x="2632"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1"/>
            <p:cNvSpPr/>
            <p:nvPr/>
          </p:nvSpPr>
          <p:spPr>
            <a:xfrm>
              <a:off x="3225450" y="1622675"/>
              <a:ext cx="29975" cy="24250"/>
            </a:xfrm>
            <a:custGeom>
              <a:avLst/>
              <a:gdLst/>
              <a:ahLst/>
              <a:cxnLst/>
              <a:rect l="l" t="t" r="r" b="b"/>
              <a:pathLst>
                <a:path w="1199" h="970" extrusionOk="0">
                  <a:moveTo>
                    <a:pt x="73" y="1"/>
                  </a:moveTo>
                  <a:cubicBezTo>
                    <a:pt x="50" y="9"/>
                    <a:pt x="0" y="78"/>
                    <a:pt x="0" y="150"/>
                  </a:cubicBezTo>
                  <a:lnTo>
                    <a:pt x="0" y="181"/>
                  </a:lnTo>
                  <a:cubicBezTo>
                    <a:pt x="0" y="234"/>
                    <a:pt x="5" y="298"/>
                    <a:pt x="45" y="323"/>
                  </a:cubicBezTo>
                  <a:lnTo>
                    <a:pt x="1124" y="961"/>
                  </a:lnTo>
                  <a:cubicBezTo>
                    <a:pt x="1134" y="967"/>
                    <a:pt x="1144" y="969"/>
                    <a:pt x="1153" y="969"/>
                  </a:cubicBezTo>
                  <a:cubicBezTo>
                    <a:pt x="1180" y="969"/>
                    <a:pt x="1198" y="945"/>
                    <a:pt x="1198" y="904"/>
                  </a:cubicBezTo>
                  <a:lnTo>
                    <a:pt x="1198" y="820"/>
                  </a:lnTo>
                  <a:cubicBezTo>
                    <a:pt x="1198" y="765"/>
                    <a:pt x="1165" y="701"/>
                    <a:pt x="1124" y="678"/>
                  </a:cubicBezTo>
                  <a:lnTo>
                    <a:pt x="7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1"/>
            <p:cNvSpPr/>
            <p:nvPr/>
          </p:nvSpPr>
          <p:spPr>
            <a:xfrm>
              <a:off x="3225475" y="1588825"/>
              <a:ext cx="95925" cy="53675"/>
            </a:xfrm>
            <a:custGeom>
              <a:avLst/>
              <a:gdLst/>
              <a:ahLst/>
              <a:cxnLst/>
              <a:rect l="l" t="t" r="r" b="b"/>
              <a:pathLst>
                <a:path w="3837" h="2147" extrusionOk="0">
                  <a:moveTo>
                    <a:pt x="2567" y="1"/>
                  </a:moveTo>
                  <a:cubicBezTo>
                    <a:pt x="2508" y="1"/>
                    <a:pt x="2451" y="13"/>
                    <a:pt x="2408" y="38"/>
                  </a:cubicBezTo>
                  <a:lnTo>
                    <a:pt x="95" y="1339"/>
                  </a:lnTo>
                  <a:cubicBezTo>
                    <a:pt x="1" y="1392"/>
                    <a:pt x="14" y="1487"/>
                    <a:pt x="121" y="1549"/>
                  </a:cubicBezTo>
                  <a:lnTo>
                    <a:pt x="1059" y="2103"/>
                  </a:lnTo>
                  <a:cubicBezTo>
                    <a:pt x="1111" y="2133"/>
                    <a:pt x="1150" y="2146"/>
                    <a:pt x="1187" y="2146"/>
                  </a:cubicBezTo>
                  <a:cubicBezTo>
                    <a:pt x="1227" y="2146"/>
                    <a:pt x="1265" y="2130"/>
                    <a:pt x="1313" y="2102"/>
                  </a:cubicBezTo>
                  <a:lnTo>
                    <a:pt x="3742" y="710"/>
                  </a:lnTo>
                  <a:cubicBezTo>
                    <a:pt x="3836" y="654"/>
                    <a:pt x="3825" y="560"/>
                    <a:pt x="3716" y="499"/>
                  </a:cubicBezTo>
                  <a:lnTo>
                    <a:pt x="2773" y="53"/>
                  </a:lnTo>
                  <a:cubicBezTo>
                    <a:pt x="2715" y="19"/>
                    <a:pt x="2639" y="1"/>
                    <a:pt x="2567"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1"/>
            <p:cNvSpPr/>
            <p:nvPr/>
          </p:nvSpPr>
          <p:spPr>
            <a:xfrm>
              <a:off x="3233650" y="1593300"/>
              <a:ext cx="79225" cy="44700"/>
            </a:xfrm>
            <a:custGeom>
              <a:avLst/>
              <a:gdLst/>
              <a:ahLst/>
              <a:cxnLst/>
              <a:rect l="l" t="t" r="r" b="b"/>
              <a:pathLst>
                <a:path w="3169" h="1788" extrusionOk="0">
                  <a:moveTo>
                    <a:pt x="2231" y="1"/>
                  </a:moveTo>
                  <a:cubicBezTo>
                    <a:pt x="2210" y="1"/>
                    <a:pt x="2190" y="5"/>
                    <a:pt x="2171" y="13"/>
                  </a:cubicBezTo>
                  <a:lnTo>
                    <a:pt x="36" y="1213"/>
                  </a:lnTo>
                  <a:cubicBezTo>
                    <a:pt x="0" y="1234"/>
                    <a:pt x="0" y="1285"/>
                    <a:pt x="36" y="1305"/>
                  </a:cubicBezTo>
                  <a:lnTo>
                    <a:pt x="824" y="1769"/>
                  </a:lnTo>
                  <a:cubicBezTo>
                    <a:pt x="835" y="1776"/>
                    <a:pt x="847" y="1782"/>
                    <a:pt x="860" y="1788"/>
                  </a:cubicBezTo>
                  <a:cubicBezTo>
                    <a:pt x="873" y="1782"/>
                    <a:pt x="886" y="1775"/>
                    <a:pt x="898" y="1769"/>
                  </a:cubicBezTo>
                  <a:lnTo>
                    <a:pt x="3132" y="487"/>
                  </a:lnTo>
                  <a:cubicBezTo>
                    <a:pt x="3168" y="465"/>
                    <a:pt x="3166" y="412"/>
                    <a:pt x="3128" y="394"/>
                  </a:cubicBezTo>
                  <a:lnTo>
                    <a:pt x="2371" y="36"/>
                  </a:lnTo>
                  <a:cubicBezTo>
                    <a:pt x="2367" y="33"/>
                    <a:pt x="2362" y="32"/>
                    <a:pt x="2358" y="29"/>
                  </a:cubicBezTo>
                  <a:cubicBezTo>
                    <a:pt x="2322" y="10"/>
                    <a:pt x="2281" y="1"/>
                    <a:pt x="2240" y="1"/>
                  </a:cubicBezTo>
                  <a:cubicBezTo>
                    <a:pt x="2237" y="1"/>
                    <a:pt x="2234" y="1"/>
                    <a:pt x="223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1"/>
            <p:cNvSpPr/>
            <p:nvPr/>
          </p:nvSpPr>
          <p:spPr>
            <a:xfrm>
              <a:off x="3287975" y="1652400"/>
              <a:ext cx="73950" cy="45150"/>
            </a:xfrm>
            <a:custGeom>
              <a:avLst/>
              <a:gdLst/>
              <a:ahLst/>
              <a:cxnLst/>
              <a:rect l="l" t="t" r="r" b="b"/>
              <a:pathLst>
                <a:path w="2958" h="1806" extrusionOk="0">
                  <a:moveTo>
                    <a:pt x="1944" y="1"/>
                  </a:moveTo>
                  <a:cubicBezTo>
                    <a:pt x="1921" y="1"/>
                    <a:pt x="1899" y="7"/>
                    <a:pt x="1879" y="18"/>
                  </a:cubicBezTo>
                  <a:lnTo>
                    <a:pt x="86" y="1054"/>
                  </a:lnTo>
                  <a:cubicBezTo>
                    <a:pt x="1" y="1103"/>
                    <a:pt x="1" y="1226"/>
                    <a:pt x="85" y="1275"/>
                  </a:cubicBezTo>
                  <a:lnTo>
                    <a:pt x="949" y="1787"/>
                  </a:lnTo>
                  <a:cubicBezTo>
                    <a:pt x="969" y="1800"/>
                    <a:pt x="991" y="1806"/>
                    <a:pt x="1014" y="1806"/>
                  </a:cubicBezTo>
                  <a:cubicBezTo>
                    <a:pt x="1036" y="1806"/>
                    <a:pt x="1059" y="1800"/>
                    <a:pt x="1078" y="1787"/>
                  </a:cubicBezTo>
                  <a:lnTo>
                    <a:pt x="2872" y="753"/>
                  </a:lnTo>
                  <a:cubicBezTo>
                    <a:pt x="2956" y="704"/>
                    <a:pt x="2957" y="581"/>
                    <a:pt x="2872" y="532"/>
                  </a:cubicBezTo>
                  <a:lnTo>
                    <a:pt x="2009" y="18"/>
                  </a:lnTo>
                  <a:cubicBezTo>
                    <a:pt x="1989" y="7"/>
                    <a:pt x="1966" y="1"/>
                    <a:pt x="194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1"/>
            <p:cNvSpPr/>
            <p:nvPr/>
          </p:nvSpPr>
          <p:spPr>
            <a:xfrm>
              <a:off x="3313325" y="1649100"/>
              <a:ext cx="44825" cy="45275"/>
            </a:xfrm>
            <a:custGeom>
              <a:avLst/>
              <a:gdLst/>
              <a:ahLst/>
              <a:cxnLst/>
              <a:rect l="l" t="t" r="r" b="b"/>
              <a:pathLst>
                <a:path w="1793" h="1811" extrusionOk="0">
                  <a:moveTo>
                    <a:pt x="1793" y="1"/>
                  </a:moveTo>
                  <a:lnTo>
                    <a:pt x="0" y="1035"/>
                  </a:lnTo>
                  <a:lnTo>
                    <a:pt x="0" y="1811"/>
                  </a:lnTo>
                  <a:lnTo>
                    <a:pt x="1793" y="775"/>
                  </a:lnTo>
                  <a:lnTo>
                    <a:pt x="179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1"/>
            <p:cNvSpPr/>
            <p:nvPr/>
          </p:nvSpPr>
          <p:spPr>
            <a:xfrm>
              <a:off x="3291725" y="1636275"/>
              <a:ext cx="66425" cy="38700"/>
            </a:xfrm>
            <a:custGeom>
              <a:avLst/>
              <a:gdLst/>
              <a:ahLst/>
              <a:cxnLst/>
              <a:rect l="l" t="t" r="r" b="b"/>
              <a:pathLst>
                <a:path w="2657" h="1548" extrusionOk="0">
                  <a:moveTo>
                    <a:pt x="1792" y="1"/>
                  </a:moveTo>
                  <a:lnTo>
                    <a:pt x="0" y="1036"/>
                  </a:lnTo>
                  <a:lnTo>
                    <a:pt x="864" y="1548"/>
                  </a:lnTo>
                  <a:lnTo>
                    <a:pt x="2657" y="514"/>
                  </a:lnTo>
                  <a:lnTo>
                    <a:pt x="179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1"/>
            <p:cNvSpPr/>
            <p:nvPr/>
          </p:nvSpPr>
          <p:spPr>
            <a:xfrm>
              <a:off x="3291725" y="1662150"/>
              <a:ext cx="21625" cy="32075"/>
            </a:xfrm>
            <a:custGeom>
              <a:avLst/>
              <a:gdLst/>
              <a:ahLst/>
              <a:cxnLst/>
              <a:rect l="l" t="t" r="r" b="b"/>
              <a:pathLst>
                <a:path w="865" h="1283" extrusionOk="0">
                  <a:moveTo>
                    <a:pt x="0" y="1"/>
                  </a:moveTo>
                  <a:lnTo>
                    <a:pt x="0" y="784"/>
                  </a:lnTo>
                  <a:lnTo>
                    <a:pt x="864" y="1283"/>
                  </a:lnTo>
                  <a:lnTo>
                    <a:pt x="864" y="513"/>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1"/>
            <p:cNvSpPr/>
            <p:nvPr/>
          </p:nvSpPr>
          <p:spPr>
            <a:xfrm>
              <a:off x="3300100" y="1641525"/>
              <a:ext cx="49500" cy="28200"/>
            </a:xfrm>
            <a:custGeom>
              <a:avLst/>
              <a:gdLst/>
              <a:ahLst/>
              <a:cxnLst/>
              <a:rect l="l" t="t" r="r" b="b"/>
              <a:pathLst>
                <a:path w="1980" h="1128" extrusionOk="0">
                  <a:moveTo>
                    <a:pt x="1272" y="1"/>
                  </a:moveTo>
                  <a:cubicBezTo>
                    <a:pt x="1261" y="1"/>
                    <a:pt x="1249" y="3"/>
                    <a:pt x="1238" y="8"/>
                  </a:cubicBezTo>
                  <a:lnTo>
                    <a:pt x="17" y="666"/>
                  </a:lnTo>
                  <a:cubicBezTo>
                    <a:pt x="0" y="678"/>
                    <a:pt x="1" y="742"/>
                    <a:pt x="23" y="755"/>
                  </a:cubicBezTo>
                  <a:lnTo>
                    <a:pt x="653" y="1117"/>
                  </a:lnTo>
                  <a:cubicBezTo>
                    <a:pt x="664" y="1124"/>
                    <a:pt x="678" y="1127"/>
                    <a:pt x="692" y="1127"/>
                  </a:cubicBezTo>
                  <a:cubicBezTo>
                    <a:pt x="703" y="1127"/>
                    <a:pt x="715" y="1125"/>
                    <a:pt x="725" y="1120"/>
                  </a:cubicBezTo>
                  <a:lnTo>
                    <a:pt x="1945" y="416"/>
                  </a:lnTo>
                  <a:cubicBezTo>
                    <a:pt x="1963" y="405"/>
                    <a:pt x="1979" y="350"/>
                    <a:pt x="1958" y="339"/>
                  </a:cubicBezTo>
                  <a:lnTo>
                    <a:pt x="1311" y="11"/>
                  </a:lnTo>
                  <a:cubicBezTo>
                    <a:pt x="1299" y="4"/>
                    <a:pt x="1285" y="1"/>
                    <a:pt x="127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1"/>
            <p:cNvSpPr/>
            <p:nvPr/>
          </p:nvSpPr>
          <p:spPr>
            <a:xfrm>
              <a:off x="3300100" y="1640400"/>
              <a:ext cx="49100" cy="28200"/>
            </a:xfrm>
            <a:custGeom>
              <a:avLst/>
              <a:gdLst/>
              <a:ahLst/>
              <a:cxnLst/>
              <a:rect l="l" t="t" r="r" b="b"/>
              <a:pathLst>
                <a:path w="1964" h="1128" extrusionOk="0">
                  <a:moveTo>
                    <a:pt x="1272" y="1"/>
                  </a:moveTo>
                  <a:cubicBezTo>
                    <a:pt x="1261" y="1"/>
                    <a:pt x="1249" y="3"/>
                    <a:pt x="1238" y="8"/>
                  </a:cubicBezTo>
                  <a:lnTo>
                    <a:pt x="17" y="713"/>
                  </a:lnTo>
                  <a:cubicBezTo>
                    <a:pt x="0" y="723"/>
                    <a:pt x="1" y="742"/>
                    <a:pt x="23" y="755"/>
                  </a:cubicBezTo>
                  <a:lnTo>
                    <a:pt x="653" y="1117"/>
                  </a:lnTo>
                  <a:cubicBezTo>
                    <a:pt x="664" y="1124"/>
                    <a:pt x="678" y="1127"/>
                    <a:pt x="692" y="1127"/>
                  </a:cubicBezTo>
                  <a:cubicBezTo>
                    <a:pt x="703" y="1127"/>
                    <a:pt x="715" y="1125"/>
                    <a:pt x="725" y="1120"/>
                  </a:cubicBezTo>
                  <a:lnTo>
                    <a:pt x="1945" y="416"/>
                  </a:lnTo>
                  <a:cubicBezTo>
                    <a:pt x="1963" y="404"/>
                    <a:pt x="1961" y="385"/>
                    <a:pt x="1940" y="374"/>
                  </a:cubicBezTo>
                  <a:lnTo>
                    <a:pt x="1311" y="11"/>
                  </a:lnTo>
                  <a:cubicBezTo>
                    <a:pt x="1299" y="4"/>
                    <a:pt x="1285" y="1"/>
                    <a:pt x="1272"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1"/>
            <p:cNvSpPr/>
            <p:nvPr/>
          </p:nvSpPr>
          <p:spPr>
            <a:xfrm>
              <a:off x="3286000" y="1580050"/>
              <a:ext cx="69325" cy="86175"/>
            </a:xfrm>
            <a:custGeom>
              <a:avLst/>
              <a:gdLst/>
              <a:ahLst/>
              <a:cxnLst/>
              <a:rect l="l" t="t" r="r" b="b"/>
              <a:pathLst>
                <a:path w="2773" h="3447" extrusionOk="0">
                  <a:moveTo>
                    <a:pt x="2674" y="1"/>
                  </a:moveTo>
                  <a:cubicBezTo>
                    <a:pt x="2658" y="1"/>
                    <a:pt x="2644" y="3"/>
                    <a:pt x="2633" y="9"/>
                  </a:cubicBezTo>
                  <a:lnTo>
                    <a:pt x="75" y="1487"/>
                  </a:lnTo>
                  <a:cubicBezTo>
                    <a:pt x="35" y="1510"/>
                    <a:pt x="1" y="1574"/>
                    <a:pt x="1" y="1629"/>
                  </a:cubicBezTo>
                  <a:lnTo>
                    <a:pt x="1" y="3352"/>
                  </a:lnTo>
                  <a:cubicBezTo>
                    <a:pt x="0" y="3398"/>
                    <a:pt x="56" y="3447"/>
                    <a:pt x="98" y="3447"/>
                  </a:cubicBezTo>
                  <a:cubicBezTo>
                    <a:pt x="105" y="3447"/>
                    <a:pt x="113" y="3445"/>
                    <a:pt x="119" y="3442"/>
                  </a:cubicBezTo>
                  <a:lnTo>
                    <a:pt x="2633" y="1932"/>
                  </a:lnTo>
                  <a:cubicBezTo>
                    <a:pt x="2675" y="1907"/>
                    <a:pt x="2709" y="1844"/>
                    <a:pt x="2709" y="1790"/>
                  </a:cubicBezTo>
                  <a:lnTo>
                    <a:pt x="2772" y="66"/>
                  </a:lnTo>
                  <a:cubicBezTo>
                    <a:pt x="2772" y="25"/>
                    <a:pt x="2718" y="1"/>
                    <a:pt x="267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1"/>
            <p:cNvSpPr/>
            <p:nvPr/>
          </p:nvSpPr>
          <p:spPr>
            <a:xfrm>
              <a:off x="3287725" y="1580850"/>
              <a:ext cx="67750" cy="85450"/>
            </a:xfrm>
            <a:custGeom>
              <a:avLst/>
              <a:gdLst/>
              <a:ahLst/>
              <a:cxnLst/>
              <a:rect l="l" t="t" r="r" b="b"/>
              <a:pathLst>
                <a:path w="2710" h="3418" extrusionOk="0">
                  <a:moveTo>
                    <a:pt x="2663" y="1"/>
                  </a:moveTo>
                  <a:cubicBezTo>
                    <a:pt x="2654" y="1"/>
                    <a:pt x="2644" y="3"/>
                    <a:pt x="2634" y="9"/>
                  </a:cubicBezTo>
                  <a:lnTo>
                    <a:pt x="76" y="1487"/>
                  </a:lnTo>
                  <a:cubicBezTo>
                    <a:pt x="35" y="1510"/>
                    <a:pt x="2" y="1574"/>
                    <a:pt x="2" y="1629"/>
                  </a:cubicBezTo>
                  <a:lnTo>
                    <a:pt x="2" y="3353"/>
                  </a:lnTo>
                  <a:cubicBezTo>
                    <a:pt x="1" y="3393"/>
                    <a:pt x="19" y="3417"/>
                    <a:pt x="46" y="3417"/>
                  </a:cubicBezTo>
                  <a:cubicBezTo>
                    <a:pt x="55" y="3417"/>
                    <a:pt x="65" y="3414"/>
                    <a:pt x="76" y="3408"/>
                  </a:cubicBezTo>
                  <a:lnTo>
                    <a:pt x="2634" y="1932"/>
                  </a:lnTo>
                  <a:cubicBezTo>
                    <a:pt x="2676" y="1907"/>
                    <a:pt x="2709" y="1843"/>
                    <a:pt x="2709" y="1788"/>
                  </a:cubicBezTo>
                  <a:lnTo>
                    <a:pt x="2709" y="66"/>
                  </a:lnTo>
                  <a:cubicBezTo>
                    <a:pt x="2709" y="25"/>
                    <a:pt x="2690" y="1"/>
                    <a:pt x="266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1"/>
            <p:cNvSpPr/>
            <p:nvPr/>
          </p:nvSpPr>
          <p:spPr>
            <a:xfrm>
              <a:off x="3294150" y="1591000"/>
              <a:ext cx="54900" cy="65175"/>
            </a:xfrm>
            <a:custGeom>
              <a:avLst/>
              <a:gdLst/>
              <a:ahLst/>
              <a:cxnLst/>
              <a:rect l="l" t="t" r="r" b="b"/>
              <a:pathLst>
                <a:path w="2196" h="2607" extrusionOk="0">
                  <a:moveTo>
                    <a:pt x="2161" y="0"/>
                  </a:moveTo>
                  <a:cubicBezTo>
                    <a:pt x="2154" y="0"/>
                    <a:pt x="2146" y="3"/>
                    <a:pt x="2138" y="8"/>
                  </a:cubicBezTo>
                  <a:lnTo>
                    <a:pt x="57" y="1208"/>
                  </a:lnTo>
                  <a:cubicBezTo>
                    <a:pt x="22" y="1233"/>
                    <a:pt x="2" y="1274"/>
                    <a:pt x="0" y="1317"/>
                  </a:cubicBezTo>
                  <a:lnTo>
                    <a:pt x="0" y="2555"/>
                  </a:lnTo>
                  <a:cubicBezTo>
                    <a:pt x="0" y="2587"/>
                    <a:pt x="15" y="2606"/>
                    <a:pt x="35" y="2606"/>
                  </a:cubicBezTo>
                  <a:cubicBezTo>
                    <a:pt x="41" y="2606"/>
                    <a:pt x="49" y="2604"/>
                    <a:pt x="57" y="2599"/>
                  </a:cubicBezTo>
                  <a:lnTo>
                    <a:pt x="2138" y="1398"/>
                  </a:lnTo>
                  <a:cubicBezTo>
                    <a:pt x="2174" y="1372"/>
                    <a:pt x="2194" y="1332"/>
                    <a:pt x="2196" y="1290"/>
                  </a:cubicBezTo>
                  <a:lnTo>
                    <a:pt x="2196" y="50"/>
                  </a:lnTo>
                  <a:cubicBezTo>
                    <a:pt x="2196" y="19"/>
                    <a:pt x="2181" y="0"/>
                    <a:pt x="216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1"/>
            <p:cNvSpPr/>
            <p:nvPr/>
          </p:nvSpPr>
          <p:spPr>
            <a:xfrm>
              <a:off x="3318825" y="1615125"/>
              <a:ext cx="12600" cy="41150"/>
            </a:xfrm>
            <a:custGeom>
              <a:avLst/>
              <a:gdLst/>
              <a:ahLst/>
              <a:cxnLst/>
              <a:rect l="l" t="t" r="r" b="b"/>
              <a:pathLst>
                <a:path w="504" h="1646" extrusionOk="0">
                  <a:moveTo>
                    <a:pt x="363" y="0"/>
                  </a:moveTo>
                  <a:cubicBezTo>
                    <a:pt x="334" y="0"/>
                    <a:pt x="303" y="9"/>
                    <a:pt x="270" y="29"/>
                  </a:cubicBezTo>
                  <a:lnTo>
                    <a:pt x="236" y="48"/>
                  </a:lnTo>
                  <a:cubicBezTo>
                    <a:pt x="107" y="123"/>
                    <a:pt x="1" y="323"/>
                    <a:pt x="1" y="496"/>
                  </a:cubicBezTo>
                  <a:lnTo>
                    <a:pt x="1" y="1369"/>
                  </a:lnTo>
                  <a:cubicBezTo>
                    <a:pt x="1" y="1566"/>
                    <a:pt x="102" y="1645"/>
                    <a:pt x="206" y="1645"/>
                  </a:cubicBezTo>
                  <a:cubicBezTo>
                    <a:pt x="245" y="1645"/>
                    <a:pt x="285" y="1634"/>
                    <a:pt x="320" y="1614"/>
                  </a:cubicBezTo>
                  <a:lnTo>
                    <a:pt x="356" y="1593"/>
                  </a:lnTo>
                  <a:cubicBezTo>
                    <a:pt x="484" y="1519"/>
                    <a:pt x="504" y="1318"/>
                    <a:pt x="504" y="1145"/>
                  </a:cubicBezTo>
                  <a:lnTo>
                    <a:pt x="504" y="206"/>
                  </a:lnTo>
                  <a:cubicBezTo>
                    <a:pt x="504" y="77"/>
                    <a:pt x="445" y="0"/>
                    <a:pt x="36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1"/>
            <p:cNvSpPr/>
            <p:nvPr/>
          </p:nvSpPr>
          <p:spPr>
            <a:xfrm>
              <a:off x="3276375" y="1612175"/>
              <a:ext cx="318150" cy="221150"/>
            </a:xfrm>
            <a:custGeom>
              <a:avLst/>
              <a:gdLst/>
              <a:ahLst/>
              <a:cxnLst/>
              <a:rect l="l" t="t" r="r" b="b"/>
              <a:pathLst>
                <a:path w="12726" h="8846" extrusionOk="0">
                  <a:moveTo>
                    <a:pt x="8040" y="0"/>
                  </a:moveTo>
                  <a:lnTo>
                    <a:pt x="4020" y="2320"/>
                  </a:lnTo>
                  <a:lnTo>
                    <a:pt x="1" y="4640"/>
                  </a:lnTo>
                  <a:lnTo>
                    <a:pt x="7286" y="8846"/>
                  </a:lnTo>
                  <a:lnTo>
                    <a:pt x="11307" y="6526"/>
                  </a:lnTo>
                  <a:lnTo>
                    <a:pt x="8705" y="5025"/>
                  </a:lnTo>
                  <a:lnTo>
                    <a:pt x="12725" y="2705"/>
                  </a:lnTo>
                  <a:lnTo>
                    <a:pt x="80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1"/>
            <p:cNvSpPr/>
            <p:nvPr/>
          </p:nvSpPr>
          <p:spPr>
            <a:xfrm>
              <a:off x="3276375" y="1612175"/>
              <a:ext cx="318150" cy="221150"/>
            </a:xfrm>
            <a:custGeom>
              <a:avLst/>
              <a:gdLst/>
              <a:ahLst/>
              <a:cxnLst/>
              <a:rect l="l" t="t" r="r" b="b"/>
              <a:pathLst>
                <a:path w="12726" h="8846" extrusionOk="0">
                  <a:moveTo>
                    <a:pt x="8040" y="704"/>
                  </a:moveTo>
                  <a:cubicBezTo>
                    <a:pt x="8097" y="704"/>
                    <a:pt x="8154" y="719"/>
                    <a:pt x="8205" y="749"/>
                  </a:cubicBezTo>
                  <a:lnTo>
                    <a:pt x="11098" y="2418"/>
                  </a:lnTo>
                  <a:cubicBezTo>
                    <a:pt x="11317" y="2545"/>
                    <a:pt x="11317" y="2863"/>
                    <a:pt x="11098" y="2990"/>
                  </a:cubicBezTo>
                  <a:lnTo>
                    <a:pt x="8433" y="4527"/>
                  </a:lnTo>
                  <a:cubicBezTo>
                    <a:pt x="8295" y="4604"/>
                    <a:pt x="8195" y="4735"/>
                    <a:pt x="8156" y="4887"/>
                  </a:cubicBezTo>
                  <a:cubicBezTo>
                    <a:pt x="8095" y="5132"/>
                    <a:pt x="8204" y="5387"/>
                    <a:pt x="8421" y="5513"/>
                  </a:cubicBezTo>
                  <a:lnTo>
                    <a:pt x="9678" y="6238"/>
                  </a:lnTo>
                  <a:cubicBezTo>
                    <a:pt x="9900" y="6366"/>
                    <a:pt x="9900" y="6684"/>
                    <a:pt x="9680" y="6811"/>
                  </a:cubicBezTo>
                  <a:lnTo>
                    <a:pt x="7451" y="8097"/>
                  </a:lnTo>
                  <a:cubicBezTo>
                    <a:pt x="7400" y="8127"/>
                    <a:pt x="7343" y="8142"/>
                    <a:pt x="7286" y="8142"/>
                  </a:cubicBezTo>
                  <a:cubicBezTo>
                    <a:pt x="7229" y="8142"/>
                    <a:pt x="7172" y="8127"/>
                    <a:pt x="7121" y="8097"/>
                  </a:cubicBezTo>
                  <a:lnTo>
                    <a:pt x="1628" y="4926"/>
                  </a:lnTo>
                  <a:cubicBezTo>
                    <a:pt x="1407" y="4800"/>
                    <a:pt x="1407" y="4481"/>
                    <a:pt x="1628" y="4355"/>
                  </a:cubicBezTo>
                  <a:lnTo>
                    <a:pt x="4303" y="2811"/>
                  </a:lnTo>
                  <a:lnTo>
                    <a:pt x="4310" y="2806"/>
                  </a:lnTo>
                  <a:lnTo>
                    <a:pt x="7875" y="749"/>
                  </a:lnTo>
                  <a:cubicBezTo>
                    <a:pt x="7926" y="719"/>
                    <a:pt x="7983" y="704"/>
                    <a:pt x="8040" y="704"/>
                  </a:cubicBezTo>
                  <a:close/>
                  <a:moveTo>
                    <a:pt x="8040" y="0"/>
                  </a:moveTo>
                  <a:lnTo>
                    <a:pt x="4020" y="2320"/>
                  </a:lnTo>
                  <a:lnTo>
                    <a:pt x="1" y="4640"/>
                  </a:lnTo>
                  <a:lnTo>
                    <a:pt x="7287" y="8846"/>
                  </a:lnTo>
                  <a:lnTo>
                    <a:pt x="11307" y="6526"/>
                  </a:lnTo>
                  <a:lnTo>
                    <a:pt x="8705" y="5025"/>
                  </a:lnTo>
                  <a:lnTo>
                    <a:pt x="12725" y="2705"/>
                  </a:lnTo>
                  <a:lnTo>
                    <a:pt x="804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1"/>
            <p:cNvSpPr/>
            <p:nvPr/>
          </p:nvSpPr>
          <p:spPr>
            <a:xfrm>
              <a:off x="3466925" y="1624475"/>
              <a:ext cx="55775" cy="32000"/>
            </a:xfrm>
            <a:custGeom>
              <a:avLst/>
              <a:gdLst/>
              <a:ahLst/>
              <a:cxnLst/>
              <a:rect l="l" t="t" r="r" b="b"/>
              <a:pathLst>
                <a:path w="2231" h="1280" extrusionOk="0">
                  <a:moveTo>
                    <a:pt x="842" y="0"/>
                  </a:moveTo>
                  <a:cubicBezTo>
                    <a:pt x="810" y="0"/>
                    <a:pt x="780" y="6"/>
                    <a:pt x="759" y="19"/>
                  </a:cubicBezTo>
                  <a:lnTo>
                    <a:pt x="50" y="433"/>
                  </a:lnTo>
                  <a:cubicBezTo>
                    <a:pt x="0" y="461"/>
                    <a:pt x="6" y="512"/>
                    <a:pt x="64" y="545"/>
                  </a:cubicBezTo>
                  <a:lnTo>
                    <a:pt x="1279" y="1251"/>
                  </a:lnTo>
                  <a:cubicBezTo>
                    <a:pt x="1311" y="1270"/>
                    <a:pt x="1352" y="1279"/>
                    <a:pt x="1391" y="1279"/>
                  </a:cubicBezTo>
                  <a:cubicBezTo>
                    <a:pt x="1422" y="1279"/>
                    <a:pt x="1451" y="1273"/>
                    <a:pt x="1474" y="1260"/>
                  </a:cubicBezTo>
                  <a:lnTo>
                    <a:pt x="2181" y="847"/>
                  </a:lnTo>
                  <a:cubicBezTo>
                    <a:pt x="2230" y="818"/>
                    <a:pt x="2225" y="767"/>
                    <a:pt x="2167" y="734"/>
                  </a:cubicBezTo>
                  <a:lnTo>
                    <a:pt x="951" y="27"/>
                  </a:lnTo>
                  <a:cubicBezTo>
                    <a:pt x="921" y="9"/>
                    <a:pt x="880" y="0"/>
                    <a:pt x="842"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1"/>
            <p:cNvSpPr/>
            <p:nvPr/>
          </p:nvSpPr>
          <p:spPr>
            <a:xfrm>
              <a:off x="3439150" y="1492475"/>
              <a:ext cx="43350" cy="147450"/>
            </a:xfrm>
            <a:custGeom>
              <a:avLst/>
              <a:gdLst/>
              <a:ahLst/>
              <a:cxnLst/>
              <a:rect l="l" t="t" r="r" b="b"/>
              <a:pathLst>
                <a:path w="1734" h="5898" extrusionOk="0">
                  <a:moveTo>
                    <a:pt x="1719" y="0"/>
                  </a:moveTo>
                  <a:lnTo>
                    <a:pt x="0" y="988"/>
                  </a:lnTo>
                  <a:lnTo>
                    <a:pt x="0" y="5898"/>
                  </a:lnTo>
                  <a:lnTo>
                    <a:pt x="1733" y="4903"/>
                  </a:lnTo>
                  <a:lnTo>
                    <a:pt x="171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1"/>
            <p:cNvSpPr/>
            <p:nvPr/>
          </p:nvSpPr>
          <p:spPr>
            <a:xfrm>
              <a:off x="3434425" y="1489675"/>
              <a:ext cx="47700" cy="27500"/>
            </a:xfrm>
            <a:custGeom>
              <a:avLst/>
              <a:gdLst/>
              <a:ahLst/>
              <a:cxnLst/>
              <a:rect l="l" t="t" r="r" b="b"/>
              <a:pathLst>
                <a:path w="1908" h="1100" extrusionOk="0">
                  <a:moveTo>
                    <a:pt x="1711" y="0"/>
                  </a:moveTo>
                  <a:lnTo>
                    <a:pt x="1" y="988"/>
                  </a:lnTo>
                  <a:lnTo>
                    <a:pt x="189" y="1100"/>
                  </a:lnTo>
                  <a:lnTo>
                    <a:pt x="1908" y="112"/>
                  </a:lnTo>
                  <a:lnTo>
                    <a:pt x="171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1"/>
            <p:cNvSpPr/>
            <p:nvPr/>
          </p:nvSpPr>
          <p:spPr>
            <a:xfrm>
              <a:off x="3477175" y="1495150"/>
              <a:ext cx="107875" cy="184250"/>
            </a:xfrm>
            <a:custGeom>
              <a:avLst/>
              <a:gdLst/>
              <a:ahLst/>
              <a:cxnLst/>
              <a:rect l="l" t="t" r="r" b="b"/>
              <a:pathLst>
                <a:path w="4315" h="7370" extrusionOk="0">
                  <a:moveTo>
                    <a:pt x="1" y="0"/>
                  </a:moveTo>
                  <a:lnTo>
                    <a:pt x="1" y="4912"/>
                  </a:lnTo>
                  <a:lnTo>
                    <a:pt x="4315" y="7370"/>
                  </a:lnTo>
                  <a:lnTo>
                    <a:pt x="4315" y="2458"/>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1"/>
            <p:cNvSpPr/>
            <p:nvPr/>
          </p:nvSpPr>
          <p:spPr>
            <a:xfrm>
              <a:off x="3477175" y="1489675"/>
              <a:ext cx="112600" cy="66950"/>
            </a:xfrm>
            <a:custGeom>
              <a:avLst/>
              <a:gdLst/>
              <a:ahLst/>
              <a:cxnLst/>
              <a:rect l="l" t="t" r="r" b="b"/>
              <a:pathLst>
                <a:path w="4504" h="2678" extrusionOk="0">
                  <a:moveTo>
                    <a:pt x="1" y="0"/>
                  </a:moveTo>
                  <a:lnTo>
                    <a:pt x="1" y="219"/>
                  </a:lnTo>
                  <a:lnTo>
                    <a:pt x="4315" y="2677"/>
                  </a:lnTo>
                  <a:lnTo>
                    <a:pt x="4503" y="2566"/>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1"/>
            <p:cNvSpPr/>
            <p:nvPr/>
          </p:nvSpPr>
          <p:spPr>
            <a:xfrm>
              <a:off x="3585025" y="1553800"/>
              <a:ext cx="4750" cy="125600"/>
            </a:xfrm>
            <a:custGeom>
              <a:avLst/>
              <a:gdLst/>
              <a:ahLst/>
              <a:cxnLst/>
              <a:rect l="l" t="t" r="r" b="b"/>
              <a:pathLst>
                <a:path w="190" h="5024" extrusionOk="0">
                  <a:moveTo>
                    <a:pt x="189" y="1"/>
                  </a:moveTo>
                  <a:lnTo>
                    <a:pt x="1" y="112"/>
                  </a:lnTo>
                  <a:lnTo>
                    <a:pt x="1" y="5024"/>
                  </a:lnTo>
                  <a:lnTo>
                    <a:pt x="189" y="4912"/>
                  </a:lnTo>
                  <a:lnTo>
                    <a:pt x="18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1"/>
            <p:cNvSpPr/>
            <p:nvPr/>
          </p:nvSpPr>
          <p:spPr>
            <a:xfrm>
              <a:off x="3090125" y="1835700"/>
              <a:ext cx="182100" cy="114025"/>
            </a:xfrm>
            <a:custGeom>
              <a:avLst/>
              <a:gdLst/>
              <a:ahLst/>
              <a:cxnLst/>
              <a:rect l="l" t="t" r="r" b="b"/>
              <a:pathLst>
                <a:path w="7284" h="4561" extrusionOk="0">
                  <a:moveTo>
                    <a:pt x="0" y="0"/>
                  </a:moveTo>
                  <a:lnTo>
                    <a:pt x="0" y="356"/>
                  </a:lnTo>
                  <a:lnTo>
                    <a:pt x="7284" y="4561"/>
                  </a:lnTo>
                  <a:lnTo>
                    <a:pt x="7284" y="4204"/>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1"/>
            <p:cNvSpPr/>
            <p:nvPr/>
          </p:nvSpPr>
          <p:spPr>
            <a:xfrm>
              <a:off x="3272200" y="1833300"/>
              <a:ext cx="186325" cy="116425"/>
            </a:xfrm>
            <a:custGeom>
              <a:avLst/>
              <a:gdLst/>
              <a:ahLst/>
              <a:cxnLst/>
              <a:rect l="l" t="t" r="r" b="b"/>
              <a:pathLst>
                <a:path w="7453" h="4657" extrusionOk="0">
                  <a:moveTo>
                    <a:pt x="7453" y="1"/>
                  </a:moveTo>
                  <a:lnTo>
                    <a:pt x="1" y="4300"/>
                  </a:lnTo>
                  <a:lnTo>
                    <a:pt x="1" y="4657"/>
                  </a:lnTo>
                  <a:lnTo>
                    <a:pt x="7453" y="357"/>
                  </a:lnTo>
                  <a:lnTo>
                    <a:pt x="745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1"/>
            <p:cNvSpPr/>
            <p:nvPr/>
          </p:nvSpPr>
          <p:spPr>
            <a:xfrm>
              <a:off x="3090125" y="1728175"/>
              <a:ext cx="368400" cy="212650"/>
            </a:xfrm>
            <a:custGeom>
              <a:avLst/>
              <a:gdLst/>
              <a:ahLst/>
              <a:cxnLst/>
              <a:rect l="l" t="t" r="r" b="b"/>
              <a:pathLst>
                <a:path w="14736" h="8506" extrusionOk="0">
                  <a:moveTo>
                    <a:pt x="7451" y="0"/>
                  </a:moveTo>
                  <a:lnTo>
                    <a:pt x="0" y="4301"/>
                  </a:lnTo>
                  <a:lnTo>
                    <a:pt x="7284" y="8505"/>
                  </a:lnTo>
                  <a:lnTo>
                    <a:pt x="14736" y="4206"/>
                  </a:lnTo>
                  <a:lnTo>
                    <a:pt x="745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1"/>
            <p:cNvSpPr/>
            <p:nvPr/>
          </p:nvSpPr>
          <p:spPr>
            <a:xfrm>
              <a:off x="3090125" y="1728175"/>
              <a:ext cx="368400" cy="212675"/>
            </a:xfrm>
            <a:custGeom>
              <a:avLst/>
              <a:gdLst/>
              <a:ahLst/>
              <a:cxnLst/>
              <a:rect l="l" t="t" r="r" b="b"/>
              <a:pathLst>
                <a:path w="14736" h="8507" extrusionOk="0">
                  <a:moveTo>
                    <a:pt x="7452" y="778"/>
                  </a:moveTo>
                  <a:cubicBezTo>
                    <a:pt x="7525" y="778"/>
                    <a:pt x="7599" y="797"/>
                    <a:pt x="7664" y="834"/>
                  </a:cubicBezTo>
                  <a:lnTo>
                    <a:pt x="12867" y="3839"/>
                  </a:lnTo>
                  <a:cubicBezTo>
                    <a:pt x="13148" y="4001"/>
                    <a:pt x="13148" y="4409"/>
                    <a:pt x="12867" y="4573"/>
                  </a:cubicBezTo>
                  <a:lnTo>
                    <a:pt x="7497" y="7671"/>
                  </a:lnTo>
                  <a:cubicBezTo>
                    <a:pt x="7431" y="7710"/>
                    <a:pt x="7358" y="7729"/>
                    <a:pt x="7285" y="7729"/>
                  </a:cubicBezTo>
                  <a:cubicBezTo>
                    <a:pt x="7211" y="7729"/>
                    <a:pt x="7138" y="7710"/>
                    <a:pt x="7072" y="7671"/>
                  </a:cubicBezTo>
                  <a:lnTo>
                    <a:pt x="1871" y="4668"/>
                  </a:lnTo>
                  <a:cubicBezTo>
                    <a:pt x="1588" y="4506"/>
                    <a:pt x="1588" y="4097"/>
                    <a:pt x="1871" y="3935"/>
                  </a:cubicBezTo>
                  <a:lnTo>
                    <a:pt x="7240" y="834"/>
                  </a:lnTo>
                  <a:cubicBezTo>
                    <a:pt x="7306" y="797"/>
                    <a:pt x="7379" y="778"/>
                    <a:pt x="7452" y="778"/>
                  </a:cubicBezTo>
                  <a:close/>
                  <a:moveTo>
                    <a:pt x="7451" y="0"/>
                  </a:moveTo>
                  <a:lnTo>
                    <a:pt x="0" y="4301"/>
                  </a:lnTo>
                  <a:lnTo>
                    <a:pt x="7284" y="8507"/>
                  </a:lnTo>
                  <a:lnTo>
                    <a:pt x="14736" y="4206"/>
                  </a:lnTo>
                  <a:lnTo>
                    <a:pt x="745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1"/>
            <p:cNvSpPr/>
            <p:nvPr/>
          </p:nvSpPr>
          <p:spPr>
            <a:xfrm>
              <a:off x="3377850" y="1796625"/>
              <a:ext cx="73950" cy="45150"/>
            </a:xfrm>
            <a:custGeom>
              <a:avLst/>
              <a:gdLst/>
              <a:ahLst/>
              <a:cxnLst/>
              <a:rect l="l" t="t" r="r" b="b"/>
              <a:pathLst>
                <a:path w="2958" h="1806" extrusionOk="0">
                  <a:moveTo>
                    <a:pt x="1014" y="0"/>
                  </a:moveTo>
                  <a:cubicBezTo>
                    <a:pt x="992" y="0"/>
                    <a:pt x="969" y="6"/>
                    <a:pt x="949" y="18"/>
                  </a:cubicBezTo>
                  <a:lnTo>
                    <a:pt x="85" y="531"/>
                  </a:lnTo>
                  <a:cubicBezTo>
                    <a:pt x="0" y="580"/>
                    <a:pt x="2" y="704"/>
                    <a:pt x="86" y="753"/>
                  </a:cubicBezTo>
                  <a:lnTo>
                    <a:pt x="1880" y="1787"/>
                  </a:lnTo>
                  <a:cubicBezTo>
                    <a:pt x="1899" y="1799"/>
                    <a:pt x="1921" y="1805"/>
                    <a:pt x="1944" y="1805"/>
                  </a:cubicBezTo>
                  <a:cubicBezTo>
                    <a:pt x="1966" y="1805"/>
                    <a:pt x="1988" y="1799"/>
                    <a:pt x="2009" y="1787"/>
                  </a:cubicBezTo>
                  <a:lnTo>
                    <a:pt x="2873" y="1275"/>
                  </a:lnTo>
                  <a:cubicBezTo>
                    <a:pt x="2957" y="1226"/>
                    <a:pt x="2957" y="1102"/>
                    <a:pt x="2872" y="1053"/>
                  </a:cubicBezTo>
                  <a:lnTo>
                    <a:pt x="1079" y="18"/>
                  </a:lnTo>
                  <a:cubicBezTo>
                    <a:pt x="1059" y="6"/>
                    <a:pt x="1036" y="0"/>
                    <a:pt x="101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1"/>
            <p:cNvSpPr/>
            <p:nvPr/>
          </p:nvSpPr>
          <p:spPr>
            <a:xfrm>
              <a:off x="3178675" y="1759250"/>
              <a:ext cx="143700" cy="82325"/>
            </a:xfrm>
            <a:custGeom>
              <a:avLst/>
              <a:gdLst/>
              <a:ahLst/>
              <a:cxnLst/>
              <a:rect l="l" t="t" r="r" b="b"/>
              <a:pathLst>
                <a:path w="5748" h="3293" extrusionOk="0">
                  <a:moveTo>
                    <a:pt x="2520" y="0"/>
                  </a:moveTo>
                  <a:cubicBezTo>
                    <a:pt x="2472" y="0"/>
                    <a:pt x="2426" y="10"/>
                    <a:pt x="2392" y="29"/>
                  </a:cubicBezTo>
                  <a:lnTo>
                    <a:pt x="76" y="1369"/>
                  </a:lnTo>
                  <a:cubicBezTo>
                    <a:pt x="1" y="1413"/>
                    <a:pt x="11" y="1488"/>
                    <a:pt x="96" y="1539"/>
                  </a:cubicBezTo>
                  <a:lnTo>
                    <a:pt x="3065" y="3251"/>
                  </a:lnTo>
                  <a:cubicBezTo>
                    <a:pt x="3112" y="3278"/>
                    <a:pt x="3173" y="3292"/>
                    <a:pt x="3230" y="3292"/>
                  </a:cubicBezTo>
                  <a:cubicBezTo>
                    <a:pt x="3278" y="3292"/>
                    <a:pt x="3323" y="3283"/>
                    <a:pt x="3356" y="3263"/>
                  </a:cubicBezTo>
                  <a:lnTo>
                    <a:pt x="5673" y="1923"/>
                  </a:lnTo>
                  <a:cubicBezTo>
                    <a:pt x="5747" y="1881"/>
                    <a:pt x="5739" y="1804"/>
                    <a:pt x="5652" y="1755"/>
                  </a:cubicBezTo>
                  <a:lnTo>
                    <a:pt x="2685" y="41"/>
                  </a:lnTo>
                  <a:cubicBezTo>
                    <a:pt x="2637" y="14"/>
                    <a:pt x="2577" y="0"/>
                    <a:pt x="2520"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1"/>
            <p:cNvSpPr/>
            <p:nvPr/>
          </p:nvSpPr>
          <p:spPr>
            <a:xfrm>
              <a:off x="3210725" y="1623050"/>
              <a:ext cx="228450" cy="148875"/>
            </a:xfrm>
            <a:custGeom>
              <a:avLst/>
              <a:gdLst/>
              <a:ahLst/>
              <a:cxnLst/>
              <a:rect l="l" t="t" r="r" b="b"/>
              <a:pathLst>
                <a:path w="9138" h="5955" extrusionOk="0">
                  <a:moveTo>
                    <a:pt x="9137" y="0"/>
                  </a:moveTo>
                  <a:lnTo>
                    <a:pt x="1" y="5277"/>
                  </a:lnTo>
                  <a:lnTo>
                    <a:pt x="1" y="5954"/>
                  </a:lnTo>
                  <a:lnTo>
                    <a:pt x="9137" y="677"/>
                  </a:lnTo>
                  <a:lnTo>
                    <a:pt x="913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1"/>
            <p:cNvSpPr/>
            <p:nvPr/>
          </p:nvSpPr>
          <p:spPr>
            <a:xfrm>
              <a:off x="3280125" y="1623050"/>
              <a:ext cx="159050" cy="108800"/>
            </a:xfrm>
            <a:custGeom>
              <a:avLst/>
              <a:gdLst/>
              <a:ahLst/>
              <a:cxnLst/>
              <a:rect l="l" t="t" r="r" b="b"/>
              <a:pathLst>
                <a:path w="6362" h="4352" extrusionOk="0">
                  <a:moveTo>
                    <a:pt x="6361" y="0"/>
                  </a:moveTo>
                  <a:lnTo>
                    <a:pt x="0" y="3675"/>
                  </a:lnTo>
                  <a:lnTo>
                    <a:pt x="0" y="4352"/>
                  </a:lnTo>
                  <a:lnTo>
                    <a:pt x="6361" y="677"/>
                  </a:lnTo>
                  <a:lnTo>
                    <a:pt x="636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1"/>
            <p:cNvSpPr/>
            <p:nvPr/>
          </p:nvSpPr>
          <p:spPr>
            <a:xfrm>
              <a:off x="3205975" y="1620225"/>
              <a:ext cx="233175" cy="134775"/>
            </a:xfrm>
            <a:custGeom>
              <a:avLst/>
              <a:gdLst/>
              <a:ahLst/>
              <a:cxnLst/>
              <a:rect l="l" t="t" r="r" b="b"/>
              <a:pathLst>
                <a:path w="9327" h="5391" extrusionOk="0">
                  <a:moveTo>
                    <a:pt x="9140" y="0"/>
                  </a:moveTo>
                  <a:lnTo>
                    <a:pt x="1" y="5278"/>
                  </a:lnTo>
                  <a:lnTo>
                    <a:pt x="191" y="5390"/>
                  </a:lnTo>
                  <a:lnTo>
                    <a:pt x="9326" y="115"/>
                  </a:lnTo>
                  <a:lnTo>
                    <a:pt x="914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1"/>
            <p:cNvSpPr/>
            <p:nvPr/>
          </p:nvSpPr>
          <p:spPr>
            <a:xfrm>
              <a:off x="3205975" y="1752175"/>
              <a:ext cx="4775" cy="19750"/>
            </a:xfrm>
            <a:custGeom>
              <a:avLst/>
              <a:gdLst/>
              <a:ahLst/>
              <a:cxnLst/>
              <a:rect l="l" t="t" r="r" b="b"/>
              <a:pathLst>
                <a:path w="191" h="790" extrusionOk="0">
                  <a:moveTo>
                    <a:pt x="1" y="0"/>
                  </a:moveTo>
                  <a:lnTo>
                    <a:pt x="1" y="678"/>
                  </a:lnTo>
                  <a:lnTo>
                    <a:pt x="191" y="789"/>
                  </a:lnTo>
                  <a:lnTo>
                    <a:pt x="191" y="11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1"/>
            <p:cNvSpPr/>
            <p:nvPr/>
          </p:nvSpPr>
          <p:spPr>
            <a:xfrm>
              <a:off x="3277275" y="1716550"/>
              <a:ext cx="171800" cy="116700"/>
            </a:xfrm>
            <a:custGeom>
              <a:avLst/>
              <a:gdLst/>
              <a:ahLst/>
              <a:cxnLst/>
              <a:rect l="l" t="t" r="r" b="b"/>
              <a:pathLst>
                <a:path w="6872" h="4668" extrusionOk="0">
                  <a:moveTo>
                    <a:pt x="1" y="0"/>
                  </a:moveTo>
                  <a:lnTo>
                    <a:pt x="1" y="677"/>
                  </a:lnTo>
                  <a:lnTo>
                    <a:pt x="6871" y="4668"/>
                  </a:lnTo>
                  <a:lnTo>
                    <a:pt x="6871" y="3991"/>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1"/>
            <p:cNvSpPr/>
            <p:nvPr/>
          </p:nvSpPr>
          <p:spPr>
            <a:xfrm>
              <a:off x="3277275" y="1713700"/>
              <a:ext cx="176550" cy="102625"/>
            </a:xfrm>
            <a:custGeom>
              <a:avLst/>
              <a:gdLst/>
              <a:ahLst/>
              <a:cxnLst/>
              <a:rect l="l" t="t" r="r" b="b"/>
              <a:pathLst>
                <a:path w="7062" h="4105" extrusionOk="0">
                  <a:moveTo>
                    <a:pt x="187" y="1"/>
                  </a:moveTo>
                  <a:lnTo>
                    <a:pt x="1" y="114"/>
                  </a:lnTo>
                  <a:lnTo>
                    <a:pt x="6871" y="4105"/>
                  </a:lnTo>
                  <a:lnTo>
                    <a:pt x="7061" y="3993"/>
                  </a:lnTo>
                  <a:lnTo>
                    <a:pt x="187"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1"/>
            <p:cNvSpPr/>
            <p:nvPr/>
          </p:nvSpPr>
          <p:spPr>
            <a:xfrm>
              <a:off x="3094825" y="1649075"/>
              <a:ext cx="115925" cy="189400"/>
            </a:xfrm>
            <a:custGeom>
              <a:avLst/>
              <a:gdLst/>
              <a:ahLst/>
              <a:cxnLst/>
              <a:rect l="l" t="t" r="r" b="b"/>
              <a:pathLst>
                <a:path w="4637" h="7576" extrusionOk="0">
                  <a:moveTo>
                    <a:pt x="4637" y="0"/>
                  </a:moveTo>
                  <a:lnTo>
                    <a:pt x="1" y="2666"/>
                  </a:lnTo>
                  <a:lnTo>
                    <a:pt x="1" y="7576"/>
                  </a:lnTo>
                  <a:lnTo>
                    <a:pt x="4637" y="4910"/>
                  </a:lnTo>
                  <a:lnTo>
                    <a:pt x="463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1"/>
            <p:cNvSpPr/>
            <p:nvPr/>
          </p:nvSpPr>
          <p:spPr>
            <a:xfrm>
              <a:off x="3090125" y="1646275"/>
              <a:ext cx="120625" cy="69450"/>
            </a:xfrm>
            <a:custGeom>
              <a:avLst/>
              <a:gdLst/>
              <a:ahLst/>
              <a:cxnLst/>
              <a:rect l="l" t="t" r="r" b="b"/>
              <a:pathLst>
                <a:path w="4825" h="2778" extrusionOk="0">
                  <a:moveTo>
                    <a:pt x="4635" y="1"/>
                  </a:moveTo>
                  <a:lnTo>
                    <a:pt x="0" y="2666"/>
                  </a:lnTo>
                  <a:lnTo>
                    <a:pt x="189" y="2778"/>
                  </a:lnTo>
                  <a:lnTo>
                    <a:pt x="4825" y="112"/>
                  </a:lnTo>
                  <a:lnTo>
                    <a:pt x="463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1"/>
            <p:cNvSpPr/>
            <p:nvPr/>
          </p:nvSpPr>
          <p:spPr>
            <a:xfrm>
              <a:off x="3090125" y="1712925"/>
              <a:ext cx="4725" cy="134300"/>
            </a:xfrm>
            <a:custGeom>
              <a:avLst/>
              <a:gdLst/>
              <a:ahLst/>
              <a:cxnLst/>
              <a:rect l="l" t="t" r="r" b="b"/>
              <a:pathLst>
                <a:path w="189" h="5372" extrusionOk="0">
                  <a:moveTo>
                    <a:pt x="0" y="0"/>
                  </a:moveTo>
                  <a:lnTo>
                    <a:pt x="0" y="5267"/>
                  </a:lnTo>
                  <a:lnTo>
                    <a:pt x="189" y="5371"/>
                  </a:lnTo>
                  <a:lnTo>
                    <a:pt x="189" y="11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1"/>
            <p:cNvSpPr/>
            <p:nvPr/>
          </p:nvSpPr>
          <p:spPr>
            <a:xfrm>
              <a:off x="3394600" y="1544500"/>
              <a:ext cx="36450" cy="125150"/>
            </a:xfrm>
            <a:custGeom>
              <a:avLst/>
              <a:gdLst/>
              <a:ahLst/>
              <a:cxnLst/>
              <a:rect l="l" t="t" r="r" b="b"/>
              <a:pathLst>
                <a:path w="1458" h="5006" extrusionOk="0">
                  <a:moveTo>
                    <a:pt x="1458" y="0"/>
                  </a:moveTo>
                  <a:lnTo>
                    <a:pt x="0" y="841"/>
                  </a:lnTo>
                  <a:lnTo>
                    <a:pt x="0" y="5006"/>
                  </a:lnTo>
                  <a:lnTo>
                    <a:pt x="1458" y="4165"/>
                  </a:lnTo>
                  <a:lnTo>
                    <a:pt x="1458"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1"/>
            <p:cNvSpPr/>
            <p:nvPr/>
          </p:nvSpPr>
          <p:spPr>
            <a:xfrm>
              <a:off x="3391225" y="1563550"/>
              <a:ext cx="3400" cy="106100"/>
            </a:xfrm>
            <a:custGeom>
              <a:avLst/>
              <a:gdLst/>
              <a:ahLst/>
              <a:cxnLst/>
              <a:rect l="l" t="t" r="r" b="b"/>
              <a:pathLst>
                <a:path w="136" h="4244" extrusionOk="0">
                  <a:moveTo>
                    <a:pt x="0" y="1"/>
                  </a:moveTo>
                  <a:lnTo>
                    <a:pt x="0" y="4165"/>
                  </a:lnTo>
                  <a:lnTo>
                    <a:pt x="135" y="4244"/>
                  </a:lnTo>
                  <a:lnTo>
                    <a:pt x="135" y="79"/>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1"/>
            <p:cNvSpPr/>
            <p:nvPr/>
          </p:nvSpPr>
          <p:spPr>
            <a:xfrm>
              <a:off x="3391225" y="1542525"/>
              <a:ext cx="39825" cy="23025"/>
            </a:xfrm>
            <a:custGeom>
              <a:avLst/>
              <a:gdLst/>
              <a:ahLst/>
              <a:cxnLst/>
              <a:rect l="l" t="t" r="r" b="b"/>
              <a:pathLst>
                <a:path w="1593" h="921" extrusionOk="0">
                  <a:moveTo>
                    <a:pt x="1456" y="1"/>
                  </a:moveTo>
                  <a:lnTo>
                    <a:pt x="0" y="842"/>
                  </a:lnTo>
                  <a:lnTo>
                    <a:pt x="135" y="920"/>
                  </a:lnTo>
                  <a:lnTo>
                    <a:pt x="1593" y="79"/>
                  </a:lnTo>
                  <a:lnTo>
                    <a:pt x="145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1"/>
            <p:cNvSpPr/>
            <p:nvPr/>
          </p:nvSpPr>
          <p:spPr>
            <a:xfrm>
              <a:off x="3398000" y="1550100"/>
              <a:ext cx="29650" cy="117600"/>
            </a:xfrm>
            <a:custGeom>
              <a:avLst/>
              <a:gdLst/>
              <a:ahLst/>
              <a:cxnLst/>
              <a:rect l="l" t="t" r="r" b="b"/>
              <a:pathLst>
                <a:path w="1186" h="4704" extrusionOk="0">
                  <a:moveTo>
                    <a:pt x="1185" y="1"/>
                  </a:moveTo>
                  <a:lnTo>
                    <a:pt x="1" y="685"/>
                  </a:lnTo>
                  <a:lnTo>
                    <a:pt x="1" y="4703"/>
                  </a:lnTo>
                  <a:lnTo>
                    <a:pt x="1185" y="4019"/>
                  </a:lnTo>
                  <a:lnTo>
                    <a:pt x="1185"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1"/>
            <p:cNvSpPr/>
            <p:nvPr/>
          </p:nvSpPr>
          <p:spPr>
            <a:xfrm>
              <a:off x="3400300" y="1614575"/>
              <a:ext cx="4175" cy="5450"/>
            </a:xfrm>
            <a:custGeom>
              <a:avLst/>
              <a:gdLst/>
              <a:ahLst/>
              <a:cxnLst/>
              <a:rect l="l" t="t" r="r" b="b"/>
              <a:pathLst>
                <a:path w="167" h="218" extrusionOk="0">
                  <a:moveTo>
                    <a:pt x="120" y="1"/>
                  </a:moveTo>
                  <a:cubicBezTo>
                    <a:pt x="109" y="1"/>
                    <a:pt x="96" y="4"/>
                    <a:pt x="83" y="12"/>
                  </a:cubicBezTo>
                  <a:cubicBezTo>
                    <a:pt x="33" y="45"/>
                    <a:pt x="3" y="99"/>
                    <a:pt x="0" y="157"/>
                  </a:cubicBezTo>
                  <a:cubicBezTo>
                    <a:pt x="0" y="196"/>
                    <a:pt x="19" y="217"/>
                    <a:pt x="46" y="217"/>
                  </a:cubicBezTo>
                  <a:cubicBezTo>
                    <a:pt x="57" y="217"/>
                    <a:pt x="70" y="214"/>
                    <a:pt x="83" y="206"/>
                  </a:cubicBezTo>
                  <a:cubicBezTo>
                    <a:pt x="132" y="173"/>
                    <a:pt x="164" y="119"/>
                    <a:pt x="167" y="61"/>
                  </a:cubicBezTo>
                  <a:cubicBezTo>
                    <a:pt x="167" y="23"/>
                    <a:pt x="148" y="1"/>
                    <a:pt x="120"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1"/>
            <p:cNvSpPr/>
            <p:nvPr/>
          </p:nvSpPr>
          <p:spPr>
            <a:xfrm>
              <a:off x="3493950" y="1679775"/>
              <a:ext cx="100575" cy="63800"/>
            </a:xfrm>
            <a:custGeom>
              <a:avLst/>
              <a:gdLst/>
              <a:ahLst/>
              <a:cxnLst/>
              <a:rect l="l" t="t" r="r" b="b"/>
              <a:pathLst>
                <a:path w="4023" h="2552" extrusionOk="0">
                  <a:moveTo>
                    <a:pt x="4022" y="1"/>
                  </a:moveTo>
                  <a:lnTo>
                    <a:pt x="1" y="2321"/>
                  </a:lnTo>
                  <a:lnTo>
                    <a:pt x="219" y="2551"/>
                  </a:lnTo>
                  <a:lnTo>
                    <a:pt x="4022" y="357"/>
                  </a:lnTo>
                  <a:lnTo>
                    <a:pt x="402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1"/>
            <p:cNvSpPr/>
            <p:nvPr/>
          </p:nvSpPr>
          <p:spPr>
            <a:xfrm>
              <a:off x="3493950" y="1662850"/>
              <a:ext cx="100575" cy="74950"/>
            </a:xfrm>
            <a:custGeom>
              <a:avLst/>
              <a:gdLst/>
              <a:ahLst/>
              <a:cxnLst/>
              <a:rect l="l" t="t" r="r" b="b"/>
              <a:pathLst>
                <a:path w="4023" h="2998" extrusionOk="0">
                  <a:moveTo>
                    <a:pt x="4022" y="0"/>
                  </a:moveTo>
                  <a:lnTo>
                    <a:pt x="1" y="2321"/>
                  </a:lnTo>
                  <a:lnTo>
                    <a:pt x="1" y="2998"/>
                  </a:lnTo>
                  <a:lnTo>
                    <a:pt x="4022" y="678"/>
                  </a:lnTo>
                  <a:lnTo>
                    <a:pt x="40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1"/>
            <p:cNvSpPr/>
            <p:nvPr/>
          </p:nvSpPr>
          <p:spPr>
            <a:xfrm>
              <a:off x="3489250" y="1660025"/>
              <a:ext cx="105225" cy="60850"/>
            </a:xfrm>
            <a:custGeom>
              <a:avLst/>
              <a:gdLst/>
              <a:ahLst/>
              <a:cxnLst/>
              <a:rect l="l" t="t" r="r" b="b"/>
              <a:pathLst>
                <a:path w="4209" h="2434" extrusionOk="0">
                  <a:moveTo>
                    <a:pt x="4023" y="0"/>
                  </a:moveTo>
                  <a:lnTo>
                    <a:pt x="0" y="2322"/>
                  </a:lnTo>
                  <a:lnTo>
                    <a:pt x="189" y="2434"/>
                  </a:lnTo>
                  <a:lnTo>
                    <a:pt x="4209" y="113"/>
                  </a:lnTo>
                  <a:lnTo>
                    <a:pt x="4023"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1"/>
            <p:cNvSpPr/>
            <p:nvPr/>
          </p:nvSpPr>
          <p:spPr>
            <a:xfrm>
              <a:off x="3484600" y="1720850"/>
              <a:ext cx="65075" cy="54450"/>
            </a:xfrm>
            <a:custGeom>
              <a:avLst/>
              <a:gdLst/>
              <a:ahLst/>
              <a:cxnLst/>
              <a:rect l="l" t="t" r="r" b="b"/>
              <a:pathLst>
                <a:path w="2603" h="2178" extrusionOk="0">
                  <a:moveTo>
                    <a:pt x="1" y="1"/>
                  </a:moveTo>
                  <a:lnTo>
                    <a:pt x="1" y="678"/>
                  </a:lnTo>
                  <a:lnTo>
                    <a:pt x="2602" y="2177"/>
                  </a:lnTo>
                  <a:lnTo>
                    <a:pt x="2602" y="1500"/>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1"/>
            <p:cNvSpPr/>
            <p:nvPr/>
          </p:nvSpPr>
          <p:spPr>
            <a:xfrm>
              <a:off x="3484600" y="1718025"/>
              <a:ext cx="69775" cy="40325"/>
            </a:xfrm>
            <a:custGeom>
              <a:avLst/>
              <a:gdLst/>
              <a:ahLst/>
              <a:cxnLst/>
              <a:rect l="l" t="t" r="r" b="b"/>
              <a:pathLst>
                <a:path w="2791" h="1613" extrusionOk="0">
                  <a:moveTo>
                    <a:pt x="186" y="0"/>
                  </a:moveTo>
                  <a:lnTo>
                    <a:pt x="1" y="114"/>
                  </a:lnTo>
                  <a:lnTo>
                    <a:pt x="2602" y="1613"/>
                  </a:lnTo>
                  <a:lnTo>
                    <a:pt x="2791" y="1501"/>
                  </a:lnTo>
                  <a:lnTo>
                    <a:pt x="18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1"/>
            <p:cNvSpPr/>
            <p:nvPr/>
          </p:nvSpPr>
          <p:spPr>
            <a:xfrm>
              <a:off x="3179300" y="1804450"/>
              <a:ext cx="13000" cy="77250"/>
            </a:xfrm>
            <a:custGeom>
              <a:avLst/>
              <a:gdLst/>
              <a:ahLst/>
              <a:cxnLst/>
              <a:rect l="l" t="t" r="r" b="b"/>
              <a:pathLst>
                <a:path w="520" h="3090" extrusionOk="0">
                  <a:moveTo>
                    <a:pt x="519" y="0"/>
                  </a:moveTo>
                  <a:lnTo>
                    <a:pt x="0" y="301"/>
                  </a:lnTo>
                  <a:lnTo>
                    <a:pt x="0" y="3089"/>
                  </a:lnTo>
                  <a:lnTo>
                    <a:pt x="519" y="2789"/>
                  </a:lnTo>
                  <a:lnTo>
                    <a:pt x="519"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1"/>
            <p:cNvSpPr/>
            <p:nvPr/>
          </p:nvSpPr>
          <p:spPr>
            <a:xfrm>
              <a:off x="3176500" y="1810325"/>
              <a:ext cx="2825" cy="71300"/>
            </a:xfrm>
            <a:custGeom>
              <a:avLst/>
              <a:gdLst/>
              <a:ahLst/>
              <a:cxnLst/>
              <a:rect l="l" t="t" r="r" b="b"/>
              <a:pathLst>
                <a:path w="113" h="2852" extrusionOk="0">
                  <a:moveTo>
                    <a:pt x="1" y="0"/>
                  </a:moveTo>
                  <a:lnTo>
                    <a:pt x="1" y="2786"/>
                  </a:lnTo>
                  <a:lnTo>
                    <a:pt x="112" y="2851"/>
                  </a:lnTo>
                  <a:lnTo>
                    <a:pt x="112" y="66"/>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1"/>
            <p:cNvSpPr/>
            <p:nvPr/>
          </p:nvSpPr>
          <p:spPr>
            <a:xfrm>
              <a:off x="3176500" y="1802825"/>
              <a:ext cx="15825" cy="9150"/>
            </a:xfrm>
            <a:custGeom>
              <a:avLst/>
              <a:gdLst/>
              <a:ahLst/>
              <a:cxnLst/>
              <a:rect l="l" t="t" r="r" b="b"/>
              <a:pathLst>
                <a:path w="633" h="366" extrusionOk="0">
                  <a:moveTo>
                    <a:pt x="521" y="0"/>
                  </a:moveTo>
                  <a:lnTo>
                    <a:pt x="1" y="300"/>
                  </a:lnTo>
                  <a:lnTo>
                    <a:pt x="112" y="366"/>
                  </a:lnTo>
                  <a:lnTo>
                    <a:pt x="633" y="65"/>
                  </a:lnTo>
                  <a:lnTo>
                    <a:pt x="52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1"/>
            <p:cNvSpPr/>
            <p:nvPr/>
          </p:nvSpPr>
          <p:spPr>
            <a:xfrm>
              <a:off x="3179150" y="1816675"/>
              <a:ext cx="60275" cy="34825"/>
            </a:xfrm>
            <a:custGeom>
              <a:avLst/>
              <a:gdLst/>
              <a:ahLst/>
              <a:cxnLst/>
              <a:rect l="l" t="t" r="r" b="b"/>
              <a:pathLst>
                <a:path w="2411" h="1393" extrusionOk="0">
                  <a:moveTo>
                    <a:pt x="489" y="0"/>
                  </a:moveTo>
                  <a:lnTo>
                    <a:pt x="1" y="283"/>
                  </a:lnTo>
                  <a:lnTo>
                    <a:pt x="1922" y="1392"/>
                  </a:lnTo>
                  <a:lnTo>
                    <a:pt x="2411" y="1111"/>
                  </a:lnTo>
                  <a:lnTo>
                    <a:pt x="4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1"/>
            <p:cNvSpPr/>
            <p:nvPr/>
          </p:nvSpPr>
          <p:spPr>
            <a:xfrm>
              <a:off x="3179150" y="1823700"/>
              <a:ext cx="48050" cy="31025"/>
            </a:xfrm>
            <a:custGeom>
              <a:avLst/>
              <a:gdLst/>
              <a:ahLst/>
              <a:cxnLst/>
              <a:rect l="l" t="t" r="r" b="b"/>
              <a:pathLst>
                <a:path w="1922" h="1241" extrusionOk="0">
                  <a:moveTo>
                    <a:pt x="1" y="0"/>
                  </a:moveTo>
                  <a:lnTo>
                    <a:pt x="1" y="131"/>
                  </a:lnTo>
                  <a:lnTo>
                    <a:pt x="1922" y="1240"/>
                  </a:lnTo>
                  <a:lnTo>
                    <a:pt x="1922" y="1111"/>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1"/>
            <p:cNvSpPr/>
            <p:nvPr/>
          </p:nvSpPr>
          <p:spPr>
            <a:xfrm>
              <a:off x="3179150" y="1843525"/>
              <a:ext cx="60275" cy="34825"/>
            </a:xfrm>
            <a:custGeom>
              <a:avLst/>
              <a:gdLst/>
              <a:ahLst/>
              <a:cxnLst/>
              <a:rect l="l" t="t" r="r" b="b"/>
              <a:pathLst>
                <a:path w="2411" h="1393" extrusionOk="0">
                  <a:moveTo>
                    <a:pt x="489" y="1"/>
                  </a:moveTo>
                  <a:lnTo>
                    <a:pt x="1" y="283"/>
                  </a:lnTo>
                  <a:lnTo>
                    <a:pt x="1922" y="1393"/>
                  </a:lnTo>
                  <a:lnTo>
                    <a:pt x="2411" y="1111"/>
                  </a:lnTo>
                  <a:lnTo>
                    <a:pt x="48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1"/>
            <p:cNvSpPr/>
            <p:nvPr/>
          </p:nvSpPr>
          <p:spPr>
            <a:xfrm>
              <a:off x="3227225" y="1831925"/>
              <a:ext cx="13000" cy="77250"/>
            </a:xfrm>
            <a:custGeom>
              <a:avLst/>
              <a:gdLst/>
              <a:ahLst/>
              <a:cxnLst/>
              <a:rect l="l" t="t" r="r" b="b"/>
              <a:pathLst>
                <a:path w="520" h="3090" extrusionOk="0">
                  <a:moveTo>
                    <a:pt x="519" y="1"/>
                  </a:moveTo>
                  <a:lnTo>
                    <a:pt x="0" y="301"/>
                  </a:lnTo>
                  <a:lnTo>
                    <a:pt x="0" y="3089"/>
                  </a:lnTo>
                  <a:lnTo>
                    <a:pt x="519" y="2789"/>
                  </a:lnTo>
                  <a:lnTo>
                    <a:pt x="51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1"/>
            <p:cNvSpPr/>
            <p:nvPr/>
          </p:nvSpPr>
          <p:spPr>
            <a:xfrm>
              <a:off x="3224400" y="1837800"/>
              <a:ext cx="2850" cy="71300"/>
            </a:xfrm>
            <a:custGeom>
              <a:avLst/>
              <a:gdLst/>
              <a:ahLst/>
              <a:cxnLst/>
              <a:rect l="l" t="t" r="r" b="b"/>
              <a:pathLst>
                <a:path w="114" h="2852" extrusionOk="0">
                  <a:moveTo>
                    <a:pt x="0" y="1"/>
                  </a:moveTo>
                  <a:lnTo>
                    <a:pt x="0" y="2786"/>
                  </a:lnTo>
                  <a:lnTo>
                    <a:pt x="113" y="2851"/>
                  </a:lnTo>
                  <a:lnTo>
                    <a:pt x="113" y="66"/>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1"/>
            <p:cNvSpPr/>
            <p:nvPr/>
          </p:nvSpPr>
          <p:spPr>
            <a:xfrm>
              <a:off x="3224400" y="1830300"/>
              <a:ext cx="15825" cy="9150"/>
            </a:xfrm>
            <a:custGeom>
              <a:avLst/>
              <a:gdLst/>
              <a:ahLst/>
              <a:cxnLst/>
              <a:rect l="l" t="t" r="r" b="b"/>
              <a:pathLst>
                <a:path w="633" h="366" extrusionOk="0">
                  <a:moveTo>
                    <a:pt x="521" y="0"/>
                  </a:moveTo>
                  <a:lnTo>
                    <a:pt x="0" y="301"/>
                  </a:lnTo>
                  <a:lnTo>
                    <a:pt x="113" y="366"/>
                  </a:lnTo>
                  <a:lnTo>
                    <a:pt x="632" y="66"/>
                  </a:lnTo>
                  <a:lnTo>
                    <a:pt x="52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1"/>
            <p:cNvSpPr/>
            <p:nvPr/>
          </p:nvSpPr>
          <p:spPr>
            <a:xfrm>
              <a:off x="3191950" y="1807500"/>
              <a:ext cx="9675" cy="22025"/>
            </a:xfrm>
            <a:custGeom>
              <a:avLst/>
              <a:gdLst/>
              <a:ahLst/>
              <a:cxnLst/>
              <a:rect l="l" t="t" r="r" b="b"/>
              <a:pathLst>
                <a:path w="387" h="881" extrusionOk="0">
                  <a:moveTo>
                    <a:pt x="372" y="1"/>
                  </a:moveTo>
                  <a:cubicBezTo>
                    <a:pt x="364" y="1"/>
                    <a:pt x="355" y="4"/>
                    <a:pt x="337" y="15"/>
                  </a:cubicBezTo>
                  <a:lnTo>
                    <a:pt x="66" y="171"/>
                  </a:lnTo>
                  <a:cubicBezTo>
                    <a:pt x="34" y="193"/>
                    <a:pt x="16" y="228"/>
                    <a:pt x="15" y="267"/>
                  </a:cubicBezTo>
                  <a:lnTo>
                    <a:pt x="0" y="841"/>
                  </a:lnTo>
                  <a:cubicBezTo>
                    <a:pt x="0" y="871"/>
                    <a:pt x="27" y="881"/>
                    <a:pt x="43" y="881"/>
                  </a:cubicBezTo>
                  <a:cubicBezTo>
                    <a:pt x="48" y="881"/>
                    <a:pt x="52" y="880"/>
                    <a:pt x="54" y="879"/>
                  </a:cubicBezTo>
                  <a:lnTo>
                    <a:pt x="337" y="715"/>
                  </a:lnTo>
                  <a:cubicBezTo>
                    <a:pt x="367" y="693"/>
                    <a:pt x="386" y="659"/>
                    <a:pt x="386" y="619"/>
                  </a:cubicBezTo>
                  <a:lnTo>
                    <a:pt x="386" y="3"/>
                  </a:lnTo>
                  <a:cubicBezTo>
                    <a:pt x="381" y="2"/>
                    <a:pt x="376" y="1"/>
                    <a:pt x="37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1"/>
            <p:cNvSpPr/>
            <p:nvPr/>
          </p:nvSpPr>
          <p:spPr>
            <a:xfrm>
              <a:off x="3189775" y="1810650"/>
              <a:ext cx="3675" cy="18775"/>
            </a:xfrm>
            <a:custGeom>
              <a:avLst/>
              <a:gdLst/>
              <a:ahLst/>
              <a:cxnLst/>
              <a:rect l="l" t="t" r="r" b="b"/>
              <a:pathLst>
                <a:path w="147" h="751" extrusionOk="0">
                  <a:moveTo>
                    <a:pt x="19" y="1"/>
                  </a:moveTo>
                  <a:cubicBezTo>
                    <a:pt x="8" y="1"/>
                    <a:pt x="0" y="11"/>
                    <a:pt x="0" y="28"/>
                  </a:cubicBezTo>
                  <a:lnTo>
                    <a:pt x="0" y="646"/>
                  </a:lnTo>
                  <a:cubicBezTo>
                    <a:pt x="0" y="669"/>
                    <a:pt x="12" y="692"/>
                    <a:pt x="32" y="705"/>
                  </a:cubicBezTo>
                  <a:lnTo>
                    <a:pt x="102" y="746"/>
                  </a:lnTo>
                  <a:cubicBezTo>
                    <a:pt x="108" y="749"/>
                    <a:pt x="113" y="751"/>
                    <a:pt x="118" y="751"/>
                  </a:cubicBezTo>
                  <a:cubicBezTo>
                    <a:pt x="139" y="751"/>
                    <a:pt x="147" y="718"/>
                    <a:pt x="147" y="699"/>
                  </a:cubicBezTo>
                  <a:lnTo>
                    <a:pt x="147" y="71"/>
                  </a:lnTo>
                  <a:cubicBezTo>
                    <a:pt x="147" y="48"/>
                    <a:pt x="134" y="63"/>
                    <a:pt x="116" y="53"/>
                  </a:cubicBezTo>
                  <a:lnTo>
                    <a:pt x="32" y="5"/>
                  </a:lnTo>
                  <a:cubicBezTo>
                    <a:pt x="28" y="2"/>
                    <a:pt x="23" y="1"/>
                    <a:pt x="1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1"/>
            <p:cNvSpPr/>
            <p:nvPr/>
          </p:nvSpPr>
          <p:spPr>
            <a:xfrm>
              <a:off x="3189550" y="1805900"/>
              <a:ext cx="12275" cy="6825"/>
            </a:xfrm>
            <a:custGeom>
              <a:avLst/>
              <a:gdLst/>
              <a:ahLst/>
              <a:cxnLst/>
              <a:rect l="l" t="t" r="r" b="b"/>
              <a:pathLst>
                <a:path w="491" h="273" extrusionOk="0">
                  <a:moveTo>
                    <a:pt x="364" y="1"/>
                  </a:moveTo>
                  <a:cubicBezTo>
                    <a:pt x="345" y="1"/>
                    <a:pt x="326" y="5"/>
                    <a:pt x="310" y="15"/>
                  </a:cubicBezTo>
                  <a:lnTo>
                    <a:pt x="34" y="174"/>
                  </a:lnTo>
                  <a:cubicBezTo>
                    <a:pt x="5" y="190"/>
                    <a:pt x="1" y="217"/>
                    <a:pt x="27" y="231"/>
                  </a:cubicBezTo>
                  <a:lnTo>
                    <a:pt x="82" y="263"/>
                  </a:lnTo>
                  <a:cubicBezTo>
                    <a:pt x="96" y="269"/>
                    <a:pt x="112" y="273"/>
                    <a:pt x="128" y="273"/>
                  </a:cubicBezTo>
                  <a:cubicBezTo>
                    <a:pt x="147" y="273"/>
                    <a:pt x="165" y="268"/>
                    <a:pt x="182" y="259"/>
                  </a:cubicBezTo>
                  <a:lnTo>
                    <a:pt x="457" y="100"/>
                  </a:lnTo>
                  <a:cubicBezTo>
                    <a:pt x="488" y="83"/>
                    <a:pt x="491" y="57"/>
                    <a:pt x="465" y="42"/>
                  </a:cubicBezTo>
                  <a:lnTo>
                    <a:pt x="410" y="11"/>
                  </a:lnTo>
                  <a:cubicBezTo>
                    <a:pt x="395" y="4"/>
                    <a:pt x="379" y="1"/>
                    <a:pt x="36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1"/>
            <p:cNvSpPr/>
            <p:nvPr/>
          </p:nvSpPr>
          <p:spPr>
            <a:xfrm>
              <a:off x="3190850" y="1805925"/>
              <a:ext cx="10700" cy="6125"/>
            </a:xfrm>
            <a:custGeom>
              <a:avLst/>
              <a:gdLst/>
              <a:ahLst/>
              <a:cxnLst/>
              <a:rect l="l" t="t" r="r" b="b"/>
              <a:pathLst>
                <a:path w="428" h="245" extrusionOk="0">
                  <a:moveTo>
                    <a:pt x="330" y="1"/>
                  </a:moveTo>
                  <a:lnTo>
                    <a:pt x="24" y="178"/>
                  </a:lnTo>
                  <a:cubicBezTo>
                    <a:pt x="1" y="192"/>
                    <a:pt x="1" y="214"/>
                    <a:pt x="24" y="227"/>
                  </a:cubicBezTo>
                  <a:lnTo>
                    <a:pt x="36" y="234"/>
                  </a:lnTo>
                  <a:cubicBezTo>
                    <a:pt x="49" y="241"/>
                    <a:pt x="63" y="244"/>
                    <a:pt x="78" y="244"/>
                  </a:cubicBezTo>
                  <a:cubicBezTo>
                    <a:pt x="92" y="244"/>
                    <a:pt x="107" y="241"/>
                    <a:pt x="120" y="234"/>
                  </a:cubicBezTo>
                  <a:lnTo>
                    <a:pt x="427" y="57"/>
                  </a:lnTo>
                  <a:cubicBezTo>
                    <a:pt x="423" y="49"/>
                    <a:pt x="417" y="43"/>
                    <a:pt x="408" y="39"/>
                  </a:cubicBezTo>
                  <a:lnTo>
                    <a:pt x="362" y="12"/>
                  </a:lnTo>
                  <a:cubicBezTo>
                    <a:pt x="352" y="7"/>
                    <a:pt x="342" y="2"/>
                    <a:pt x="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1"/>
            <p:cNvSpPr/>
            <p:nvPr/>
          </p:nvSpPr>
          <p:spPr>
            <a:xfrm>
              <a:off x="3197250" y="1815000"/>
              <a:ext cx="7450" cy="16925"/>
            </a:xfrm>
            <a:custGeom>
              <a:avLst/>
              <a:gdLst/>
              <a:ahLst/>
              <a:cxnLst/>
              <a:rect l="l" t="t" r="r" b="b"/>
              <a:pathLst>
                <a:path w="298" h="677" extrusionOk="0">
                  <a:moveTo>
                    <a:pt x="286" y="0"/>
                  </a:moveTo>
                  <a:cubicBezTo>
                    <a:pt x="280" y="0"/>
                    <a:pt x="273" y="3"/>
                    <a:pt x="258" y="11"/>
                  </a:cubicBezTo>
                  <a:lnTo>
                    <a:pt x="49" y="131"/>
                  </a:lnTo>
                  <a:cubicBezTo>
                    <a:pt x="26" y="148"/>
                    <a:pt x="12" y="174"/>
                    <a:pt x="12" y="203"/>
                  </a:cubicBezTo>
                  <a:lnTo>
                    <a:pt x="0" y="646"/>
                  </a:lnTo>
                  <a:cubicBezTo>
                    <a:pt x="0" y="669"/>
                    <a:pt x="21" y="676"/>
                    <a:pt x="34" y="676"/>
                  </a:cubicBezTo>
                  <a:cubicBezTo>
                    <a:pt x="37" y="676"/>
                    <a:pt x="40" y="676"/>
                    <a:pt x="42" y="675"/>
                  </a:cubicBezTo>
                  <a:lnTo>
                    <a:pt x="260" y="550"/>
                  </a:lnTo>
                  <a:cubicBezTo>
                    <a:pt x="283" y="533"/>
                    <a:pt x="296" y="505"/>
                    <a:pt x="297" y="477"/>
                  </a:cubicBezTo>
                  <a:lnTo>
                    <a:pt x="297" y="2"/>
                  </a:lnTo>
                  <a:cubicBezTo>
                    <a:pt x="293" y="1"/>
                    <a:pt x="290" y="0"/>
                    <a:pt x="286"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1"/>
            <p:cNvSpPr/>
            <p:nvPr/>
          </p:nvSpPr>
          <p:spPr>
            <a:xfrm>
              <a:off x="3195575" y="1817400"/>
              <a:ext cx="2875" cy="14450"/>
            </a:xfrm>
            <a:custGeom>
              <a:avLst/>
              <a:gdLst/>
              <a:ahLst/>
              <a:cxnLst/>
              <a:rect l="l" t="t" r="r" b="b"/>
              <a:pathLst>
                <a:path w="115" h="578" extrusionOk="0">
                  <a:moveTo>
                    <a:pt x="15" y="0"/>
                  </a:moveTo>
                  <a:cubicBezTo>
                    <a:pt x="7" y="0"/>
                    <a:pt x="0" y="8"/>
                    <a:pt x="0" y="22"/>
                  </a:cubicBezTo>
                  <a:lnTo>
                    <a:pt x="0" y="496"/>
                  </a:lnTo>
                  <a:cubicBezTo>
                    <a:pt x="0" y="515"/>
                    <a:pt x="9" y="531"/>
                    <a:pt x="25" y="542"/>
                  </a:cubicBezTo>
                  <a:lnTo>
                    <a:pt x="79" y="573"/>
                  </a:lnTo>
                  <a:cubicBezTo>
                    <a:pt x="84" y="576"/>
                    <a:pt x="88" y="577"/>
                    <a:pt x="92" y="577"/>
                  </a:cubicBezTo>
                  <a:cubicBezTo>
                    <a:pt x="108" y="577"/>
                    <a:pt x="115" y="552"/>
                    <a:pt x="114" y="538"/>
                  </a:cubicBezTo>
                  <a:lnTo>
                    <a:pt x="114" y="55"/>
                  </a:lnTo>
                  <a:cubicBezTo>
                    <a:pt x="114" y="38"/>
                    <a:pt x="103" y="48"/>
                    <a:pt x="90" y="41"/>
                  </a:cubicBezTo>
                  <a:lnTo>
                    <a:pt x="25" y="3"/>
                  </a:lnTo>
                  <a:cubicBezTo>
                    <a:pt x="22" y="1"/>
                    <a:pt x="18" y="0"/>
                    <a:pt x="15"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1"/>
            <p:cNvSpPr/>
            <p:nvPr/>
          </p:nvSpPr>
          <p:spPr>
            <a:xfrm>
              <a:off x="3195425" y="1813750"/>
              <a:ext cx="9450" cy="5250"/>
            </a:xfrm>
            <a:custGeom>
              <a:avLst/>
              <a:gdLst/>
              <a:ahLst/>
              <a:cxnLst/>
              <a:rect l="l" t="t" r="r" b="b"/>
              <a:pathLst>
                <a:path w="378" h="210" extrusionOk="0">
                  <a:moveTo>
                    <a:pt x="280" y="0"/>
                  </a:moveTo>
                  <a:cubicBezTo>
                    <a:pt x="265" y="0"/>
                    <a:pt x="251" y="4"/>
                    <a:pt x="238" y="11"/>
                  </a:cubicBezTo>
                  <a:lnTo>
                    <a:pt x="27" y="133"/>
                  </a:lnTo>
                  <a:cubicBezTo>
                    <a:pt x="4" y="146"/>
                    <a:pt x="1" y="166"/>
                    <a:pt x="21" y="178"/>
                  </a:cubicBezTo>
                  <a:lnTo>
                    <a:pt x="63" y="201"/>
                  </a:lnTo>
                  <a:cubicBezTo>
                    <a:pt x="74" y="207"/>
                    <a:pt x="86" y="209"/>
                    <a:pt x="98" y="209"/>
                  </a:cubicBezTo>
                  <a:cubicBezTo>
                    <a:pt x="112" y="209"/>
                    <a:pt x="126" y="205"/>
                    <a:pt x="140" y="198"/>
                  </a:cubicBezTo>
                  <a:lnTo>
                    <a:pt x="352" y="77"/>
                  </a:lnTo>
                  <a:cubicBezTo>
                    <a:pt x="375" y="63"/>
                    <a:pt x="378" y="43"/>
                    <a:pt x="357" y="32"/>
                  </a:cubicBezTo>
                  <a:lnTo>
                    <a:pt x="315" y="8"/>
                  </a:lnTo>
                  <a:cubicBezTo>
                    <a:pt x="304" y="3"/>
                    <a:pt x="292" y="0"/>
                    <a:pt x="28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1"/>
            <p:cNvSpPr/>
            <p:nvPr/>
          </p:nvSpPr>
          <p:spPr>
            <a:xfrm>
              <a:off x="3196400" y="1813775"/>
              <a:ext cx="8250" cy="4700"/>
            </a:xfrm>
            <a:custGeom>
              <a:avLst/>
              <a:gdLst/>
              <a:ahLst/>
              <a:cxnLst/>
              <a:rect l="l" t="t" r="r" b="b"/>
              <a:pathLst>
                <a:path w="330" h="188" extrusionOk="0">
                  <a:moveTo>
                    <a:pt x="255" y="0"/>
                  </a:moveTo>
                  <a:lnTo>
                    <a:pt x="20" y="136"/>
                  </a:lnTo>
                  <a:cubicBezTo>
                    <a:pt x="1" y="142"/>
                    <a:pt x="1" y="168"/>
                    <a:pt x="20" y="174"/>
                  </a:cubicBezTo>
                  <a:lnTo>
                    <a:pt x="28" y="180"/>
                  </a:lnTo>
                  <a:cubicBezTo>
                    <a:pt x="38" y="185"/>
                    <a:pt x="50" y="188"/>
                    <a:pt x="61" y="188"/>
                  </a:cubicBezTo>
                  <a:cubicBezTo>
                    <a:pt x="72" y="188"/>
                    <a:pt x="83" y="185"/>
                    <a:pt x="94" y="180"/>
                  </a:cubicBezTo>
                  <a:lnTo>
                    <a:pt x="330" y="44"/>
                  </a:lnTo>
                  <a:cubicBezTo>
                    <a:pt x="326" y="38"/>
                    <a:pt x="321" y="32"/>
                    <a:pt x="315" y="29"/>
                  </a:cubicBezTo>
                  <a:lnTo>
                    <a:pt x="279" y="9"/>
                  </a:lnTo>
                  <a:cubicBezTo>
                    <a:pt x="272" y="4"/>
                    <a:pt x="263" y="2"/>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1"/>
            <p:cNvSpPr/>
            <p:nvPr/>
          </p:nvSpPr>
          <p:spPr>
            <a:xfrm>
              <a:off x="3202275" y="1817950"/>
              <a:ext cx="7450" cy="16950"/>
            </a:xfrm>
            <a:custGeom>
              <a:avLst/>
              <a:gdLst/>
              <a:ahLst/>
              <a:cxnLst/>
              <a:rect l="l" t="t" r="r" b="b"/>
              <a:pathLst>
                <a:path w="298" h="678" extrusionOk="0">
                  <a:moveTo>
                    <a:pt x="286" y="0"/>
                  </a:moveTo>
                  <a:cubicBezTo>
                    <a:pt x="279" y="0"/>
                    <a:pt x="273" y="3"/>
                    <a:pt x="259" y="11"/>
                  </a:cubicBezTo>
                  <a:lnTo>
                    <a:pt x="51" y="132"/>
                  </a:lnTo>
                  <a:cubicBezTo>
                    <a:pt x="27" y="148"/>
                    <a:pt x="14" y="175"/>
                    <a:pt x="12" y="204"/>
                  </a:cubicBezTo>
                  <a:lnTo>
                    <a:pt x="1" y="647"/>
                  </a:lnTo>
                  <a:cubicBezTo>
                    <a:pt x="1" y="670"/>
                    <a:pt x="22" y="677"/>
                    <a:pt x="35" y="677"/>
                  </a:cubicBezTo>
                  <a:cubicBezTo>
                    <a:pt x="38" y="677"/>
                    <a:pt x="41" y="677"/>
                    <a:pt x="43" y="676"/>
                  </a:cubicBezTo>
                  <a:lnTo>
                    <a:pt x="260" y="549"/>
                  </a:lnTo>
                  <a:cubicBezTo>
                    <a:pt x="283" y="532"/>
                    <a:pt x="298" y="506"/>
                    <a:pt x="298" y="477"/>
                  </a:cubicBezTo>
                  <a:lnTo>
                    <a:pt x="298" y="3"/>
                  </a:lnTo>
                  <a:cubicBezTo>
                    <a:pt x="293" y="1"/>
                    <a:pt x="290" y="0"/>
                    <a:pt x="286"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1"/>
            <p:cNvSpPr/>
            <p:nvPr/>
          </p:nvSpPr>
          <p:spPr>
            <a:xfrm>
              <a:off x="3200650" y="1820350"/>
              <a:ext cx="2850" cy="14450"/>
            </a:xfrm>
            <a:custGeom>
              <a:avLst/>
              <a:gdLst/>
              <a:ahLst/>
              <a:cxnLst/>
              <a:rect l="l" t="t" r="r" b="b"/>
              <a:pathLst>
                <a:path w="114" h="578" extrusionOk="0">
                  <a:moveTo>
                    <a:pt x="14" y="1"/>
                  </a:moveTo>
                  <a:cubicBezTo>
                    <a:pt x="6" y="1"/>
                    <a:pt x="0" y="9"/>
                    <a:pt x="0" y="21"/>
                  </a:cubicBezTo>
                  <a:lnTo>
                    <a:pt x="0" y="497"/>
                  </a:lnTo>
                  <a:cubicBezTo>
                    <a:pt x="0" y="514"/>
                    <a:pt x="9" y="532"/>
                    <a:pt x="25" y="543"/>
                  </a:cubicBezTo>
                  <a:lnTo>
                    <a:pt x="79" y="574"/>
                  </a:lnTo>
                  <a:cubicBezTo>
                    <a:pt x="83" y="577"/>
                    <a:pt x="87" y="578"/>
                    <a:pt x="91" y="578"/>
                  </a:cubicBezTo>
                  <a:cubicBezTo>
                    <a:pt x="107" y="578"/>
                    <a:pt x="114" y="553"/>
                    <a:pt x="114" y="538"/>
                  </a:cubicBezTo>
                  <a:lnTo>
                    <a:pt x="114" y="56"/>
                  </a:lnTo>
                  <a:cubicBezTo>
                    <a:pt x="114" y="39"/>
                    <a:pt x="103" y="49"/>
                    <a:pt x="89" y="42"/>
                  </a:cubicBezTo>
                  <a:lnTo>
                    <a:pt x="25" y="4"/>
                  </a:lnTo>
                  <a:cubicBezTo>
                    <a:pt x="21" y="2"/>
                    <a:pt x="18" y="1"/>
                    <a:pt x="14"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1"/>
            <p:cNvSpPr/>
            <p:nvPr/>
          </p:nvSpPr>
          <p:spPr>
            <a:xfrm>
              <a:off x="3200500" y="1816725"/>
              <a:ext cx="9425" cy="5225"/>
            </a:xfrm>
            <a:custGeom>
              <a:avLst/>
              <a:gdLst/>
              <a:ahLst/>
              <a:cxnLst/>
              <a:rect l="l" t="t" r="r" b="b"/>
              <a:pathLst>
                <a:path w="377" h="209" extrusionOk="0">
                  <a:moveTo>
                    <a:pt x="279" y="0"/>
                  </a:moveTo>
                  <a:cubicBezTo>
                    <a:pt x="265" y="0"/>
                    <a:pt x="250" y="4"/>
                    <a:pt x="237" y="11"/>
                  </a:cubicBezTo>
                  <a:lnTo>
                    <a:pt x="25" y="133"/>
                  </a:lnTo>
                  <a:cubicBezTo>
                    <a:pt x="2" y="146"/>
                    <a:pt x="1" y="166"/>
                    <a:pt x="19" y="178"/>
                  </a:cubicBezTo>
                  <a:lnTo>
                    <a:pt x="62" y="201"/>
                  </a:lnTo>
                  <a:cubicBezTo>
                    <a:pt x="73" y="206"/>
                    <a:pt x="85" y="209"/>
                    <a:pt x="97" y="209"/>
                  </a:cubicBezTo>
                  <a:cubicBezTo>
                    <a:pt x="111" y="209"/>
                    <a:pt x="126" y="205"/>
                    <a:pt x="138" y="198"/>
                  </a:cubicBezTo>
                  <a:lnTo>
                    <a:pt x="350" y="76"/>
                  </a:lnTo>
                  <a:cubicBezTo>
                    <a:pt x="375" y="63"/>
                    <a:pt x="376" y="43"/>
                    <a:pt x="356" y="31"/>
                  </a:cubicBezTo>
                  <a:lnTo>
                    <a:pt x="315" y="8"/>
                  </a:lnTo>
                  <a:cubicBezTo>
                    <a:pt x="303" y="3"/>
                    <a:pt x="291" y="0"/>
                    <a:pt x="279"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1"/>
            <p:cNvSpPr/>
            <p:nvPr/>
          </p:nvSpPr>
          <p:spPr>
            <a:xfrm>
              <a:off x="3201475" y="1816750"/>
              <a:ext cx="8225" cy="4650"/>
            </a:xfrm>
            <a:custGeom>
              <a:avLst/>
              <a:gdLst/>
              <a:ahLst/>
              <a:cxnLst/>
              <a:rect l="l" t="t" r="r" b="b"/>
              <a:pathLst>
                <a:path w="329" h="186" extrusionOk="0">
                  <a:moveTo>
                    <a:pt x="255" y="0"/>
                  </a:moveTo>
                  <a:lnTo>
                    <a:pt x="18" y="136"/>
                  </a:lnTo>
                  <a:cubicBezTo>
                    <a:pt x="1" y="142"/>
                    <a:pt x="1" y="168"/>
                    <a:pt x="18" y="174"/>
                  </a:cubicBezTo>
                  <a:lnTo>
                    <a:pt x="28" y="178"/>
                  </a:lnTo>
                  <a:cubicBezTo>
                    <a:pt x="38" y="183"/>
                    <a:pt x="49" y="186"/>
                    <a:pt x="60" y="186"/>
                  </a:cubicBezTo>
                  <a:cubicBezTo>
                    <a:pt x="71" y="186"/>
                    <a:pt x="82" y="183"/>
                    <a:pt x="92" y="178"/>
                  </a:cubicBezTo>
                  <a:lnTo>
                    <a:pt x="329" y="44"/>
                  </a:lnTo>
                  <a:cubicBezTo>
                    <a:pt x="326" y="36"/>
                    <a:pt x="320" y="32"/>
                    <a:pt x="314" y="29"/>
                  </a:cubicBezTo>
                  <a:lnTo>
                    <a:pt x="278" y="9"/>
                  </a:lnTo>
                  <a:cubicBezTo>
                    <a:pt x="271" y="4"/>
                    <a:pt x="262" y="1"/>
                    <a:pt x="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1"/>
            <p:cNvSpPr/>
            <p:nvPr/>
          </p:nvSpPr>
          <p:spPr>
            <a:xfrm>
              <a:off x="3205800" y="1814975"/>
              <a:ext cx="12275" cy="6825"/>
            </a:xfrm>
            <a:custGeom>
              <a:avLst/>
              <a:gdLst/>
              <a:ahLst/>
              <a:cxnLst/>
              <a:rect l="l" t="t" r="r" b="b"/>
              <a:pathLst>
                <a:path w="491" h="273" extrusionOk="0">
                  <a:moveTo>
                    <a:pt x="363" y="0"/>
                  </a:moveTo>
                  <a:cubicBezTo>
                    <a:pt x="345" y="0"/>
                    <a:pt x="326" y="5"/>
                    <a:pt x="309" y="14"/>
                  </a:cubicBezTo>
                  <a:lnTo>
                    <a:pt x="34" y="173"/>
                  </a:lnTo>
                  <a:cubicBezTo>
                    <a:pt x="3" y="190"/>
                    <a:pt x="0" y="216"/>
                    <a:pt x="26" y="231"/>
                  </a:cubicBezTo>
                  <a:lnTo>
                    <a:pt x="80" y="262"/>
                  </a:lnTo>
                  <a:cubicBezTo>
                    <a:pt x="95" y="269"/>
                    <a:pt x="111" y="272"/>
                    <a:pt x="127" y="272"/>
                  </a:cubicBezTo>
                  <a:cubicBezTo>
                    <a:pt x="146" y="272"/>
                    <a:pt x="164" y="268"/>
                    <a:pt x="182" y="258"/>
                  </a:cubicBezTo>
                  <a:lnTo>
                    <a:pt x="457" y="99"/>
                  </a:lnTo>
                  <a:cubicBezTo>
                    <a:pt x="486" y="83"/>
                    <a:pt x="490" y="57"/>
                    <a:pt x="464" y="41"/>
                  </a:cubicBezTo>
                  <a:lnTo>
                    <a:pt x="409" y="10"/>
                  </a:lnTo>
                  <a:cubicBezTo>
                    <a:pt x="395" y="4"/>
                    <a:pt x="379" y="0"/>
                    <a:pt x="36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1"/>
            <p:cNvSpPr/>
            <p:nvPr/>
          </p:nvSpPr>
          <p:spPr>
            <a:xfrm>
              <a:off x="3208150" y="1816575"/>
              <a:ext cx="9700" cy="22025"/>
            </a:xfrm>
            <a:custGeom>
              <a:avLst/>
              <a:gdLst/>
              <a:ahLst/>
              <a:cxnLst/>
              <a:rect l="l" t="t" r="r" b="b"/>
              <a:pathLst>
                <a:path w="388" h="881" extrusionOk="0">
                  <a:moveTo>
                    <a:pt x="372" y="1"/>
                  </a:moveTo>
                  <a:cubicBezTo>
                    <a:pt x="364" y="1"/>
                    <a:pt x="356" y="4"/>
                    <a:pt x="338" y="14"/>
                  </a:cubicBezTo>
                  <a:lnTo>
                    <a:pt x="66" y="171"/>
                  </a:lnTo>
                  <a:cubicBezTo>
                    <a:pt x="35" y="194"/>
                    <a:pt x="17" y="229"/>
                    <a:pt x="17" y="267"/>
                  </a:cubicBezTo>
                  <a:lnTo>
                    <a:pt x="1" y="842"/>
                  </a:lnTo>
                  <a:cubicBezTo>
                    <a:pt x="1" y="871"/>
                    <a:pt x="28" y="880"/>
                    <a:pt x="45" y="880"/>
                  </a:cubicBezTo>
                  <a:cubicBezTo>
                    <a:pt x="49" y="880"/>
                    <a:pt x="53" y="880"/>
                    <a:pt x="56" y="879"/>
                  </a:cubicBezTo>
                  <a:lnTo>
                    <a:pt x="337" y="715"/>
                  </a:lnTo>
                  <a:cubicBezTo>
                    <a:pt x="369" y="693"/>
                    <a:pt x="388" y="658"/>
                    <a:pt x="388" y="620"/>
                  </a:cubicBezTo>
                  <a:lnTo>
                    <a:pt x="388" y="4"/>
                  </a:lnTo>
                  <a:cubicBezTo>
                    <a:pt x="382" y="2"/>
                    <a:pt x="377" y="1"/>
                    <a:pt x="37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1"/>
            <p:cNvSpPr/>
            <p:nvPr/>
          </p:nvSpPr>
          <p:spPr>
            <a:xfrm>
              <a:off x="3206025" y="1819700"/>
              <a:ext cx="3675" cy="18800"/>
            </a:xfrm>
            <a:custGeom>
              <a:avLst/>
              <a:gdLst/>
              <a:ahLst/>
              <a:cxnLst/>
              <a:rect l="l" t="t" r="r" b="b"/>
              <a:pathLst>
                <a:path w="147" h="752" extrusionOk="0">
                  <a:moveTo>
                    <a:pt x="20" y="0"/>
                  </a:moveTo>
                  <a:cubicBezTo>
                    <a:pt x="8" y="0"/>
                    <a:pt x="0" y="11"/>
                    <a:pt x="0" y="28"/>
                  </a:cubicBezTo>
                  <a:lnTo>
                    <a:pt x="0" y="646"/>
                  </a:lnTo>
                  <a:cubicBezTo>
                    <a:pt x="0" y="669"/>
                    <a:pt x="12" y="691"/>
                    <a:pt x="32" y="706"/>
                  </a:cubicBezTo>
                  <a:lnTo>
                    <a:pt x="102" y="746"/>
                  </a:lnTo>
                  <a:cubicBezTo>
                    <a:pt x="108" y="750"/>
                    <a:pt x="113" y="752"/>
                    <a:pt x="118" y="752"/>
                  </a:cubicBezTo>
                  <a:cubicBezTo>
                    <a:pt x="139" y="752"/>
                    <a:pt x="147" y="719"/>
                    <a:pt x="147" y="700"/>
                  </a:cubicBezTo>
                  <a:lnTo>
                    <a:pt x="147" y="72"/>
                  </a:lnTo>
                  <a:cubicBezTo>
                    <a:pt x="147" y="49"/>
                    <a:pt x="133" y="63"/>
                    <a:pt x="116" y="53"/>
                  </a:cubicBezTo>
                  <a:lnTo>
                    <a:pt x="32" y="4"/>
                  </a:lnTo>
                  <a:cubicBezTo>
                    <a:pt x="28" y="1"/>
                    <a:pt x="24" y="0"/>
                    <a:pt x="2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1"/>
            <p:cNvSpPr/>
            <p:nvPr/>
          </p:nvSpPr>
          <p:spPr>
            <a:xfrm>
              <a:off x="3207075" y="1815000"/>
              <a:ext cx="10700" cy="6100"/>
            </a:xfrm>
            <a:custGeom>
              <a:avLst/>
              <a:gdLst/>
              <a:ahLst/>
              <a:cxnLst/>
              <a:rect l="l" t="t" r="r" b="b"/>
              <a:pathLst>
                <a:path w="428" h="244" extrusionOk="0">
                  <a:moveTo>
                    <a:pt x="331" y="0"/>
                  </a:moveTo>
                  <a:lnTo>
                    <a:pt x="25" y="177"/>
                  </a:lnTo>
                  <a:cubicBezTo>
                    <a:pt x="0" y="190"/>
                    <a:pt x="0" y="212"/>
                    <a:pt x="25" y="227"/>
                  </a:cubicBezTo>
                  <a:lnTo>
                    <a:pt x="36" y="234"/>
                  </a:lnTo>
                  <a:cubicBezTo>
                    <a:pt x="49" y="240"/>
                    <a:pt x="64" y="244"/>
                    <a:pt x="78" y="244"/>
                  </a:cubicBezTo>
                  <a:cubicBezTo>
                    <a:pt x="93" y="244"/>
                    <a:pt x="107" y="240"/>
                    <a:pt x="120" y="234"/>
                  </a:cubicBezTo>
                  <a:lnTo>
                    <a:pt x="428" y="57"/>
                  </a:lnTo>
                  <a:cubicBezTo>
                    <a:pt x="424" y="48"/>
                    <a:pt x="418" y="42"/>
                    <a:pt x="409" y="38"/>
                  </a:cubicBezTo>
                  <a:lnTo>
                    <a:pt x="363" y="11"/>
                  </a:lnTo>
                  <a:cubicBezTo>
                    <a:pt x="352" y="6"/>
                    <a:pt x="342" y="2"/>
                    <a:pt x="3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1"/>
            <p:cNvSpPr/>
            <p:nvPr/>
          </p:nvSpPr>
          <p:spPr>
            <a:xfrm>
              <a:off x="3450200" y="1645625"/>
              <a:ext cx="41350" cy="111500"/>
            </a:xfrm>
            <a:custGeom>
              <a:avLst/>
              <a:gdLst/>
              <a:ahLst/>
              <a:cxnLst/>
              <a:rect l="l" t="t" r="r" b="b"/>
              <a:pathLst>
                <a:path w="1654" h="4460" extrusionOk="0">
                  <a:moveTo>
                    <a:pt x="1553" y="0"/>
                  </a:moveTo>
                  <a:cubicBezTo>
                    <a:pt x="1521" y="0"/>
                    <a:pt x="1484" y="11"/>
                    <a:pt x="1445" y="34"/>
                  </a:cubicBezTo>
                  <a:cubicBezTo>
                    <a:pt x="1344" y="96"/>
                    <a:pt x="1270" y="195"/>
                    <a:pt x="1236" y="310"/>
                  </a:cubicBezTo>
                  <a:cubicBezTo>
                    <a:pt x="1203" y="424"/>
                    <a:pt x="1127" y="523"/>
                    <a:pt x="1027" y="585"/>
                  </a:cubicBezTo>
                  <a:cubicBezTo>
                    <a:pt x="988" y="608"/>
                    <a:pt x="952" y="619"/>
                    <a:pt x="920" y="619"/>
                  </a:cubicBezTo>
                  <a:cubicBezTo>
                    <a:pt x="873" y="619"/>
                    <a:pt x="836" y="595"/>
                    <a:pt x="819" y="550"/>
                  </a:cubicBezTo>
                  <a:cubicBezTo>
                    <a:pt x="800" y="507"/>
                    <a:pt x="763" y="483"/>
                    <a:pt x="715" y="483"/>
                  </a:cubicBezTo>
                  <a:cubicBezTo>
                    <a:pt x="684" y="483"/>
                    <a:pt x="647" y="493"/>
                    <a:pt x="608" y="515"/>
                  </a:cubicBezTo>
                  <a:cubicBezTo>
                    <a:pt x="508" y="579"/>
                    <a:pt x="433" y="678"/>
                    <a:pt x="400" y="792"/>
                  </a:cubicBezTo>
                  <a:cubicBezTo>
                    <a:pt x="366" y="907"/>
                    <a:pt x="292" y="1004"/>
                    <a:pt x="191" y="1068"/>
                  </a:cubicBezTo>
                  <a:cubicBezTo>
                    <a:pt x="152" y="1090"/>
                    <a:pt x="115" y="1101"/>
                    <a:pt x="84" y="1101"/>
                  </a:cubicBezTo>
                  <a:cubicBezTo>
                    <a:pt x="50" y="1101"/>
                    <a:pt x="21" y="1088"/>
                    <a:pt x="1" y="1065"/>
                  </a:cubicBezTo>
                  <a:lnTo>
                    <a:pt x="1" y="4423"/>
                  </a:lnTo>
                  <a:cubicBezTo>
                    <a:pt x="21" y="4447"/>
                    <a:pt x="50" y="4459"/>
                    <a:pt x="84" y="4459"/>
                  </a:cubicBezTo>
                  <a:cubicBezTo>
                    <a:pt x="115" y="4459"/>
                    <a:pt x="152" y="4449"/>
                    <a:pt x="191" y="4426"/>
                  </a:cubicBezTo>
                  <a:cubicBezTo>
                    <a:pt x="292" y="4362"/>
                    <a:pt x="366" y="4265"/>
                    <a:pt x="400" y="4151"/>
                  </a:cubicBezTo>
                  <a:cubicBezTo>
                    <a:pt x="433" y="4036"/>
                    <a:pt x="508" y="3938"/>
                    <a:pt x="608" y="3874"/>
                  </a:cubicBezTo>
                  <a:cubicBezTo>
                    <a:pt x="647" y="3852"/>
                    <a:pt x="684" y="3841"/>
                    <a:pt x="715" y="3841"/>
                  </a:cubicBezTo>
                  <a:cubicBezTo>
                    <a:pt x="763" y="3841"/>
                    <a:pt x="800" y="3865"/>
                    <a:pt x="819" y="3909"/>
                  </a:cubicBezTo>
                  <a:cubicBezTo>
                    <a:pt x="836" y="3953"/>
                    <a:pt x="873" y="3977"/>
                    <a:pt x="920" y="3977"/>
                  </a:cubicBezTo>
                  <a:cubicBezTo>
                    <a:pt x="952" y="3977"/>
                    <a:pt x="988" y="3966"/>
                    <a:pt x="1027" y="3943"/>
                  </a:cubicBezTo>
                  <a:cubicBezTo>
                    <a:pt x="1127" y="3881"/>
                    <a:pt x="1203" y="3782"/>
                    <a:pt x="1236" y="3668"/>
                  </a:cubicBezTo>
                  <a:cubicBezTo>
                    <a:pt x="1270" y="3553"/>
                    <a:pt x="1344" y="3455"/>
                    <a:pt x="1445" y="3392"/>
                  </a:cubicBezTo>
                  <a:cubicBezTo>
                    <a:pt x="1484" y="3370"/>
                    <a:pt x="1521" y="3359"/>
                    <a:pt x="1553" y="3359"/>
                  </a:cubicBezTo>
                  <a:cubicBezTo>
                    <a:pt x="1600" y="3359"/>
                    <a:pt x="1637" y="3382"/>
                    <a:pt x="1654" y="3426"/>
                  </a:cubicBezTo>
                  <a:lnTo>
                    <a:pt x="1654" y="67"/>
                  </a:lnTo>
                  <a:cubicBezTo>
                    <a:pt x="1637" y="24"/>
                    <a:pt x="1600" y="0"/>
                    <a:pt x="1553"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1"/>
            <p:cNvSpPr/>
            <p:nvPr/>
          </p:nvSpPr>
          <p:spPr>
            <a:xfrm>
              <a:off x="3480175" y="1645675"/>
              <a:ext cx="8925" cy="93900"/>
            </a:xfrm>
            <a:custGeom>
              <a:avLst/>
              <a:gdLst/>
              <a:ahLst/>
              <a:cxnLst/>
              <a:rect l="l" t="t" r="r" b="b"/>
              <a:pathLst>
                <a:path w="357" h="3756" extrusionOk="0">
                  <a:moveTo>
                    <a:pt x="356" y="0"/>
                  </a:moveTo>
                  <a:cubicBezTo>
                    <a:pt x="317" y="0"/>
                    <a:pt x="279" y="12"/>
                    <a:pt x="246" y="32"/>
                  </a:cubicBezTo>
                  <a:cubicBezTo>
                    <a:pt x="145" y="94"/>
                    <a:pt x="71" y="193"/>
                    <a:pt x="37" y="308"/>
                  </a:cubicBezTo>
                  <a:cubicBezTo>
                    <a:pt x="29" y="339"/>
                    <a:pt x="15" y="368"/>
                    <a:pt x="1" y="397"/>
                  </a:cubicBezTo>
                  <a:lnTo>
                    <a:pt x="1" y="3756"/>
                  </a:lnTo>
                  <a:cubicBezTo>
                    <a:pt x="8" y="3741"/>
                    <a:pt x="15" y="3727"/>
                    <a:pt x="21" y="3712"/>
                  </a:cubicBezTo>
                  <a:cubicBezTo>
                    <a:pt x="21" y="3712"/>
                    <a:pt x="21" y="3711"/>
                    <a:pt x="21" y="3711"/>
                  </a:cubicBezTo>
                  <a:cubicBezTo>
                    <a:pt x="27" y="3696"/>
                    <a:pt x="31" y="3682"/>
                    <a:pt x="36" y="3666"/>
                  </a:cubicBezTo>
                  <a:cubicBezTo>
                    <a:pt x="69" y="3551"/>
                    <a:pt x="145" y="3453"/>
                    <a:pt x="246" y="3390"/>
                  </a:cubicBezTo>
                  <a:cubicBezTo>
                    <a:pt x="256" y="3385"/>
                    <a:pt x="266" y="3379"/>
                    <a:pt x="278" y="3374"/>
                  </a:cubicBezTo>
                  <a:cubicBezTo>
                    <a:pt x="284" y="3372"/>
                    <a:pt x="288" y="3372"/>
                    <a:pt x="294" y="3369"/>
                  </a:cubicBezTo>
                  <a:cubicBezTo>
                    <a:pt x="298" y="3367"/>
                    <a:pt x="303" y="3364"/>
                    <a:pt x="307" y="3364"/>
                  </a:cubicBezTo>
                  <a:cubicBezTo>
                    <a:pt x="314" y="3361"/>
                    <a:pt x="320" y="3360"/>
                    <a:pt x="327" y="3360"/>
                  </a:cubicBezTo>
                  <a:lnTo>
                    <a:pt x="333" y="3360"/>
                  </a:lnTo>
                  <a:cubicBezTo>
                    <a:pt x="340" y="3358"/>
                    <a:pt x="348" y="3358"/>
                    <a:pt x="356" y="3358"/>
                  </a:cubicBezTo>
                  <a:lnTo>
                    <a:pt x="3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1"/>
            <p:cNvSpPr/>
            <p:nvPr/>
          </p:nvSpPr>
          <p:spPr>
            <a:xfrm>
              <a:off x="3460550" y="1657700"/>
              <a:ext cx="8900" cy="90700"/>
            </a:xfrm>
            <a:custGeom>
              <a:avLst/>
              <a:gdLst/>
              <a:ahLst/>
              <a:cxnLst/>
              <a:rect l="l" t="t" r="r" b="b"/>
              <a:pathLst>
                <a:path w="356" h="3628" extrusionOk="0">
                  <a:moveTo>
                    <a:pt x="301" y="0"/>
                  </a:moveTo>
                  <a:cubicBezTo>
                    <a:pt x="270" y="0"/>
                    <a:pt x="233" y="10"/>
                    <a:pt x="194" y="32"/>
                  </a:cubicBezTo>
                  <a:cubicBezTo>
                    <a:pt x="106" y="88"/>
                    <a:pt x="38" y="170"/>
                    <a:pt x="0" y="269"/>
                  </a:cubicBezTo>
                  <a:lnTo>
                    <a:pt x="0" y="3627"/>
                  </a:lnTo>
                  <a:lnTo>
                    <a:pt x="1" y="3623"/>
                  </a:lnTo>
                  <a:cubicBezTo>
                    <a:pt x="6" y="3611"/>
                    <a:pt x="10" y="3600"/>
                    <a:pt x="16" y="3589"/>
                  </a:cubicBezTo>
                  <a:cubicBezTo>
                    <a:pt x="19" y="3585"/>
                    <a:pt x="20" y="3581"/>
                    <a:pt x="23" y="3576"/>
                  </a:cubicBezTo>
                  <a:cubicBezTo>
                    <a:pt x="28" y="3568"/>
                    <a:pt x="32" y="3560"/>
                    <a:pt x="36" y="3552"/>
                  </a:cubicBezTo>
                  <a:cubicBezTo>
                    <a:pt x="39" y="3547"/>
                    <a:pt x="44" y="3543"/>
                    <a:pt x="46" y="3537"/>
                  </a:cubicBezTo>
                  <a:cubicBezTo>
                    <a:pt x="49" y="3533"/>
                    <a:pt x="55" y="3523"/>
                    <a:pt x="61" y="3516"/>
                  </a:cubicBezTo>
                  <a:cubicBezTo>
                    <a:pt x="65" y="3510"/>
                    <a:pt x="68" y="3507"/>
                    <a:pt x="71" y="3502"/>
                  </a:cubicBezTo>
                  <a:cubicBezTo>
                    <a:pt x="75" y="3498"/>
                    <a:pt x="83" y="3489"/>
                    <a:pt x="87" y="3482"/>
                  </a:cubicBezTo>
                  <a:lnTo>
                    <a:pt x="99" y="3469"/>
                  </a:lnTo>
                  <a:cubicBezTo>
                    <a:pt x="104" y="3463"/>
                    <a:pt x="112" y="3458"/>
                    <a:pt x="117" y="3452"/>
                  </a:cubicBezTo>
                  <a:cubicBezTo>
                    <a:pt x="123" y="3446"/>
                    <a:pt x="125" y="3443"/>
                    <a:pt x="129" y="3440"/>
                  </a:cubicBezTo>
                  <a:cubicBezTo>
                    <a:pt x="136" y="3434"/>
                    <a:pt x="144" y="3429"/>
                    <a:pt x="151" y="3421"/>
                  </a:cubicBezTo>
                  <a:cubicBezTo>
                    <a:pt x="154" y="3418"/>
                    <a:pt x="158" y="3415"/>
                    <a:pt x="161" y="3413"/>
                  </a:cubicBezTo>
                  <a:cubicBezTo>
                    <a:pt x="171" y="3405"/>
                    <a:pt x="183" y="3398"/>
                    <a:pt x="194" y="3391"/>
                  </a:cubicBezTo>
                  <a:cubicBezTo>
                    <a:pt x="209" y="3384"/>
                    <a:pt x="222" y="3376"/>
                    <a:pt x="236" y="3372"/>
                  </a:cubicBezTo>
                  <a:cubicBezTo>
                    <a:pt x="241" y="3371"/>
                    <a:pt x="244" y="3369"/>
                    <a:pt x="248" y="3368"/>
                  </a:cubicBezTo>
                  <a:cubicBezTo>
                    <a:pt x="258" y="3365"/>
                    <a:pt x="268" y="3362"/>
                    <a:pt x="278" y="3360"/>
                  </a:cubicBezTo>
                  <a:lnTo>
                    <a:pt x="287" y="3360"/>
                  </a:lnTo>
                  <a:cubicBezTo>
                    <a:pt x="293" y="3359"/>
                    <a:pt x="299" y="3359"/>
                    <a:pt x="305" y="3359"/>
                  </a:cubicBezTo>
                  <a:cubicBezTo>
                    <a:pt x="322" y="3359"/>
                    <a:pt x="339" y="3363"/>
                    <a:pt x="355" y="3371"/>
                  </a:cubicBezTo>
                  <a:lnTo>
                    <a:pt x="355" y="12"/>
                  </a:lnTo>
                  <a:cubicBezTo>
                    <a:pt x="339" y="4"/>
                    <a:pt x="321" y="0"/>
                    <a:pt x="3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1"/>
            <p:cNvSpPr/>
            <p:nvPr/>
          </p:nvSpPr>
          <p:spPr>
            <a:xfrm>
              <a:off x="3408775" y="1640450"/>
              <a:ext cx="85200" cy="51225"/>
            </a:xfrm>
            <a:custGeom>
              <a:avLst/>
              <a:gdLst/>
              <a:ahLst/>
              <a:cxnLst/>
              <a:rect l="l" t="t" r="r" b="b"/>
              <a:pathLst>
                <a:path w="3408" h="2049" extrusionOk="0">
                  <a:moveTo>
                    <a:pt x="3312" y="1"/>
                  </a:moveTo>
                  <a:cubicBezTo>
                    <a:pt x="3298" y="1"/>
                    <a:pt x="3283" y="4"/>
                    <a:pt x="3270" y="12"/>
                  </a:cubicBezTo>
                  <a:lnTo>
                    <a:pt x="55" y="1887"/>
                  </a:lnTo>
                  <a:cubicBezTo>
                    <a:pt x="15" y="1912"/>
                    <a:pt x="0" y="1964"/>
                    <a:pt x="24" y="2004"/>
                  </a:cubicBezTo>
                  <a:cubicBezTo>
                    <a:pt x="38" y="2032"/>
                    <a:pt x="66" y="2048"/>
                    <a:pt x="95" y="2048"/>
                  </a:cubicBezTo>
                  <a:cubicBezTo>
                    <a:pt x="110" y="2048"/>
                    <a:pt x="125" y="2044"/>
                    <a:pt x="138" y="2036"/>
                  </a:cubicBezTo>
                  <a:lnTo>
                    <a:pt x="3353" y="161"/>
                  </a:lnTo>
                  <a:cubicBezTo>
                    <a:pt x="3393" y="137"/>
                    <a:pt x="3408" y="86"/>
                    <a:pt x="3386" y="44"/>
                  </a:cubicBezTo>
                  <a:cubicBezTo>
                    <a:pt x="3371" y="16"/>
                    <a:pt x="3342" y="1"/>
                    <a:pt x="331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1"/>
            <p:cNvSpPr/>
            <p:nvPr/>
          </p:nvSpPr>
          <p:spPr>
            <a:xfrm>
              <a:off x="3483200" y="1639750"/>
              <a:ext cx="8950" cy="10600"/>
            </a:xfrm>
            <a:custGeom>
              <a:avLst/>
              <a:gdLst/>
              <a:ahLst/>
              <a:cxnLst/>
              <a:rect l="l" t="t" r="r" b="b"/>
              <a:pathLst>
                <a:path w="358" h="424" extrusionOk="0">
                  <a:moveTo>
                    <a:pt x="179" y="1"/>
                  </a:moveTo>
                  <a:cubicBezTo>
                    <a:pt x="87" y="1"/>
                    <a:pt x="7" y="88"/>
                    <a:pt x="2" y="201"/>
                  </a:cubicBezTo>
                  <a:cubicBezTo>
                    <a:pt x="0" y="205"/>
                    <a:pt x="0" y="208"/>
                    <a:pt x="2" y="211"/>
                  </a:cubicBezTo>
                  <a:lnTo>
                    <a:pt x="55" y="179"/>
                  </a:lnTo>
                  <a:cubicBezTo>
                    <a:pt x="69" y="107"/>
                    <a:pt x="120" y="53"/>
                    <a:pt x="178" y="53"/>
                  </a:cubicBezTo>
                  <a:cubicBezTo>
                    <a:pt x="180" y="53"/>
                    <a:pt x="182" y="53"/>
                    <a:pt x="184" y="53"/>
                  </a:cubicBezTo>
                  <a:cubicBezTo>
                    <a:pt x="253" y="56"/>
                    <a:pt x="303" y="131"/>
                    <a:pt x="299" y="218"/>
                  </a:cubicBezTo>
                  <a:cubicBezTo>
                    <a:pt x="293" y="304"/>
                    <a:pt x="237" y="371"/>
                    <a:pt x="173" y="371"/>
                  </a:cubicBezTo>
                  <a:cubicBezTo>
                    <a:pt x="171" y="371"/>
                    <a:pt x="169" y="371"/>
                    <a:pt x="167" y="371"/>
                  </a:cubicBezTo>
                  <a:cubicBezTo>
                    <a:pt x="144" y="369"/>
                    <a:pt x="124" y="360"/>
                    <a:pt x="108" y="346"/>
                  </a:cubicBezTo>
                  <a:lnTo>
                    <a:pt x="61" y="373"/>
                  </a:lnTo>
                  <a:cubicBezTo>
                    <a:pt x="87" y="402"/>
                    <a:pt x="125" y="420"/>
                    <a:pt x="163" y="423"/>
                  </a:cubicBezTo>
                  <a:cubicBezTo>
                    <a:pt x="166" y="423"/>
                    <a:pt x="169" y="423"/>
                    <a:pt x="171" y="423"/>
                  </a:cubicBezTo>
                  <a:cubicBezTo>
                    <a:pt x="265" y="423"/>
                    <a:pt x="344" y="334"/>
                    <a:pt x="350" y="221"/>
                  </a:cubicBezTo>
                  <a:cubicBezTo>
                    <a:pt x="357" y="105"/>
                    <a:pt x="285" y="5"/>
                    <a:pt x="187" y="1"/>
                  </a:cubicBezTo>
                  <a:cubicBezTo>
                    <a:pt x="184" y="1"/>
                    <a:pt x="182"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1"/>
            <p:cNvSpPr/>
            <p:nvPr/>
          </p:nvSpPr>
          <p:spPr>
            <a:xfrm>
              <a:off x="3477150" y="1643275"/>
              <a:ext cx="8900" cy="10575"/>
            </a:xfrm>
            <a:custGeom>
              <a:avLst/>
              <a:gdLst/>
              <a:ahLst/>
              <a:cxnLst/>
              <a:rect l="l" t="t" r="r" b="b"/>
              <a:pathLst>
                <a:path w="356" h="423" extrusionOk="0">
                  <a:moveTo>
                    <a:pt x="178" y="0"/>
                  </a:moveTo>
                  <a:cubicBezTo>
                    <a:pt x="85" y="0"/>
                    <a:pt x="7" y="88"/>
                    <a:pt x="0" y="202"/>
                  </a:cubicBezTo>
                  <a:lnTo>
                    <a:pt x="0" y="211"/>
                  </a:lnTo>
                  <a:lnTo>
                    <a:pt x="55" y="179"/>
                  </a:lnTo>
                  <a:cubicBezTo>
                    <a:pt x="68" y="106"/>
                    <a:pt x="118" y="52"/>
                    <a:pt x="177" y="52"/>
                  </a:cubicBezTo>
                  <a:cubicBezTo>
                    <a:pt x="180" y="52"/>
                    <a:pt x="182" y="52"/>
                    <a:pt x="184" y="53"/>
                  </a:cubicBezTo>
                  <a:cubicBezTo>
                    <a:pt x="251" y="56"/>
                    <a:pt x="303" y="131"/>
                    <a:pt x="297" y="218"/>
                  </a:cubicBezTo>
                  <a:cubicBezTo>
                    <a:pt x="293" y="304"/>
                    <a:pt x="237" y="370"/>
                    <a:pt x="172" y="370"/>
                  </a:cubicBezTo>
                  <a:cubicBezTo>
                    <a:pt x="170" y="370"/>
                    <a:pt x="168" y="370"/>
                    <a:pt x="165" y="370"/>
                  </a:cubicBezTo>
                  <a:cubicBezTo>
                    <a:pt x="144" y="369"/>
                    <a:pt x="123" y="360"/>
                    <a:pt x="106" y="346"/>
                  </a:cubicBezTo>
                  <a:lnTo>
                    <a:pt x="60" y="373"/>
                  </a:lnTo>
                  <a:cubicBezTo>
                    <a:pt x="87" y="402"/>
                    <a:pt x="123" y="420"/>
                    <a:pt x="163" y="422"/>
                  </a:cubicBezTo>
                  <a:cubicBezTo>
                    <a:pt x="165" y="423"/>
                    <a:pt x="168" y="423"/>
                    <a:pt x="171" y="423"/>
                  </a:cubicBezTo>
                  <a:cubicBezTo>
                    <a:pt x="263" y="423"/>
                    <a:pt x="343" y="335"/>
                    <a:pt x="350" y="221"/>
                  </a:cubicBezTo>
                  <a:cubicBezTo>
                    <a:pt x="355" y="105"/>
                    <a:pt x="283" y="6"/>
                    <a:pt x="187" y="0"/>
                  </a:cubicBezTo>
                  <a:cubicBezTo>
                    <a:pt x="184" y="0"/>
                    <a:pt x="181" y="0"/>
                    <a:pt x="1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1"/>
            <p:cNvSpPr/>
            <p:nvPr/>
          </p:nvSpPr>
          <p:spPr>
            <a:xfrm>
              <a:off x="3471075" y="1646825"/>
              <a:ext cx="8925" cy="10550"/>
            </a:xfrm>
            <a:custGeom>
              <a:avLst/>
              <a:gdLst/>
              <a:ahLst/>
              <a:cxnLst/>
              <a:rect l="l" t="t" r="r" b="b"/>
              <a:pathLst>
                <a:path w="357" h="422" extrusionOk="0">
                  <a:moveTo>
                    <a:pt x="179" y="0"/>
                  </a:moveTo>
                  <a:cubicBezTo>
                    <a:pt x="86" y="0"/>
                    <a:pt x="7" y="88"/>
                    <a:pt x="1" y="201"/>
                  </a:cubicBezTo>
                  <a:cubicBezTo>
                    <a:pt x="1" y="204"/>
                    <a:pt x="1" y="208"/>
                    <a:pt x="1" y="211"/>
                  </a:cubicBezTo>
                  <a:lnTo>
                    <a:pt x="55" y="179"/>
                  </a:lnTo>
                  <a:cubicBezTo>
                    <a:pt x="69" y="105"/>
                    <a:pt x="120" y="51"/>
                    <a:pt x="179" y="51"/>
                  </a:cubicBezTo>
                  <a:cubicBezTo>
                    <a:pt x="181" y="51"/>
                    <a:pt x="182" y="51"/>
                    <a:pt x="184" y="51"/>
                  </a:cubicBezTo>
                  <a:cubicBezTo>
                    <a:pt x="252" y="56"/>
                    <a:pt x="304" y="131"/>
                    <a:pt x="298" y="218"/>
                  </a:cubicBezTo>
                  <a:cubicBezTo>
                    <a:pt x="294" y="304"/>
                    <a:pt x="238" y="371"/>
                    <a:pt x="172" y="371"/>
                  </a:cubicBezTo>
                  <a:cubicBezTo>
                    <a:pt x="170" y="371"/>
                    <a:pt x="168" y="370"/>
                    <a:pt x="166" y="370"/>
                  </a:cubicBezTo>
                  <a:cubicBezTo>
                    <a:pt x="145" y="369"/>
                    <a:pt x="123" y="360"/>
                    <a:pt x="107" y="346"/>
                  </a:cubicBezTo>
                  <a:lnTo>
                    <a:pt x="60" y="373"/>
                  </a:lnTo>
                  <a:cubicBezTo>
                    <a:pt x="88" y="401"/>
                    <a:pt x="124" y="420"/>
                    <a:pt x="163" y="421"/>
                  </a:cubicBezTo>
                  <a:cubicBezTo>
                    <a:pt x="166" y="421"/>
                    <a:pt x="169" y="421"/>
                    <a:pt x="172" y="421"/>
                  </a:cubicBezTo>
                  <a:cubicBezTo>
                    <a:pt x="264" y="421"/>
                    <a:pt x="343" y="333"/>
                    <a:pt x="350" y="221"/>
                  </a:cubicBezTo>
                  <a:cubicBezTo>
                    <a:pt x="356" y="105"/>
                    <a:pt x="284" y="6"/>
                    <a:pt x="188" y="1"/>
                  </a:cubicBezTo>
                  <a:cubicBezTo>
                    <a:pt x="185" y="0"/>
                    <a:pt x="182" y="0"/>
                    <a:pt x="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1"/>
            <p:cNvSpPr/>
            <p:nvPr/>
          </p:nvSpPr>
          <p:spPr>
            <a:xfrm>
              <a:off x="3465025" y="1650350"/>
              <a:ext cx="8925" cy="10575"/>
            </a:xfrm>
            <a:custGeom>
              <a:avLst/>
              <a:gdLst/>
              <a:ahLst/>
              <a:cxnLst/>
              <a:rect l="l" t="t" r="r" b="b"/>
              <a:pathLst>
                <a:path w="357" h="423" extrusionOk="0">
                  <a:moveTo>
                    <a:pt x="180" y="0"/>
                  </a:moveTo>
                  <a:cubicBezTo>
                    <a:pt x="87" y="0"/>
                    <a:pt x="7" y="88"/>
                    <a:pt x="1" y="202"/>
                  </a:cubicBezTo>
                  <a:lnTo>
                    <a:pt x="1" y="212"/>
                  </a:lnTo>
                  <a:lnTo>
                    <a:pt x="54" y="179"/>
                  </a:lnTo>
                  <a:cubicBezTo>
                    <a:pt x="68" y="107"/>
                    <a:pt x="119" y="52"/>
                    <a:pt x="177" y="52"/>
                  </a:cubicBezTo>
                  <a:cubicBezTo>
                    <a:pt x="179" y="52"/>
                    <a:pt x="181" y="52"/>
                    <a:pt x="184" y="52"/>
                  </a:cubicBezTo>
                  <a:cubicBezTo>
                    <a:pt x="252" y="57"/>
                    <a:pt x="302" y="131"/>
                    <a:pt x="298" y="219"/>
                  </a:cubicBezTo>
                  <a:cubicBezTo>
                    <a:pt x="292" y="304"/>
                    <a:pt x="235" y="372"/>
                    <a:pt x="169" y="372"/>
                  </a:cubicBezTo>
                  <a:cubicBezTo>
                    <a:pt x="167" y="372"/>
                    <a:pt x="166" y="371"/>
                    <a:pt x="165" y="371"/>
                  </a:cubicBezTo>
                  <a:cubicBezTo>
                    <a:pt x="143" y="369"/>
                    <a:pt x="123" y="361"/>
                    <a:pt x="107" y="347"/>
                  </a:cubicBezTo>
                  <a:lnTo>
                    <a:pt x="60" y="373"/>
                  </a:lnTo>
                  <a:cubicBezTo>
                    <a:pt x="86" y="402"/>
                    <a:pt x="123" y="419"/>
                    <a:pt x="162" y="422"/>
                  </a:cubicBezTo>
                  <a:cubicBezTo>
                    <a:pt x="165" y="422"/>
                    <a:pt x="168" y="422"/>
                    <a:pt x="171" y="422"/>
                  </a:cubicBezTo>
                  <a:cubicBezTo>
                    <a:pt x="264" y="422"/>
                    <a:pt x="343" y="335"/>
                    <a:pt x="349" y="222"/>
                  </a:cubicBezTo>
                  <a:cubicBezTo>
                    <a:pt x="356" y="105"/>
                    <a:pt x="284" y="6"/>
                    <a:pt x="186" y="0"/>
                  </a:cubicBezTo>
                  <a:cubicBezTo>
                    <a:pt x="184" y="0"/>
                    <a:pt x="182" y="0"/>
                    <a:pt x="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1"/>
            <p:cNvSpPr/>
            <p:nvPr/>
          </p:nvSpPr>
          <p:spPr>
            <a:xfrm>
              <a:off x="3458950" y="1653900"/>
              <a:ext cx="8900" cy="10575"/>
            </a:xfrm>
            <a:custGeom>
              <a:avLst/>
              <a:gdLst/>
              <a:ahLst/>
              <a:cxnLst/>
              <a:rect l="l" t="t" r="r" b="b"/>
              <a:pathLst>
                <a:path w="356" h="423" extrusionOk="0">
                  <a:moveTo>
                    <a:pt x="179" y="0"/>
                  </a:moveTo>
                  <a:cubicBezTo>
                    <a:pt x="86" y="0"/>
                    <a:pt x="7" y="88"/>
                    <a:pt x="0" y="200"/>
                  </a:cubicBezTo>
                  <a:lnTo>
                    <a:pt x="0" y="211"/>
                  </a:lnTo>
                  <a:lnTo>
                    <a:pt x="55" y="179"/>
                  </a:lnTo>
                  <a:cubicBezTo>
                    <a:pt x="68" y="106"/>
                    <a:pt x="119" y="52"/>
                    <a:pt x="178" y="52"/>
                  </a:cubicBezTo>
                  <a:cubicBezTo>
                    <a:pt x="180" y="52"/>
                    <a:pt x="182" y="52"/>
                    <a:pt x="184" y="53"/>
                  </a:cubicBezTo>
                  <a:cubicBezTo>
                    <a:pt x="253" y="55"/>
                    <a:pt x="303" y="131"/>
                    <a:pt x="299" y="218"/>
                  </a:cubicBezTo>
                  <a:cubicBezTo>
                    <a:pt x="293" y="304"/>
                    <a:pt x="237" y="370"/>
                    <a:pt x="172" y="370"/>
                  </a:cubicBezTo>
                  <a:cubicBezTo>
                    <a:pt x="170" y="370"/>
                    <a:pt x="168" y="370"/>
                    <a:pt x="166" y="370"/>
                  </a:cubicBezTo>
                  <a:cubicBezTo>
                    <a:pt x="144" y="369"/>
                    <a:pt x="123" y="360"/>
                    <a:pt x="108" y="345"/>
                  </a:cubicBezTo>
                  <a:lnTo>
                    <a:pt x="61" y="373"/>
                  </a:lnTo>
                  <a:cubicBezTo>
                    <a:pt x="87" y="402"/>
                    <a:pt x="123" y="419"/>
                    <a:pt x="163" y="422"/>
                  </a:cubicBezTo>
                  <a:cubicBezTo>
                    <a:pt x="166" y="422"/>
                    <a:pt x="168" y="423"/>
                    <a:pt x="171" y="423"/>
                  </a:cubicBezTo>
                  <a:cubicBezTo>
                    <a:pt x="265" y="423"/>
                    <a:pt x="343" y="333"/>
                    <a:pt x="350" y="221"/>
                  </a:cubicBezTo>
                  <a:cubicBezTo>
                    <a:pt x="355" y="105"/>
                    <a:pt x="283" y="6"/>
                    <a:pt x="187" y="0"/>
                  </a:cubicBezTo>
                  <a:cubicBezTo>
                    <a:pt x="184" y="0"/>
                    <a:pt x="181" y="0"/>
                    <a:pt x="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1"/>
            <p:cNvSpPr/>
            <p:nvPr/>
          </p:nvSpPr>
          <p:spPr>
            <a:xfrm>
              <a:off x="3452900" y="1657450"/>
              <a:ext cx="8900" cy="10550"/>
            </a:xfrm>
            <a:custGeom>
              <a:avLst/>
              <a:gdLst/>
              <a:ahLst/>
              <a:cxnLst/>
              <a:rect l="l" t="t" r="r" b="b"/>
              <a:pathLst>
                <a:path w="356" h="422" extrusionOk="0">
                  <a:moveTo>
                    <a:pt x="178" y="0"/>
                  </a:moveTo>
                  <a:cubicBezTo>
                    <a:pt x="85" y="0"/>
                    <a:pt x="6" y="88"/>
                    <a:pt x="0" y="201"/>
                  </a:cubicBezTo>
                  <a:lnTo>
                    <a:pt x="0" y="211"/>
                  </a:lnTo>
                  <a:lnTo>
                    <a:pt x="54" y="179"/>
                  </a:lnTo>
                  <a:cubicBezTo>
                    <a:pt x="68" y="105"/>
                    <a:pt x="119" y="51"/>
                    <a:pt x="178" y="51"/>
                  </a:cubicBezTo>
                  <a:cubicBezTo>
                    <a:pt x="180" y="51"/>
                    <a:pt x="181" y="51"/>
                    <a:pt x="183" y="51"/>
                  </a:cubicBezTo>
                  <a:cubicBezTo>
                    <a:pt x="251" y="56"/>
                    <a:pt x="302" y="129"/>
                    <a:pt x="297" y="218"/>
                  </a:cubicBezTo>
                  <a:cubicBezTo>
                    <a:pt x="293" y="302"/>
                    <a:pt x="237" y="370"/>
                    <a:pt x="171" y="370"/>
                  </a:cubicBezTo>
                  <a:cubicBezTo>
                    <a:pt x="169" y="370"/>
                    <a:pt x="167" y="370"/>
                    <a:pt x="165" y="370"/>
                  </a:cubicBezTo>
                  <a:cubicBezTo>
                    <a:pt x="144" y="369"/>
                    <a:pt x="122" y="360"/>
                    <a:pt x="106" y="346"/>
                  </a:cubicBezTo>
                  <a:lnTo>
                    <a:pt x="60" y="372"/>
                  </a:lnTo>
                  <a:cubicBezTo>
                    <a:pt x="87" y="401"/>
                    <a:pt x="123" y="418"/>
                    <a:pt x="162" y="421"/>
                  </a:cubicBezTo>
                  <a:cubicBezTo>
                    <a:pt x="165" y="421"/>
                    <a:pt x="168" y="421"/>
                    <a:pt x="171" y="421"/>
                  </a:cubicBezTo>
                  <a:cubicBezTo>
                    <a:pt x="263" y="421"/>
                    <a:pt x="342" y="333"/>
                    <a:pt x="350" y="221"/>
                  </a:cubicBezTo>
                  <a:cubicBezTo>
                    <a:pt x="355" y="105"/>
                    <a:pt x="283" y="6"/>
                    <a:pt x="187" y="0"/>
                  </a:cubicBezTo>
                  <a:cubicBezTo>
                    <a:pt x="184" y="0"/>
                    <a:pt x="181" y="0"/>
                    <a:pt x="1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1"/>
            <p:cNvSpPr/>
            <p:nvPr/>
          </p:nvSpPr>
          <p:spPr>
            <a:xfrm>
              <a:off x="3446825" y="1660950"/>
              <a:ext cx="8925" cy="10600"/>
            </a:xfrm>
            <a:custGeom>
              <a:avLst/>
              <a:gdLst/>
              <a:ahLst/>
              <a:cxnLst/>
              <a:rect l="l" t="t" r="r" b="b"/>
              <a:pathLst>
                <a:path w="357" h="424" extrusionOk="0">
                  <a:moveTo>
                    <a:pt x="180" y="1"/>
                  </a:moveTo>
                  <a:cubicBezTo>
                    <a:pt x="87" y="1"/>
                    <a:pt x="7" y="89"/>
                    <a:pt x="1" y="203"/>
                  </a:cubicBezTo>
                  <a:lnTo>
                    <a:pt x="1" y="211"/>
                  </a:lnTo>
                  <a:lnTo>
                    <a:pt x="55" y="179"/>
                  </a:lnTo>
                  <a:cubicBezTo>
                    <a:pt x="69" y="108"/>
                    <a:pt x="119" y="53"/>
                    <a:pt x="177" y="53"/>
                  </a:cubicBezTo>
                  <a:cubicBezTo>
                    <a:pt x="179" y="53"/>
                    <a:pt x="181" y="53"/>
                    <a:pt x="184" y="53"/>
                  </a:cubicBezTo>
                  <a:cubicBezTo>
                    <a:pt x="252" y="58"/>
                    <a:pt x="303" y="132"/>
                    <a:pt x="298" y="220"/>
                  </a:cubicBezTo>
                  <a:cubicBezTo>
                    <a:pt x="292" y="305"/>
                    <a:pt x="235" y="372"/>
                    <a:pt x="169" y="372"/>
                  </a:cubicBezTo>
                  <a:cubicBezTo>
                    <a:pt x="168" y="372"/>
                    <a:pt x="166" y="372"/>
                    <a:pt x="165" y="372"/>
                  </a:cubicBezTo>
                  <a:cubicBezTo>
                    <a:pt x="143" y="369"/>
                    <a:pt x="123" y="361"/>
                    <a:pt x="107" y="348"/>
                  </a:cubicBezTo>
                  <a:lnTo>
                    <a:pt x="60" y="374"/>
                  </a:lnTo>
                  <a:cubicBezTo>
                    <a:pt x="86" y="403"/>
                    <a:pt x="124" y="420"/>
                    <a:pt x="162" y="423"/>
                  </a:cubicBezTo>
                  <a:cubicBezTo>
                    <a:pt x="165" y="423"/>
                    <a:pt x="168" y="423"/>
                    <a:pt x="171" y="423"/>
                  </a:cubicBezTo>
                  <a:cubicBezTo>
                    <a:pt x="264" y="423"/>
                    <a:pt x="343" y="335"/>
                    <a:pt x="349" y="223"/>
                  </a:cubicBezTo>
                  <a:cubicBezTo>
                    <a:pt x="356" y="105"/>
                    <a:pt x="284" y="7"/>
                    <a:pt x="187" y="1"/>
                  </a:cubicBezTo>
                  <a:cubicBezTo>
                    <a:pt x="184" y="1"/>
                    <a:pt x="182" y="1"/>
                    <a:pt x="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1"/>
            <p:cNvSpPr/>
            <p:nvPr/>
          </p:nvSpPr>
          <p:spPr>
            <a:xfrm>
              <a:off x="3440750" y="1664500"/>
              <a:ext cx="8925" cy="10600"/>
            </a:xfrm>
            <a:custGeom>
              <a:avLst/>
              <a:gdLst/>
              <a:ahLst/>
              <a:cxnLst/>
              <a:rect l="l" t="t" r="r" b="b"/>
              <a:pathLst>
                <a:path w="357" h="424" extrusionOk="0">
                  <a:moveTo>
                    <a:pt x="179" y="1"/>
                  </a:moveTo>
                  <a:cubicBezTo>
                    <a:pt x="87" y="1"/>
                    <a:pt x="7" y="89"/>
                    <a:pt x="0" y="201"/>
                  </a:cubicBezTo>
                  <a:lnTo>
                    <a:pt x="0" y="211"/>
                  </a:lnTo>
                  <a:lnTo>
                    <a:pt x="55" y="180"/>
                  </a:lnTo>
                  <a:cubicBezTo>
                    <a:pt x="68" y="107"/>
                    <a:pt x="118" y="53"/>
                    <a:pt x="178" y="53"/>
                  </a:cubicBezTo>
                  <a:cubicBezTo>
                    <a:pt x="180" y="53"/>
                    <a:pt x="182" y="53"/>
                    <a:pt x="184" y="53"/>
                  </a:cubicBezTo>
                  <a:cubicBezTo>
                    <a:pt x="253" y="56"/>
                    <a:pt x="303" y="132"/>
                    <a:pt x="299" y="219"/>
                  </a:cubicBezTo>
                  <a:cubicBezTo>
                    <a:pt x="293" y="304"/>
                    <a:pt x="237" y="371"/>
                    <a:pt x="172" y="371"/>
                  </a:cubicBezTo>
                  <a:cubicBezTo>
                    <a:pt x="170" y="371"/>
                    <a:pt x="168" y="371"/>
                    <a:pt x="166" y="371"/>
                  </a:cubicBezTo>
                  <a:cubicBezTo>
                    <a:pt x="144" y="369"/>
                    <a:pt x="124" y="361"/>
                    <a:pt x="106" y="346"/>
                  </a:cubicBezTo>
                  <a:lnTo>
                    <a:pt x="61" y="374"/>
                  </a:lnTo>
                  <a:cubicBezTo>
                    <a:pt x="87" y="401"/>
                    <a:pt x="124" y="420"/>
                    <a:pt x="163" y="423"/>
                  </a:cubicBezTo>
                  <a:cubicBezTo>
                    <a:pt x="165" y="423"/>
                    <a:pt x="167" y="423"/>
                    <a:pt x="169" y="423"/>
                  </a:cubicBezTo>
                  <a:cubicBezTo>
                    <a:pt x="264" y="423"/>
                    <a:pt x="343" y="335"/>
                    <a:pt x="350" y="222"/>
                  </a:cubicBezTo>
                  <a:cubicBezTo>
                    <a:pt x="357" y="106"/>
                    <a:pt x="283" y="7"/>
                    <a:pt x="187" y="1"/>
                  </a:cubicBezTo>
                  <a:cubicBezTo>
                    <a:pt x="184" y="1"/>
                    <a:pt x="181" y="1"/>
                    <a:pt x="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1"/>
            <p:cNvSpPr/>
            <p:nvPr/>
          </p:nvSpPr>
          <p:spPr>
            <a:xfrm>
              <a:off x="3417075" y="1743975"/>
              <a:ext cx="111025" cy="59500"/>
            </a:xfrm>
            <a:custGeom>
              <a:avLst/>
              <a:gdLst/>
              <a:ahLst/>
              <a:cxnLst/>
              <a:rect l="l" t="t" r="r" b="b"/>
              <a:pathLst>
                <a:path w="4441" h="2380" extrusionOk="0">
                  <a:moveTo>
                    <a:pt x="4441" y="1"/>
                  </a:moveTo>
                  <a:lnTo>
                    <a:pt x="0" y="995"/>
                  </a:lnTo>
                  <a:lnTo>
                    <a:pt x="11" y="1122"/>
                  </a:lnTo>
                  <a:cubicBezTo>
                    <a:pt x="42" y="1526"/>
                    <a:pt x="245" y="1897"/>
                    <a:pt x="569" y="2144"/>
                  </a:cubicBezTo>
                  <a:cubicBezTo>
                    <a:pt x="787" y="2310"/>
                    <a:pt x="1002" y="2379"/>
                    <a:pt x="1233" y="2379"/>
                  </a:cubicBezTo>
                  <a:cubicBezTo>
                    <a:pt x="1396" y="2379"/>
                    <a:pt x="1566" y="2345"/>
                    <a:pt x="1752" y="2286"/>
                  </a:cubicBezTo>
                  <a:cubicBezTo>
                    <a:pt x="1948" y="2224"/>
                    <a:pt x="2136" y="2141"/>
                    <a:pt x="2315" y="2042"/>
                  </a:cubicBezTo>
                  <a:lnTo>
                    <a:pt x="3753" y="1255"/>
                  </a:lnTo>
                  <a:cubicBezTo>
                    <a:pt x="4142" y="1017"/>
                    <a:pt x="4394" y="607"/>
                    <a:pt x="4429" y="153"/>
                  </a:cubicBezTo>
                  <a:lnTo>
                    <a:pt x="4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1"/>
            <p:cNvSpPr/>
            <p:nvPr/>
          </p:nvSpPr>
          <p:spPr>
            <a:xfrm>
              <a:off x="3416350" y="1725350"/>
              <a:ext cx="112300" cy="61525"/>
            </a:xfrm>
            <a:custGeom>
              <a:avLst/>
              <a:gdLst/>
              <a:ahLst/>
              <a:cxnLst/>
              <a:rect l="l" t="t" r="r" b="b"/>
              <a:pathLst>
                <a:path w="4492" h="2461" extrusionOk="0">
                  <a:moveTo>
                    <a:pt x="3169" y="0"/>
                  </a:moveTo>
                  <a:cubicBezTo>
                    <a:pt x="3117" y="0"/>
                    <a:pt x="3063" y="13"/>
                    <a:pt x="3021" y="37"/>
                  </a:cubicBezTo>
                  <a:lnTo>
                    <a:pt x="86" y="1629"/>
                  </a:lnTo>
                  <a:cubicBezTo>
                    <a:pt x="9" y="1672"/>
                    <a:pt x="0" y="1740"/>
                    <a:pt x="69" y="1780"/>
                  </a:cubicBezTo>
                  <a:lnTo>
                    <a:pt x="1211" y="2434"/>
                  </a:lnTo>
                  <a:cubicBezTo>
                    <a:pt x="1242" y="2451"/>
                    <a:pt x="1283" y="2460"/>
                    <a:pt x="1326" y="2460"/>
                  </a:cubicBezTo>
                  <a:cubicBezTo>
                    <a:pt x="1377" y="2460"/>
                    <a:pt x="1430" y="2448"/>
                    <a:pt x="1472" y="2423"/>
                  </a:cubicBezTo>
                  <a:lnTo>
                    <a:pt x="4407" y="833"/>
                  </a:lnTo>
                  <a:cubicBezTo>
                    <a:pt x="4483" y="788"/>
                    <a:pt x="4491" y="721"/>
                    <a:pt x="4425" y="682"/>
                  </a:cubicBezTo>
                  <a:lnTo>
                    <a:pt x="3282" y="26"/>
                  </a:lnTo>
                  <a:cubicBezTo>
                    <a:pt x="3252" y="9"/>
                    <a:pt x="3211" y="0"/>
                    <a:pt x="3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1"/>
            <p:cNvSpPr/>
            <p:nvPr/>
          </p:nvSpPr>
          <p:spPr>
            <a:xfrm>
              <a:off x="3424475" y="1729300"/>
              <a:ext cx="96125" cy="53600"/>
            </a:xfrm>
            <a:custGeom>
              <a:avLst/>
              <a:gdLst/>
              <a:ahLst/>
              <a:cxnLst/>
              <a:rect l="l" t="t" r="r" b="b"/>
              <a:pathLst>
                <a:path w="3845" h="2144" extrusionOk="0">
                  <a:moveTo>
                    <a:pt x="2886" y="0"/>
                  </a:moveTo>
                  <a:cubicBezTo>
                    <a:pt x="2871" y="0"/>
                    <a:pt x="2857" y="3"/>
                    <a:pt x="2842" y="9"/>
                  </a:cubicBezTo>
                  <a:lnTo>
                    <a:pt x="38" y="1526"/>
                  </a:lnTo>
                  <a:cubicBezTo>
                    <a:pt x="0" y="1548"/>
                    <a:pt x="0" y="1601"/>
                    <a:pt x="38" y="1623"/>
                  </a:cubicBezTo>
                  <a:lnTo>
                    <a:pt x="944" y="2142"/>
                  </a:lnTo>
                  <a:cubicBezTo>
                    <a:pt x="949" y="2144"/>
                    <a:pt x="953" y="2144"/>
                    <a:pt x="957" y="2144"/>
                  </a:cubicBezTo>
                  <a:cubicBezTo>
                    <a:pt x="972" y="2144"/>
                    <a:pt x="988" y="2141"/>
                    <a:pt x="1001" y="2135"/>
                  </a:cubicBezTo>
                  <a:lnTo>
                    <a:pt x="3807" y="618"/>
                  </a:lnTo>
                  <a:cubicBezTo>
                    <a:pt x="3844" y="596"/>
                    <a:pt x="3844" y="543"/>
                    <a:pt x="3807" y="521"/>
                  </a:cubicBezTo>
                  <a:lnTo>
                    <a:pt x="2900" y="2"/>
                  </a:lnTo>
                  <a:cubicBezTo>
                    <a:pt x="2896" y="0"/>
                    <a:pt x="2890" y="0"/>
                    <a:pt x="2886"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1"/>
            <p:cNvSpPr/>
            <p:nvPr/>
          </p:nvSpPr>
          <p:spPr>
            <a:xfrm>
              <a:off x="3512600" y="1733150"/>
              <a:ext cx="1800" cy="4650"/>
            </a:xfrm>
            <a:custGeom>
              <a:avLst/>
              <a:gdLst/>
              <a:ahLst/>
              <a:cxnLst/>
              <a:rect l="l" t="t" r="r" b="b"/>
              <a:pathLst>
                <a:path w="72" h="186" extrusionOk="0">
                  <a:moveTo>
                    <a:pt x="37" y="0"/>
                  </a:moveTo>
                  <a:cubicBezTo>
                    <a:pt x="16" y="0"/>
                    <a:pt x="2" y="16"/>
                    <a:pt x="2" y="35"/>
                  </a:cubicBezTo>
                  <a:lnTo>
                    <a:pt x="2" y="150"/>
                  </a:lnTo>
                  <a:cubicBezTo>
                    <a:pt x="0" y="170"/>
                    <a:pt x="16" y="186"/>
                    <a:pt x="37" y="186"/>
                  </a:cubicBezTo>
                  <a:cubicBezTo>
                    <a:pt x="55" y="186"/>
                    <a:pt x="71" y="170"/>
                    <a:pt x="71" y="151"/>
                  </a:cubicBezTo>
                  <a:lnTo>
                    <a:pt x="71" y="35"/>
                  </a:lnTo>
                  <a:cubicBezTo>
                    <a:pt x="71" y="16"/>
                    <a:pt x="55" y="0"/>
                    <a:pt x="3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1"/>
            <p:cNvSpPr/>
            <p:nvPr/>
          </p:nvSpPr>
          <p:spPr>
            <a:xfrm>
              <a:off x="3511975" y="1730925"/>
              <a:ext cx="3050" cy="4675"/>
            </a:xfrm>
            <a:custGeom>
              <a:avLst/>
              <a:gdLst/>
              <a:ahLst/>
              <a:cxnLst/>
              <a:rect l="l" t="t" r="r" b="b"/>
              <a:pathLst>
                <a:path w="122" h="187" extrusionOk="0">
                  <a:moveTo>
                    <a:pt x="62" y="1"/>
                  </a:moveTo>
                  <a:cubicBezTo>
                    <a:pt x="28" y="1"/>
                    <a:pt x="1" y="28"/>
                    <a:pt x="1" y="60"/>
                  </a:cubicBezTo>
                  <a:lnTo>
                    <a:pt x="1" y="125"/>
                  </a:lnTo>
                  <a:cubicBezTo>
                    <a:pt x="1" y="159"/>
                    <a:pt x="28" y="185"/>
                    <a:pt x="62" y="186"/>
                  </a:cubicBezTo>
                  <a:cubicBezTo>
                    <a:pt x="93" y="185"/>
                    <a:pt x="121" y="159"/>
                    <a:pt x="121" y="125"/>
                  </a:cubicBezTo>
                  <a:lnTo>
                    <a:pt x="121" y="60"/>
                  </a:lnTo>
                  <a:cubicBezTo>
                    <a:pt x="121" y="28"/>
                    <a:pt x="93" y="1"/>
                    <a:pt x="6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1"/>
            <p:cNvSpPr/>
            <p:nvPr/>
          </p:nvSpPr>
          <p:spPr>
            <a:xfrm>
              <a:off x="3504475" y="1728200"/>
              <a:ext cx="1800" cy="4650"/>
            </a:xfrm>
            <a:custGeom>
              <a:avLst/>
              <a:gdLst/>
              <a:ahLst/>
              <a:cxnLst/>
              <a:rect l="l" t="t" r="r" b="b"/>
              <a:pathLst>
                <a:path w="72" h="186" extrusionOk="0">
                  <a:moveTo>
                    <a:pt x="39" y="1"/>
                  </a:moveTo>
                  <a:cubicBezTo>
                    <a:pt x="38" y="1"/>
                    <a:pt x="38" y="1"/>
                    <a:pt x="37" y="1"/>
                  </a:cubicBezTo>
                  <a:cubicBezTo>
                    <a:pt x="16" y="1"/>
                    <a:pt x="1" y="15"/>
                    <a:pt x="1" y="36"/>
                  </a:cubicBezTo>
                  <a:lnTo>
                    <a:pt x="1" y="150"/>
                  </a:lnTo>
                  <a:cubicBezTo>
                    <a:pt x="1" y="169"/>
                    <a:pt x="16" y="185"/>
                    <a:pt x="37" y="185"/>
                  </a:cubicBezTo>
                  <a:cubicBezTo>
                    <a:pt x="56" y="185"/>
                    <a:pt x="72" y="169"/>
                    <a:pt x="72" y="150"/>
                  </a:cubicBezTo>
                  <a:lnTo>
                    <a:pt x="72" y="36"/>
                  </a:lnTo>
                  <a:cubicBezTo>
                    <a:pt x="72" y="16"/>
                    <a:pt x="57" y="1"/>
                    <a:pt x="3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1"/>
            <p:cNvSpPr/>
            <p:nvPr/>
          </p:nvSpPr>
          <p:spPr>
            <a:xfrm>
              <a:off x="3503850" y="1725975"/>
              <a:ext cx="3050" cy="4650"/>
            </a:xfrm>
            <a:custGeom>
              <a:avLst/>
              <a:gdLst/>
              <a:ahLst/>
              <a:cxnLst/>
              <a:rect l="l" t="t" r="r" b="b"/>
              <a:pathLst>
                <a:path w="122" h="186" extrusionOk="0">
                  <a:moveTo>
                    <a:pt x="62" y="0"/>
                  </a:moveTo>
                  <a:cubicBezTo>
                    <a:pt x="28" y="0"/>
                    <a:pt x="1" y="28"/>
                    <a:pt x="1" y="61"/>
                  </a:cubicBezTo>
                  <a:lnTo>
                    <a:pt x="1" y="125"/>
                  </a:lnTo>
                  <a:cubicBezTo>
                    <a:pt x="1" y="158"/>
                    <a:pt x="28" y="186"/>
                    <a:pt x="62" y="186"/>
                  </a:cubicBezTo>
                  <a:cubicBezTo>
                    <a:pt x="94" y="186"/>
                    <a:pt x="121" y="158"/>
                    <a:pt x="121" y="125"/>
                  </a:cubicBezTo>
                  <a:lnTo>
                    <a:pt x="121" y="61"/>
                  </a:lnTo>
                  <a:cubicBezTo>
                    <a:pt x="121" y="28"/>
                    <a:pt x="94" y="0"/>
                    <a:pt x="6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1"/>
            <p:cNvSpPr/>
            <p:nvPr/>
          </p:nvSpPr>
          <p:spPr>
            <a:xfrm>
              <a:off x="3507600" y="1727125"/>
              <a:ext cx="3025" cy="8025"/>
            </a:xfrm>
            <a:custGeom>
              <a:avLst/>
              <a:gdLst/>
              <a:ahLst/>
              <a:cxnLst/>
              <a:rect l="l" t="t" r="r" b="b"/>
              <a:pathLst>
                <a:path w="121" h="321" extrusionOk="0">
                  <a:moveTo>
                    <a:pt x="60" y="0"/>
                  </a:moveTo>
                  <a:cubicBezTo>
                    <a:pt x="26" y="0"/>
                    <a:pt x="0" y="28"/>
                    <a:pt x="0" y="61"/>
                  </a:cubicBezTo>
                  <a:lnTo>
                    <a:pt x="0" y="260"/>
                  </a:lnTo>
                  <a:cubicBezTo>
                    <a:pt x="0" y="293"/>
                    <a:pt x="26" y="321"/>
                    <a:pt x="60" y="321"/>
                  </a:cubicBezTo>
                  <a:cubicBezTo>
                    <a:pt x="93" y="321"/>
                    <a:pt x="121" y="293"/>
                    <a:pt x="121" y="260"/>
                  </a:cubicBezTo>
                  <a:lnTo>
                    <a:pt x="121" y="61"/>
                  </a:lnTo>
                  <a:cubicBezTo>
                    <a:pt x="121" y="28"/>
                    <a:pt x="93" y="0"/>
                    <a:pt x="60"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1"/>
            <p:cNvSpPr/>
            <p:nvPr/>
          </p:nvSpPr>
          <p:spPr>
            <a:xfrm>
              <a:off x="3502325" y="1729775"/>
              <a:ext cx="3075" cy="4550"/>
            </a:xfrm>
            <a:custGeom>
              <a:avLst/>
              <a:gdLst/>
              <a:ahLst/>
              <a:cxnLst/>
              <a:rect l="l" t="t" r="r" b="b"/>
              <a:pathLst>
                <a:path w="123" h="182" extrusionOk="0">
                  <a:moveTo>
                    <a:pt x="62" y="0"/>
                  </a:moveTo>
                  <a:cubicBezTo>
                    <a:pt x="29" y="0"/>
                    <a:pt x="1" y="28"/>
                    <a:pt x="1" y="61"/>
                  </a:cubicBezTo>
                  <a:lnTo>
                    <a:pt x="1" y="121"/>
                  </a:lnTo>
                  <a:cubicBezTo>
                    <a:pt x="1" y="154"/>
                    <a:pt x="29" y="182"/>
                    <a:pt x="62" y="182"/>
                  </a:cubicBezTo>
                  <a:cubicBezTo>
                    <a:pt x="95" y="182"/>
                    <a:pt x="121" y="154"/>
                    <a:pt x="123" y="121"/>
                  </a:cubicBezTo>
                  <a:lnTo>
                    <a:pt x="123" y="61"/>
                  </a:lnTo>
                  <a:cubicBezTo>
                    <a:pt x="121" y="28"/>
                    <a:pt x="95" y="0"/>
                    <a:pt x="6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1"/>
            <p:cNvSpPr/>
            <p:nvPr/>
          </p:nvSpPr>
          <p:spPr>
            <a:xfrm>
              <a:off x="3502300" y="1726925"/>
              <a:ext cx="8550" cy="5500"/>
            </a:xfrm>
            <a:custGeom>
              <a:avLst/>
              <a:gdLst/>
              <a:ahLst/>
              <a:cxnLst/>
              <a:rect l="l" t="t" r="r" b="b"/>
              <a:pathLst>
                <a:path w="342" h="220" extrusionOk="0">
                  <a:moveTo>
                    <a:pt x="276" y="1"/>
                  </a:moveTo>
                  <a:cubicBezTo>
                    <a:pt x="252" y="1"/>
                    <a:pt x="227" y="9"/>
                    <a:pt x="212" y="19"/>
                  </a:cubicBezTo>
                  <a:lnTo>
                    <a:pt x="27" y="126"/>
                  </a:lnTo>
                  <a:cubicBezTo>
                    <a:pt x="1" y="140"/>
                    <a:pt x="3" y="169"/>
                    <a:pt x="3" y="206"/>
                  </a:cubicBezTo>
                  <a:lnTo>
                    <a:pt x="21" y="214"/>
                  </a:lnTo>
                  <a:cubicBezTo>
                    <a:pt x="27" y="218"/>
                    <a:pt x="34" y="219"/>
                    <a:pt x="41" y="219"/>
                  </a:cubicBezTo>
                  <a:cubicBezTo>
                    <a:pt x="71" y="219"/>
                    <a:pt x="110" y="198"/>
                    <a:pt x="130" y="187"/>
                  </a:cubicBezTo>
                  <a:lnTo>
                    <a:pt x="317" y="79"/>
                  </a:lnTo>
                  <a:cubicBezTo>
                    <a:pt x="341" y="65"/>
                    <a:pt x="338" y="26"/>
                    <a:pt x="309" y="8"/>
                  </a:cubicBezTo>
                  <a:cubicBezTo>
                    <a:pt x="299" y="3"/>
                    <a:pt x="288" y="1"/>
                    <a:pt x="276"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1"/>
            <p:cNvSpPr/>
            <p:nvPr/>
          </p:nvSpPr>
          <p:spPr>
            <a:xfrm>
              <a:off x="3504750" y="1762975"/>
              <a:ext cx="13325" cy="17325"/>
            </a:xfrm>
            <a:custGeom>
              <a:avLst/>
              <a:gdLst/>
              <a:ahLst/>
              <a:cxnLst/>
              <a:rect l="l" t="t" r="r" b="b"/>
              <a:pathLst>
                <a:path w="533" h="693" extrusionOk="0">
                  <a:moveTo>
                    <a:pt x="454" y="1"/>
                  </a:moveTo>
                  <a:cubicBezTo>
                    <a:pt x="424" y="1"/>
                    <a:pt x="390" y="42"/>
                    <a:pt x="369" y="151"/>
                  </a:cubicBezTo>
                  <a:cubicBezTo>
                    <a:pt x="320" y="411"/>
                    <a:pt x="94" y="552"/>
                    <a:pt x="94" y="552"/>
                  </a:cubicBezTo>
                  <a:cubicBezTo>
                    <a:pt x="0" y="637"/>
                    <a:pt x="29" y="692"/>
                    <a:pt x="98" y="692"/>
                  </a:cubicBezTo>
                  <a:cubicBezTo>
                    <a:pt x="138" y="692"/>
                    <a:pt x="192" y="673"/>
                    <a:pt x="243" y="631"/>
                  </a:cubicBezTo>
                  <a:cubicBezTo>
                    <a:pt x="381" y="517"/>
                    <a:pt x="488" y="331"/>
                    <a:pt x="517" y="166"/>
                  </a:cubicBezTo>
                  <a:cubicBezTo>
                    <a:pt x="533" y="80"/>
                    <a:pt x="497" y="1"/>
                    <a:pt x="454" y="1"/>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1"/>
            <p:cNvSpPr/>
            <p:nvPr/>
          </p:nvSpPr>
          <p:spPr>
            <a:xfrm>
              <a:off x="3465050" y="1787050"/>
              <a:ext cx="16775" cy="14825"/>
            </a:xfrm>
            <a:custGeom>
              <a:avLst/>
              <a:gdLst/>
              <a:ahLst/>
              <a:cxnLst/>
              <a:rect l="l" t="t" r="r" b="b"/>
              <a:pathLst>
                <a:path w="671" h="593" extrusionOk="0">
                  <a:moveTo>
                    <a:pt x="601" y="0"/>
                  </a:moveTo>
                  <a:cubicBezTo>
                    <a:pt x="572" y="0"/>
                    <a:pt x="533" y="35"/>
                    <a:pt x="491" y="127"/>
                  </a:cubicBezTo>
                  <a:cubicBezTo>
                    <a:pt x="383" y="369"/>
                    <a:pt x="129" y="451"/>
                    <a:pt x="129" y="451"/>
                  </a:cubicBezTo>
                  <a:cubicBezTo>
                    <a:pt x="0" y="522"/>
                    <a:pt x="43" y="592"/>
                    <a:pt x="139" y="592"/>
                  </a:cubicBezTo>
                  <a:cubicBezTo>
                    <a:pt x="173" y="592"/>
                    <a:pt x="213" y="583"/>
                    <a:pt x="255" y="563"/>
                  </a:cubicBezTo>
                  <a:cubicBezTo>
                    <a:pt x="417" y="485"/>
                    <a:pt x="565" y="331"/>
                    <a:pt x="634" y="176"/>
                  </a:cubicBezTo>
                  <a:cubicBezTo>
                    <a:pt x="670" y="91"/>
                    <a:pt x="649" y="0"/>
                    <a:pt x="601"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1"/>
            <p:cNvSpPr/>
            <p:nvPr/>
          </p:nvSpPr>
          <p:spPr>
            <a:xfrm>
              <a:off x="3381625" y="1772050"/>
              <a:ext cx="44825" cy="66850"/>
            </a:xfrm>
            <a:custGeom>
              <a:avLst/>
              <a:gdLst/>
              <a:ahLst/>
              <a:cxnLst/>
              <a:rect l="l" t="t" r="r" b="b"/>
              <a:pathLst>
                <a:path w="1793" h="2674" extrusionOk="0">
                  <a:moveTo>
                    <a:pt x="0" y="0"/>
                  </a:moveTo>
                  <a:lnTo>
                    <a:pt x="0" y="1639"/>
                  </a:lnTo>
                  <a:lnTo>
                    <a:pt x="1793" y="2674"/>
                  </a:lnTo>
                  <a:lnTo>
                    <a:pt x="1793" y="1035"/>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1"/>
            <p:cNvSpPr/>
            <p:nvPr/>
          </p:nvSpPr>
          <p:spPr>
            <a:xfrm>
              <a:off x="3384625" y="1777800"/>
              <a:ext cx="38825" cy="55500"/>
            </a:xfrm>
            <a:custGeom>
              <a:avLst/>
              <a:gdLst/>
              <a:ahLst/>
              <a:cxnLst/>
              <a:rect l="l" t="t" r="r" b="b"/>
              <a:pathLst>
                <a:path w="1553" h="2220" extrusionOk="0">
                  <a:moveTo>
                    <a:pt x="1" y="1"/>
                  </a:moveTo>
                  <a:lnTo>
                    <a:pt x="1" y="1323"/>
                  </a:lnTo>
                  <a:lnTo>
                    <a:pt x="1552" y="2219"/>
                  </a:lnTo>
                  <a:lnTo>
                    <a:pt x="1552" y="897"/>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1"/>
            <p:cNvSpPr/>
            <p:nvPr/>
          </p:nvSpPr>
          <p:spPr>
            <a:xfrm>
              <a:off x="3402425" y="1792225"/>
              <a:ext cx="3225" cy="4150"/>
            </a:xfrm>
            <a:custGeom>
              <a:avLst/>
              <a:gdLst/>
              <a:ahLst/>
              <a:cxnLst/>
              <a:rect l="l" t="t" r="r" b="b"/>
              <a:pathLst>
                <a:path w="129" h="166" extrusionOk="0">
                  <a:moveTo>
                    <a:pt x="36" y="0"/>
                  </a:moveTo>
                  <a:cubicBezTo>
                    <a:pt x="15" y="0"/>
                    <a:pt x="1" y="17"/>
                    <a:pt x="1" y="46"/>
                  </a:cubicBezTo>
                  <a:cubicBezTo>
                    <a:pt x="3" y="91"/>
                    <a:pt x="27" y="131"/>
                    <a:pt x="64" y="156"/>
                  </a:cubicBezTo>
                  <a:cubicBezTo>
                    <a:pt x="75" y="162"/>
                    <a:pt x="84" y="165"/>
                    <a:pt x="93" y="165"/>
                  </a:cubicBezTo>
                  <a:cubicBezTo>
                    <a:pt x="114" y="165"/>
                    <a:pt x="128" y="148"/>
                    <a:pt x="128" y="120"/>
                  </a:cubicBezTo>
                  <a:cubicBezTo>
                    <a:pt x="125" y="75"/>
                    <a:pt x="102" y="34"/>
                    <a:pt x="64" y="9"/>
                  </a:cubicBezTo>
                  <a:cubicBezTo>
                    <a:pt x="54" y="3"/>
                    <a:pt x="44" y="0"/>
                    <a:pt x="3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1"/>
            <p:cNvSpPr/>
            <p:nvPr/>
          </p:nvSpPr>
          <p:spPr>
            <a:xfrm>
              <a:off x="3402425" y="1803375"/>
              <a:ext cx="3225" cy="4150"/>
            </a:xfrm>
            <a:custGeom>
              <a:avLst/>
              <a:gdLst/>
              <a:ahLst/>
              <a:cxnLst/>
              <a:rect l="l" t="t" r="r" b="b"/>
              <a:pathLst>
                <a:path w="129" h="166" extrusionOk="0">
                  <a:moveTo>
                    <a:pt x="36" y="1"/>
                  </a:moveTo>
                  <a:cubicBezTo>
                    <a:pt x="15" y="1"/>
                    <a:pt x="1" y="18"/>
                    <a:pt x="1" y="46"/>
                  </a:cubicBezTo>
                  <a:cubicBezTo>
                    <a:pt x="3" y="91"/>
                    <a:pt x="27" y="132"/>
                    <a:pt x="64" y="157"/>
                  </a:cubicBezTo>
                  <a:cubicBezTo>
                    <a:pt x="75" y="163"/>
                    <a:pt x="84" y="166"/>
                    <a:pt x="93" y="166"/>
                  </a:cubicBezTo>
                  <a:cubicBezTo>
                    <a:pt x="114" y="166"/>
                    <a:pt x="128" y="149"/>
                    <a:pt x="128" y="120"/>
                  </a:cubicBezTo>
                  <a:cubicBezTo>
                    <a:pt x="125" y="75"/>
                    <a:pt x="102" y="35"/>
                    <a:pt x="64" y="10"/>
                  </a:cubicBezTo>
                  <a:cubicBezTo>
                    <a:pt x="54" y="4"/>
                    <a:pt x="44" y="1"/>
                    <a:pt x="3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1"/>
            <p:cNvSpPr/>
            <p:nvPr/>
          </p:nvSpPr>
          <p:spPr>
            <a:xfrm>
              <a:off x="3402425" y="1814775"/>
              <a:ext cx="3225" cy="4175"/>
            </a:xfrm>
            <a:custGeom>
              <a:avLst/>
              <a:gdLst/>
              <a:ahLst/>
              <a:cxnLst/>
              <a:rect l="l" t="t" r="r" b="b"/>
              <a:pathLst>
                <a:path w="129" h="167" extrusionOk="0">
                  <a:moveTo>
                    <a:pt x="36" y="1"/>
                  </a:moveTo>
                  <a:cubicBezTo>
                    <a:pt x="15" y="1"/>
                    <a:pt x="1" y="17"/>
                    <a:pt x="1" y="46"/>
                  </a:cubicBezTo>
                  <a:cubicBezTo>
                    <a:pt x="3" y="91"/>
                    <a:pt x="27" y="133"/>
                    <a:pt x="64" y="157"/>
                  </a:cubicBezTo>
                  <a:cubicBezTo>
                    <a:pt x="75" y="163"/>
                    <a:pt x="84" y="166"/>
                    <a:pt x="93" y="166"/>
                  </a:cubicBezTo>
                  <a:cubicBezTo>
                    <a:pt x="114" y="166"/>
                    <a:pt x="128" y="150"/>
                    <a:pt x="128" y="121"/>
                  </a:cubicBezTo>
                  <a:cubicBezTo>
                    <a:pt x="125" y="76"/>
                    <a:pt x="102" y="34"/>
                    <a:pt x="64" y="9"/>
                  </a:cubicBezTo>
                  <a:cubicBezTo>
                    <a:pt x="54" y="3"/>
                    <a:pt x="44" y="1"/>
                    <a:pt x="3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1"/>
            <p:cNvSpPr/>
            <p:nvPr/>
          </p:nvSpPr>
          <p:spPr>
            <a:xfrm>
              <a:off x="3383875" y="1798675"/>
              <a:ext cx="40300" cy="24950"/>
            </a:xfrm>
            <a:custGeom>
              <a:avLst/>
              <a:gdLst/>
              <a:ahLst/>
              <a:cxnLst/>
              <a:rect l="l" t="t" r="r" b="b"/>
              <a:pathLst>
                <a:path w="1612" h="998" extrusionOk="0">
                  <a:moveTo>
                    <a:pt x="0" y="1"/>
                  </a:moveTo>
                  <a:lnTo>
                    <a:pt x="0" y="68"/>
                  </a:lnTo>
                  <a:lnTo>
                    <a:pt x="1611" y="997"/>
                  </a:lnTo>
                  <a:lnTo>
                    <a:pt x="1611" y="93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1"/>
            <p:cNvSpPr/>
            <p:nvPr/>
          </p:nvSpPr>
          <p:spPr>
            <a:xfrm>
              <a:off x="3383875" y="1787450"/>
              <a:ext cx="40300" cy="24925"/>
            </a:xfrm>
            <a:custGeom>
              <a:avLst/>
              <a:gdLst/>
              <a:ahLst/>
              <a:cxnLst/>
              <a:rect l="l" t="t" r="r" b="b"/>
              <a:pathLst>
                <a:path w="1612" h="997" extrusionOk="0">
                  <a:moveTo>
                    <a:pt x="0" y="0"/>
                  </a:moveTo>
                  <a:lnTo>
                    <a:pt x="0" y="67"/>
                  </a:lnTo>
                  <a:lnTo>
                    <a:pt x="1611" y="997"/>
                  </a:lnTo>
                  <a:lnTo>
                    <a:pt x="1611" y="931"/>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1"/>
            <p:cNvSpPr/>
            <p:nvPr/>
          </p:nvSpPr>
          <p:spPr>
            <a:xfrm>
              <a:off x="3381625" y="1759250"/>
              <a:ext cx="66425" cy="38700"/>
            </a:xfrm>
            <a:custGeom>
              <a:avLst/>
              <a:gdLst/>
              <a:ahLst/>
              <a:cxnLst/>
              <a:rect l="l" t="t" r="r" b="b"/>
              <a:pathLst>
                <a:path w="2657" h="1548" extrusionOk="0">
                  <a:moveTo>
                    <a:pt x="863" y="0"/>
                  </a:moveTo>
                  <a:lnTo>
                    <a:pt x="0" y="512"/>
                  </a:lnTo>
                  <a:lnTo>
                    <a:pt x="1793" y="1547"/>
                  </a:lnTo>
                  <a:lnTo>
                    <a:pt x="2657" y="1036"/>
                  </a:lnTo>
                  <a:lnTo>
                    <a:pt x="86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1"/>
            <p:cNvSpPr/>
            <p:nvPr/>
          </p:nvSpPr>
          <p:spPr>
            <a:xfrm>
              <a:off x="3426425" y="1785125"/>
              <a:ext cx="21625" cy="53600"/>
            </a:xfrm>
            <a:custGeom>
              <a:avLst/>
              <a:gdLst/>
              <a:ahLst/>
              <a:cxnLst/>
              <a:rect l="l" t="t" r="r" b="b"/>
              <a:pathLst>
                <a:path w="865" h="2144" extrusionOk="0">
                  <a:moveTo>
                    <a:pt x="865" y="1"/>
                  </a:moveTo>
                  <a:lnTo>
                    <a:pt x="1" y="511"/>
                  </a:lnTo>
                  <a:lnTo>
                    <a:pt x="1" y="2144"/>
                  </a:lnTo>
                  <a:lnTo>
                    <a:pt x="865" y="1645"/>
                  </a:lnTo>
                  <a:lnTo>
                    <a:pt x="86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1"/>
            <p:cNvSpPr/>
            <p:nvPr/>
          </p:nvSpPr>
          <p:spPr>
            <a:xfrm>
              <a:off x="3126900" y="1698950"/>
              <a:ext cx="36475" cy="125175"/>
            </a:xfrm>
            <a:custGeom>
              <a:avLst/>
              <a:gdLst/>
              <a:ahLst/>
              <a:cxnLst/>
              <a:rect l="l" t="t" r="r" b="b"/>
              <a:pathLst>
                <a:path w="1459" h="5007" extrusionOk="0">
                  <a:moveTo>
                    <a:pt x="1458" y="1"/>
                  </a:moveTo>
                  <a:lnTo>
                    <a:pt x="1" y="842"/>
                  </a:lnTo>
                  <a:lnTo>
                    <a:pt x="1" y="5006"/>
                  </a:lnTo>
                  <a:lnTo>
                    <a:pt x="1458" y="4165"/>
                  </a:lnTo>
                  <a:lnTo>
                    <a:pt x="145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1"/>
            <p:cNvSpPr/>
            <p:nvPr/>
          </p:nvSpPr>
          <p:spPr>
            <a:xfrm>
              <a:off x="3123550" y="1718025"/>
              <a:ext cx="3375" cy="106100"/>
            </a:xfrm>
            <a:custGeom>
              <a:avLst/>
              <a:gdLst/>
              <a:ahLst/>
              <a:cxnLst/>
              <a:rect l="l" t="t" r="r" b="b"/>
              <a:pathLst>
                <a:path w="135" h="4244" extrusionOk="0">
                  <a:moveTo>
                    <a:pt x="0" y="0"/>
                  </a:moveTo>
                  <a:lnTo>
                    <a:pt x="0" y="4165"/>
                  </a:lnTo>
                  <a:lnTo>
                    <a:pt x="135" y="4243"/>
                  </a:lnTo>
                  <a:lnTo>
                    <a:pt x="135" y="79"/>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1"/>
            <p:cNvSpPr/>
            <p:nvPr/>
          </p:nvSpPr>
          <p:spPr>
            <a:xfrm>
              <a:off x="3123500" y="1697000"/>
              <a:ext cx="39875" cy="23050"/>
            </a:xfrm>
            <a:custGeom>
              <a:avLst/>
              <a:gdLst/>
              <a:ahLst/>
              <a:cxnLst/>
              <a:rect l="l" t="t" r="r" b="b"/>
              <a:pathLst>
                <a:path w="1595" h="922" extrusionOk="0">
                  <a:moveTo>
                    <a:pt x="1458" y="0"/>
                  </a:moveTo>
                  <a:lnTo>
                    <a:pt x="1" y="843"/>
                  </a:lnTo>
                  <a:lnTo>
                    <a:pt x="137" y="921"/>
                  </a:lnTo>
                  <a:lnTo>
                    <a:pt x="1594" y="79"/>
                  </a:lnTo>
                  <a:lnTo>
                    <a:pt x="145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1"/>
            <p:cNvSpPr/>
            <p:nvPr/>
          </p:nvSpPr>
          <p:spPr>
            <a:xfrm>
              <a:off x="3130325" y="1704575"/>
              <a:ext cx="29650" cy="117600"/>
            </a:xfrm>
            <a:custGeom>
              <a:avLst/>
              <a:gdLst/>
              <a:ahLst/>
              <a:cxnLst/>
              <a:rect l="l" t="t" r="r" b="b"/>
              <a:pathLst>
                <a:path w="1186" h="4704" extrusionOk="0">
                  <a:moveTo>
                    <a:pt x="1185" y="1"/>
                  </a:moveTo>
                  <a:lnTo>
                    <a:pt x="0" y="685"/>
                  </a:lnTo>
                  <a:lnTo>
                    <a:pt x="0" y="4703"/>
                  </a:lnTo>
                  <a:lnTo>
                    <a:pt x="1185" y="4019"/>
                  </a:lnTo>
                  <a:lnTo>
                    <a:pt x="118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1"/>
            <p:cNvSpPr/>
            <p:nvPr/>
          </p:nvSpPr>
          <p:spPr>
            <a:xfrm>
              <a:off x="3132575" y="1768375"/>
              <a:ext cx="4175" cy="5425"/>
            </a:xfrm>
            <a:custGeom>
              <a:avLst/>
              <a:gdLst/>
              <a:ahLst/>
              <a:cxnLst/>
              <a:rect l="l" t="t" r="r" b="b"/>
              <a:pathLst>
                <a:path w="167" h="217" extrusionOk="0">
                  <a:moveTo>
                    <a:pt x="121" y="0"/>
                  </a:moveTo>
                  <a:cubicBezTo>
                    <a:pt x="109" y="0"/>
                    <a:pt x="97" y="4"/>
                    <a:pt x="83" y="12"/>
                  </a:cubicBezTo>
                  <a:cubicBezTo>
                    <a:pt x="34" y="44"/>
                    <a:pt x="3" y="98"/>
                    <a:pt x="0" y="157"/>
                  </a:cubicBezTo>
                  <a:cubicBezTo>
                    <a:pt x="0" y="194"/>
                    <a:pt x="19" y="216"/>
                    <a:pt x="46" y="216"/>
                  </a:cubicBezTo>
                  <a:cubicBezTo>
                    <a:pt x="57" y="216"/>
                    <a:pt x="70" y="213"/>
                    <a:pt x="83" y="205"/>
                  </a:cubicBezTo>
                  <a:cubicBezTo>
                    <a:pt x="132" y="173"/>
                    <a:pt x="164" y="118"/>
                    <a:pt x="167" y="60"/>
                  </a:cubicBezTo>
                  <a:cubicBezTo>
                    <a:pt x="167" y="22"/>
                    <a:pt x="148" y="0"/>
                    <a:pt x="12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1"/>
            <p:cNvSpPr/>
            <p:nvPr/>
          </p:nvSpPr>
          <p:spPr>
            <a:xfrm>
              <a:off x="3330000" y="1664375"/>
              <a:ext cx="36425" cy="125175"/>
            </a:xfrm>
            <a:custGeom>
              <a:avLst/>
              <a:gdLst/>
              <a:ahLst/>
              <a:cxnLst/>
              <a:rect l="l" t="t" r="r" b="b"/>
              <a:pathLst>
                <a:path w="1457" h="5007" extrusionOk="0">
                  <a:moveTo>
                    <a:pt x="0" y="0"/>
                  </a:moveTo>
                  <a:lnTo>
                    <a:pt x="0" y="4165"/>
                  </a:lnTo>
                  <a:lnTo>
                    <a:pt x="1456" y="5006"/>
                  </a:lnTo>
                  <a:lnTo>
                    <a:pt x="1456" y="841"/>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1"/>
            <p:cNvSpPr/>
            <p:nvPr/>
          </p:nvSpPr>
          <p:spPr>
            <a:xfrm>
              <a:off x="3366400" y="1683450"/>
              <a:ext cx="3425" cy="106100"/>
            </a:xfrm>
            <a:custGeom>
              <a:avLst/>
              <a:gdLst/>
              <a:ahLst/>
              <a:cxnLst/>
              <a:rect l="l" t="t" r="r" b="b"/>
              <a:pathLst>
                <a:path w="137" h="4244" extrusionOk="0">
                  <a:moveTo>
                    <a:pt x="136" y="0"/>
                  </a:moveTo>
                  <a:lnTo>
                    <a:pt x="0" y="78"/>
                  </a:lnTo>
                  <a:lnTo>
                    <a:pt x="0" y="4243"/>
                  </a:lnTo>
                  <a:lnTo>
                    <a:pt x="136" y="4165"/>
                  </a:lnTo>
                  <a:lnTo>
                    <a:pt x="13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1"/>
            <p:cNvSpPr/>
            <p:nvPr/>
          </p:nvSpPr>
          <p:spPr>
            <a:xfrm>
              <a:off x="3330000" y="1662425"/>
              <a:ext cx="39825" cy="23025"/>
            </a:xfrm>
            <a:custGeom>
              <a:avLst/>
              <a:gdLst/>
              <a:ahLst/>
              <a:cxnLst/>
              <a:rect l="l" t="t" r="r" b="b"/>
              <a:pathLst>
                <a:path w="1593" h="921" extrusionOk="0">
                  <a:moveTo>
                    <a:pt x="135" y="0"/>
                  </a:moveTo>
                  <a:lnTo>
                    <a:pt x="0" y="80"/>
                  </a:lnTo>
                  <a:lnTo>
                    <a:pt x="1456" y="921"/>
                  </a:lnTo>
                  <a:lnTo>
                    <a:pt x="1592" y="843"/>
                  </a:lnTo>
                  <a:lnTo>
                    <a:pt x="13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1"/>
            <p:cNvSpPr/>
            <p:nvPr/>
          </p:nvSpPr>
          <p:spPr>
            <a:xfrm>
              <a:off x="3333375" y="1670000"/>
              <a:ext cx="29675" cy="117575"/>
            </a:xfrm>
            <a:custGeom>
              <a:avLst/>
              <a:gdLst/>
              <a:ahLst/>
              <a:cxnLst/>
              <a:rect l="l" t="t" r="r" b="b"/>
              <a:pathLst>
                <a:path w="1187" h="4703" extrusionOk="0">
                  <a:moveTo>
                    <a:pt x="0" y="0"/>
                  </a:moveTo>
                  <a:lnTo>
                    <a:pt x="0" y="4018"/>
                  </a:lnTo>
                  <a:lnTo>
                    <a:pt x="1186" y="4703"/>
                  </a:lnTo>
                  <a:lnTo>
                    <a:pt x="1186" y="686"/>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1"/>
            <p:cNvSpPr/>
            <p:nvPr/>
          </p:nvSpPr>
          <p:spPr>
            <a:xfrm>
              <a:off x="3334675" y="1732850"/>
              <a:ext cx="3825" cy="4925"/>
            </a:xfrm>
            <a:custGeom>
              <a:avLst/>
              <a:gdLst/>
              <a:ahLst/>
              <a:cxnLst/>
              <a:rect l="l" t="t" r="r" b="b"/>
              <a:pathLst>
                <a:path w="153" h="197" extrusionOk="0">
                  <a:moveTo>
                    <a:pt x="43" y="1"/>
                  </a:moveTo>
                  <a:cubicBezTo>
                    <a:pt x="18" y="1"/>
                    <a:pt x="0" y="21"/>
                    <a:pt x="0" y="56"/>
                  </a:cubicBezTo>
                  <a:cubicBezTo>
                    <a:pt x="3" y="108"/>
                    <a:pt x="32" y="157"/>
                    <a:pt x="77" y="186"/>
                  </a:cubicBezTo>
                  <a:cubicBezTo>
                    <a:pt x="90" y="193"/>
                    <a:pt x="101" y="197"/>
                    <a:pt x="112" y="197"/>
                  </a:cubicBezTo>
                  <a:cubicBezTo>
                    <a:pt x="136" y="197"/>
                    <a:pt x="153" y="177"/>
                    <a:pt x="153" y="143"/>
                  </a:cubicBezTo>
                  <a:cubicBezTo>
                    <a:pt x="150" y="89"/>
                    <a:pt x="122" y="40"/>
                    <a:pt x="77" y="11"/>
                  </a:cubicBezTo>
                  <a:cubicBezTo>
                    <a:pt x="65" y="4"/>
                    <a:pt x="54" y="1"/>
                    <a:pt x="4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1"/>
            <p:cNvSpPr/>
            <p:nvPr/>
          </p:nvSpPr>
          <p:spPr>
            <a:xfrm>
              <a:off x="3252275" y="1786250"/>
              <a:ext cx="5275" cy="48600"/>
            </a:xfrm>
            <a:custGeom>
              <a:avLst/>
              <a:gdLst/>
              <a:ahLst/>
              <a:cxnLst/>
              <a:rect l="l" t="t" r="r" b="b"/>
              <a:pathLst>
                <a:path w="211" h="1944" extrusionOk="0">
                  <a:moveTo>
                    <a:pt x="106" y="1"/>
                  </a:moveTo>
                  <a:cubicBezTo>
                    <a:pt x="48" y="1"/>
                    <a:pt x="3" y="47"/>
                    <a:pt x="3" y="103"/>
                  </a:cubicBezTo>
                  <a:lnTo>
                    <a:pt x="3" y="1836"/>
                  </a:lnTo>
                  <a:cubicBezTo>
                    <a:pt x="0" y="1894"/>
                    <a:pt x="47" y="1944"/>
                    <a:pt x="106" y="1944"/>
                  </a:cubicBezTo>
                  <a:cubicBezTo>
                    <a:pt x="164" y="1944"/>
                    <a:pt x="211" y="1894"/>
                    <a:pt x="209" y="1836"/>
                  </a:cubicBezTo>
                  <a:lnTo>
                    <a:pt x="209" y="105"/>
                  </a:lnTo>
                  <a:cubicBezTo>
                    <a:pt x="209" y="47"/>
                    <a:pt x="163" y="1"/>
                    <a:pt x="10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1"/>
            <p:cNvSpPr/>
            <p:nvPr/>
          </p:nvSpPr>
          <p:spPr>
            <a:xfrm>
              <a:off x="3186775" y="1777175"/>
              <a:ext cx="5125" cy="20225"/>
            </a:xfrm>
            <a:custGeom>
              <a:avLst/>
              <a:gdLst/>
              <a:ahLst/>
              <a:cxnLst/>
              <a:rect l="l" t="t" r="r" b="b"/>
              <a:pathLst>
                <a:path w="205" h="809" extrusionOk="0">
                  <a:moveTo>
                    <a:pt x="0" y="1"/>
                  </a:moveTo>
                  <a:lnTo>
                    <a:pt x="0" y="706"/>
                  </a:lnTo>
                  <a:cubicBezTo>
                    <a:pt x="0" y="762"/>
                    <a:pt x="45" y="809"/>
                    <a:pt x="102" y="809"/>
                  </a:cubicBezTo>
                  <a:cubicBezTo>
                    <a:pt x="160" y="809"/>
                    <a:pt x="205" y="762"/>
                    <a:pt x="205" y="706"/>
                  </a:cubicBezTo>
                  <a:lnTo>
                    <a:pt x="20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1"/>
            <p:cNvSpPr/>
            <p:nvPr/>
          </p:nvSpPr>
          <p:spPr>
            <a:xfrm>
              <a:off x="3304375" y="1791325"/>
              <a:ext cx="5175" cy="16725"/>
            </a:xfrm>
            <a:custGeom>
              <a:avLst/>
              <a:gdLst/>
              <a:ahLst/>
              <a:cxnLst/>
              <a:rect l="l" t="t" r="r" b="b"/>
              <a:pathLst>
                <a:path w="207" h="669" extrusionOk="0">
                  <a:moveTo>
                    <a:pt x="0" y="1"/>
                  </a:moveTo>
                  <a:lnTo>
                    <a:pt x="0" y="570"/>
                  </a:lnTo>
                  <a:cubicBezTo>
                    <a:pt x="2" y="625"/>
                    <a:pt x="48" y="669"/>
                    <a:pt x="103" y="669"/>
                  </a:cubicBezTo>
                  <a:cubicBezTo>
                    <a:pt x="158" y="669"/>
                    <a:pt x="203" y="625"/>
                    <a:pt x="206" y="570"/>
                  </a:cubicBezTo>
                  <a:lnTo>
                    <a:pt x="20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1"/>
            <p:cNvSpPr/>
            <p:nvPr/>
          </p:nvSpPr>
          <p:spPr>
            <a:xfrm>
              <a:off x="3260525" y="1780900"/>
              <a:ext cx="53625" cy="47100"/>
            </a:xfrm>
            <a:custGeom>
              <a:avLst/>
              <a:gdLst/>
              <a:ahLst/>
              <a:cxnLst/>
              <a:rect l="l" t="t" r="r" b="b"/>
              <a:pathLst>
                <a:path w="2145" h="1884" extrusionOk="0">
                  <a:moveTo>
                    <a:pt x="2108" y="0"/>
                  </a:moveTo>
                  <a:cubicBezTo>
                    <a:pt x="2101" y="0"/>
                    <a:pt x="2093" y="2"/>
                    <a:pt x="2085" y="7"/>
                  </a:cubicBezTo>
                  <a:lnTo>
                    <a:pt x="60" y="1176"/>
                  </a:lnTo>
                  <a:cubicBezTo>
                    <a:pt x="24" y="1202"/>
                    <a:pt x="1" y="1244"/>
                    <a:pt x="1" y="1289"/>
                  </a:cubicBezTo>
                  <a:lnTo>
                    <a:pt x="1" y="1831"/>
                  </a:lnTo>
                  <a:cubicBezTo>
                    <a:pt x="1" y="1864"/>
                    <a:pt x="15" y="1883"/>
                    <a:pt x="37" y="1883"/>
                  </a:cubicBezTo>
                  <a:cubicBezTo>
                    <a:pt x="44" y="1883"/>
                    <a:pt x="52" y="1881"/>
                    <a:pt x="60" y="1876"/>
                  </a:cubicBezTo>
                  <a:lnTo>
                    <a:pt x="2085" y="708"/>
                  </a:lnTo>
                  <a:cubicBezTo>
                    <a:pt x="2121" y="681"/>
                    <a:pt x="2143" y="639"/>
                    <a:pt x="2144" y="594"/>
                  </a:cubicBezTo>
                  <a:lnTo>
                    <a:pt x="2144" y="52"/>
                  </a:lnTo>
                  <a:cubicBezTo>
                    <a:pt x="2144" y="20"/>
                    <a:pt x="2130" y="0"/>
                    <a:pt x="2108"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1"/>
            <p:cNvSpPr/>
            <p:nvPr/>
          </p:nvSpPr>
          <p:spPr>
            <a:xfrm>
              <a:off x="3182300" y="1763075"/>
              <a:ext cx="79650" cy="64925"/>
            </a:xfrm>
            <a:custGeom>
              <a:avLst/>
              <a:gdLst/>
              <a:ahLst/>
              <a:cxnLst/>
              <a:rect l="l" t="t" r="r" b="b"/>
              <a:pathLst>
                <a:path w="3186" h="2597" extrusionOk="0">
                  <a:moveTo>
                    <a:pt x="96" y="1"/>
                  </a:moveTo>
                  <a:cubicBezTo>
                    <a:pt x="79" y="8"/>
                    <a:pt x="1" y="52"/>
                    <a:pt x="1" y="110"/>
                  </a:cubicBezTo>
                  <a:lnTo>
                    <a:pt x="1" y="590"/>
                  </a:lnTo>
                  <a:cubicBezTo>
                    <a:pt x="1" y="633"/>
                    <a:pt x="17" y="684"/>
                    <a:pt x="50" y="703"/>
                  </a:cubicBezTo>
                  <a:lnTo>
                    <a:pt x="3126" y="2591"/>
                  </a:lnTo>
                  <a:cubicBezTo>
                    <a:pt x="3134" y="2595"/>
                    <a:pt x="3141" y="2597"/>
                    <a:pt x="3148" y="2597"/>
                  </a:cubicBezTo>
                  <a:cubicBezTo>
                    <a:pt x="3170" y="2597"/>
                    <a:pt x="3185" y="2577"/>
                    <a:pt x="3185" y="2544"/>
                  </a:cubicBezTo>
                  <a:lnTo>
                    <a:pt x="3185" y="2002"/>
                  </a:lnTo>
                  <a:cubicBezTo>
                    <a:pt x="3185" y="1957"/>
                    <a:pt x="3162" y="1915"/>
                    <a:pt x="3126" y="1889"/>
                  </a:cubicBezTo>
                  <a:lnTo>
                    <a:pt x="96"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1"/>
            <p:cNvSpPr/>
            <p:nvPr/>
          </p:nvSpPr>
          <p:spPr>
            <a:xfrm>
              <a:off x="3182150" y="1735750"/>
              <a:ext cx="132600" cy="75825"/>
            </a:xfrm>
            <a:custGeom>
              <a:avLst/>
              <a:gdLst/>
              <a:ahLst/>
              <a:cxnLst/>
              <a:rect l="l" t="t" r="r" b="b"/>
              <a:pathLst>
                <a:path w="5304" h="3033" extrusionOk="0">
                  <a:moveTo>
                    <a:pt x="2075" y="0"/>
                  </a:moveTo>
                  <a:cubicBezTo>
                    <a:pt x="2027" y="0"/>
                    <a:pt x="1982" y="10"/>
                    <a:pt x="1948" y="30"/>
                  </a:cubicBezTo>
                  <a:lnTo>
                    <a:pt x="76" y="1110"/>
                  </a:lnTo>
                  <a:cubicBezTo>
                    <a:pt x="1" y="1152"/>
                    <a:pt x="11" y="1229"/>
                    <a:pt x="97" y="1278"/>
                  </a:cubicBezTo>
                  <a:lnTo>
                    <a:pt x="3063" y="2991"/>
                  </a:lnTo>
                  <a:cubicBezTo>
                    <a:pt x="3111" y="3019"/>
                    <a:pt x="3173" y="3033"/>
                    <a:pt x="3231" y="3033"/>
                  </a:cubicBezTo>
                  <a:cubicBezTo>
                    <a:pt x="3278" y="3033"/>
                    <a:pt x="3323" y="3023"/>
                    <a:pt x="3356" y="3004"/>
                  </a:cubicBezTo>
                  <a:lnTo>
                    <a:pt x="5228" y="1923"/>
                  </a:lnTo>
                  <a:cubicBezTo>
                    <a:pt x="5304" y="1880"/>
                    <a:pt x="5294" y="1804"/>
                    <a:pt x="5208" y="1754"/>
                  </a:cubicBezTo>
                  <a:lnTo>
                    <a:pt x="2240" y="41"/>
                  </a:lnTo>
                  <a:cubicBezTo>
                    <a:pt x="2193" y="14"/>
                    <a:pt x="2132" y="0"/>
                    <a:pt x="2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1"/>
            <p:cNvSpPr/>
            <p:nvPr/>
          </p:nvSpPr>
          <p:spPr>
            <a:xfrm>
              <a:off x="3207250" y="1777650"/>
              <a:ext cx="54700" cy="50350"/>
            </a:xfrm>
            <a:custGeom>
              <a:avLst/>
              <a:gdLst/>
              <a:ahLst/>
              <a:cxnLst/>
              <a:rect l="l" t="t" r="r" b="b"/>
              <a:pathLst>
                <a:path w="2188" h="2014" extrusionOk="0">
                  <a:moveTo>
                    <a:pt x="96" y="1"/>
                  </a:moveTo>
                  <a:cubicBezTo>
                    <a:pt x="79" y="7"/>
                    <a:pt x="0" y="52"/>
                    <a:pt x="0" y="110"/>
                  </a:cubicBezTo>
                  <a:lnTo>
                    <a:pt x="0" y="588"/>
                  </a:lnTo>
                  <a:cubicBezTo>
                    <a:pt x="0" y="632"/>
                    <a:pt x="16" y="743"/>
                    <a:pt x="50" y="762"/>
                  </a:cubicBezTo>
                  <a:lnTo>
                    <a:pt x="2128" y="2008"/>
                  </a:lnTo>
                  <a:cubicBezTo>
                    <a:pt x="2136" y="2012"/>
                    <a:pt x="2143" y="2014"/>
                    <a:pt x="2150" y="2014"/>
                  </a:cubicBezTo>
                  <a:cubicBezTo>
                    <a:pt x="2172" y="2014"/>
                    <a:pt x="2187" y="1994"/>
                    <a:pt x="2187" y="1961"/>
                  </a:cubicBezTo>
                  <a:lnTo>
                    <a:pt x="2187" y="1419"/>
                  </a:lnTo>
                  <a:cubicBezTo>
                    <a:pt x="2187" y="1374"/>
                    <a:pt x="2164" y="1332"/>
                    <a:pt x="2128" y="1306"/>
                  </a:cubicBezTo>
                  <a:lnTo>
                    <a:pt x="9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1"/>
            <p:cNvSpPr/>
            <p:nvPr/>
          </p:nvSpPr>
          <p:spPr>
            <a:xfrm>
              <a:off x="3207100" y="1750275"/>
              <a:ext cx="107650" cy="61300"/>
            </a:xfrm>
            <a:custGeom>
              <a:avLst/>
              <a:gdLst/>
              <a:ahLst/>
              <a:cxnLst/>
              <a:rect l="l" t="t" r="r" b="b"/>
              <a:pathLst>
                <a:path w="4306" h="2452" extrusionOk="0">
                  <a:moveTo>
                    <a:pt x="2074" y="1"/>
                  </a:moveTo>
                  <a:cubicBezTo>
                    <a:pt x="2027" y="1"/>
                    <a:pt x="1981" y="10"/>
                    <a:pt x="1947" y="30"/>
                  </a:cubicBezTo>
                  <a:lnTo>
                    <a:pt x="75" y="1110"/>
                  </a:lnTo>
                  <a:cubicBezTo>
                    <a:pt x="1" y="1154"/>
                    <a:pt x="11" y="1229"/>
                    <a:pt x="96" y="1280"/>
                  </a:cubicBezTo>
                  <a:lnTo>
                    <a:pt x="2065" y="2411"/>
                  </a:lnTo>
                  <a:cubicBezTo>
                    <a:pt x="2113" y="2438"/>
                    <a:pt x="2174" y="2452"/>
                    <a:pt x="2232" y="2452"/>
                  </a:cubicBezTo>
                  <a:cubicBezTo>
                    <a:pt x="2279" y="2452"/>
                    <a:pt x="2325" y="2442"/>
                    <a:pt x="2358" y="2423"/>
                  </a:cubicBezTo>
                  <a:lnTo>
                    <a:pt x="4230" y="1342"/>
                  </a:lnTo>
                  <a:cubicBezTo>
                    <a:pt x="4306" y="1299"/>
                    <a:pt x="4296" y="1223"/>
                    <a:pt x="4210" y="1173"/>
                  </a:cubicBezTo>
                  <a:lnTo>
                    <a:pt x="2239" y="42"/>
                  </a:lnTo>
                  <a:cubicBezTo>
                    <a:pt x="2193" y="15"/>
                    <a:pt x="2132" y="1"/>
                    <a:pt x="2074"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1"/>
            <p:cNvSpPr/>
            <p:nvPr/>
          </p:nvSpPr>
          <p:spPr>
            <a:xfrm>
              <a:off x="3183650" y="1733575"/>
              <a:ext cx="65050" cy="36375"/>
            </a:xfrm>
            <a:custGeom>
              <a:avLst/>
              <a:gdLst/>
              <a:ahLst/>
              <a:cxnLst/>
              <a:rect l="l" t="t" r="r" b="b"/>
              <a:pathLst>
                <a:path w="2602" h="1455" extrusionOk="0">
                  <a:moveTo>
                    <a:pt x="2022" y="1"/>
                  </a:moveTo>
                  <a:cubicBezTo>
                    <a:pt x="1939" y="1"/>
                    <a:pt x="1860" y="17"/>
                    <a:pt x="1801" y="51"/>
                  </a:cubicBezTo>
                  <a:lnTo>
                    <a:pt x="131" y="1017"/>
                  </a:lnTo>
                  <a:cubicBezTo>
                    <a:pt x="0" y="1091"/>
                    <a:pt x="18" y="1223"/>
                    <a:pt x="167" y="1310"/>
                  </a:cubicBezTo>
                  <a:lnTo>
                    <a:pt x="293" y="1382"/>
                  </a:lnTo>
                  <a:cubicBezTo>
                    <a:pt x="375" y="1430"/>
                    <a:pt x="481" y="1454"/>
                    <a:pt x="581" y="1454"/>
                  </a:cubicBezTo>
                  <a:cubicBezTo>
                    <a:pt x="663" y="1454"/>
                    <a:pt x="742" y="1438"/>
                    <a:pt x="801" y="1404"/>
                  </a:cubicBezTo>
                  <a:lnTo>
                    <a:pt x="2473" y="438"/>
                  </a:lnTo>
                  <a:cubicBezTo>
                    <a:pt x="2602" y="363"/>
                    <a:pt x="2586" y="231"/>
                    <a:pt x="2436" y="146"/>
                  </a:cubicBezTo>
                  <a:lnTo>
                    <a:pt x="2310" y="73"/>
                  </a:lnTo>
                  <a:cubicBezTo>
                    <a:pt x="2228" y="25"/>
                    <a:pt x="2122" y="1"/>
                    <a:pt x="2022" y="1"/>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1"/>
            <p:cNvSpPr/>
            <p:nvPr/>
          </p:nvSpPr>
          <p:spPr>
            <a:xfrm>
              <a:off x="3186400" y="1733575"/>
              <a:ext cx="61100" cy="32625"/>
            </a:xfrm>
            <a:custGeom>
              <a:avLst/>
              <a:gdLst/>
              <a:ahLst/>
              <a:cxnLst/>
              <a:rect l="l" t="t" r="r" b="b"/>
              <a:pathLst>
                <a:path w="2444" h="1305" extrusionOk="0">
                  <a:moveTo>
                    <a:pt x="1912" y="1"/>
                  </a:moveTo>
                  <a:cubicBezTo>
                    <a:pt x="1829" y="1"/>
                    <a:pt x="1750" y="17"/>
                    <a:pt x="1691" y="51"/>
                  </a:cubicBezTo>
                  <a:lnTo>
                    <a:pt x="21" y="1016"/>
                  </a:lnTo>
                  <a:cubicBezTo>
                    <a:pt x="14" y="1020"/>
                    <a:pt x="8" y="1024"/>
                    <a:pt x="1" y="1029"/>
                  </a:cubicBezTo>
                  <a:cubicBezTo>
                    <a:pt x="15" y="1075"/>
                    <a:pt x="54" y="1123"/>
                    <a:pt x="121" y="1161"/>
                  </a:cubicBezTo>
                  <a:lnTo>
                    <a:pt x="246" y="1233"/>
                  </a:lnTo>
                  <a:cubicBezTo>
                    <a:pt x="328" y="1280"/>
                    <a:pt x="433" y="1305"/>
                    <a:pt x="532" y="1305"/>
                  </a:cubicBezTo>
                  <a:cubicBezTo>
                    <a:pt x="616" y="1305"/>
                    <a:pt x="695" y="1288"/>
                    <a:pt x="755" y="1253"/>
                  </a:cubicBezTo>
                  <a:lnTo>
                    <a:pt x="2425" y="291"/>
                  </a:lnTo>
                  <a:cubicBezTo>
                    <a:pt x="2432" y="286"/>
                    <a:pt x="2438" y="282"/>
                    <a:pt x="2444" y="278"/>
                  </a:cubicBezTo>
                  <a:cubicBezTo>
                    <a:pt x="2431" y="231"/>
                    <a:pt x="2390" y="183"/>
                    <a:pt x="2325" y="146"/>
                  </a:cubicBezTo>
                  <a:lnTo>
                    <a:pt x="2200" y="73"/>
                  </a:lnTo>
                  <a:cubicBezTo>
                    <a:pt x="2118" y="25"/>
                    <a:pt x="2012" y="1"/>
                    <a:pt x="1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1"/>
            <p:cNvSpPr/>
            <p:nvPr/>
          </p:nvSpPr>
          <p:spPr>
            <a:xfrm>
              <a:off x="3309800" y="1780600"/>
              <a:ext cx="57025" cy="77225"/>
            </a:xfrm>
            <a:custGeom>
              <a:avLst/>
              <a:gdLst/>
              <a:ahLst/>
              <a:cxnLst/>
              <a:rect l="l" t="t" r="r" b="b"/>
              <a:pathLst>
                <a:path w="2281" h="3089" extrusionOk="0">
                  <a:moveTo>
                    <a:pt x="2280" y="0"/>
                  </a:moveTo>
                  <a:lnTo>
                    <a:pt x="1" y="1316"/>
                  </a:lnTo>
                  <a:lnTo>
                    <a:pt x="1" y="3089"/>
                  </a:lnTo>
                  <a:lnTo>
                    <a:pt x="2280" y="1772"/>
                  </a:lnTo>
                  <a:lnTo>
                    <a:pt x="228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1"/>
            <p:cNvSpPr/>
            <p:nvPr/>
          </p:nvSpPr>
          <p:spPr>
            <a:xfrm>
              <a:off x="3309800" y="1780600"/>
              <a:ext cx="57025" cy="77225"/>
            </a:xfrm>
            <a:custGeom>
              <a:avLst/>
              <a:gdLst/>
              <a:ahLst/>
              <a:cxnLst/>
              <a:rect l="l" t="t" r="r" b="b"/>
              <a:pathLst>
                <a:path w="2281" h="3089" extrusionOk="0">
                  <a:moveTo>
                    <a:pt x="2280" y="0"/>
                  </a:moveTo>
                  <a:lnTo>
                    <a:pt x="1" y="3089"/>
                  </a:lnTo>
                  <a:lnTo>
                    <a:pt x="2280" y="1772"/>
                  </a:lnTo>
                  <a:lnTo>
                    <a:pt x="228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1"/>
            <p:cNvSpPr/>
            <p:nvPr/>
          </p:nvSpPr>
          <p:spPr>
            <a:xfrm>
              <a:off x="3306800" y="1775850"/>
              <a:ext cx="63025" cy="86725"/>
            </a:xfrm>
            <a:custGeom>
              <a:avLst/>
              <a:gdLst/>
              <a:ahLst/>
              <a:cxnLst/>
              <a:rect l="l" t="t" r="r" b="b"/>
              <a:pathLst>
                <a:path w="2521" h="3469" extrusionOk="0">
                  <a:moveTo>
                    <a:pt x="2400" y="190"/>
                  </a:moveTo>
                  <a:lnTo>
                    <a:pt x="2400" y="1962"/>
                  </a:lnTo>
                  <a:lnTo>
                    <a:pt x="121" y="3279"/>
                  </a:lnTo>
                  <a:lnTo>
                    <a:pt x="121" y="1506"/>
                  </a:lnTo>
                  <a:lnTo>
                    <a:pt x="2400" y="190"/>
                  </a:lnTo>
                  <a:close/>
                  <a:moveTo>
                    <a:pt x="2520" y="0"/>
                  </a:moveTo>
                  <a:lnTo>
                    <a:pt x="0" y="1455"/>
                  </a:lnTo>
                  <a:lnTo>
                    <a:pt x="0" y="3469"/>
                  </a:lnTo>
                  <a:lnTo>
                    <a:pt x="2520" y="2013"/>
                  </a:lnTo>
                  <a:lnTo>
                    <a:pt x="252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1"/>
            <p:cNvSpPr/>
            <p:nvPr/>
          </p:nvSpPr>
          <p:spPr>
            <a:xfrm>
              <a:off x="3303775" y="1810475"/>
              <a:ext cx="3050" cy="52100"/>
            </a:xfrm>
            <a:custGeom>
              <a:avLst/>
              <a:gdLst/>
              <a:ahLst/>
              <a:cxnLst/>
              <a:rect l="l" t="t" r="r" b="b"/>
              <a:pathLst>
                <a:path w="122" h="2084" extrusionOk="0">
                  <a:moveTo>
                    <a:pt x="1" y="0"/>
                  </a:moveTo>
                  <a:lnTo>
                    <a:pt x="1" y="2014"/>
                  </a:lnTo>
                  <a:lnTo>
                    <a:pt x="121" y="2084"/>
                  </a:lnTo>
                  <a:lnTo>
                    <a:pt x="121" y="70"/>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1"/>
            <p:cNvSpPr/>
            <p:nvPr/>
          </p:nvSpPr>
          <p:spPr>
            <a:xfrm>
              <a:off x="3303775" y="1774100"/>
              <a:ext cx="66050" cy="38125"/>
            </a:xfrm>
            <a:custGeom>
              <a:avLst/>
              <a:gdLst/>
              <a:ahLst/>
              <a:cxnLst/>
              <a:rect l="l" t="t" r="r" b="b"/>
              <a:pathLst>
                <a:path w="2642" h="1525" extrusionOk="0">
                  <a:moveTo>
                    <a:pt x="2521" y="1"/>
                  </a:moveTo>
                  <a:lnTo>
                    <a:pt x="1" y="1455"/>
                  </a:lnTo>
                  <a:lnTo>
                    <a:pt x="121" y="1525"/>
                  </a:lnTo>
                  <a:lnTo>
                    <a:pt x="2641" y="70"/>
                  </a:lnTo>
                  <a:lnTo>
                    <a:pt x="252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1"/>
            <p:cNvSpPr/>
            <p:nvPr/>
          </p:nvSpPr>
          <p:spPr>
            <a:xfrm>
              <a:off x="3171150" y="1685500"/>
              <a:ext cx="29150" cy="38550"/>
            </a:xfrm>
            <a:custGeom>
              <a:avLst/>
              <a:gdLst/>
              <a:ahLst/>
              <a:cxnLst/>
              <a:rect l="l" t="t" r="r" b="b"/>
              <a:pathLst>
                <a:path w="1166" h="1542" extrusionOk="0">
                  <a:moveTo>
                    <a:pt x="819" y="1"/>
                  </a:moveTo>
                  <a:cubicBezTo>
                    <a:pt x="743" y="1"/>
                    <a:pt x="657" y="25"/>
                    <a:pt x="567" y="78"/>
                  </a:cubicBezTo>
                  <a:cubicBezTo>
                    <a:pt x="254" y="259"/>
                    <a:pt x="0" y="698"/>
                    <a:pt x="0" y="1059"/>
                  </a:cubicBezTo>
                  <a:cubicBezTo>
                    <a:pt x="0" y="1323"/>
                    <a:pt x="151" y="1499"/>
                    <a:pt x="364" y="1541"/>
                  </a:cubicBezTo>
                  <a:cubicBezTo>
                    <a:pt x="368" y="1542"/>
                    <a:pt x="372" y="1542"/>
                    <a:pt x="376" y="1542"/>
                  </a:cubicBezTo>
                  <a:cubicBezTo>
                    <a:pt x="441" y="1542"/>
                    <a:pt x="486" y="1434"/>
                    <a:pt x="567" y="1387"/>
                  </a:cubicBezTo>
                  <a:cubicBezTo>
                    <a:pt x="880" y="1206"/>
                    <a:pt x="1134" y="766"/>
                    <a:pt x="1134" y="405"/>
                  </a:cubicBezTo>
                  <a:cubicBezTo>
                    <a:pt x="1134" y="308"/>
                    <a:pt x="1166" y="234"/>
                    <a:pt x="1134" y="170"/>
                  </a:cubicBezTo>
                  <a:cubicBezTo>
                    <a:pt x="1098" y="101"/>
                    <a:pt x="995" y="46"/>
                    <a:pt x="931" y="21"/>
                  </a:cubicBezTo>
                  <a:cubicBezTo>
                    <a:pt x="897" y="8"/>
                    <a:pt x="859" y="1"/>
                    <a:pt x="819"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1"/>
            <p:cNvSpPr/>
            <p:nvPr/>
          </p:nvSpPr>
          <p:spPr>
            <a:xfrm>
              <a:off x="3172325" y="1687575"/>
              <a:ext cx="31150" cy="36600"/>
            </a:xfrm>
            <a:custGeom>
              <a:avLst/>
              <a:gdLst/>
              <a:ahLst/>
              <a:cxnLst/>
              <a:rect l="l" t="t" r="r" b="b"/>
              <a:pathLst>
                <a:path w="1246" h="1464" extrusionOk="0">
                  <a:moveTo>
                    <a:pt x="876" y="0"/>
                  </a:moveTo>
                  <a:cubicBezTo>
                    <a:pt x="664" y="0"/>
                    <a:pt x="399" y="194"/>
                    <a:pt x="223" y="501"/>
                  </a:cubicBezTo>
                  <a:cubicBezTo>
                    <a:pt x="1" y="884"/>
                    <a:pt x="1" y="1298"/>
                    <a:pt x="223" y="1426"/>
                  </a:cubicBezTo>
                  <a:cubicBezTo>
                    <a:pt x="267" y="1451"/>
                    <a:pt x="317" y="1463"/>
                    <a:pt x="370" y="1463"/>
                  </a:cubicBezTo>
                  <a:cubicBezTo>
                    <a:pt x="582" y="1463"/>
                    <a:pt x="847" y="1270"/>
                    <a:pt x="1025" y="963"/>
                  </a:cubicBezTo>
                  <a:cubicBezTo>
                    <a:pt x="1245" y="580"/>
                    <a:pt x="1245" y="166"/>
                    <a:pt x="1023" y="38"/>
                  </a:cubicBezTo>
                  <a:cubicBezTo>
                    <a:pt x="979" y="13"/>
                    <a:pt x="929" y="0"/>
                    <a:pt x="876"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1"/>
            <p:cNvSpPr/>
            <p:nvPr/>
          </p:nvSpPr>
          <p:spPr>
            <a:xfrm>
              <a:off x="3175225" y="1690950"/>
              <a:ext cx="25350" cy="29825"/>
            </a:xfrm>
            <a:custGeom>
              <a:avLst/>
              <a:gdLst/>
              <a:ahLst/>
              <a:cxnLst/>
              <a:rect l="l" t="t" r="r" b="b"/>
              <a:pathLst>
                <a:path w="1014" h="1193" extrusionOk="0">
                  <a:moveTo>
                    <a:pt x="714" y="0"/>
                  </a:moveTo>
                  <a:cubicBezTo>
                    <a:pt x="541" y="0"/>
                    <a:pt x="325" y="158"/>
                    <a:pt x="181" y="408"/>
                  </a:cubicBezTo>
                  <a:cubicBezTo>
                    <a:pt x="1" y="720"/>
                    <a:pt x="1" y="1057"/>
                    <a:pt x="181" y="1162"/>
                  </a:cubicBezTo>
                  <a:cubicBezTo>
                    <a:pt x="217" y="1182"/>
                    <a:pt x="257" y="1192"/>
                    <a:pt x="300" y="1192"/>
                  </a:cubicBezTo>
                  <a:cubicBezTo>
                    <a:pt x="473" y="1192"/>
                    <a:pt x="689" y="1034"/>
                    <a:pt x="833" y="785"/>
                  </a:cubicBezTo>
                  <a:cubicBezTo>
                    <a:pt x="1013" y="473"/>
                    <a:pt x="1013" y="135"/>
                    <a:pt x="833" y="31"/>
                  </a:cubicBezTo>
                  <a:cubicBezTo>
                    <a:pt x="797" y="10"/>
                    <a:pt x="757"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1"/>
            <p:cNvSpPr/>
            <p:nvPr/>
          </p:nvSpPr>
          <p:spPr>
            <a:xfrm>
              <a:off x="3188325" y="1694625"/>
              <a:ext cx="1400" cy="12950"/>
            </a:xfrm>
            <a:custGeom>
              <a:avLst/>
              <a:gdLst/>
              <a:ahLst/>
              <a:cxnLst/>
              <a:rect l="l" t="t" r="r" b="b"/>
              <a:pathLst>
                <a:path w="56" h="518" extrusionOk="0">
                  <a:moveTo>
                    <a:pt x="39" y="0"/>
                  </a:moveTo>
                  <a:cubicBezTo>
                    <a:pt x="36" y="0"/>
                    <a:pt x="33" y="1"/>
                    <a:pt x="29" y="3"/>
                  </a:cubicBezTo>
                  <a:lnTo>
                    <a:pt x="27" y="6"/>
                  </a:lnTo>
                  <a:cubicBezTo>
                    <a:pt x="11" y="17"/>
                    <a:pt x="2" y="35"/>
                    <a:pt x="0" y="53"/>
                  </a:cubicBezTo>
                  <a:lnTo>
                    <a:pt x="0" y="496"/>
                  </a:lnTo>
                  <a:cubicBezTo>
                    <a:pt x="0" y="510"/>
                    <a:pt x="7" y="517"/>
                    <a:pt x="16" y="517"/>
                  </a:cubicBezTo>
                  <a:cubicBezTo>
                    <a:pt x="19" y="517"/>
                    <a:pt x="23" y="516"/>
                    <a:pt x="27" y="515"/>
                  </a:cubicBezTo>
                  <a:lnTo>
                    <a:pt x="29" y="512"/>
                  </a:lnTo>
                  <a:cubicBezTo>
                    <a:pt x="45" y="501"/>
                    <a:pt x="54" y="483"/>
                    <a:pt x="56" y="464"/>
                  </a:cubicBezTo>
                  <a:lnTo>
                    <a:pt x="56" y="21"/>
                  </a:lnTo>
                  <a:cubicBezTo>
                    <a:pt x="56" y="8"/>
                    <a:pt x="49" y="0"/>
                    <a:pt x="39"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1"/>
            <p:cNvSpPr/>
            <p:nvPr/>
          </p:nvSpPr>
          <p:spPr>
            <a:xfrm>
              <a:off x="3184450" y="1703650"/>
              <a:ext cx="4775" cy="3975"/>
            </a:xfrm>
            <a:custGeom>
              <a:avLst/>
              <a:gdLst/>
              <a:ahLst/>
              <a:cxnLst/>
              <a:rect l="l" t="t" r="r" b="b"/>
              <a:pathLst>
                <a:path w="191" h="159" extrusionOk="0">
                  <a:moveTo>
                    <a:pt x="56" y="0"/>
                  </a:moveTo>
                  <a:cubicBezTo>
                    <a:pt x="43" y="0"/>
                    <a:pt x="25" y="12"/>
                    <a:pt x="15" y="32"/>
                  </a:cubicBezTo>
                  <a:cubicBezTo>
                    <a:pt x="0" y="58"/>
                    <a:pt x="0" y="84"/>
                    <a:pt x="15" y="93"/>
                  </a:cubicBezTo>
                  <a:lnTo>
                    <a:pt x="124" y="156"/>
                  </a:lnTo>
                  <a:cubicBezTo>
                    <a:pt x="126" y="158"/>
                    <a:pt x="129" y="158"/>
                    <a:pt x="132" y="158"/>
                  </a:cubicBezTo>
                  <a:cubicBezTo>
                    <a:pt x="146" y="158"/>
                    <a:pt x="164" y="146"/>
                    <a:pt x="176" y="126"/>
                  </a:cubicBezTo>
                  <a:cubicBezTo>
                    <a:pt x="190" y="101"/>
                    <a:pt x="190" y="74"/>
                    <a:pt x="176" y="65"/>
                  </a:cubicBezTo>
                  <a:lnTo>
                    <a:pt x="66" y="3"/>
                  </a:lnTo>
                  <a:cubicBezTo>
                    <a:pt x="63" y="1"/>
                    <a:pt x="60" y="0"/>
                    <a:pt x="56"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1"/>
            <p:cNvSpPr/>
            <p:nvPr/>
          </p:nvSpPr>
          <p:spPr>
            <a:xfrm>
              <a:off x="3187425" y="1704625"/>
              <a:ext cx="3200" cy="4150"/>
            </a:xfrm>
            <a:custGeom>
              <a:avLst/>
              <a:gdLst/>
              <a:ahLst/>
              <a:cxnLst/>
              <a:rect l="l" t="t" r="r" b="b"/>
              <a:pathLst>
                <a:path w="128" h="166" extrusionOk="0">
                  <a:moveTo>
                    <a:pt x="93" y="1"/>
                  </a:moveTo>
                  <a:cubicBezTo>
                    <a:pt x="84" y="1"/>
                    <a:pt x="74" y="4"/>
                    <a:pt x="64" y="10"/>
                  </a:cubicBezTo>
                  <a:cubicBezTo>
                    <a:pt x="26" y="35"/>
                    <a:pt x="3" y="75"/>
                    <a:pt x="0" y="120"/>
                  </a:cubicBezTo>
                  <a:cubicBezTo>
                    <a:pt x="0" y="149"/>
                    <a:pt x="15" y="165"/>
                    <a:pt x="35" y="165"/>
                  </a:cubicBezTo>
                  <a:cubicBezTo>
                    <a:pt x="44" y="165"/>
                    <a:pt x="54" y="163"/>
                    <a:pt x="64" y="157"/>
                  </a:cubicBezTo>
                  <a:cubicBezTo>
                    <a:pt x="102" y="132"/>
                    <a:pt x="125" y="91"/>
                    <a:pt x="128" y="46"/>
                  </a:cubicBezTo>
                  <a:cubicBezTo>
                    <a:pt x="128" y="18"/>
                    <a:pt x="113" y="1"/>
                    <a:pt x="93"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1"/>
            <p:cNvSpPr/>
            <p:nvPr/>
          </p:nvSpPr>
          <p:spPr>
            <a:xfrm>
              <a:off x="3395650" y="1760550"/>
              <a:ext cx="14925" cy="14400"/>
            </a:xfrm>
            <a:custGeom>
              <a:avLst/>
              <a:gdLst/>
              <a:ahLst/>
              <a:cxnLst/>
              <a:rect l="l" t="t" r="r" b="b"/>
              <a:pathLst>
                <a:path w="597" h="576" extrusionOk="0">
                  <a:moveTo>
                    <a:pt x="299" y="0"/>
                  </a:moveTo>
                  <a:lnTo>
                    <a:pt x="0" y="77"/>
                  </a:lnTo>
                  <a:lnTo>
                    <a:pt x="99" y="482"/>
                  </a:lnTo>
                  <a:cubicBezTo>
                    <a:pt x="100" y="506"/>
                    <a:pt x="122" y="531"/>
                    <a:pt x="161" y="549"/>
                  </a:cubicBezTo>
                  <a:cubicBezTo>
                    <a:pt x="206" y="567"/>
                    <a:pt x="252" y="576"/>
                    <a:pt x="299" y="576"/>
                  </a:cubicBezTo>
                  <a:cubicBezTo>
                    <a:pt x="346" y="576"/>
                    <a:pt x="392" y="567"/>
                    <a:pt x="435" y="549"/>
                  </a:cubicBezTo>
                  <a:cubicBezTo>
                    <a:pt x="476" y="531"/>
                    <a:pt x="496" y="506"/>
                    <a:pt x="499" y="482"/>
                  </a:cubicBezTo>
                  <a:lnTo>
                    <a:pt x="596" y="77"/>
                  </a:lnTo>
                  <a:lnTo>
                    <a:pt x="299"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1"/>
            <p:cNvSpPr/>
            <p:nvPr/>
          </p:nvSpPr>
          <p:spPr>
            <a:xfrm>
              <a:off x="3394825" y="1756425"/>
              <a:ext cx="16575" cy="10800"/>
            </a:xfrm>
            <a:custGeom>
              <a:avLst/>
              <a:gdLst/>
              <a:ahLst/>
              <a:cxnLst/>
              <a:rect l="l" t="t" r="r" b="b"/>
              <a:pathLst>
                <a:path w="663" h="432" extrusionOk="0">
                  <a:moveTo>
                    <a:pt x="331" y="0"/>
                  </a:moveTo>
                  <a:cubicBezTo>
                    <a:pt x="258" y="0"/>
                    <a:pt x="185" y="17"/>
                    <a:pt x="129" y="49"/>
                  </a:cubicBezTo>
                  <a:cubicBezTo>
                    <a:pt x="115" y="57"/>
                    <a:pt x="102" y="67"/>
                    <a:pt x="90" y="78"/>
                  </a:cubicBezTo>
                  <a:cubicBezTo>
                    <a:pt x="4" y="128"/>
                    <a:pt x="4" y="232"/>
                    <a:pt x="4" y="232"/>
                  </a:cubicBezTo>
                  <a:lnTo>
                    <a:pt x="6" y="231"/>
                  </a:lnTo>
                  <a:lnTo>
                    <a:pt x="6" y="231"/>
                  </a:lnTo>
                  <a:cubicBezTo>
                    <a:pt x="0" y="283"/>
                    <a:pt x="32" y="337"/>
                    <a:pt x="100" y="376"/>
                  </a:cubicBezTo>
                  <a:cubicBezTo>
                    <a:pt x="164" y="413"/>
                    <a:pt x="248" y="431"/>
                    <a:pt x="331" y="431"/>
                  </a:cubicBezTo>
                  <a:cubicBezTo>
                    <a:pt x="415" y="431"/>
                    <a:pt x="498" y="413"/>
                    <a:pt x="561" y="376"/>
                  </a:cubicBezTo>
                  <a:cubicBezTo>
                    <a:pt x="631" y="335"/>
                    <a:pt x="663" y="283"/>
                    <a:pt x="657" y="231"/>
                  </a:cubicBezTo>
                  <a:lnTo>
                    <a:pt x="657" y="231"/>
                  </a:lnTo>
                  <a:lnTo>
                    <a:pt x="658" y="232"/>
                  </a:lnTo>
                  <a:cubicBezTo>
                    <a:pt x="658" y="232"/>
                    <a:pt x="658" y="128"/>
                    <a:pt x="573" y="78"/>
                  </a:cubicBezTo>
                  <a:cubicBezTo>
                    <a:pt x="561" y="67"/>
                    <a:pt x="547" y="57"/>
                    <a:pt x="534" y="49"/>
                  </a:cubicBezTo>
                  <a:cubicBezTo>
                    <a:pt x="478" y="17"/>
                    <a:pt x="405" y="0"/>
                    <a:pt x="33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1"/>
            <p:cNvSpPr/>
            <p:nvPr/>
          </p:nvSpPr>
          <p:spPr>
            <a:xfrm>
              <a:off x="3395275" y="1756450"/>
              <a:ext cx="15700" cy="8250"/>
            </a:xfrm>
            <a:custGeom>
              <a:avLst/>
              <a:gdLst/>
              <a:ahLst/>
              <a:cxnLst/>
              <a:rect l="l" t="t" r="r" b="b"/>
              <a:pathLst>
                <a:path w="628" h="330" extrusionOk="0">
                  <a:moveTo>
                    <a:pt x="314" y="1"/>
                  </a:moveTo>
                  <a:cubicBezTo>
                    <a:pt x="241" y="1"/>
                    <a:pt x="168" y="17"/>
                    <a:pt x="113" y="48"/>
                  </a:cubicBezTo>
                  <a:cubicBezTo>
                    <a:pt x="1" y="112"/>
                    <a:pt x="1" y="217"/>
                    <a:pt x="113" y="282"/>
                  </a:cubicBezTo>
                  <a:cubicBezTo>
                    <a:pt x="168" y="314"/>
                    <a:pt x="241" y="330"/>
                    <a:pt x="314" y="330"/>
                  </a:cubicBezTo>
                  <a:cubicBezTo>
                    <a:pt x="387" y="330"/>
                    <a:pt x="460" y="314"/>
                    <a:pt x="516" y="282"/>
                  </a:cubicBezTo>
                  <a:cubicBezTo>
                    <a:pt x="627" y="217"/>
                    <a:pt x="627" y="112"/>
                    <a:pt x="516" y="48"/>
                  </a:cubicBezTo>
                  <a:cubicBezTo>
                    <a:pt x="460" y="17"/>
                    <a:pt x="387" y="1"/>
                    <a:pt x="31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1"/>
            <p:cNvSpPr/>
            <p:nvPr/>
          </p:nvSpPr>
          <p:spPr>
            <a:xfrm>
              <a:off x="3396225" y="1756950"/>
              <a:ext cx="13775" cy="7050"/>
            </a:xfrm>
            <a:custGeom>
              <a:avLst/>
              <a:gdLst/>
              <a:ahLst/>
              <a:cxnLst/>
              <a:rect l="l" t="t" r="r" b="b"/>
              <a:pathLst>
                <a:path w="551" h="282" extrusionOk="0">
                  <a:moveTo>
                    <a:pt x="276" y="0"/>
                  </a:moveTo>
                  <a:cubicBezTo>
                    <a:pt x="212" y="0"/>
                    <a:pt x="148" y="14"/>
                    <a:pt x="99" y="41"/>
                  </a:cubicBezTo>
                  <a:cubicBezTo>
                    <a:pt x="1" y="95"/>
                    <a:pt x="1" y="185"/>
                    <a:pt x="99" y="240"/>
                  </a:cubicBezTo>
                  <a:cubicBezTo>
                    <a:pt x="147" y="268"/>
                    <a:pt x="211" y="282"/>
                    <a:pt x="274" y="282"/>
                  </a:cubicBezTo>
                  <a:cubicBezTo>
                    <a:pt x="339" y="282"/>
                    <a:pt x="403" y="268"/>
                    <a:pt x="453" y="240"/>
                  </a:cubicBezTo>
                  <a:cubicBezTo>
                    <a:pt x="550" y="186"/>
                    <a:pt x="550" y="97"/>
                    <a:pt x="453" y="41"/>
                  </a:cubicBezTo>
                  <a:cubicBezTo>
                    <a:pt x="404" y="14"/>
                    <a:pt x="340" y="0"/>
                    <a:pt x="276"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1"/>
            <p:cNvSpPr/>
            <p:nvPr/>
          </p:nvSpPr>
          <p:spPr>
            <a:xfrm>
              <a:off x="3401175" y="1744800"/>
              <a:ext cx="13600" cy="11825"/>
            </a:xfrm>
            <a:custGeom>
              <a:avLst/>
              <a:gdLst/>
              <a:ahLst/>
              <a:cxnLst/>
              <a:rect l="l" t="t" r="r" b="b"/>
              <a:pathLst>
                <a:path w="544" h="473" extrusionOk="0">
                  <a:moveTo>
                    <a:pt x="436" y="0"/>
                  </a:moveTo>
                  <a:cubicBezTo>
                    <a:pt x="388" y="0"/>
                    <a:pt x="339" y="37"/>
                    <a:pt x="349" y="101"/>
                  </a:cubicBezTo>
                  <a:cubicBezTo>
                    <a:pt x="358" y="156"/>
                    <a:pt x="361" y="229"/>
                    <a:pt x="323" y="265"/>
                  </a:cubicBezTo>
                  <a:cubicBezTo>
                    <a:pt x="295" y="291"/>
                    <a:pt x="247" y="299"/>
                    <a:pt x="206" y="299"/>
                  </a:cubicBezTo>
                  <a:cubicBezTo>
                    <a:pt x="179" y="299"/>
                    <a:pt x="156" y="295"/>
                    <a:pt x="143" y="293"/>
                  </a:cubicBezTo>
                  <a:cubicBezTo>
                    <a:pt x="135" y="291"/>
                    <a:pt x="128" y="290"/>
                    <a:pt x="120" y="290"/>
                  </a:cubicBezTo>
                  <a:cubicBezTo>
                    <a:pt x="26" y="290"/>
                    <a:pt x="1" y="438"/>
                    <a:pt x="106" y="462"/>
                  </a:cubicBezTo>
                  <a:cubicBezTo>
                    <a:pt x="139" y="469"/>
                    <a:pt x="174" y="472"/>
                    <a:pt x="209" y="472"/>
                  </a:cubicBezTo>
                  <a:cubicBezTo>
                    <a:pt x="278" y="472"/>
                    <a:pt x="371" y="458"/>
                    <a:pt x="442" y="391"/>
                  </a:cubicBezTo>
                  <a:cubicBezTo>
                    <a:pt x="516" y="320"/>
                    <a:pt x="544" y="214"/>
                    <a:pt x="520" y="74"/>
                  </a:cubicBezTo>
                  <a:cubicBezTo>
                    <a:pt x="512" y="23"/>
                    <a:pt x="474" y="0"/>
                    <a:pt x="436" y="0"/>
                  </a:cubicBezTo>
                  <a:close/>
                </a:path>
              </a:pathLst>
            </a:custGeom>
            <a:solidFill>
              <a:srgbClr val="77D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1"/>
            <p:cNvSpPr/>
            <p:nvPr/>
          </p:nvSpPr>
          <p:spPr>
            <a:xfrm>
              <a:off x="3391650" y="1746250"/>
              <a:ext cx="13850" cy="8700"/>
            </a:xfrm>
            <a:custGeom>
              <a:avLst/>
              <a:gdLst/>
              <a:ahLst/>
              <a:cxnLst/>
              <a:rect l="l" t="t" r="r" b="b"/>
              <a:pathLst>
                <a:path w="554" h="348" extrusionOk="0">
                  <a:moveTo>
                    <a:pt x="101" y="1"/>
                  </a:moveTo>
                  <a:cubicBezTo>
                    <a:pt x="61" y="1"/>
                    <a:pt x="21" y="26"/>
                    <a:pt x="15" y="79"/>
                  </a:cubicBezTo>
                  <a:cubicBezTo>
                    <a:pt x="1" y="194"/>
                    <a:pt x="46" y="258"/>
                    <a:pt x="86" y="293"/>
                  </a:cubicBezTo>
                  <a:cubicBezTo>
                    <a:pt x="137" y="335"/>
                    <a:pt x="207" y="348"/>
                    <a:pt x="271" y="348"/>
                  </a:cubicBezTo>
                  <a:cubicBezTo>
                    <a:pt x="333" y="346"/>
                    <a:pt x="394" y="337"/>
                    <a:pt x="453" y="319"/>
                  </a:cubicBezTo>
                  <a:cubicBezTo>
                    <a:pt x="553" y="287"/>
                    <a:pt x="520" y="147"/>
                    <a:pt x="430" y="147"/>
                  </a:cubicBezTo>
                  <a:cubicBezTo>
                    <a:pt x="421" y="147"/>
                    <a:pt x="411" y="149"/>
                    <a:pt x="401" y="152"/>
                  </a:cubicBezTo>
                  <a:cubicBezTo>
                    <a:pt x="360" y="166"/>
                    <a:pt x="310" y="174"/>
                    <a:pt x="269" y="174"/>
                  </a:cubicBezTo>
                  <a:cubicBezTo>
                    <a:pt x="237" y="174"/>
                    <a:pt x="211" y="169"/>
                    <a:pt x="198" y="158"/>
                  </a:cubicBezTo>
                  <a:cubicBezTo>
                    <a:pt x="185" y="148"/>
                    <a:pt x="186" y="119"/>
                    <a:pt x="188" y="101"/>
                  </a:cubicBezTo>
                  <a:cubicBezTo>
                    <a:pt x="198" y="37"/>
                    <a:pt x="150" y="1"/>
                    <a:pt x="101" y="1"/>
                  </a:cubicBezTo>
                  <a:close/>
                </a:path>
              </a:pathLst>
            </a:custGeom>
            <a:solidFill>
              <a:srgbClr val="77D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1"/>
            <p:cNvSpPr/>
            <p:nvPr/>
          </p:nvSpPr>
          <p:spPr>
            <a:xfrm>
              <a:off x="3398250" y="1743550"/>
              <a:ext cx="9700" cy="19125"/>
            </a:xfrm>
            <a:custGeom>
              <a:avLst/>
              <a:gdLst/>
              <a:ahLst/>
              <a:cxnLst/>
              <a:rect l="l" t="t" r="r" b="b"/>
              <a:pathLst>
                <a:path w="388" h="765" extrusionOk="0">
                  <a:moveTo>
                    <a:pt x="195" y="0"/>
                  </a:moveTo>
                  <a:cubicBezTo>
                    <a:pt x="111" y="0"/>
                    <a:pt x="1" y="106"/>
                    <a:pt x="1" y="303"/>
                  </a:cubicBezTo>
                  <a:cubicBezTo>
                    <a:pt x="1" y="414"/>
                    <a:pt x="36" y="601"/>
                    <a:pt x="82" y="741"/>
                  </a:cubicBezTo>
                  <a:cubicBezTo>
                    <a:pt x="118" y="757"/>
                    <a:pt x="156" y="764"/>
                    <a:pt x="195" y="764"/>
                  </a:cubicBezTo>
                  <a:cubicBezTo>
                    <a:pt x="233" y="764"/>
                    <a:pt x="272" y="757"/>
                    <a:pt x="308" y="741"/>
                  </a:cubicBezTo>
                  <a:cubicBezTo>
                    <a:pt x="353" y="601"/>
                    <a:pt x="388" y="414"/>
                    <a:pt x="388" y="303"/>
                  </a:cubicBezTo>
                  <a:cubicBezTo>
                    <a:pt x="388" y="106"/>
                    <a:pt x="278" y="0"/>
                    <a:pt x="195" y="0"/>
                  </a:cubicBezTo>
                  <a:close/>
                </a:path>
              </a:pathLst>
            </a:custGeom>
            <a:solidFill>
              <a:srgbClr val="77D0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1"/>
            <p:cNvSpPr/>
            <p:nvPr/>
          </p:nvSpPr>
          <p:spPr>
            <a:xfrm>
              <a:off x="3094825" y="1821475"/>
              <a:ext cx="177400" cy="119350"/>
            </a:xfrm>
            <a:custGeom>
              <a:avLst/>
              <a:gdLst/>
              <a:ahLst/>
              <a:cxnLst/>
              <a:rect l="l" t="t" r="r" b="b"/>
              <a:pathLst>
                <a:path w="7096" h="4774" extrusionOk="0">
                  <a:moveTo>
                    <a:pt x="1" y="1"/>
                  </a:moveTo>
                  <a:lnTo>
                    <a:pt x="1" y="678"/>
                  </a:lnTo>
                  <a:lnTo>
                    <a:pt x="7096" y="4773"/>
                  </a:lnTo>
                  <a:lnTo>
                    <a:pt x="7096" y="4096"/>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1"/>
            <p:cNvSpPr/>
            <p:nvPr/>
          </p:nvSpPr>
          <p:spPr>
            <a:xfrm>
              <a:off x="3094875" y="1818650"/>
              <a:ext cx="182100" cy="105225"/>
            </a:xfrm>
            <a:custGeom>
              <a:avLst/>
              <a:gdLst/>
              <a:ahLst/>
              <a:cxnLst/>
              <a:rect l="l" t="t" r="r" b="b"/>
              <a:pathLst>
                <a:path w="7284" h="4209" extrusionOk="0">
                  <a:moveTo>
                    <a:pt x="186" y="1"/>
                  </a:moveTo>
                  <a:lnTo>
                    <a:pt x="0" y="115"/>
                  </a:lnTo>
                  <a:lnTo>
                    <a:pt x="7094" y="4209"/>
                  </a:lnTo>
                  <a:lnTo>
                    <a:pt x="7284" y="4099"/>
                  </a:lnTo>
                  <a:lnTo>
                    <a:pt x="18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1"/>
            <p:cNvSpPr/>
            <p:nvPr/>
          </p:nvSpPr>
          <p:spPr>
            <a:xfrm>
              <a:off x="3272200" y="1921100"/>
              <a:ext cx="4775" cy="19725"/>
            </a:xfrm>
            <a:custGeom>
              <a:avLst/>
              <a:gdLst/>
              <a:ahLst/>
              <a:cxnLst/>
              <a:rect l="l" t="t" r="r" b="b"/>
              <a:pathLst>
                <a:path w="191" h="789" extrusionOk="0">
                  <a:moveTo>
                    <a:pt x="191" y="1"/>
                  </a:moveTo>
                  <a:lnTo>
                    <a:pt x="1" y="111"/>
                  </a:lnTo>
                  <a:lnTo>
                    <a:pt x="1" y="788"/>
                  </a:lnTo>
                  <a:lnTo>
                    <a:pt x="191" y="679"/>
                  </a:lnTo>
                  <a:lnTo>
                    <a:pt x="19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1"/>
            <p:cNvSpPr/>
            <p:nvPr/>
          </p:nvSpPr>
          <p:spPr>
            <a:xfrm>
              <a:off x="3276950" y="1816375"/>
              <a:ext cx="181575" cy="121725"/>
            </a:xfrm>
            <a:custGeom>
              <a:avLst/>
              <a:gdLst/>
              <a:ahLst/>
              <a:cxnLst/>
              <a:rect l="l" t="t" r="r" b="b"/>
              <a:pathLst>
                <a:path w="7263" h="4869" extrusionOk="0">
                  <a:moveTo>
                    <a:pt x="7263" y="1"/>
                  </a:moveTo>
                  <a:lnTo>
                    <a:pt x="1" y="4190"/>
                  </a:lnTo>
                  <a:lnTo>
                    <a:pt x="1" y="4868"/>
                  </a:lnTo>
                  <a:lnTo>
                    <a:pt x="7263" y="678"/>
                  </a:lnTo>
                  <a:lnTo>
                    <a:pt x="726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1"/>
            <p:cNvSpPr/>
            <p:nvPr/>
          </p:nvSpPr>
          <p:spPr>
            <a:xfrm>
              <a:off x="3272200" y="1813500"/>
              <a:ext cx="186325" cy="107625"/>
            </a:xfrm>
            <a:custGeom>
              <a:avLst/>
              <a:gdLst/>
              <a:ahLst/>
              <a:cxnLst/>
              <a:rect l="l" t="t" r="r" b="b"/>
              <a:pathLst>
                <a:path w="7453" h="4305" extrusionOk="0">
                  <a:moveTo>
                    <a:pt x="7264" y="1"/>
                  </a:moveTo>
                  <a:lnTo>
                    <a:pt x="1" y="4193"/>
                  </a:lnTo>
                  <a:lnTo>
                    <a:pt x="191" y="4305"/>
                  </a:lnTo>
                  <a:lnTo>
                    <a:pt x="7453" y="116"/>
                  </a:lnTo>
                  <a:lnTo>
                    <a:pt x="726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1"/>
            <p:cNvSpPr/>
            <p:nvPr/>
          </p:nvSpPr>
          <p:spPr>
            <a:xfrm>
              <a:off x="3510850" y="1658400"/>
              <a:ext cx="45500" cy="23275"/>
            </a:xfrm>
            <a:custGeom>
              <a:avLst/>
              <a:gdLst/>
              <a:ahLst/>
              <a:cxnLst/>
              <a:rect l="l" t="t" r="r" b="b"/>
              <a:pathLst>
                <a:path w="1820" h="931" extrusionOk="0">
                  <a:moveTo>
                    <a:pt x="1189" y="0"/>
                  </a:moveTo>
                  <a:cubicBezTo>
                    <a:pt x="1144" y="0"/>
                    <a:pt x="1093" y="8"/>
                    <a:pt x="1042" y="23"/>
                  </a:cubicBezTo>
                  <a:cubicBezTo>
                    <a:pt x="895" y="68"/>
                    <a:pt x="753" y="128"/>
                    <a:pt x="620" y="200"/>
                  </a:cubicBezTo>
                  <a:cubicBezTo>
                    <a:pt x="178" y="442"/>
                    <a:pt x="1" y="743"/>
                    <a:pt x="224" y="872"/>
                  </a:cubicBezTo>
                  <a:cubicBezTo>
                    <a:pt x="293" y="911"/>
                    <a:pt x="392" y="930"/>
                    <a:pt x="509" y="930"/>
                  </a:cubicBezTo>
                  <a:cubicBezTo>
                    <a:pt x="771" y="930"/>
                    <a:pt x="1124" y="835"/>
                    <a:pt x="1431" y="669"/>
                  </a:cubicBezTo>
                  <a:cubicBezTo>
                    <a:pt x="1549" y="606"/>
                    <a:pt x="1660" y="528"/>
                    <a:pt x="1758" y="437"/>
                  </a:cubicBezTo>
                  <a:cubicBezTo>
                    <a:pt x="1819" y="379"/>
                    <a:pt x="1818" y="321"/>
                    <a:pt x="1763" y="289"/>
                  </a:cubicBezTo>
                  <a:lnTo>
                    <a:pt x="1306" y="25"/>
                  </a:lnTo>
                  <a:cubicBezTo>
                    <a:pt x="1278" y="8"/>
                    <a:pt x="1237" y="0"/>
                    <a:pt x="1189"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1"/>
            <p:cNvSpPr/>
            <p:nvPr/>
          </p:nvSpPr>
          <p:spPr>
            <a:xfrm>
              <a:off x="3458500" y="1758375"/>
              <a:ext cx="100550" cy="74950"/>
            </a:xfrm>
            <a:custGeom>
              <a:avLst/>
              <a:gdLst/>
              <a:ahLst/>
              <a:cxnLst/>
              <a:rect l="l" t="t" r="r" b="b"/>
              <a:pathLst>
                <a:path w="4022" h="2998" extrusionOk="0">
                  <a:moveTo>
                    <a:pt x="4022" y="0"/>
                  </a:moveTo>
                  <a:lnTo>
                    <a:pt x="1" y="2321"/>
                  </a:lnTo>
                  <a:lnTo>
                    <a:pt x="1" y="2998"/>
                  </a:lnTo>
                  <a:lnTo>
                    <a:pt x="4022" y="678"/>
                  </a:lnTo>
                  <a:lnTo>
                    <a:pt x="40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1"/>
            <p:cNvSpPr/>
            <p:nvPr/>
          </p:nvSpPr>
          <p:spPr>
            <a:xfrm>
              <a:off x="3453800" y="1755550"/>
              <a:ext cx="105225" cy="60850"/>
            </a:xfrm>
            <a:custGeom>
              <a:avLst/>
              <a:gdLst/>
              <a:ahLst/>
              <a:cxnLst/>
              <a:rect l="l" t="t" r="r" b="b"/>
              <a:pathLst>
                <a:path w="4209" h="2434" extrusionOk="0">
                  <a:moveTo>
                    <a:pt x="4023" y="0"/>
                  </a:moveTo>
                  <a:lnTo>
                    <a:pt x="0" y="2319"/>
                  </a:lnTo>
                  <a:lnTo>
                    <a:pt x="189" y="2434"/>
                  </a:lnTo>
                  <a:lnTo>
                    <a:pt x="4208" y="113"/>
                  </a:lnTo>
                  <a:lnTo>
                    <a:pt x="4023"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1"/>
            <p:cNvSpPr/>
            <p:nvPr/>
          </p:nvSpPr>
          <p:spPr>
            <a:xfrm>
              <a:off x="3490375" y="1538425"/>
              <a:ext cx="35475" cy="58850"/>
            </a:xfrm>
            <a:custGeom>
              <a:avLst/>
              <a:gdLst/>
              <a:ahLst/>
              <a:cxnLst/>
              <a:rect l="l" t="t" r="r" b="b"/>
              <a:pathLst>
                <a:path w="1419" h="2354" extrusionOk="0">
                  <a:moveTo>
                    <a:pt x="487" y="0"/>
                  </a:moveTo>
                  <a:cubicBezTo>
                    <a:pt x="255" y="0"/>
                    <a:pt x="59" y="139"/>
                    <a:pt x="0" y="342"/>
                  </a:cubicBezTo>
                  <a:lnTo>
                    <a:pt x="192" y="1480"/>
                  </a:lnTo>
                  <a:cubicBezTo>
                    <a:pt x="196" y="1571"/>
                    <a:pt x="245" y="1655"/>
                    <a:pt x="322" y="1706"/>
                  </a:cubicBezTo>
                  <a:lnTo>
                    <a:pt x="1133" y="2353"/>
                  </a:lnTo>
                  <a:cubicBezTo>
                    <a:pt x="1135" y="2353"/>
                    <a:pt x="1137" y="2353"/>
                    <a:pt x="1138" y="2353"/>
                  </a:cubicBezTo>
                  <a:cubicBezTo>
                    <a:pt x="1214" y="2353"/>
                    <a:pt x="1419" y="2270"/>
                    <a:pt x="1419" y="2188"/>
                  </a:cubicBezTo>
                  <a:lnTo>
                    <a:pt x="1419" y="1167"/>
                  </a:lnTo>
                  <a:cubicBezTo>
                    <a:pt x="1419" y="806"/>
                    <a:pt x="1189" y="356"/>
                    <a:pt x="879" y="134"/>
                  </a:cubicBezTo>
                  <a:cubicBezTo>
                    <a:pt x="749" y="41"/>
                    <a:pt x="613" y="0"/>
                    <a:pt x="487"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1"/>
            <p:cNvSpPr/>
            <p:nvPr/>
          </p:nvSpPr>
          <p:spPr>
            <a:xfrm>
              <a:off x="3489825" y="1540425"/>
              <a:ext cx="30650" cy="57000"/>
            </a:xfrm>
            <a:custGeom>
              <a:avLst/>
              <a:gdLst/>
              <a:ahLst/>
              <a:cxnLst/>
              <a:rect l="l" t="t" r="r" b="b"/>
              <a:pathLst>
                <a:path w="1226" h="2280" extrusionOk="0">
                  <a:moveTo>
                    <a:pt x="341" y="1"/>
                  </a:moveTo>
                  <a:cubicBezTo>
                    <a:pt x="140" y="1"/>
                    <a:pt x="1" y="161"/>
                    <a:pt x="1" y="437"/>
                  </a:cubicBezTo>
                  <a:lnTo>
                    <a:pt x="1" y="1478"/>
                  </a:lnTo>
                  <a:cubicBezTo>
                    <a:pt x="5" y="1570"/>
                    <a:pt x="53" y="1654"/>
                    <a:pt x="131" y="1703"/>
                  </a:cubicBezTo>
                  <a:lnTo>
                    <a:pt x="1095" y="2261"/>
                  </a:lnTo>
                  <a:cubicBezTo>
                    <a:pt x="1117" y="2274"/>
                    <a:pt x="1137" y="2279"/>
                    <a:pt x="1154" y="2279"/>
                  </a:cubicBezTo>
                  <a:cubicBezTo>
                    <a:pt x="1197" y="2279"/>
                    <a:pt x="1226" y="2245"/>
                    <a:pt x="1226" y="2186"/>
                  </a:cubicBezTo>
                  <a:lnTo>
                    <a:pt x="1226" y="1165"/>
                  </a:lnTo>
                  <a:cubicBezTo>
                    <a:pt x="1226" y="802"/>
                    <a:pt x="998" y="354"/>
                    <a:pt x="688" y="133"/>
                  </a:cubicBezTo>
                  <a:cubicBezTo>
                    <a:pt x="563" y="43"/>
                    <a:pt x="444" y="1"/>
                    <a:pt x="3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1"/>
            <p:cNvSpPr/>
            <p:nvPr/>
          </p:nvSpPr>
          <p:spPr>
            <a:xfrm>
              <a:off x="3493350" y="1545450"/>
              <a:ext cx="23625" cy="45800"/>
            </a:xfrm>
            <a:custGeom>
              <a:avLst/>
              <a:gdLst/>
              <a:ahLst/>
              <a:cxnLst/>
              <a:rect l="l" t="t" r="r" b="b"/>
              <a:pathLst>
                <a:path w="945" h="1832" extrusionOk="0">
                  <a:moveTo>
                    <a:pt x="272" y="0"/>
                  </a:moveTo>
                  <a:cubicBezTo>
                    <a:pt x="112" y="0"/>
                    <a:pt x="0" y="135"/>
                    <a:pt x="0" y="364"/>
                  </a:cubicBezTo>
                  <a:lnTo>
                    <a:pt x="0" y="1209"/>
                  </a:lnTo>
                  <a:cubicBezTo>
                    <a:pt x="0" y="1276"/>
                    <a:pt x="45" y="1357"/>
                    <a:pt x="100" y="1389"/>
                  </a:cubicBezTo>
                  <a:lnTo>
                    <a:pt x="844" y="1818"/>
                  </a:lnTo>
                  <a:cubicBezTo>
                    <a:pt x="859" y="1827"/>
                    <a:pt x="874" y="1831"/>
                    <a:pt x="887" y="1831"/>
                  </a:cubicBezTo>
                  <a:cubicBezTo>
                    <a:pt x="921" y="1831"/>
                    <a:pt x="944" y="1802"/>
                    <a:pt x="944" y="1753"/>
                  </a:cubicBezTo>
                  <a:lnTo>
                    <a:pt x="944" y="923"/>
                  </a:lnTo>
                  <a:cubicBezTo>
                    <a:pt x="944" y="630"/>
                    <a:pt x="769" y="271"/>
                    <a:pt x="530" y="98"/>
                  </a:cubicBezTo>
                  <a:cubicBezTo>
                    <a:pt x="437" y="31"/>
                    <a:pt x="349" y="0"/>
                    <a:pt x="272"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1"/>
            <p:cNvSpPr/>
            <p:nvPr/>
          </p:nvSpPr>
          <p:spPr>
            <a:xfrm>
              <a:off x="3500100" y="1612325"/>
              <a:ext cx="22200" cy="22275"/>
            </a:xfrm>
            <a:custGeom>
              <a:avLst/>
              <a:gdLst/>
              <a:ahLst/>
              <a:cxnLst/>
              <a:rect l="l" t="t" r="r" b="b"/>
              <a:pathLst>
                <a:path w="888" h="891" extrusionOk="0">
                  <a:moveTo>
                    <a:pt x="863" y="0"/>
                  </a:moveTo>
                  <a:cubicBezTo>
                    <a:pt x="859" y="0"/>
                    <a:pt x="854" y="2"/>
                    <a:pt x="848" y="4"/>
                  </a:cubicBezTo>
                  <a:lnTo>
                    <a:pt x="39" y="477"/>
                  </a:lnTo>
                  <a:cubicBezTo>
                    <a:pt x="15" y="495"/>
                    <a:pt x="0" y="524"/>
                    <a:pt x="0" y="553"/>
                  </a:cubicBezTo>
                  <a:lnTo>
                    <a:pt x="0" y="856"/>
                  </a:lnTo>
                  <a:cubicBezTo>
                    <a:pt x="0" y="877"/>
                    <a:pt x="10" y="890"/>
                    <a:pt x="24" y="890"/>
                  </a:cubicBezTo>
                  <a:cubicBezTo>
                    <a:pt x="29" y="890"/>
                    <a:pt x="34" y="889"/>
                    <a:pt x="39" y="886"/>
                  </a:cubicBezTo>
                  <a:lnTo>
                    <a:pt x="848" y="413"/>
                  </a:lnTo>
                  <a:cubicBezTo>
                    <a:pt x="873" y="396"/>
                    <a:pt x="888" y="368"/>
                    <a:pt x="888" y="338"/>
                  </a:cubicBezTo>
                  <a:lnTo>
                    <a:pt x="888" y="35"/>
                  </a:lnTo>
                  <a:cubicBezTo>
                    <a:pt x="888" y="13"/>
                    <a:pt x="878" y="0"/>
                    <a:pt x="863"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1"/>
            <p:cNvSpPr/>
            <p:nvPr/>
          </p:nvSpPr>
          <p:spPr>
            <a:xfrm>
              <a:off x="3467025" y="1603675"/>
              <a:ext cx="34000" cy="30925"/>
            </a:xfrm>
            <a:custGeom>
              <a:avLst/>
              <a:gdLst/>
              <a:ahLst/>
              <a:cxnLst/>
              <a:rect l="l" t="t" r="r" b="b"/>
              <a:pathLst>
                <a:path w="1360" h="1237" extrusionOk="0">
                  <a:moveTo>
                    <a:pt x="64" y="1"/>
                  </a:moveTo>
                  <a:cubicBezTo>
                    <a:pt x="51" y="5"/>
                    <a:pt x="1" y="34"/>
                    <a:pt x="1" y="73"/>
                  </a:cubicBezTo>
                  <a:lnTo>
                    <a:pt x="1" y="385"/>
                  </a:lnTo>
                  <a:cubicBezTo>
                    <a:pt x="1" y="414"/>
                    <a:pt x="11" y="448"/>
                    <a:pt x="32" y="461"/>
                  </a:cubicBezTo>
                  <a:lnTo>
                    <a:pt x="1320" y="1232"/>
                  </a:lnTo>
                  <a:cubicBezTo>
                    <a:pt x="1326" y="1235"/>
                    <a:pt x="1331" y="1237"/>
                    <a:pt x="1336" y="1237"/>
                  </a:cubicBezTo>
                  <a:cubicBezTo>
                    <a:pt x="1350" y="1237"/>
                    <a:pt x="1359" y="1223"/>
                    <a:pt x="1359" y="1202"/>
                  </a:cubicBezTo>
                  <a:lnTo>
                    <a:pt x="1359" y="899"/>
                  </a:lnTo>
                  <a:cubicBezTo>
                    <a:pt x="1359" y="868"/>
                    <a:pt x="1345" y="841"/>
                    <a:pt x="1320" y="823"/>
                  </a:cubicBezTo>
                  <a:lnTo>
                    <a:pt x="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1"/>
            <p:cNvSpPr/>
            <p:nvPr/>
          </p:nvSpPr>
          <p:spPr>
            <a:xfrm>
              <a:off x="3466925" y="1593125"/>
              <a:ext cx="55775" cy="32000"/>
            </a:xfrm>
            <a:custGeom>
              <a:avLst/>
              <a:gdLst/>
              <a:ahLst/>
              <a:cxnLst/>
              <a:rect l="l" t="t" r="r" b="b"/>
              <a:pathLst>
                <a:path w="2231" h="1280" extrusionOk="0">
                  <a:moveTo>
                    <a:pt x="842" y="0"/>
                  </a:moveTo>
                  <a:cubicBezTo>
                    <a:pt x="810" y="0"/>
                    <a:pt x="780" y="7"/>
                    <a:pt x="759" y="20"/>
                  </a:cubicBezTo>
                  <a:lnTo>
                    <a:pt x="50" y="435"/>
                  </a:lnTo>
                  <a:cubicBezTo>
                    <a:pt x="0" y="462"/>
                    <a:pt x="6" y="513"/>
                    <a:pt x="64" y="546"/>
                  </a:cubicBezTo>
                  <a:lnTo>
                    <a:pt x="1279" y="1252"/>
                  </a:lnTo>
                  <a:cubicBezTo>
                    <a:pt x="1311" y="1270"/>
                    <a:pt x="1350" y="1280"/>
                    <a:pt x="1388" y="1280"/>
                  </a:cubicBezTo>
                  <a:cubicBezTo>
                    <a:pt x="1420" y="1280"/>
                    <a:pt x="1451" y="1273"/>
                    <a:pt x="1474" y="1260"/>
                  </a:cubicBezTo>
                  <a:lnTo>
                    <a:pt x="2181" y="846"/>
                  </a:lnTo>
                  <a:cubicBezTo>
                    <a:pt x="2230" y="817"/>
                    <a:pt x="2225" y="768"/>
                    <a:pt x="2167" y="735"/>
                  </a:cubicBezTo>
                  <a:lnTo>
                    <a:pt x="951" y="27"/>
                  </a:lnTo>
                  <a:cubicBezTo>
                    <a:pt x="921" y="10"/>
                    <a:pt x="880" y="0"/>
                    <a:pt x="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1"/>
            <p:cNvSpPr/>
            <p:nvPr/>
          </p:nvSpPr>
          <p:spPr>
            <a:xfrm>
              <a:off x="3472925" y="1596075"/>
              <a:ext cx="43800" cy="26100"/>
            </a:xfrm>
            <a:custGeom>
              <a:avLst/>
              <a:gdLst/>
              <a:ahLst/>
              <a:cxnLst/>
              <a:rect l="l" t="t" r="r" b="b"/>
              <a:pathLst>
                <a:path w="1752" h="1044" extrusionOk="0">
                  <a:moveTo>
                    <a:pt x="561" y="0"/>
                  </a:moveTo>
                  <a:lnTo>
                    <a:pt x="29" y="312"/>
                  </a:lnTo>
                  <a:cubicBezTo>
                    <a:pt x="1" y="328"/>
                    <a:pt x="1" y="369"/>
                    <a:pt x="29" y="385"/>
                  </a:cubicBezTo>
                  <a:lnTo>
                    <a:pt x="1149" y="1037"/>
                  </a:lnTo>
                  <a:cubicBezTo>
                    <a:pt x="1160" y="1042"/>
                    <a:pt x="1170" y="1043"/>
                    <a:pt x="1181" y="1043"/>
                  </a:cubicBezTo>
                  <a:lnTo>
                    <a:pt x="1191" y="1043"/>
                  </a:lnTo>
                  <a:lnTo>
                    <a:pt x="1724" y="730"/>
                  </a:lnTo>
                  <a:cubicBezTo>
                    <a:pt x="1751" y="714"/>
                    <a:pt x="1751" y="675"/>
                    <a:pt x="1724" y="657"/>
                  </a:cubicBezTo>
                  <a:lnTo>
                    <a:pt x="603" y="6"/>
                  </a:lnTo>
                  <a:cubicBezTo>
                    <a:pt x="593" y="2"/>
                    <a:pt x="582" y="0"/>
                    <a:pt x="571"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1"/>
            <p:cNvSpPr/>
            <p:nvPr/>
          </p:nvSpPr>
          <p:spPr>
            <a:xfrm>
              <a:off x="3479075" y="1604225"/>
              <a:ext cx="31525" cy="17975"/>
            </a:xfrm>
            <a:custGeom>
              <a:avLst/>
              <a:gdLst/>
              <a:ahLst/>
              <a:cxnLst/>
              <a:rect l="l" t="t" r="r" b="b"/>
              <a:pathLst>
                <a:path w="1261" h="719" extrusionOk="0">
                  <a:moveTo>
                    <a:pt x="315" y="1"/>
                  </a:moveTo>
                  <a:lnTo>
                    <a:pt x="0" y="185"/>
                  </a:lnTo>
                  <a:lnTo>
                    <a:pt x="902" y="711"/>
                  </a:lnTo>
                  <a:cubicBezTo>
                    <a:pt x="910" y="715"/>
                    <a:pt x="920" y="717"/>
                    <a:pt x="929" y="717"/>
                  </a:cubicBezTo>
                  <a:cubicBezTo>
                    <a:pt x="931" y="717"/>
                    <a:pt x="933" y="717"/>
                    <a:pt x="935" y="717"/>
                  </a:cubicBezTo>
                  <a:cubicBezTo>
                    <a:pt x="937" y="718"/>
                    <a:pt x="939" y="718"/>
                    <a:pt x="940" y="718"/>
                  </a:cubicBezTo>
                  <a:cubicBezTo>
                    <a:pt x="942" y="718"/>
                    <a:pt x="944" y="718"/>
                    <a:pt x="945" y="717"/>
                  </a:cubicBezTo>
                  <a:lnTo>
                    <a:pt x="1260" y="533"/>
                  </a:lnTo>
                  <a:lnTo>
                    <a:pt x="357" y="7"/>
                  </a:lnTo>
                  <a:cubicBezTo>
                    <a:pt x="347" y="2"/>
                    <a:pt x="336" y="1"/>
                    <a:pt x="325"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1"/>
            <p:cNvSpPr/>
            <p:nvPr/>
          </p:nvSpPr>
          <p:spPr>
            <a:xfrm>
              <a:off x="3505500" y="1601575"/>
              <a:ext cx="1575" cy="4100"/>
            </a:xfrm>
            <a:custGeom>
              <a:avLst/>
              <a:gdLst/>
              <a:ahLst/>
              <a:cxnLst/>
              <a:rect l="l" t="t" r="r" b="b"/>
              <a:pathLst>
                <a:path w="63" h="164" extrusionOk="0">
                  <a:moveTo>
                    <a:pt x="32" y="1"/>
                  </a:moveTo>
                  <a:cubicBezTo>
                    <a:pt x="15" y="1"/>
                    <a:pt x="0" y="14"/>
                    <a:pt x="0" y="31"/>
                  </a:cubicBezTo>
                  <a:lnTo>
                    <a:pt x="0" y="133"/>
                  </a:lnTo>
                  <a:cubicBezTo>
                    <a:pt x="0" y="149"/>
                    <a:pt x="15" y="163"/>
                    <a:pt x="32" y="163"/>
                  </a:cubicBezTo>
                  <a:cubicBezTo>
                    <a:pt x="48" y="163"/>
                    <a:pt x="62" y="150"/>
                    <a:pt x="62" y="133"/>
                  </a:cubicBezTo>
                  <a:lnTo>
                    <a:pt x="62" y="31"/>
                  </a:lnTo>
                  <a:cubicBezTo>
                    <a:pt x="62" y="15"/>
                    <a:pt x="48" y="1"/>
                    <a:pt x="3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1"/>
            <p:cNvSpPr/>
            <p:nvPr/>
          </p:nvSpPr>
          <p:spPr>
            <a:xfrm>
              <a:off x="3504950" y="1599625"/>
              <a:ext cx="2675" cy="4075"/>
            </a:xfrm>
            <a:custGeom>
              <a:avLst/>
              <a:gdLst/>
              <a:ahLst/>
              <a:cxnLst/>
              <a:rect l="l" t="t" r="r" b="b"/>
              <a:pathLst>
                <a:path w="107" h="163" extrusionOk="0">
                  <a:moveTo>
                    <a:pt x="54" y="1"/>
                  </a:moveTo>
                  <a:cubicBezTo>
                    <a:pt x="25" y="1"/>
                    <a:pt x="0" y="24"/>
                    <a:pt x="0" y="53"/>
                  </a:cubicBezTo>
                  <a:lnTo>
                    <a:pt x="0" y="111"/>
                  </a:lnTo>
                  <a:cubicBezTo>
                    <a:pt x="0" y="140"/>
                    <a:pt x="25" y="163"/>
                    <a:pt x="54" y="163"/>
                  </a:cubicBezTo>
                  <a:cubicBezTo>
                    <a:pt x="83" y="163"/>
                    <a:pt x="106" y="140"/>
                    <a:pt x="106" y="111"/>
                  </a:cubicBezTo>
                  <a:lnTo>
                    <a:pt x="106" y="53"/>
                  </a:lnTo>
                  <a:cubicBezTo>
                    <a:pt x="106" y="24"/>
                    <a:pt x="83" y="1"/>
                    <a:pt x="54"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1"/>
            <p:cNvSpPr/>
            <p:nvPr/>
          </p:nvSpPr>
          <p:spPr>
            <a:xfrm>
              <a:off x="3498350" y="1597200"/>
              <a:ext cx="1575" cy="4125"/>
            </a:xfrm>
            <a:custGeom>
              <a:avLst/>
              <a:gdLst/>
              <a:ahLst/>
              <a:cxnLst/>
              <a:rect l="l" t="t" r="r" b="b"/>
              <a:pathLst>
                <a:path w="63" h="165" extrusionOk="0">
                  <a:moveTo>
                    <a:pt x="31" y="0"/>
                  </a:moveTo>
                  <a:cubicBezTo>
                    <a:pt x="14" y="0"/>
                    <a:pt x="0" y="15"/>
                    <a:pt x="0" y="32"/>
                  </a:cubicBezTo>
                  <a:lnTo>
                    <a:pt x="0" y="132"/>
                  </a:lnTo>
                  <a:cubicBezTo>
                    <a:pt x="0" y="150"/>
                    <a:pt x="14" y="164"/>
                    <a:pt x="31" y="164"/>
                  </a:cubicBezTo>
                  <a:cubicBezTo>
                    <a:pt x="48" y="164"/>
                    <a:pt x="63" y="150"/>
                    <a:pt x="63" y="132"/>
                  </a:cubicBezTo>
                  <a:lnTo>
                    <a:pt x="63" y="32"/>
                  </a:lnTo>
                  <a:cubicBezTo>
                    <a:pt x="63" y="15"/>
                    <a:pt x="48" y="0"/>
                    <a:pt x="3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1"/>
            <p:cNvSpPr/>
            <p:nvPr/>
          </p:nvSpPr>
          <p:spPr>
            <a:xfrm>
              <a:off x="3497800" y="1595250"/>
              <a:ext cx="2675" cy="4100"/>
            </a:xfrm>
            <a:custGeom>
              <a:avLst/>
              <a:gdLst/>
              <a:ahLst/>
              <a:cxnLst/>
              <a:rect l="l" t="t" r="r" b="b"/>
              <a:pathLst>
                <a:path w="107" h="164" extrusionOk="0">
                  <a:moveTo>
                    <a:pt x="53" y="0"/>
                  </a:moveTo>
                  <a:cubicBezTo>
                    <a:pt x="24" y="0"/>
                    <a:pt x="1" y="25"/>
                    <a:pt x="1" y="54"/>
                  </a:cubicBezTo>
                  <a:lnTo>
                    <a:pt x="1" y="110"/>
                  </a:lnTo>
                  <a:cubicBezTo>
                    <a:pt x="1" y="139"/>
                    <a:pt x="24" y="164"/>
                    <a:pt x="53" y="164"/>
                  </a:cubicBezTo>
                  <a:cubicBezTo>
                    <a:pt x="82" y="164"/>
                    <a:pt x="107" y="139"/>
                    <a:pt x="107" y="110"/>
                  </a:cubicBezTo>
                  <a:lnTo>
                    <a:pt x="107" y="54"/>
                  </a:lnTo>
                  <a:cubicBezTo>
                    <a:pt x="107" y="25"/>
                    <a:pt x="82" y="0"/>
                    <a:pt x="5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1"/>
            <p:cNvSpPr/>
            <p:nvPr/>
          </p:nvSpPr>
          <p:spPr>
            <a:xfrm>
              <a:off x="3501075" y="1596250"/>
              <a:ext cx="2700" cy="7100"/>
            </a:xfrm>
            <a:custGeom>
              <a:avLst/>
              <a:gdLst/>
              <a:ahLst/>
              <a:cxnLst/>
              <a:rect l="l" t="t" r="r" b="b"/>
              <a:pathLst>
                <a:path w="108" h="284" extrusionOk="0">
                  <a:moveTo>
                    <a:pt x="54" y="1"/>
                  </a:moveTo>
                  <a:cubicBezTo>
                    <a:pt x="23" y="1"/>
                    <a:pt x="0" y="25"/>
                    <a:pt x="0" y="56"/>
                  </a:cubicBezTo>
                  <a:lnTo>
                    <a:pt x="0" y="230"/>
                  </a:lnTo>
                  <a:cubicBezTo>
                    <a:pt x="0" y="259"/>
                    <a:pt x="25" y="283"/>
                    <a:pt x="54" y="283"/>
                  </a:cubicBezTo>
                  <a:cubicBezTo>
                    <a:pt x="83" y="283"/>
                    <a:pt x="108" y="259"/>
                    <a:pt x="108" y="230"/>
                  </a:cubicBezTo>
                  <a:lnTo>
                    <a:pt x="108" y="56"/>
                  </a:lnTo>
                  <a:cubicBezTo>
                    <a:pt x="108" y="25"/>
                    <a:pt x="83" y="1"/>
                    <a:pt x="54"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1"/>
            <p:cNvSpPr/>
            <p:nvPr/>
          </p:nvSpPr>
          <p:spPr>
            <a:xfrm>
              <a:off x="3496425" y="1598575"/>
              <a:ext cx="2700" cy="4050"/>
            </a:xfrm>
            <a:custGeom>
              <a:avLst/>
              <a:gdLst/>
              <a:ahLst/>
              <a:cxnLst/>
              <a:rect l="l" t="t" r="r" b="b"/>
              <a:pathLst>
                <a:path w="108" h="162" extrusionOk="0">
                  <a:moveTo>
                    <a:pt x="54" y="1"/>
                  </a:moveTo>
                  <a:cubicBezTo>
                    <a:pt x="25" y="1"/>
                    <a:pt x="1" y="25"/>
                    <a:pt x="1" y="56"/>
                  </a:cubicBezTo>
                  <a:lnTo>
                    <a:pt x="1" y="108"/>
                  </a:lnTo>
                  <a:cubicBezTo>
                    <a:pt x="1" y="138"/>
                    <a:pt x="25" y="161"/>
                    <a:pt x="54" y="161"/>
                  </a:cubicBezTo>
                  <a:cubicBezTo>
                    <a:pt x="85" y="161"/>
                    <a:pt x="108" y="137"/>
                    <a:pt x="108" y="108"/>
                  </a:cubicBezTo>
                  <a:lnTo>
                    <a:pt x="108" y="56"/>
                  </a:lnTo>
                  <a:cubicBezTo>
                    <a:pt x="108" y="25"/>
                    <a:pt x="85" y="1"/>
                    <a:pt x="54"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1"/>
            <p:cNvSpPr/>
            <p:nvPr/>
          </p:nvSpPr>
          <p:spPr>
            <a:xfrm>
              <a:off x="3496400" y="1596075"/>
              <a:ext cx="7550" cy="4850"/>
            </a:xfrm>
            <a:custGeom>
              <a:avLst/>
              <a:gdLst/>
              <a:ahLst/>
              <a:cxnLst/>
              <a:rect l="l" t="t" r="r" b="b"/>
              <a:pathLst>
                <a:path w="302" h="194" extrusionOk="0">
                  <a:moveTo>
                    <a:pt x="244" y="1"/>
                  </a:moveTo>
                  <a:cubicBezTo>
                    <a:pt x="224" y="1"/>
                    <a:pt x="201" y="9"/>
                    <a:pt x="186" y="16"/>
                  </a:cubicBezTo>
                  <a:lnTo>
                    <a:pt x="23" y="111"/>
                  </a:lnTo>
                  <a:cubicBezTo>
                    <a:pt x="0" y="124"/>
                    <a:pt x="3" y="148"/>
                    <a:pt x="3" y="180"/>
                  </a:cubicBezTo>
                  <a:lnTo>
                    <a:pt x="19" y="189"/>
                  </a:lnTo>
                  <a:cubicBezTo>
                    <a:pt x="24" y="192"/>
                    <a:pt x="30" y="193"/>
                    <a:pt x="37" y="193"/>
                  </a:cubicBezTo>
                  <a:cubicBezTo>
                    <a:pt x="63" y="193"/>
                    <a:pt x="97" y="175"/>
                    <a:pt x="115" y="164"/>
                  </a:cubicBezTo>
                  <a:lnTo>
                    <a:pt x="280" y="70"/>
                  </a:lnTo>
                  <a:cubicBezTo>
                    <a:pt x="302" y="57"/>
                    <a:pt x="299" y="22"/>
                    <a:pt x="273" y="8"/>
                  </a:cubicBezTo>
                  <a:cubicBezTo>
                    <a:pt x="265" y="3"/>
                    <a:pt x="255" y="1"/>
                    <a:pt x="244"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1"/>
            <p:cNvSpPr/>
            <p:nvPr/>
          </p:nvSpPr>
          <p:spPr>
            <a:xfrm>
              <a:off x="3525750" y="1632950"/>
              <a:ext cx="28475" cy="42000"/>
            </a:xfrm>
            <a:custGeom>
              <a:avLst/>
              <a:gdLst/>
              <a:ahLst/>
              <a:cxnLst/>
              <a:rect l="l" t="t" r="r" b="b"/>
              <a:pathLst>
                <a:path w="1139" h="1680" extrusionOk="0">
                  <a:moveTo>
                    <a:pt x="1139" y="0"/>
                  </a:moveTo>
                  <a:lnTo>
                    <a:pt x="28" y="957"/>
                  </a:lnTo>
                  <a:cubicBezTo>
                    <a:pt x="318" y="1311"/>
                    <a:pt x="11" y="1460"/>
                    <a:pt x="2" y="1623"/>
                  </a:cubicBezTo>
                  <a:cubicBezTo>
                    <a:pt x="0" y="1662"/>
                    <a:pt x="51" y="1679"/>
                    <a:pt x="132" y="1679"/>
                  </a:cubicBezTo>
                  <a:cubicBezTo>
                    <a:pt x="383" y="1679"/>
                    <a:pt x="915" y="1514"/>
                    <a:pt x="959" y="1375"/>
                  </a:cubicBezTo>
                  <a:cubicBezTo>
                    <a:pt x="1001" y="1243"/>
                    <a:pt x="762" y="985"/>
                    <a:pt x="901" y="690"/>
                  </a:cubicBezTo>
                  <a:cubicBezTo>
                    <a:pt x="1022" y="435"/>
                    <a:pt x="1139" y="0"/>
                    <a:pt x="1139"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1"/>
            <p:cNvSpPr/>
            <p:nvPr/>
          </p:nvSpPr>
          <p:spPr>
            <a:xfrm>
              <a:off x="3512125" y="1640000"/>
              <a:ext cx="38100" cy="20575"/>
            </a:xfrm>
            <a:custGeom>
              <a:avLst/>
              <a:gdLst/>
              <a:ahLst/>
              <a:cxnLst/>
              <a:rect l="l" t="t" r="r" b="b"/>
              <a:pathLst>
                <a:path w="1524" h="823" extrusionOk="0">
                  <a:moveTo>
                    <a:pt x="1467" y="1"/>
                  </a:moveTo>
                  <a:lnTo>
                    <a:pt x="987" y="181"/>
                  </a:lnTo>
                  <a:cubicBezTo>
                    <a:pt x="953" y="162"/>
                    <a:pt x="908" y="152"/>
                    <a:pt x="858" y="152"/>
                  </a:cubicBezTo>
                  <a:cubicBezTo>
                    <a:pt x="823" y="152"/>
                    <a:pt x="785" y="157"/>
                    <a:pt x="749" y="168"/>
                  </a:cubicBezTo>
                  <a:cubicBezTo>
                    <a:pt x="735" y="172"/>
                    <a:pt x="716" y="173"/>
                    <a:pt x="694" y="173"/>
                  </a:cubicBezTo>
                  <a:cubicBezTo>
                    <a:pt x="578" y="173"/>
                    <a:pt x="364" y="129"/>
                    <a:pt x="218" y="129"/>
                  </a:cubicBezTo>
                  <a:cubicBezTo>
                    <a:pt x="152" y="129"/>
                    <a:pt x="100" y="138"/>
                    <a:pt x="79" y="165"/>
                  </a:cubicBezTo>
                  <a:cubicBezTo>
                    <a:pt x="0" y="262"/>
                    <a:pt x="134" y="555"/>
                    <a:pt x="341" y="711"/>
                  </a:cubicBezTo>
                  <a:cubicBezTo>
                    <a:pt x="432" y="780"/>
                    <a:pt x="561" y="823"/>
                    <a:pt x="713" y="823"/>
                  </a:cubicBezTo>
                  <a:cubicBezTo>
                    <a:pt x="864" y="823"/>
                    <a:pt x="1038" y="780"/>
                    <a:pt x="1214" y="678"/>
                  </a:cubicBezTo>
                  <a:cubicBezTo>
                    <a:pt x="1336" y="609"/>
                    <a:pt x="1423" y="495"/>
                    <a:pt x="1465" y="346"/>
                  </a:cubicBezTo>
                  <a:cubicBezTo>
                    <a:pt x="1509" y="192"/>
                    <a:pt x="1523" y="33"/>
                    <a:pt x="1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1"/>
            <p:cNvSpPr/>
            <p:nvPr/>
          </p:nvSpPr>
          <p:spPr>
            <a:xfrm>
              <a:off x="3510850" y="1632225"/>
              <a:ext cx="39025" cy="20800"/>
            </a:xfrm>
            <a:custGeom>
              <a:avLst/>
              <a:gdLst/>
              <a:ahLst/>
              <a:cxnLst/>
              <a:rect l="l" t="t" r="r" b="b"/>
              <a:pathLst>
                <a:path w="1561" h="832" extrusionOk="0">
                  <a:moveTo>
                    <a:pt x="909" y="1"/>
                  </a:moveTo>
                  <a:cubicBezTo>
                    <a:pt x="874" y="1"/>
                    <a:pt x="836" y="6"/>
                    <a:pt x="800" y="16"/>
                  </a:cubicBezTo>
                  <a:cubicBezTo>
                    <a:pt x="679" y="51"/>
                    <a:pt x="563" y="99"/>
                    <a:pt x="456" y="161"/>
                  </a:cubicBezTo>
                  <a:cubicBezTo>
                    <a:pt x="104" y="364"/>
                    <a:pt x="1" y="634"/>
                    <a:pt x="224" y="763"/>
                  </a:cubicBezTo>
                  <a:cubicBezTo>
                    <a:pt x="304" y="809"/>
                    <a:pt x="415" y="831"/>
                    <a:pt x="541" y="831"/>
                  </a:cubicBezTo>
                  <a:cubicBezTo>
                    <a:pt x="767" y="831"/>
                    <a:pt x="1040" y="760"/>
                    <a:pt x="1267" y="629"/>
                  </a:cubicBezTo>
                  <a:cubicBezTo>
                    <a:pt x="1361" y="577"/>
                    <a:pt x="1445" y="511"/>
                    <a:pt x="1518" y="431"/>
                  </a:cubicBezTo>
                  <a:cubicBezTo>
                    <a:pt x="1561" y="379"/>
                    <a:pt x="1549" y="325"/>
                    <a:pt x="1494" y="293"/>
                  </a:cubicBezTo>
                  <a:lnTo>
                    <a:pt x="1038" y="31"/>
                  </a:lnTo>
                  <a:cubicBezTo>
                    <a:pt x="1004" y="11"/>
                    <a:pt x="959" y="1"/>
                    <a:pt x="9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1"/>
            <p:cNvSpPr/>
            <p:nvPr/>
          </p:nvSpPr>
          <p:spPr>
            <a:xfrm>
              <a:off x="3531475" y="1598400"/>
              <a:ext cx="26050" cy="15625"/>
            </a:xfrm>
            <a:custGeom>
              <a:avLst/>
              <a:gdLst/>
              <a:ahLst/>
              <a:cxnLst/>
              <a:rect l="l" t="t" r="r" b="b"/>
              <a:pathLst>
                <a:path w="1042" h="625" extrusionOk="0">
                  <a:moveTo>
                    <a:pt x="319" y="0"/>
                  </a:moveTo>
                  <a:cubicBezTo>
                    <a:pt x="307" y="0"/>
                    <a:pt x="294" y="1"/>
                    <a:pt x="281" y="5"/>
                  </a:cubicBezTo>
                  <a:cubicBezTo>
                    <a:pt x="152" y="37"/>
                    <a:pt x="70" y="99"/>
                    <a:pt x="24" y="170"/>
                  </a:cubicBezTo>
                  <a:lnTo>
                    <a:pt x="65" y="190"/>
                  </a:lnTo>
                  <a:cubicBezTo>
                    <a:pt x="1" y="226"/>
                    <a:pt x="39" y="327"/>
                    <a:pt x="92" y="358"/>
                  </a:cubicBezTo>
                  <a:lnTo>
                    <a:pt x="630" y="603"/>
                  </a:lnTo>
                  <a:cubicBezTo>
                    <a:pt x="655" y="617"/>
                    <a:pt x="689" y="624"/>
                    <a:pt x="725" y="624"/>
                  </a:cubicBezTo>
                  <a:cubicBezTo>
                    <a:pt x="767" y="624"/>
                    <a:pt x="812" y="614"/>
                    <a:pt x="846" y="595"/>
                  </a:cubicBezTo>
                  <a:lnTo>
                    <a:pt x="1001" y="501"/>
                  </a:lnTo>
                  <a:cubicBezTo>
                    <a:pt x="1023" y="493"/>
                    <a:pt x="1035" y="458"/>
                    <a:pt x="1042" y="422"/>
                  </a:cubicBezTo>
                  <a:lnTo>
                    <a:pt x="447" y="47"/>
                  </a:lnTo>
                  <a:cubicBezTo>
                    <a:pt x="435" y="41"/>
                    <a:pt x="386" y="0"/>
                    <a:pt x="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1"/>
            <p:cNvSpPr/>
            <p:nvPr/>
          </p:nvSpPr>
          <p:spPr>
            <a:xfrm>
              <a:off x="3548225" y="1608250"/>
              <a:ext cx="10000" cy="33300"/>
            </a:xfrm>
            <a:custGeom>
              <a:avLst/>
              <a:gdLst/>
              <a:ahLst/>
              <a:cxnLst/>
              <a:rect l="l" t="t" r="r" b="b"/>
              <a:pathLst>
                <a:path w="400" h="1332" extrusionOk="0">
                  <a:moveTo>
                    <a:pt x="300" y="1"/>
                  </a:moveTo>
                  <a:cubicBezTo>
                    <a:pt x="266" y="1"/>
                    <a:pt x="228" y="11"/>
                    <a:pt x="201" y="27"/>
                  </a:cubicBezTo>
                  <a:lnTo>
                    <a:pt x="114" y="79"/>
                  </a:lnTo>
                  <a:cubicBezTo>
                    <a:pt x="52" y="117"/>
                    <a:pt x="1" y="214"/>
                    <a:pt x="2" y="298"/>
                  </a:cubicBezTo>
                  <a:lnTo>
                    <a:pt x="14" y="1232"/>
                  </a:lnTo>
                  <a:cubicBezTo>
                    <a:pt x="15" y="1294"/>
                    <a:pt x="43" y="1331"/>
                    <a:pt x="83" y="1331"/>
                  </a:cubicBezTo>
                  <a:cubicBezTo>
                    <a:pt x="97" y="1331"/>
                    <a:pt x="112" y="1327"/>
                    <a:pt x="128" y="1317"/>
                  </a:cubicBezTo>
                  <a:lnTo>
                    <a:pt x="321" y="1193"/>
                  </a:lnTo>
                  <a:cubicBezTo>
                    <a:pt x="382" y="1156"/>
                    <a:pt x="400" y="1084"/>
                    <a:pt x="398" y="1001"/>
                  </a:cubicBezTo>
                  <a:lnTo>
                    <a:pt x="386" y="66"/>
                  </a:lnTo>
                  <a:cubicBezTo>
                    <a:pt x="386" y="19"/>
                    <a:pt x="346" y="1"/>
                    <a:pt x="300" y="1"/>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1"/>
            <p:cNvSpPr/>
            <p:nvPr/>
          </p:nvSpPr>
          <p:spPr>
            <a:xfrm>
              <a:off x="3531600" y="1601675"/>
              <a:ext cx="20750" cy="39850"/>
            </a:xfrm>
            <a:custGeom>
              <a:avLst/>
              <a:gdLst/>
              <a:ahLst/>
              <a:cxnLst/>
              <a:rect l="l" t="t" r="r" b="b"/>
              <a:pathLst>
                <a:path w="830" h="1594" extrusionOk="0">
                  <a:moveTo>
                    <a:pt x="82" y="1"/>
                  </a:moveTo>
                  <a:cubicBezTo>
                    <a:pt x="34" y="1"/>
                    <a:pt x="0" y="45"/>
                    <a:pt x="0" y="119"/>
                  </a:cubicBezTo>
                  <a:lnTo>
                    <a:pt x="0" y="996"/>
                  </a:lnTo>
                  <a:cubicBezTo>
                    <a:pt x="0" y="1095"/>
                    <a:pt x="61" y="1212"/>
                    <a:pt x="136" y="1254"/>
                  </a:cubicBezTo>
                  <a:lnTo>
                    <a:pt x="695" y="1577"/>
                  </a:lnTo>
                  <a:cubicBezTo>
                    <a:pt x="713" y="1588"/>
                    <a:pt x="731" y="1593"/>
                    <a:pt x="748" y="1593"/>
                  </a:cubicBezTo>
                  <a:cubicBezTo>
                    <a:pt x="796" y="1593"/>
                    <a:pt x="830" y="1549"/>
                    <a:pt x="830" y="1474"/>
                  </a:cubicBezTo>
                  <a:lnTo>
                    <a:pt x="830" y="597"/>
                  </a:lnTo>
                  <a:cubicBezTo>
                    <a:pt x="830" y="499"/>
                    <a:pt x="769" y="383"/>
                    <a:pt x="695" y="339"/>
                  </a:cubicBezTo>
                  <a:lnTo>
                    <a:pt x="136" y="17"/>
                  </a:lnTo>
                  <a:cubicBezTo>
                    <a:pt x="117" y="6"/>
                    <a:pt x="99"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1"/>
            <p:cNvSpPr/>
            <p:nvPr/>
          </p:nvSpPr>
          <p:spPr>
            <a:xfrm>
              <a:off x="3079825" y="1527225"/>
              <a:ext cx="36450" cy="125200"/>
            </a:xfrm>
            <a:custGeom>
              <a:avLst/>
              <a:gdLst/>
              <a:ahLst/>
              <a:cxnLst/>
              <a:rect l="l" t="t" r="r" b="b"/>
              <a:pathLst>
                <a:path w="1458" h="5008" extrusionOk="0">
                  <a:moveTo>
                    <a:pt x="1458" y="1"/>
                  </a:moveTo>
                  <a:lnTo>
                    <a:pt x="0" y="843"/>
                  </a:lnTo>
                  <a:lnTo>
                    <a:pt x="0" y="5008"/>
                  </a:lnTo>
                  <a:lnTo>
                    <a:pt x="1458" y="4167"/>
                  </a:lnTo>
                  <a:lnTo>
                    <a:pt x="14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1"/>
            <p:cNvSpPr/>
            <p:nvPr/>
          </p:nvSpPr>
          <p:spPr>
            <a:xfrm>
              <a:off x="3076425" y="1546325"/>
              <a:ext cx="3425" cy="106100"/>
            </a:xfrm>
            <a:custGeom>
              <a:avLst/>
              <a:gdLst/>
              <a:ahLst/>
              <a:cxnLst/>
              <a:rect l="l" t="t" r="r" b="b"/>
              <a:pathLst>
                <a:path w="137" h="4244" extrusionOk="0">
                  <a:moveTo>
                    <a:pt x="0" y="1"/>
                  </a:moveTo>
                  <a:lnTo>
                    <a:pt x="0" y="4166"/>
                  </a:lnTo>
                  <a:lnTo>
                    <a:pt x="136" y="4244"/>
                  </a:lnTo>
                  <a:lnTo>
                    <a:pt x="136" y="79"/>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1"/>
            <p:cNvSpPr/>
            <p:nvPr/>
          </p:nvSpPr>
          <p:spPr>
            <a:xfrm>
              <a:off x="3076425" y="1525300"/>
              <a:ext cx="39850" cy="23025"/>
            </a:xfrm>
            <a:custGeom>
              <a:avLst/>
              <a:gdLst/>
              <a:ahLst/>
              <a:cxnLst/>
              <a:rect l="l" t="t" r="r" b="b"/>
              <a:pathLst>
                <a:path w="1594" h="921" extrusionOk="0">
                  <a:moveTo>
                    <a:pt x="1457" y="1"/>
                  </a:moveTo>
                  <a:lnTo>
                    <a:pt x="0" y="842"/>
                  </a:lnTo>
                  <a:lnTo>
                    <a:pt x="136" y="920"/>
                  </a:lnTo>
                  <a:lnTo>
                    <a:pt x="1594" y="79"/>
                  </a:lnTo>
                  <a:lnTo>
                    <a:pt x="145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1"/>
            <p:cNvSpPr/>
            <p:nvPr/>
          </p:nvSpPr>
          <p:spPr>
            <a:xfrm>
              <a:off x="3083200" y="1532875"/>
              <a:ext cx="29675" cy="117600"/>
            </a:xfrm>
            <a:custGeom>
              <a:avLst/>
              <a:gdLst/>
              <a:ahLst/>
              <a:cxnLst/>
              <a:rect l="l" t="t" r="r" b="b"/>
              <a:pathLst>
                <a:path w="1187" h="4704" extrusionOk="0">
                  <a:moveTo>
                    <a:pt x="1186" y="1"/>
                  </a:moveTo>
                  <a:lnTo>
                    <a:pt x="0" y="685"/>
                  </a:lnTo>
                  <a:lnTo>
                    <a:pt x="0" y="4704"/>
                  </a:lnTo>
                  <a:lnTo>
                    <a:pt x="1186" y="4019"/>
                  </a:lnTo>
                  <a:lnTo>
                    <a:pt x="1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1"/>
            <p:cNvSpPr/>
            <p:nvPr/>
          </p:nvSpPr>
          <p:spPr>
            <a:xfrm>
              <a:off x="3085900" y="1598575"/>
              <a:ext cx="4250" cy="5425"/>
            </a:xfrm>
            <a:custGeom>
              <a:avLst/>
              <a:gdLst/>
              <a:ahLst/>
              <a:cxnLst/>
              <a:rect l="l" t="t" r="r" b="b"/>
              <a:pathLst>
                <a:path w="170" h="217" extrusionOk="0">
                  <a:moveTo>
                    <a:pt x="123" y="0"/>
                  </a:moveTo>
                  <a:cubicBezTo>
                    <a:pt x="112" y="0"/>
                    <a:pt x="99" y="4"/>
                    <a:pt x="85" y="12"/>
                  </a:cubicBezTo>
                  <a:cubicBezTo>
                    <a:pt x="36" y="44"/>
                    <a:pt x="5" y="98"/>
                    <a:pt x="1" y="157"/>
                  </a:cubicBezTo>
                  <a:cubicBezTo>
                    <a:pt x="1" y="195"/>
                    <a:pt x="20" y="216"/>
                    <a:pt x="47" y="216"/>
                  </a:cubicBezTo>
                  <a:cubicBezTo>
                    <a:pt x="59" y="216"/>
                    <a:pt x="71" y="213"/>
                    <a:pt x="85" y="205"/>
                  </a:cubicBezTo>
                  <a:cubicBezTo>
                    <a:pt x="134" y="173"/>
                    <a:pt x="166" y="119"/>
                    <a:pt x="169" y="60"/>
                  </a:cubicBezTo>
                  <a:cubicBezTo>
                    <a:pt x="169" y="22"/>
                    <a:pt x="150" y="0"/>
                    <a:pt x="123"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00" name="Google Shape;4200;p41"/>
          <p:cNvSpPr txBox="1">
            <a:spLocks noGrp="1"/>
          </p:cNvSpPr>
          <p:nvPr>
            <p:ph type="title"/>
          </p:nvPr>
        </p:nvSpPr>
        <p:spPr>
          <a:xfrm>
            <a:off x="640499" y="350125"/>
            <a:ext cx="7822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a:t>
            </a:r>
            <a:endParaRPr dirty="0"/>
          </a:p>
        </p:txBody>
      </p:sp>
      <p:sp>
        <p:nvSpPr>
          <p:cNvPr id="4201" name="Google Shape;4201;p41"/>
          <p:cNvSpPr txBox="1">
            <a:spLocks noGrp="1"/>
          </p:cNvSpPr>
          <p:nvPr>
            <p:ph type="ctrTitle" idx="4294967295"/>
          </p:nvPr>
        </p:nvSpPr>
        <p:spPr>
          <a:xfrm>
            <a:off x="491198" y="3284795"/>
            <a:ext cx="1881300" cy="44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Lasso</a:t>
            </a:r>
            <a:endParaRPr sz="1800" dirty="0"/>
          </a:p>
        </p:txBody>
      </p:sp>
      <p:sp>
        <p:nvSpPr>
          <p:cNvPr id="4202" name="Google Shape;4202;p41"/>
          <p:cNvSpPr txBox="1">
            <a:spLocks noGrp="1"/>
          </p:cNvSpPr>
          <p:nvPr>
            <p:ph type="subTitle" idx="4294967295"/>
          </p:nvPr>
        </p:nvSpPr>
        <p:spPr>
          <a:xfrm>
            <a:off x="-2213752" y="2992092"/>
            <a:ext cx="1647300" cy="1112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dirty="0"/>
              <a:t>It’s composed of hydrogen and helium</a:t>
            </a:r>
            <a:endParaRPr sz="1400" dirty="0"/>
          </a:p>
        </p:txBody>
      </p:sp>
      <p:sp>
        <p:nvSpPr>
          <p:cNvPr id="4203" name="Google Shape;4203;p41"/>
          <p:cNvSpPr txBox="1">
            <a:spLocks noGrp="1"/>
          </p:cNvSpPr>
          <p:nvPr>
            <p:ph type="subTitle" idx="4294967295"/>
          </p:nvPr>
        </p:nvSpPr>
        <p:spPr>
          <a:xfrm>
            <a:off x="9913573" y="435025"/>
            <a:ext cx="1647300" cy="1112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dirty="0"/>
              <a:t>It’s the biggest planet in the Solar System</a:t>
            </a:r>
            <a:endParaRPr sz="1400" dirty="0"/>
          </a:p>
        </p:txBody>
      </p:sp>
      <p:sp>
        <p:nvSpPr>
          <p:cNvPr id="4204" name="Google Shape;4204;p41"/>
          <p:cNvSpPr txBox="1">
            <a:spLocks noGrp="1"/>
          </p:cNvSpPr>
          <p:nvPr>
            <p:ph type="ctrTitle" idx="4294967295"/>
          </p:nvPr>
        </p:nvSpPr>
        <p:spPr>
          <a:xfrm>
            <a:off x="6789373" y="3284795"/>
            <a:ext cx="1881300" cy="44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XGBoost</a:t>
            </a:r>
            <a:endParaRPr sz="1800" dirty="0"/>
          </a:p>
        </p:txBody>
      </p:sp>
      <p:sp>
        <p:nvSpPr>
          <p:cNvPr id="4205" name="Google Shape;4205;p41"/>
          <p:cNvSpPr txBox="1">
            <a:spLocks noGrp="1"/>
          </p:cNvSpPr>
          <p:nvPr>
            <p:ph type="subTitle" idx="4294967295"/>
          </p:nvPr>
        </p:nvSpPr>
        <p:spPr>
          <a:xfrm>
            <a:off x="6789373" y="3588731"/>
            <a:ext cx="2230950" cy="1112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dirty="0"/>
              <a:t>Training MSE: 0.0674</a:t>
            </a:r>
          </a:p>
          <a:p>
            <a:pPr marL="0" lvl="0" indent="0" algn="l" rtl="0">
              <a:lnSpc>
                <a:spcPct val="100000"/>
              </a:lnSpc>
              <a:spcBef>
                <a:spcPts val="0"/>
              </a:spcBef>
              <a:spcAft>
                <a:spcPts val="0"/>
              </a:spcAft>
              <a:buNone/>
            </a:pPr>
            <a:r>
              <a:rPr lang="en" sz="1200" dirty="0"/>
              <a:t>Test MSE: 0.1222</a:t>
            </a:r>
          </a:p>
          <a:p>
            <a:pPr marL="0" lvl="0" indent="0" algn="l" rtl="0">
              <a:lnSpc>
                <a:spcPct val="100000"/>
              </a:lnSpc>
              <a:spcBef>
                <a:spcPts val="0"/>
              </a:spcBef>
              <a:spcAft>
                <a:spcPts val="0"/>
              </a:spcAft>
              <a:buNone/>
            </a:pPr>
            <a:endParaRPr lang="en" sz="1200" dirty="0"/>
          </a:p>
          <a:p>
            <a:pPr marL="0" lvl="0" indent="0" algn="l" rtl="0">
              <a:lnSpc>
                <a:spcPct val="100000"/>
              </a:lnSpc>
              <a:spcBef>
                <a:spcPts val="0"/>
              </a:spcBef>
              <a:spcAft>
                <a:spcPts val="0"/>
              </a:spcAft>
              <a:buNone/>
            </a:pPr>
            <a:r>
              <a:rPr lang="en" sz="1200" dirty="0"/>
              <a:t>Training R2: 0.8868</a:t>
            </a:r>
          </a:p>
          <a:p>
            <a:pPr marL="0" lvl="0" indent="0" algn="l" rtl="0">
              <a:lnSpc>
                <a:spcPct val="100000"/>
              </a:lnSpc>
              <a:spcBef>
                <a:spcPts val="0"/>
              </a:spcBef>
              <a:spcAft>
                <a:spcPts val="0"/>
              </a:spcAft>
              <a:buNone/>
            </a:pPr>
            <a:r>
              <a:rPr lang="en" sz="1200" dirty="0"/>
              <a:t>Test R2: 0.7825</a:t>
            </a:r>
            <a:endParaRPr sz="1200" dirty="0"/>
          </a:p>
        </p:txBody>
      </p:sp>
      <p:sp>
        <p:nvSpPr>
          <p:cNvPr id="4206" name="Google Shape;4206;p41"/>
          <p:cNvSpPr txBox="1">
            <a:spLocks noGrp="1"/>
          </p:cNvSpPr>
          <p:nvPr>
            <p:ph type="ctrTitle" idx="4294967295"/>
          </p:nvPr>
        </p:nvSpPr>
        <p:spPr>
          <a:xfrm>
            <a:off x="491198" y="1585409"/>
            <a:ext cx="1881300" cy="443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dirty="0"/>
              <a:t>Linear Regression</a:t>
            </a:r>
            <a:endParaRPr sz="1800" dirty="0"/>
          </a:p>
        </p:txBody>
      </p:sp>
      <p:sp>
        <p:nvSpPr>
          <p:cNvPr id="4207" name="Google Shape;4207;p41"/>
          <p:cNvSpPr txBox="1">
            <a:spLocks noGrp="1"/>
          </p:cNvSpPr>
          <p:nvPr>
            <p:ph type="subTitle" idx="4294967295"/>
          </p:nvPr>
        </p:nvSpPr>
        <p:spPr>
          <a:xfrm>
            <a:off x="-1936154" y="1829221"/>
            <a:ext cx="1647300" cy="1112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0"/>
              </a:spcAft>
              <a:buNone/>
            </a:pPr>
            <a:r>
              <a:rPr lang="en" sz="1400" dirty="0"/>
              <a:t>Neptune is the farthest planet from the Sun</a:t>
            </a:r>
            <a:endParaRPr sz="1400" dirty="0"/>
          </a:p>
        </p:txBody>
      </p:sp>
      <p:sp>
        <p:nvSpPr>
          <p:cNvPr id="4208" name="Google Shape;4208;p41"/>
          <p:cNvSpPr txBox="1">
            <a:spLocks noGrp="1"/>
          </p:cNvSpPr>
          <p:nvPr>
            <p:ph type="ctrTitle" idx="4294967295"/>
          </p:nvPr>
        </p:nvSpPr>
        <p:spPr>
          <a:xfrm>
            <a:off x="6789373" y="1389470"/>
            <a:ext cx="1881300" cy="44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Neural Network</a:t>
            </a:r>
            <a:endParaRPr sz="1800" dirty="0"/>
          </a:p>
        </p:txBody>
      </p:sp>
      <p:sp>
        <p:nvSpPr>
          <p:cNvPr id="4209" name="Google Shape;4209;p41"/>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0" name="Google Shape;4210;p41"/>
          <p:cNvCxnSpPr/>
          <p:nvPr/>
        </p:nvCxnSpPr>
        <p:spPr>
          <a:xfrm>
            <a:off x="2443273" y="1626399"/>
            <a:ext cx="887100" cy="516900"/>
          </a:xfrm>
          <a:prstGeom prst="bentConnector3">
            <a:avLst>
              <a:gd name="adj1" fmla="val 50000"/>
            </a:avLst>
          </a:prstGeom>
          <a:noFill/>
          <a:ln w="9525" cap="flat" cmpd="sng">
            <a:solidFill>
              <a:schemeClr val="accent5"/>
            </a:solidFill>
            <a:prstDash val="solid"/>
            <a:round/>
            <a:headEnd type="none" w="sm" len="sm"/>
            <a:tailEnd type="diamond" w="sm" len="sm"/>
          </a:ln>
        </p:spPr>
      </p:cxnSp>
      <p:cxnSp>
        <p:nvCxnSpPr>
          <p:cNvPr id="4211" name="Google Shape;4211;p41"/>
          <p:cNvCxnSpPr>
            <a:stCxn id="4201" idx="3"/>
          </p:cNvCxnSpPr>
          <p:nvPr/>
        </p:nvCxnSpPr>
        <p:spPr>
          <a:xfrm>
            <a:off x="2372498" y="3506495"/>
            <a:ext cx="868500" cy="206700"/>
          </a:xfrm>
          <a:prstGeom prst="bentConnector3">
            <a:avLst>
              <a:gd name="adj1" fmla="val 50000"/>
            </a:avLst>
          </a:prstGeom>
          <a:noFill/>
          <a:ln w="9525" cap="flat" cmpd="sng">
            <a:solidFill>
              <a:schemeClr val="accent5"/>
            </a:solidFill>
            <a:prstDash val="solid"/>
            <a:round/>
            <a:headEnd type="none" w="sm" len="sm"/>
            <a:tailEnd type="diamond" w="sm" len="sm"/>
          </a:ln>
        </p:spPr>
      </p:cxnSp>
      <p:cxnSp>
        <p:nvCxnSpPr>
          <p:cNvPr id="4212" name="Google Shape;4212;p41"/>
          <p:cNvCxnSpPr>
            <a:stCxn id="4208" idx="1"/>
          </p:cNvCxnSpPr>
          <p:nvPr/>
        </p:nvCxnSpPr>
        <p:spPr>
          <a:xfrm flipH="1">
            <a:off x="5787073" y="1611170"/>
            <a:ext cx="1002300" cy="583200"/>
          </a:xfrm>
          <a:prstGeom prst="bentConnector3">
            <a:avLst>
              <a:gd name="adj1" fmla="val 50000"/>
            </a:avLst>
          </a:prstGeom>
          <a:noFill/>
          <a:ln w="9525" cap="flat" cmpd="sng">
            <a:solidFill>
              <a:schemeClr val="accent5"/>
            </a:solidFill>
            <a:prstDash val="solid"/>
            <a:round/>
            <a:headEnd type="none" w="sm" len="sm"/>
            <a:tailEnd type="diamond" w="sm" len="sm"/>
          </a:ln>
        </p:spPr>
      </p:cxnSp>
      <p:cxnSp>
        <p:nvCxnSpPr>
          <p:cNvPr id="4213" name="Google Shape;4213;p41"/>
          <p:cNvCxnSpPr/>
          <p:nvPr/>
        </p:nvCxnSpPr>
        <p:spPr>
          <a:xfrm flipH="1">
            <a:off x="5212873" y="3506495"/>
            <a:ext cx="1576500" cy="762000"/>
          </a:xfrm>
          <a:prstGeom prst="bentConnector3">
            <a:avLst>
              <a:gd name="adj1" fmla="val 43332"/>
            </a:avLst>
          </a:prstGeom>
          <a:noFill/>
          <a:ln w="9525" cap="flat" cmpd="sng">
            <a:solidFill>
              <a:schemeClr val="accent5"/>
            </a:solidFill>
            <a:prstDash val="solid"/>
            <a:round/>
            <a:headEnd type="none" w="sm" len="sm"/>
            <a:tailEnd type="diamond" w="sm" len="sm"/>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22"/>
        <p:cNvGrpSpPr/>
        <p:nvPr/>
      </p:nvGrpSpPr>
      <p:grpSpPr>
        <a:xfrm>
          <a:off x="0" y="0"/>
          <a:ext cx="0" cy="0"/>
          <a:chOff x="0" y="0"/>
          <a:chExt cx="0" cy="0"/>
        </a:xfrm>
      </p:grpSpPr>
      <p:sp>
        <p:nvSpPr>
          <p:cNvPr id="5523" name="Google Shape;5523;p50"/>
          <p:cNvSpPr txBox="1">
            <a:spLocks noGrp="1"/>
          </p:cNvSpPr>
          <p:nvPr>
            <p:ph type="title" idx="8"/>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XGBoost</a:t>
            </a:r>
            <a:endParaRPr dirty="0"/>
          </a:p>
        </p:txBody>
      </p:sp>
      <p:sp>
        <p:nvSpPr>
          <p:cNvPr id="5526" name="Google Shape;5526;p50"/>
          <p:cNvSpPr txBox="1">
            <a:spLocks noGrp="1"/>
          </p:cNvSpPr>
          <p:nvPr>
            <p:ph type="ctrTitle" idx="4"/>
          </p:nvPr>
        </p:nvSpPr>
        <p:spPr>
          <a:xfrm>
            <a:off x="4268219" y="2543034"/>
            <a:ext cx="1881300" cy="43292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Missing Data</a:t>
            </a:r>
            <a:endParaRPr dirty="0"/>
          </a:p>
        </p:txBody>
      </p:sp>
      <p:sp>
        <p:nvSpPr>
          <p:cNvPr id="5527" name="Google Shape;5527;p50"/>
          <p:cNvSpPr txBox="1">
            <a:spLocks noGrp="1"/>
          </p:cNvSpPr>
          <p:nvPr>
            <p:ph type="subTitle" idx="5"/>
          </p:nvPr>
        </p:nvSpPr>
        <p:spPr>
          <a:xfrm>
            <a:off x="4268218" y="2775778"/>
            <a:ext cx="3291283"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Efficient handling of missing data.</a:t>
            </a:r>
            <a:endParaRPr dirty="0"/>
          </a:p>
        </p:txBody>
      </p:sp>
      <p:sp>
        <p:nvSpPr>
          <p:cNvPr id="5528" name="Google Shape;5528;p50"/>
          <p:cNvSpPr txBox="1">
            <a:spLocks noGrp="1"/>
          </p:cNvSpPr>
          <p:nvPr>
            <p:ph type="ctrTitle" idx="6"/>
          </p:nvPr>
        </p:nvSpPr>
        <p:spPr>
          <a:xfrm>
            <a:off x="4325381" y="325290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Regularization</a:t>
            </a:r>
            <a:endParaRPr dirty="0"/>
          </a:p>
        </p:txBody>
      </p:sp>
      <p:sp>
        <p:nvSpPr>
          <p:cNvPr id="5529" name="Google Shape;5529;p50"/>
          <p:cNvSpPr txBox="1">
            <a:spLocks noGrp="1"/>
          </p:cNvSpPr>
          <p:nvPr>
            <p:ph type="subTitle" idx="7"/>
          </p:nvPr>
        </p:nvSpPr>
        <p:spPr>
          <a:xfrm>
            <a:off x="4147995" y="3741800"/>
            <a:ext cx="2179800" cy="4252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Prevent overfitting.</a:t>
            </a:r>
            <a:endParaRPr dirty="0"/>
          </a:p>
        </p:txBody>
      </p:sp>
      <p:sp>
        <p:nvSpPr>
          <p:cNvPr id="5530" name="Google Shape;5530;p50"/>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0"/>
          <p:cNvSpPr txBox="1">
            <a:spLocks noGrp="1"/>
          </p:cNvSpPr>
          <p:nvPr>
            <p:ph type="ctrTitle"/>
          </p:nvPr>
        </p:nvSpPr>
        <p:spPr>
          <a:xfrm>
            <a:off x="3836808" y="1461313"/>
            <a:ext cx="3332756"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What is XGBoost?</a:t>
            </a:r>
            <a:endParaRPr dirty="0"/>
          </a:p>
        </p:txBody>
      </p:sp>
      <p:sp>
        <p:nvSpPr>
          <p:cNvPr id="5532" name="Google Shape;5532;p50"/>
          <p:cNvSpPr txBox="1">
            <a:spLocks noGrp="1"/>
          </p:cNvSpPr>
          <p:nvPr>
            <p:ph type="subTitle" idx="1"/>
          </p:nvPr>
        </p:nvSpPr>
        <p:spPr>
          <a:xfrm>
            <a:off x="4393082" y="1954956"/>
            <a:ext cx="2776482" cy="4412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Decision-tree-based ensemble.</a:t>
            </a:r>
            <a:endParaRPr dirty="0"/>
          </a:p>
        </p:txBody>
      </p:sp>
      <p:sp>
        <p:nvSpPr>
          <p:cNvPr id="5533" name="Google Shape;5533;p50"/>
          <p:cNvSpPr/>
          <p:nvPr/>
        </p:nvSpPr>
        <p:spPr>
          <a:xfrm>
            <a:off x="3914612" y="1671438"/>
            <a:ext cx="366000" cy="366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0"/>
          <p:cNvSpPr/>
          <p:nvPr/>
        </p:nvSpPr>
        <p:spPr>
          <a:xfrm>
            <a:off x="3948789" y="3541865"/>
            <a:ext cx="366000" cy="36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0"/>
          <p:cNvSpPr/>
          <p:nvPr/>
        </p:nvSpPr>
        <p:spPr>
          <a:xfrm>
            <a:off x="3914612" y="2633287"/>
            <a:ext cx="366000" cy="366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7" name="Google Shape;5537;p50"/>
          <p:cNvGrpSpPr/>
          <p:nvPr/>
        </p:nvGrpSpPr>
        <p:grpSpPr>
          <a:xfrm>
            <a:off x="-1139827" y="860371"/>
            <a:ext cx="3590569" cy="4771106"/>
            <a:chOff x="-1139827" y="860371"/>
            <a:chExt cx="3590569" cy="4771106"/>
          </a:xfrm>
        </p:grpSpPr>
        <p:grpSp>
          <p:nvGrpSpPr>
            <p:cNvPr id="5538" name="Google Shape;5538;p50"/>
            <p:cNvGrpSpPr/>
            <p:nvPr/>
          </p:nvGrpSpPr>
          <p:grpSpPr>
            <a:xfrm flipH="1">
              <a:off x="-1139827" y="860371"/>
              <a:ext cx="3590569" cy="4771106"/>
              <a:chOff x="5562975" y="1605400"/>
              <a:chExt cx="456525" cy="606625"/>
            </a:xfrm>
          </p:grpSpPr>
          <p:sp>
            <p:nvSpPr>
              <p:cNvPr id="5539" name="Google Shape;5539;p50"/>
              <p:cNvSpPr/>
              <p:nvPr/>
            </p:nvSpPr>
            <p:spPr>
              <a:xfrm>
                <a:off x="5562975" y="1605400"/>
                <a:ext cx="456525" cy="606625"/>
              </a:xfrm>
              <a:custGeom>
                <a:avLst/>
                <a:gdLst/>
                <a:ahLst/>
                <a:cxnLst/>
                <a:rect l="l" t="t" r="r" b="b"/>
                <a:pathLst>
                  <a:path w="18261" h="24265" extrusionOk="0">
                    <a:moveTo>
                      <a:pt x="16345" y="0"/>
                    </a:moveTo>
                    <a:lnTo>
                      <a:pt x="2056" y="8354"/>
                    </a:lnTo>
                    <a:lnTo>
                      <a:pt x="1472" y="8701"/>
                    </a:lnTo>
                    <a:lnTo>
                      <a:pt x="6797" y="11775"/>
                    </a:lnTo>
                    <a:lnTo>
                      <a:pt x="912" y="15194"/>
                    </a:lnTo>
                    <a:lnTo>
                      <a:pt x="342" y="15526"/>
                    </a:lnTo>
                    <a:lnTo>
                      <a:pt x="0" y="15725"/>
                    </a:lnTo>
                    <a:lnTo>
                      <a:pt x="14710" y="24264"/>
                    </a:lnTo>
                    <a:lnTo>
                      <a:pt x="16616" y="23156"/>
                    </a:lnTo>
                    <a:lnTo>
                      <a:pt x="3822" y="15722"/>
                    </a:lnTo>
                    <a:lnTo>
                      <a:pt x="10616" y="11773"/>
                    </a:lnTo>
                    <a:lnTo>
                      <a:pt x="9470" y="11112"/>
                    </a:lnTo>
                    <a:lnTo>
                      <a:pt x="9472" y="11111"/>
                    </a:lnTo>
                    <a:lnTo>
                      <a:pt x="5287" y="8695"/>
                    </a:lnTo>
                    <a:lnTo>
                      <a:pt x="18261" y="1107"/>
                    </a:lnTo>
                    <a:lnTo>
                      <a:pt x="1634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0"/>
              <p:cNvSpPr/>
              <p:nvPr/>
            </p:nvSpPr>
            <p:spPr>
              <a:xfrm>
                <a:off x="5581850" y="1610900"/>
                <a:ext cx="428025" cy="595425"/>
              </a:xfrm>
              <a:custGeom>
                <a:avLst/>
                <a:gdLst/>
                <a:ahLst/>
                <a:cxnLst/>
                <a:rect l="l" t="t" r="r" b="b"/>
                <a:pathLst>
                  <a:path w="17121" h="23817" extrusionOk="0">
                    <a:moveTo>
                      <a:pt x="15961" y="1"/>
                    </a:moveTo>
                    <a:lnTo>
                      <a:pt x="2065" y="8135"/>
                    </a:lnTo>
                    <a:lnTo>
                      <a:pt x="1472" y="8479"/>
                    </a:lnTo>
                    <a:lnTo>
                      <a:pt x="6797" y="11553"/>
                    </a:lnTo>
                    <a:lnTo>
                      <a:pt x="347" y="15302"/>
                    </a:lnTo>
                    <a:lnTo>
                      <a:pt x="349" y="15302"/>
                    </a:lnTo>
                    <a:lnTo>
                      <a:pt x="1" y="15503"/>
                    </a:lnTo>
                    <a:lnTo>
                      <a:pt x="14340" y="23816"/>
                    </a:lnTo>
                    <a:lnTo>
                      <a:pt x="15492" y="23147"/>
                    </a:lnTo>
                    <a:lnTo>
                      <a:pt x="2310" y="15503"/>
                    </a:lnTo>
                    <a:lnTo>
                      <a:pt x="9106" y="11555"/>
                    </a:lnTo>
                    <a:lnTo>
                      <a:pt x="7960" y="10893"/>
                    </a:lnTo>
                    <a:lnTo>
                      <a:pt x="7961" y="10892"/>
                    </a:lnTo>
                    <a:lnTo>
                      <a:pt x="3777" y="8476"/>
                    </a:lnTo>
                    <a:lnTo>
                      <a:pt x="17120" y="670"/>
                    </a:lnTo>
                    <a:lnTo>
                      <a:pt x="1596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0"/>
              <p:cNvSpPr/>
              <p:nvPr/>
            </p:nvSpPr>
            <p:spPr>
              <a:xfrm>
                <a:off x="5666800" y="1628200"/>
                <a:ext cx="310300" cy="182750"/>
              </a:xfrm>
              <a:custGeom>
                <a:avLst/>
                <a:gdLst/>
                <a:ahLst/>
                <a:cxnLst/>
                <a:rect l="l" t="t" r="r" b="b"/>
                <a:pathLst>
                  <a:path w="12412" h="7310" extrusionOk="0">
                    <a:moveTo>
                      <a:pt x="12392" y="0"/>
                    </a:moveTo>
                    <a:lnTo>
                      <a:pt x="12156" y="139"/>
                    </a:lnTo>
                    <a:lnTo>
                      <a:pt x="12176" y="173"/>
                    </a:lnTo>
                    <a:lnTo>
                      <a:pt x="12411" y="34"/>
                    </a:lnTo>
                    <a:lnTo>
                      <a:pt x="12392" y="0"/>
                    </a:lnTo>
                    <a:close/>
                    <a:moveTo>
                      <a:pt x="11582" y="476"/>
                    </a:moveTo>
                    <a:lnTo>
                      <a:pt x="11345" y="615"/>
                    </a:lnTo>
                    <a:lnTo>
                      <a:pt x="11366" y="648"/>
                    </a:lnTo>
                    <a:lnTo>
                      <a:pt x="11602" y="511"/>
                    </a:lnTo>
                    <a:lnTo>
                      <a:pt x="11582" y="476"/>
                    </a:lnTo>
                    <a:close/>
                    <a:moveTo>
                      <a:pt x="10771" y="951"/>
                    </a:moveTo>
                    <a:lnTo>
                      <a:pt x="10535" y="1091"/>
                    </a:lnTo>
                    <a:lnTo>
                      <a:pt x="10555" y="1124"/>
                    </a:lnTo>
                    <a:lnTo>
                      <a:pt x="10791" y="986"/>
                    </a:lnTo>
                    <a:lnTo>
                      <a:pt x="10771" y="951"/>
                    </a:lnTo>
                    <a:close/>
                    <a:moveTo>
                      <a:pt x="9961" y="1427"/>
                    </a:moveTo>
                    <a:lnTo>
                      <a:pt x="9726" y="1566"/>
                    </a:lnTo>
                    <a:lnTo>
                      <a:pt x="9745" y="1600"/>
                    </a:lnTo>
                    <a:lnTo>
                      <a:pt x="9981" y="1462"/>
                    </a:lnTo>
                    <a:lnTo>
                      <a:pt x="9961" y="1427"/>
                    </a:lnTo>
                    <a:close/>
                    <a:moveTo>
                      <a:pt x="9151" y="1904"/>
                    </a:moveTo>
                    <a:lnTo>
                      <a:pt x="8915" y="2042"/>
                    </a:lnTo>
                    <a:lnTo>
                      <a:pt x="8934" y="2077"/>
                    </a:lnTo>
                    <a:lnTo>
                      <a:pt x="9170" y="1938"/>
                    </a:lnTo>
                    <a:lnTo>
                      <a:pt x="9151" y="1904"/>
                    </a:lnTo>
                    <a:close/>
                    <a:moveTo>
                      <a:pt x="8339" y="2380"/>
                    </a:moveTo>
                    <a:lnTo>
                      <a:pt x="8104" y="2518"/>
                    </a:lnTo>
                    <a:lnTo>
                      <a:pt x="8125" y="2552"/>
                    </a:lnTo>
                    <a:lnTo>
                      <a:pt x="8360" y="2413"/>
                    </a:lnTo>
                    <a:lnTo>
                      <a:pt x="8339" y="2380"/>
                    </a:lnTo>
                    <a:close/>
                    <a:moveTo>
                      <a:pt x="7529" y="2855"/>
                    </a:moveTo>
                    <a:lnTo>
                      <a:pt x="7294" y="2995"/>
                    </a:lnTo>
                    <a:lnTo>
                      <a:pt x="7314" y="3028"/>
                    </a:lnTo>
                    <a:lnTo>
                      <a:pt x="7549" y="2889"/>
                    </a:lnTo>
                    <a:lnTo>
                      <a:pt x="7529" y="2855"/>
                    </a:lnTo>
                    <a:close/>
                    <a:moveTo>
                      <a:pt x="6720" y="3331"/>
                    </a:moveTo>
                    <a:lnTo>
                      <a:pt x="6483" y="3470"/>
                    </a:lnTo>
                    <a:lnTo>
                      <a:pt x="6504" y="3504"/>
                    </a:lnTo>
                    <a:lnTo>
                      <a:pt x="6739" y="3364"/>
                    </a:lnTo>
                    <a:lnTo>
                      <a:pt x="6720" y="3331"/>
                    </a:lnTo>
                    <a:close/>
                    <a:moveTo>
                      <a:pt x="5909" y="3807"/>
                    </a:moveTo>
                    <a:lnTo>
                      <a:pt x="5673" y="3946"/>
                    </a:lnTo>
                    <a:lnTo>
                      <a:pt x="5693" y="3979"/>
                    </a:lnTo>
                    <a:lnTo>
                      <a:pt x="5929" y="3840"/>
                    </a:lnTo>
                    <a:lnTo>
                      <a:pt x="5909" y="3807"/>
                    </a:lnTo>
                    <a:close/>
                    <a:moveTo>
                      <a:pt x="5098" y="4284"/>
                    </a:moveTo>
                    <a:lnTo>
                      <a:pt x="4862" y="4421"/>
                    </a:lnTo>
                    <a:lnTo>
                      <a:pt x="4882" y="4456"/>
                    </a:lnTo>
                    <a:lnTo>
                      <a:pt x="5117" y="4317"/>
                    </a:lnTo>
                    <a:lnTo>
                      <a:pt x="5098" y="4284"/>
                    </a:lnTo>
                    <a:close/>
                    <a:moveTo>
                      <a:pt x="4288" y="4759"/>
                    </a:moveTo>
                    <a:lnTo>
                      <a:pt x="4052" y="4897"/>
                    </a:lnTo>
                    <a:lnTo>
                      <a:pt x="4072" y="4932"/>
                    </a:lnTo>
                    <a:lnTo>
                      <a:pt x="4307" y="4793"/>
                    </a:lnTo>
                    <a:lnTo>
                      <a:pt x="4288" y="4759"/>
                    </a:lnTo>
                    <a:close/>
                    <a:moveTo>
                      <a:pt x="3477" y="5235"/>
                    </a:moveTo>
                    <a:lnTo>
                      <a:pt x="3241" y="5373"/>
                    </a:lnTo>
                    <a:lnTo>
                      <a:pt x="3261" y="5408"/>
                    </a:lnTo>
                    <a:lnTo>
                      <a:pt x="3496" y="5268"/>
                    </a:lnTo>
                    <a:lnTo>
                      <a:pt x="3477" y="5235"/>
                    </a:lnTo>
                    <a:close/>
                    <a:moveTo>
                      <a:pt x="2667" y="5711"/>
                    </a:moveTo>
                    <a:lnTo>
                      <a:pt x="2430" y="5850"/>
                    </a:lnTo>
                    <a:lnTo>
                      <a:pt x="2451" y="5883"/>
                    </a:lnTo>
                    <a:lnTo>
                      <a:pt x="2687" y="5744"/>
                    </a:lnTo>
                    <a:lnTo>
                      <a:pt x="2667" y="5711"/>
                    </a:lnTo>
                    <a:close/>
                    <a:moveTo>
                      <a:pt x="1856" y="6186"/>
                    </a:moveTo>
                    <a:lnTo>
                      <a:pt x="1621" y="6325"/>
                    </a:lnTo>
                    <a:lnTo>
                      <a:pt x="1640" y="6359"/>
                    </a:lnTo>
                    <a:lnTo>
                      <a:pt x="1876" y="6220"/>
                    </a:lnTo>
                    <a:lnTo>
                      <a:pt x="1856" y="6186"/>
                    </a:lnTo>
                    <a:close/>
                    <a:moveTo>
                      <a:pt x="1046" y="6662"/>
                    </a:moveTo>
                    <a:lnTo>
                      <a:pt x="811" y="6801"/>
                    </a:lnTo>
                    <a:lnTo>
                      <a:pt x="829" y="6834"/>
                    </a:lnTo>
                    <a:lnTo>
                      <a:pt x="1066" y="6695"/>
                    </a:lnTo>
                    <a:lnTo>
                      <a:pt x="1046" y="6662"/>
                    </a:lnTo>
                    <a:close/>
                    <a:moveTo>
                      <a:pt x="235" y="7137"/>
                    </a:moveTo>
                    <a:lnTo>
                      <a:pt x="0" y="7277"/>
                    </a:lnTo>
                    <a:lnTo>
                      <a:pt x="20" y="7310"/>
                    </a:lnTo>
                    <a:lnTo>
                      <a:pt x="255" y="7171"/>
                    </a:lnTo>
                    <a:lnTo>
                      <a:pt x="235" y="7137"/>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0"/>
              <p:cNvSpPr/>
              <p:nvPr/>
            </p:nvSpPr>
            <p:spPr>
              <a:xfrm>
                <a:off x="5648775" y="1818525"/>
                <a:ext cx="4200" cy="4375"/>
              </a:xfrm>
              <a:custGeom>
                <a:avLst/>
                <a:gdLst/>
                <a:ahLst/>
                <a:cxnLst/>
                <a:rect l="l" t="t" r="r" b="b"/>
                <a:pathLst>
                  <a:path w="168" h="175" extrusionOk="0">
                    <a:moveTo>
                      <a:pt x="147" y="0"/>
                    </a:moveTo>
                    <a:lnTo>
                      <a:pt x="0" y="87"/>
                    </a:lnTo>
                    <a:lnTo>
                      <a:pt x="147" y="174"/>
                    </a:lnTo>
                    <a:lnTo>
                      <a:pt x="166" y="141"/>
                    </a:lnTo>
                    <a:lnTo>
                      <a:pt x="77" y="87"/>
                    </a:lnTo>
                    <a:lnTo>
                      <a:pt x="167" y="35"/>
                    </a:lnTo>
                    <a:lnTo>
                      <a:pt x="14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0"/>
              <p:cNvSpPr/>
              <p:nvPr/>
            </p:nvSpPr>
            <p:spPr>
              <a:xfrm>
                <a:off x="5667775" y="1831275"/>
                <a:ext cx="93700" cy="56825"/>
              </a:xfrm>
              <a:custGeom>
                <a:avLst/>
                <a:gdLst/>
                <a:ahLst/>
                <a:cxnLst/>
                <a:rect l="l" t="t" r="r" b="b"/>
                <a:pathLst>
                  <a:path w="3748" h="2273" extrusionOk="0">
                    <a:moveTo>
                      <a:pt x="20" y="0"/>
                    </a:moveTo>
                    <a:lnTo>
                      <a:pt x="0" y="34"/>
                    </a:lnTo>
                    <a:lnTo>
                      <a:pt x="254" y="186"/>
                    </a:lnTo>
                    <a:lnTo>
                      <a:pt x="274" y="153"/>
                    </a:lnTo>
                    <a:lnTo>
                      <a:pt x="20" y="0"/>
                    </a:lnTo>
                    <a:close/>
                    <a:moveTo>
                      <a:pt x="889" y="523"/>
                    </a:moveTo>
                    <a:lnTo>
                      <a:pt x="869" y="556"/>
                    </a:lnTo>
                    <a:lnTo>
                      <a:pt x="1123" y="708"/>
                    </a:lnTo>
                    <a:lnTo>
                      <a:pt x="1143" y="675"/>
                    </a:lnTo>
                    <a:lnTo>
                      <a:pt x="889" y="523"/>
                    </a:lnTo>
                    <a:close/>
                    <a:moveTo>
                      <a:pt x="1758" y="1045"/>
                    </a:moveTo>
                    <a:lnTo>
                      <a:pt x="1737" y="1078"/>
                    </a:lnTo>
                    <a:lnTo>
                      <a:pt x="1991" y="1229"/>
                    </a:lnTo>
                    <a:lnTo>
                      <a:pt x="2011" y="1195"/>
                    </a:lnTo>
                    <a:lnTo>
                      <a:pt x="1758" y="1045"/>
                    </a:lnTo>
                    <a:close/>
                    <a:moveTo>
                      <a:pt x="2625" y="1565"/>
                    </a:moveTo>
                    <a:lnTo>
                      <a:pt x="2605" y="1598"/>
                    </a:lnTo>
                    <a:lnTo>
                      <a:pt x="2858" y="1751"/>
                    </a:lnTo>
                    <a:lnTo>
                      <a:pt x="2879" y="1717"/>
                    </a:lnTo>
                    <a:lnTo>
                      <a:pt x="2625" y="1565"/>
                    </a:lnTo>
                    <a:close/>
                    <a:moveTo>
                      <a:pt x="3493" y="2087"/>
                    </a:moveTo>
                    <a:lnTo>
                      <a:pt x="3473" y="2120"/>
                    </a:lnTo>
                    <a:lnTo>
                      <a:pt x="3727" y="2273"/>
                    </a:lnTo>
                    <a:lnTo>
                      <a:pt x="3747" y="2239"/>
                    </a:lnTo>
                    <a:lnTo>
                      <a:pt x="3493" y="2087"/>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0"/>
              <p:cNvSpPr/>
              <p:nvPr/>
            </p:nvSpPr>
            <p:spPr>
              <a:xfrm>
                <a:off x="5776300" y="1896450"/>
                <a:ext cx="4175" cy="4375"/>
              </a:xfrm>
              <a:custGeom>
                <a:avLst/>
                <a:gdLst/>
                <a:ahLst/>
                <a:cxnLst/>
                <a:rect l="l" t="t" r="r" b="b"/>
                <a:pathLst>
                  <a:path w="167" h="175" extrusionOk="0">
                    <a:moveTo>
                      <a:pt x="21" y="1"/>
                    </a:moveTo>
                    <a:lnTo>
                      <a:pt x="1" y="34"/>
                    </a:lnTo>
                    <a:lnTo>
                      <a:pt x="91" y="88"/>
                    </a:lnTo>
                    <a:lnTo>
                      <a:pt x="1" y="141"/>
                    </a:lnTo>
                    <a:lnTo>
                      <a:pt x="21" y="175"/>
                    </a:lnTo>
                    <a:lnTo>
                      <a:pt x="166" y="89"/>
                    </a:lnTo>
                    <a:lnTo>
                      <a:pt x="2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0"/>
              <p:cNvSpPr/>
              <p:nvPr/>
            </p:nvSpPr>
            <p:spPr>
              <a:xfrm>
                <a:off x="5630175" y="1908700"/>
                <a:ext cx="131875" cy="78725"/>
              </a:xfrm>
              <a:custGeom>
                <a:avLst/>
                <a:gdLst/>
                <a:ahLst/>
                <a:cxnLst/>
                <a:rect l="l" t="t" r="r" b="b"/>
                <a:pathLst>
                  <a:path w="5275" h="3149" extrusionOk="0">
                    <a:moveTo>
                      <a:pt x="5254" y="1"/>
                    </a:moveTo>
                    <a:lnTo>
                      <a:pt x="5010" y="146"/>
                    </a:lnTo>
                    <a:lnTo>
                      <a:pt x="5031" y="179"/>
                    </a:lnTo>
                    <a:lnTo>
                      <a:pt x="5274" y="36"/>
                    </a:lnTo>
                    <a:lnTo>
                      <a:pt x="5254" y="1"/>
                    </a:lnTo>
                    <a:close/>
                    <a:moveTo>
                      <a:pt x="4419" y="497"/>
                    </a:moveTo>
                    <a:lnTo>
                      <a:pt x="4175" y="642"/>
                    </a:lnTo>
                    <a:lnTo>
                      <a:pt x="4196" y="675"/>
                    </a:lnTo>
                    <a:lnTo>
                      <a:pt x="4439" y="530"/>
                    </a:lnTo>
                    <a:lnTo>
                      <a:pt x="4419" y="497"/>
                    </a:lnTo>
                    <a:close/>
                    <a:moveTo>
                      <a:pt x="3584" y="991"/>
                    </a:moveTo>
                    <a:lnTo>
                      <a:pt x="3340" y="1136"/>
                    </a:lnTo>
                    <a:lnTo>
                      <a:pt x="3360" y="1170"/>
                    </a:lnTo>
                    <a:lnTo>
                      <a:pt x="3604" y="1025"/>
                    </a:lnTo>
                    <a:lnTo>
                      <a:pt x="3584" y="991"/>
                    </a:lnTo>
                    <a:close/>
                    <a:moveTo>
                      <a:pt x="2748" y="1486"/>
                    </a:moveTo>
                    <a:lnTo>
                      <a:pt x="2505" y="1631"/>
                    </a:lnTo>
                    <a:lnTo>
                      <a:pt x="2525" y="1664"/>
                    </a:lnTo>
                    <a:lnTo>
                      <a:pt x="2769" y="1519"/>
                    </a:lnTo>
                    <a:lnTo>
                      <a:pt x="2748" y="1486"/>
                    </a:lnTo>
                    <a:close/>
                    <a:moveTo>
                      <a:pt x="1915" y="1980"/>
                    </a:moveTo>
                    <a:lnTo>
                      <a:pt x="1671" y="2125"/>
                    </a:lnTo>
                    <a:lnTo>
                      <a:pt x="1690" y="2160"/>
                    </a:lnTo>
                    <a:lnTo>
                      <a:pt x="1933" y="2015"/>
                    </a:lnTo>
                    <a:lnTo>
                      <a:pt x="1915" y="1980"/>
                    </a:lnTo>
                    <a:close/>
                    <a:moveTo>
                      <a:pt x="1079" y="2476"/>
                    </a:moveTo>
                    <a:lnTo>
                      <a:pt x="836" y="2621"/>
                    </a:lnTo>
                    <a:lnTo>
                      <a:pt x="856" y="2654"/>
                    </a:lnTo>
                    <a:lnTo>
                      <a:pt x="1100" y="2509"/>
                    </a:lnTo>
                    <a:lnTo>
                      <a:pt x="1079" y="2476"/>
                    </a:lnTo>
                    <a:close/>
                    <a:moveTo>
                      <a:pt x="244" y="2971"/>
                    </a:moveTo>
                    <a:lnTo>
                      <a:pt x="0" y="3116"/>
                    </a:lnTo>
                    <a:lnTo>
                      <a:pt x="21" y="3149"/>
                    </a:lnTo>
                    <a:lnTo>
                      <a:pt x="264" y="3004"/>
                    </a:lnTo>
                    <a:lnTo>
                      <a:pt x="244" y="297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0"/>
              <p:cNvSpPr/>
              <p:nvPr/>
            </p:nvSpPr>
            <p:spPr>
              <a:xfrm>
                <a:off x="5611725" y="1995350"/>
                <a:ext cx="4200" cy="4350"/>
              </a:xfrm>
              <a:custGeom>
                <a:avLst/>
                <a:gdLst/>
                <a:ahLst/>
                <a:cxnLst/>
                <a:rect l="l" t="t" r="r" b="b"/>
                <a:pathLst>
                  <a:path w="168" h="174" extrusionOk="0">
                    <a:moveTo>
                      <a:pt x="147" y="0"/>
                    </a:moveTo>
                    <a:lnTo>
                      <a:pt x="0" y="86"/>
                    </a:lnTo>
                    <a:lnTo>
                      <a:pt x="148" y="173"/>
                    </a:lnTo>
                    <a:lnTo>
                      <a:pt x="167" y="138"/>
                    </a:lnTo>
                    <a:lnTo>
                      <a:pt x="79" y="86"/>
                    </a:lnTo>
                    <a:lnTo>
                      <a:pt x="167" y="34"/>
                    </a:lnTo>
                    <a:lnTo>
                      <a:pt x="14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0"/>
              <p:cNvSpPr/>
              <p:nvPr/>
            </p:nvSpPr>
            <p:spPr>
              <a:xfrm>
                <a:off x="5629625" y="2007050"/>
                <a:ext cx="308000" cy="180750"/>
              </a:xfrm>
              <a:custGeom>
                <a:avLst/>
                <a:gdLst/>
                <a:ahLst/>
                <a:cxnLst/>
                <a:rect l="l" t="t" r="r" b="b"/>
                <a:pathLst>
                  <a:path w="12320" h="7230" extrusionOk="0">
                    <a:moveTo>
                      <a:pt x="21" y="1"/>
                    </a:moveTo>
                    <a:lnTo>
                      <a:pt x="1" y="36"/>
                    </a:lnTo>
                    <a:lnTo>
                      <a:pt x="236" y="172"/>
                    </a:lnTo>
                    <a:lnTo>
                      <a:pt x="256" y="139"/>
                    </a:lnTo>
                    <a:lnTo>
                      <a:pt x="21" y="1"/>
                    </a:lnTo>
                    <a:close/>
                    <a:moveTo>
                      <a:pt x="826" y="472"/>
                    </a:moveTo>
                    <a:lnTo>
                      <a:pt x="806" y="505"/>
                    </a:lnTo>
                    <a:lnTo>
                      <a:pt x="1040" y="642"/>
                    </a:lnTo>
                    <a:lnTo>
                      <a:pt x="1059" y="608"/>
                    </a:lnTo>
                    <a:lnTo>
                      <a:pt x="826" y="472"/>
                    </a:lnTo>
                    <a:close/>
                    <a:moveTo>
                      <a:pt x="1629" y="943"/>
                    </a:moveTo>
                    <a:lnTo>
                      <a:pt x="1610" y="977"/>
                    </a:lnTo>
                    <a:lnTo>
                      <a:pt x="1844" y="1113"/>
                    </a:lnTo>
                    <a:lnTo>
                      <a:pt x="1864" y="1080"/>
                    </a:lnTo>
                    <a:lnTo>
                      <a:pt x="1629" y="943"/>
                    </a:lnTo>
                    <a:close/>
                    <a:moveTo>
                      <a:pt x="2434" y="1413"/>
                    </a:moveTo>
                    <a:lnTo>
                      <a:pt x="2414" y="1447"/>
                    </a:lnTo>
                    <a:lnTo>
                      <a:pt x="2649" y="1584"/>
                    </a:lnTo>
                    <a:lnTo>
                      <a:pt x="2669" y="1550"/>
                    </a:lnTo>
                    <a:lnTo>
                      <a:pt x="2434" y="1413"/>
                    </a:lnTo>
                    <a:close/>
                    <a:moveTo>
                      <a:pt x="3239" y="1885"/>
                    </a:moveTo>
                    <a:lnTo>
                      <a:pt x="3218" y="1918"/>
                    </a:lnTo>
                    <a:lnTo>
                      <a:pt x="3453" y="2056"/>
                    </a:lnTo>
                    <a:lnTo>
                      <a:pt x="3472" y="2021"/>
                    </a:lnTo>
                    <a:lnTo>
                      <a:pt x="3239" y="1885"/>
                    </a:lnTo>
                    <a:close/>
                    <a:moveTo>
                      <a:pt x="4042" y="2354"/>
                    </a:moveTo>
                    <a:lnTo>
                      <a:pt x="4023" y="2388"/>
                    </a:lnTo>
                    <a:lnTo>
                      <a:pt x="4257" y="2525"/>
                    </a:lnTo>
                    <a:lnTo>
                      <a:pt x="4277" y="2492"/>
                    </a:lnTo>
                    <a:lnTo>
                      <a:pt x="4042" y="2354"/>
                    </a:lnTo>
                    <a:close/>
                    <a:moveTo>
                      <a:pt x="4847" y="2824"/>
                    </a:moveTo>
                    <a:lnTo>
                      <a:pt x="4827" y="2859"/>
                    </a:lnTo>
                    <a:lnTo>
                      <a:pt x="5061" y="2995"/>
                    </a:lnTo>
                    <a:lnTo>
                      <a:pt x="5082" y="2962"/>
                    </a:lnTo>
                    <a:lnTo>
                      <a:pt x="4847" y="2824"/>
                    </a:lnTo>
                    <a:close/>
                    <a:moveTo>
                      <a:pt x="5650" y="3295"/>
                    </a:moveTo>
                    <a:lnTo>
                      <a:pt x="5631" y="3329"/>
                    </a:lnTo>
                    <a:lnTo>
                      <a:pt x="5866" y="3467"/>
                    </a:lnTo>
                    <a:lnTo>
                      <a:pt x="5885" y="3432"/>
                    </a:lnTo>
                    <a:lnTo>
                      <a:pt x="5650" y="3295"/>
                    </a:lnTo>
                    <a:close/>
                    <a:moveTo>
                      <a:pt x="6455" y="3765"/>
                    </a:moveTo>
                    <a:lnTo>
                      <a:pt x="6435" y="3799"/>
                    </a:lnTo>
                    <a:lnTo>
                      <a:pt x="6670" y="3936"/>
                    </a:lnTo>
                    <a:lnTo>
                      <a:pt x="6690" y="3903"/>
                    </a:lnTo>
                    <a:lnTo>
                      <a:pt x="6455" y="3765"/>
                    </a:lnTo>
                    <a:close/>
                    <a:moveTo>
                      <a:pt x="7260" y="4235"/>
                    </a:moveTo>
                    <a:lnTo>
                      <a:pt x="7239" y="4270"/>
                    </a:lnTo>
                    <a:lnTo>
                      <a:pt x="7474" y="4406"/>
                    </a:lnTo>
                    <a:lnTo>
                      <a:pt x="7493" y="4373"/>
                    </a:lnTo>
                    <a:lnTo>
                      <a:pt x="7260" y="4235"/>
                    </a:lnTo>
                    <a:close/>
                    <a:moveTo>
                      <a:pt x="8063" y="4706"/>
                    </a:moveTo>
                    <a:lnTo>
                      <a:pt x="8044" y="4740"/>
                    </a:lnTo>
                    <a:lnTo>
                      <a:pt x="8278" y="4876"/>
                    </a:lnTo>
                    <a:lnTo>
                      <a:pt x="8298" y="4843"/>
                    </a:lnTo>
                    <a:lnTo>
                      <a:pt x="8063" y="4706"/>
                    </a:lnTo>
                    <a:close/>
                    <a:moveTo>
                      <a:pt x="8868" y="5178"/>
                    </a:moveTo>
                    <a:lnTo>
                      <a:pt x="8848" y="5211"/>
                    </a:lnTo>
                    <a:lnTo>
                      <a:pt x="9083" y="5347"/>
                    </a:lnTo>
                    <a:lnTo>
                      <a:pt x="9101" y="5314"/>
                    </a:lnTo>
                    <a:lnTo>
                      <a:pt x="8868" y="5178"/>
                    </a:lnTo>
                    <a:close/>
                    <a:moveTo>
                      <a:pt x="9673" y="5646"/>
                    </a:moveTo>
                    <a:lnTo>
                      <a:pt x="9652" y="5679"/>
                    </a:lnTo>
                    <a:lnTo>
                      <a:pt x="9887" y="5817"/>
                    </a:lnTo>
                    <a:lnTo>
                      <a:pt x="9906" y="5784"/>
                    </a:lnTo>
                    <a:lnTo>
                      <a:pt x="9673" y="5646"/>
                    </a:lnTo>
                    <a:close/>
                    <a:moveTo>
                      <a:pt x="10476" y="6116"/>
                    </a:moveTo>
                    <a:lnTo>
                      <a:pt x="10457" y="6151"/>
                    </a:lnTo>
                    <a:lnTo>
                      <a:pt x="10691" y="6287"/>
                    </a:lnTo>
                    <a:lnTo>
                      <a:pt x="10711" y="6254"/>
                    </a:lnTo>
                    <a:lnTo>
                      <a:pt x="10476" y="6116"/>
                    </a:lnTo>
                    <a:close/>
                    <a:moveTo>
                      <a:pt x="11281" y="6587"/>
                    </a:moveTo>
                    <a:lnTo>
                      <a:pt x="11261" y="6620"/>
                    </a:lnTo>
                    <a:lnTo>
                      <a:pt x="11495" y="6758"/>
                    </a:lnTo>
                    <a:lnTo>
                      <a:pt x="11516" y="6723"/>
                    </a:lnTo>
                    <a:lnTo>
                      <a:pt x="11281" y="6587"/>
                    </a:lnTo>
                    <a:close/>
                    <a:moveTo>
                      <a:pt x="12086" y="7058"/>
                    </a:moveTo>
                    <a:lnTo>
                      <a:pt x="12065" y="7092"/>
                    </a:lnTo>
                    <a:lnTo>
                      <a:pt x="12300" y="7229"/>
                    </a:lnTo>
                    <a:lnTo>
                      <a:pt x="12319" y="7195"/>
                    </a:lnTo>
                    <a:lnTo>
                      <a:pt x="12086" y="7058"/>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0"/>
              <p:cNvSpPr/>
              <p:nvPr/>
            </p:nvSpPr>
            <p:spPr>
              <a:xfrm>
                <a:off x="5739475" y="1883450"/>
                <a:ext cx="750" cy="18000"/>
              </a:xfrm>
              <a:custGeom>
                <a:avLst/>
                <a:gdLst/>
                <a:ahLst/>
                <a:cxnLst/>
                <a:rect l="l" t="t" r="r" b="b"/>
                <a:pathLst>
                  <a:path w="30" h="720" extrusionOk="0">
                    <a:moveTo>
                      <a:pt x="0" y="0"/>
                    </a:moveTo>
                    <a:lnTo>
                      <a:pt x="0" y="702"/>
                    </a:lnTo>
                    <a:lnTo>
                      <a:pt x="29" y="719"/>
                    </a:lnTo>
                    <a:lnTo>
                      <a:pt x="29" y="16"/>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0"/>
              <p:cNvSpPr/>
              <p:nvPr/>
            </p:nvSpPr>
            <p:spPr>
              <a:xfrm>
                <a:off x="5740200" y="1883450"/>
                <a:ext cx="750" cy="18000"/>
              </a:xfrm>
              <a:custGeom>
                <a:avLst/>
                <a:gdLst/>
                <a:ahLst/>
                <a:cxnLst/>
                <a:rect l="l" t="t" r="r" b="b"/>
                <a:pathLst>
                  <a:path w="30" h="720" extrusionOk="0">
                    <a:moveTo>
                      <a:pt x="29" y="0"/>
                    </a:moveTo>
                    <a:lnTo>
                      <a:pt x="0" y="16"/>
                    </a:lnTo>
                    <a:lnTo>
                      <a:pt x="0" y="719"/>
                    </a:lnTo>
                    <a:lnTo>
                      <a:pt x="29" y="702"/>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0"/>
              <p:cNvSpPr/>
              <p:nvPr/>
            </p:nvSpPr>
            <p:spPr>
              <a:xfrm>
                <a:off x="5737975" y="1876450"/>
                <a:ext cx="2275" cy="8425"/>
              </a:xfrm>
              <a:custGeom>
                <a:avLst/>
                <a:gdLst/>
                <a:ahLst/>
                <a:cxnLst/>
                <a:rect l="l" t="t" r="r" b="b"/>
                <a:pathLst>
                  <a:path w="91" h="337" extrusionOk="0">
                    <a:moveTo>
                      <a:pt x="2" y="0"/>
                    </a:moveTo>
                    <a:lnTo>
                      <a:pt x="1" y="286"/>
                    </a:lnTo>
                    <a:lnTo>
                      <a:pt x="89" y="337"/>
                    </a:lnTo>
                    <a:lnTo>
                      <a:pt x="91" y="51"/>
                    </a:lnTo>
                    <a:lnTo>
                      <a:pt x="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0"/>
              <p:cNvSpPr/>
              <p:nvPr/>
            </p:nvSpPr>
            <p:spPr>
              <a:xfrm>
                <a:off x="5740200" y="1876450"/>
                <a:ext cx="2225" cy="8425"/>
              </a:xfrm>
              <a:custGeom>
                <a:avLst/>
                <a:gdLst/>
                <a:ahLst/>
                <a:cxnLst/>
                <a:rect l="l" t="t" r="r" b="b"/>
                <a:pathLst>
                  <a:path w="89" h="337" extrusionOk="0">
                    <a:moveTo>
                      <a:pt x="89" y="0"/>
                    </a:moveTo>
                    <a:lnTo>
                      <a:pt x="2" y="51"/>
                    </a:lnTo>
                    <a:lnTo>
                      <a:pt x="0" y="337"/>
                    </a:lnTo>
                    <a:lnTo>
                      <a:pt x="89" y="286"/>
                    </a:lnTo>
                    <a:lnTo>
                      <a:pt x="8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0"/>
              <p:cNvSpPr/>
              <p:nvPr/>
            </p:nvSpPr>
            <p:spPr>
              <a:xfrm>
                <a:off x="5738025" y="1875175"/>
                <a:ext cx="4400" cy="2575"/>
              </a:xfrm>
              <a:custGeom>
                <a:avLst/>
                <a:gdLst/>
                <a:ahLst/>
                <a:cxnLst/>
                <a:rect l="l" t="t" r="r" b="b"/>
                <a:pathLst>
                  <a:path w="176" h="103" extrusionOk="0">
                    <a:moveTo>
                      <a:pt x="87" y="1"/>
                    </a:moveTo>
                    <a:lnTo>
                      <a:pt x="0" y="51"/>
                    </a:lnTo>
                    <a:lnTo>
                      <a:pt x="89" y="102"/>
                    </a:lnTo>
                    <a:lnTo>
                      <a:pt x="176" y="51"/>
                    </a:lnTo>
                    <a:lnTo>
                      <a:pt x="87"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0"/>
              <p:cNvSpPr/>
              <p:nvPr/>
            </p:nvSpPr>
            <p:spPr>
              <a:xfrm>
                <a:off x="5740775" y="1882325"/>
                <a:ext cx="1075" cy="1375"/>
              </a:xfrm>
              <a:custGeom>
                <a:avLst/>
                <a:gdLst/>
                <a:ahLst/>
                <a:cxnLst/>
                <a:rect l="l" t="t" r="r" b="b"/>
                <a:pathLst>
                  <a:path w="43" h="55" extrusionOk="0">
                    <a:moveTo>
                      <a:pt x="31" y="1"/>
                    </a:moveTo>
                    <a:cubicBezTo>
                      <a:pt x="29" y="1"/>
                      <a:pt x="26" y="1"/>
                      <a:pt x="22" y="3"/>
                    </a:cubicBezTo>
                    <a:cubicBezTo>
                      <a:pt x="9" y="12"/>
                      <a:pt x="2" y="25"/>
                      <a:pt x="1" y="39"/>
                    </a:cubicBezTo>
                    <a:cubicBezTo>
                      <a:pt x="1" y="50"/>
                      <a:pt x="6" y="55"/>
                      <a:pt x="13" y="55"/>
                    </a:cubicBezTo>
                    <a:cubicBezTo>
                      <a:pt x="16" y="55"/>
                      <a:pt x="19" y="54"/>
                      <a:pt x="22" y="52"/>
                    </a:cubicBezTo>
                    <a:cubicBezTo>
                      <a:pt x="34" y="44"/>
                      <a:pt x="43" y="31"/>
                      <a:pt x="43" y="16"/>
                    </a:cubicBezTo>
                    <a:cubicBezTo>
                      <a:pt x="43" y="6"/>
                      <a:pt x="38" y="1"/>
                      <a:pt x="3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0"/>
              <p:cNvSpPr/>
              <p:nvPr/>
            </p:nvSpPr>
            <p:spPr>
              <a:xfrm>
                <a:off x="5740775" y="1880100"/>
                <a:ext cx="1075" cy="1375"/>
              </a:xfrm>
              <a:custGeom>
                <a:avLst/>
                <a:gdLst/>
                <a:ahLst/>
                <a:cxnLst/>
                <a:rect l="l" t="t" r="r" b="b"/>
                <a:pathLst>
                  <a:path w="43" h="55" extrusionOk="0">
                    <a:moveTo>
                      <a:pt x="32" y="0"/>
                    </a:moveTo>
                    <a:cubicBezTo>
                      <a:pt x="29" y="0"/>
                      <a:pt x="26" y="1"/>
                      <a:pt x="22" y="4"/>
                    </a:cubicBezTo>
                    <a:cubicBezTo>
                      <a:pt x="9" y="11"/>
                      <a:pt x="2" y="25"/>
                      <a:pt x="1" y="40"/>
                    </a:cubicBezTo>
                    <a:cubicBezTo>
                      <a:pt x="1" y="49"/>
                      <a:pt x="6" y="55"/>
                      <a:pt x="13" y="55"/>
                    </a:cubicBezTo>
                    <a:cubicBezTo>
                      <a:pt x="16" y="55"/>
                      <a:pt x="19" y="54"/>
                      <a:pt x="22" y="51"/>
                    </a:cubicBezTo>
                    <a:cubicBezTo>
                      <a:pt x="34" y="44"/>
                      <a:pt x="43" y="30"/>
                      <a:pt x="43" y="15"/>
                    </a:cubicBezTo>
                    <a:cubicBezTo>
                      <a:pt x="43" y="6"/>
                      <a:pt x="38" y="0"/>
                      <a:pt x="3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0"/>
              <p:cNvSpPr/>
              <p:nvPr/>
            </p:nvSpPr>
            <p:spPr>
              <a:xfrm>
                <a:off x="5740775" y="1877950"/>
                <a:ext cx="1075" cy="1375"/>
              </a:xfrm>
              <a:custGeom>
                <a:avLst/>
                <a:gdLst/>
                <a:ahLst/>
                <a:cxnLst/>
                <a:rect l="l" t="t" r="r" b="b"/>
                <a:pathLst>
                  <a:path w="43" h="55" extrusionOk="0">
                    <a:moveTo>
                      <a:pt x="32" y="1"/>
                    </a:moveTo>
                    <a:cubicBezTo>
                      <a:pt x="29" y="1"/>
                      <a:pt x="26" y="2"/>
                      <a:pt x="22" y="4"/>
                    </a:cubicBezTo>
                    <a:cubicBezTo>
                      <a:pt x="9" y="11"/>
                      <a:pt x="2" y="24"/>
                      <a:pt x="1" y="40"/>
                    </a:cubicBezTo>
                    <a:cubicBezTo>
                      <a:pt x="1" y="50"/>
                      <a:pt x="6" y="54"/>
                      <a:pt x="13" y="54"/>
                    </a:cubicBezTo>
                    <a:cubicBezTo>
                      <a:pt x="16" y="54"/>
                      <a:pt x="19" y="54"/>
                      <a:pt x="22" y="52"/>
                    </a:cubicBezTo>
                    <a:cubicBezTo>
                      <a:pt x="34" y="43"/>
                      <a:pt x="41" y="30"/>
                      <a:pt x="43" y="16"/>
                    </a:cubicBezTo>
                    <a:cubicBezTo>
                      <a:pt x="43" y="7"/>
                      <a:pt x="38" y="1"/>
                      <a:pt x="3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0"/>
              <p:cNvSpPr/>
              <p:nvPr/>
            </p:nvSpPr>
            <p:spPr>
              <a:xfrm>
                <a:off x="5615175" y="2008300"/>
                <a:ext cx="775" cy="18000"/>
              </a:xfrm>
              <a:custGeom>
                <a:avLst/>
                <a:gdLst/>
                <a:ahLst/>
                <a:cxnLst/>
                <a:rect l="l" t="t" r="r" b="b"/>
                <a:pathLst>
                  <a:path w="31" h="720" extrusionOk="0">
                    <a:moveTo>
                      <a:pt x="0" y="0"/>
                    </a:moveTo>
                    <a:lnTo>
                      <a:pt x="0" y="703"/>
                    </a:lnTo>
                    <a:lnTo>
                      <a:pt x="29" y="719"/>
                    </a:lnTo>
                    <a:lnTo>
                      <a:pt x="31" y="18"/>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0"/>
              <p:cNvSpPr/>
              <p:nvPr/>
            </p:nvSpPr>
            <p:spPr>
              <a:xfrm>
                <a:off x="5615900" y="2008300"/>
                <a:ext cx="775" cy="18000"/>
              </a:xfrm>
              <a:custGeom>
                <a:avLst/>
                <a:gdLst/>
                <a:ahLst/>
                <a:cxnLst/>
                <a:rect l="l" t="t" r="r" b="b"/>
                <a:pathLst>
                  <a:path w="31" h="720" extrusionOk="0">
                    <a:moveTo>
                      <a:pt x="31" y="0"/>
                    </a:moveTo>
                    <a:lnTo>
                      <a:pt x="2" y="18"/>
                    </a:lnTo>
                    <a:lnTo>
                      <a:pt x="0" y="719"/>
                    </a:lnTo>
                    <a:lnTo>
                      <a:pt x="29" y="703"/>
                    </a:lnTo>
                    <a:lnTo>
                      <a:pt x="3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0"/>
              <p:cNvSpPr/>
              <p:nvPr/>
            </p:nvSpPr>
            <p:spPr>
              <a:xfrm>
                <a:off x="5613725" y="2001325"/>
                <a:ext cx="2225" cy="8400"/>
              </a:xfrm>
              <a:custGeom>
                <a:avLst/>
                <a:gdLst/>
                <a:ahLst/>
                <a:cxnLst/>
                <a:rect l="l" t="t" r="r" b="b"/>
                <a:pathLst>
                  <a:path w="89" h="336" extrusionOk="0">
                    <a:moveTo>
                      <a:pt x="0" y="1"/>
                    </a:moveTo>
                    <a:lnTo>
                      <a:pt x="0" y="285"/>
                    </a:lnTo>
                    <a:lnTo>
                      <a:pt x="87" y="336"/>
                    </a:lnTo>
                    <a:lnTo>
                      <a:pt x="89" y="52"/>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0"/>
              <p:cNvSpPr/>
              <p:nvPr/>
            </p:nvSpPr>
            <p:spPr>
              <a:xfrm>
                <a:off x="5615900" y="2001325"/>
                <a:ext cx="2225" cy="8400"/>
              </a:xfrm>
              <a:custGeom>
                <a:avLst/>
                <a:gdLst/>
                <a:ahLst/>
                <a:cxnLst/>
                <a:rect l="l" t="t" r="r" b="b"/>
                <a:pathLst>
                  <a:path w="89" h="336" extrusionOk="0">
                    <a:moveTo>
                      <a:pt x="89" y="1"/>
                    </a:moveTo>
                    <a:lnTo>
                      <a:pt x="2" y="52"/>
                    </a:lnTo>
                    <a:lnTo>
                      <a:pt x="0" y="336"/>
                    </a:lnTo>
                    <a:lnTo>
                      <a:pt x="89" y="285"/>
                    </a:lnTo>
                    <a:lnTo>
                      <a:pt x="8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0"/>
              <p:cNvSpPr/>
              <p:nvPr/>
            </p:nvSpPr>
            <p:spPr>
              <a:xfrm>
                <a:off x="5613725" y="2000025"/>
                <a:ext cx="4400" cy="2600"/>
              </a:xfrm>
              <a:custGeom>
                <a:avLst/>
                <a:gdLst/>
                <a:ahLst/>
                <a:cxnLst/>
                <a:rect l="l" t="t" r="r" b="b"/>
                <a:pathLst>
                  <a:path w="176" h="104" extrusionOk="0">
                    <a:moveTo>
                      <a:pt x="89" y="1"/>
                    </a:moveTo>
                    <a:lnTo>
                      <a:pt x="0" y="53"/>
                    </a:lnTo>
                    <a:lnTo>
                      <a:pt x="89" y="104"/>
                    </a:lnTo>
                    <a:lnTo>
                      <a:pt x="176" y="53"/>
                    </a:lnTo>
                    <a:lnTo>
                      <a:pt x="8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0"/>
              <p:cNvSpPr/>
              <p:nvPr/>
            </p:nvSpPr>
            <p:spPr>
              <a:xfrm>
                <a:off x="5616500" y="2007200"/>
                <a:ext cx="1075" cy="1350"/>
              </a:xfrm>
              <a:custGeom>
                <a:avLst/>
                <a:gdLst/>
                <a:ahLst/>
                <a:cxnLst/>
                <a:rect l="l" t="t" r="r" b="b"/>
                <a:pathLst>
                  <a:path w="43" h="54" extrusionOk="0">
                    <a:moveTo>
                      <a:pt x="31" y="0"/>
                    </a:moveTo>
                    <a:cubicBezTo>
                      <a:pt x="28" y="0"/>
                      <a:pt x="25" y="1"/>
                      <a:pt x="21" y="4"/>
                    </a:cubicBezTo>
                    <a:cubicBezTo>
                      <a:pt x="8" y="11"/>
                      <a:pt x="1" y="24"/>
                      <a:pt x="1" y="40"/>
                    </a:cubicBezTo>
                    <a:cubicBezTo>
                      <a:pt x="1" y="49"/>
                      <a:pt x="5" y="54"/>
                      <a:pt x="12" y="54"/>
                    </a:cubicBezTo>
                    <a:cubicBezTo>
                      <a:pt x="15" y="54"/>
                      <a:pt x="18" y="53"/>
                      <a:pt x="21" y="51"/>
                    </a:cubicBezTo>
                    <a:cubicBezTo>
                      <a:pt x="34" y="43"/>
                      <a:pt x="41" y="30"/>
                      <a:pt x="43" y="15"/>
                    </a:cubicBezTo>
                    <a:cubicBezTo>
                      <a:pt x="43" y="6"/>
                      <a:pt x="38" y="0"/>
                      <a:pt x="31"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0"/>
              <p:cNvSpPr/>
              <p:nvPr/>
            </p:nvSpPr>
            <p:spPr>
              <a:xfrm>
                <a:off x="5616475" y="2004975"/>
                <a:ext cx="1075" cy="1375"/>
              </a:xfrm>
              <a:custGeom>
                <a:avLst/>
                <a:gdLst/>
                <a:ahLst/>
                <a:cxnLst/>
                <a:rect l="l" t="t" r="r" b="b"/>
                <a:pathLst>
                  <a:path w="43" h="55" extrusionOk="0">
                    <a:moveTo>
                      <a:pt x="32" y="1"/>
                    </a:moveTo>
                    <a:cubicBezTo>
                      <a:pt x="29" y="1"/>
                      <a:pt x="26" y="2"/>
                      <a:pt x="22" y="4"/>
                    </a:cubicBezTo>
                    <a:cubicBezTo>
                      <a:pt x="9" y="11"/>
                      <a:pt x="2" y="24"/>
                      <a:pt x="0" y="39"/>
                    </a:cubicBezTo>
                    <a:cubicBezTo>
                      <a:pt x="0" y="49"/>
                      <a:pt x="6" y="54"/>
                      <a:pt x="13" y="54"/>
                    </a:cubicBezTo>
                    <a:cubicBezTo>
                      <a:pt x="16" y="54"/>
                      <a:pt x="19" y="54"/>
                      <a:pt x="22" y="52"/>
                    </a:cubicBezTo>
                    <a:cubicBezTo>
                      <a:pt x="34" y="43"/>
                      <a:pt x="42" y="30"/>
                      <a:pt x="42" y="16"/>
                    </a:cubicBezTo>
                    <a:cubicBezTo>
                      <a:pt x="42" y="7"/>
                      <a:pt x="38" y="1"/>
                      <a:pt x="3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0"/>
              <p:cNvSpPr/>
              <p:nvPr/>
            </p:nvSpPr>
            <p:spPr>
              <a:xfrm>
                <a:off x="5616475" y="2002825"/>
                <a:ext cx="1075" cy="1375"/>
              </a:xfrm>
              <a:custGeom>
                <a:avLst/>
                <a:gdLst/>
                <a:ahLst/>
                <a:cxnLst/>
                <a:rect l="l" t="t" r="r" b="b"/>
                <a:pathLst>
                  <a:path w="43" h="55" extrusionOk="0">
                    <a:moveTo>
                      <a:pt x="31" y="1"/>
                    </a:moveTo>
                    <a:cubicBezTo>
                      <a:pt x="29" y="1"/>
                      <a:pt x="25" y="1"/>
                      <a:pt x="22" y="3"/>
                    </a:cubicBezTo>
                    <a:cubicBezTo>
                      <a:pt x="9" y="12"/>
                      <a:pt x="2" y="25"/>
                      <a:pt x="0" y="39"/>
                    </a:cubicBezTo>
                    <a:cubicBezTo>
                      <a:pt x="0" y="49"/>
                      <a:pt x="5" y="54"/>
                      <a:pt x="12" y="54"/>
                    </a:cubicBezTo>
                    <a:cubicBezTo>
                      <a:pt x="15" y="54"/>
                      <a:pt x="19" y="53"/>
                      <a:pt x="22" y="51"/>
                    </a:cubicBezTo>
                    <a:cubicBezTo>
                      <a:pt x="34" y="44"/>
                      <a:pt x="42" y="31"/>
                      <a:pt x="42" y="15"/>
                    </a:cubicBezTo>
                    <a:cubicBezTo>
                      <a:pt x="42" y="5"/>
                      <a:pt x="38" y="1"/>
                      <a:pt x="31"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0"/>
              <p:cNvSpPr/>
              <p:nvPr/>
            </p:nvSpPr>
            <p:spPr>
              <a:xfrm>
                <a:off x="5681825" y="2032325"/>
                <a:ext cx="25725" cy="14900"/>
              </a:xfrm>
              <a:custGeom>
                <a:avLst/>
                <a:gdLst/>
                <a:ahLst/>
                <a:cxnLst/>
                <a:rect l="l" t="t" r="r" b="b"/>
                <a:pathLst>
                  <a:path w="1029" h="596" extrusionOk="0">
                    <a:moveTo>
                      <a:pt x="708" y="1"/>
                    </a:moveTo>
                    <a:lnTo>
                      <a:pt x="1" y="408"/>
                    </a:lnTo>
                    <a:lnTo>
                      <a:pt x="326" y="595"/>
                    </a:lnTo>
                    <a:lnTo>
                      <a:pt x="1029" y="186"/>
                    </a:lnTo>
                    <a:lnTo>
                      <a:pt x="70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0"/>
              <p:cNvSpPr/>
              <p:nvPr/>
            </p:nvSpPr>
            <p:spPr>
              <a:xfrm>
                <a:off x="5643075" y="2010550"/>
                <a:ext cx="22425" cy="12925"/>
              </a:xfrm>
              <a:custGeom>
                <a:avLst/>
                <a:gdLst/>
                <a:ahLst/>
                <a:cxnLst/>
                <a:rect l="l" t="t" r="r" b="b"/>
                <a:pathLst>
                  <a:path w="897" h="517" extrusionOk="0">
                    <a:moveTo>
                      <a:pt x="679" y="0"/>
                    </a:moveTo>
                    <a:lnTo>
                      <a:pt x="1" y="383"/>
                    </a:lnTo>
                    <a:lnTo>
                      <a:pt x="230" y="516"/>
                    </a:lnTo>
                    <a:lnTo>
                      <a:pt x="897" y="125"/>
                    </a:lnTo>
                    <a:lnTo>
                      <a:pt x="679"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0"/>
              <p:cNvSpPr/>
              <p:nvPr/>
            </p:nvSpPr>
            <p:spPr>
              <a:xfrm>
                <a:off x="5652350" y="2012175"/>
                <a:ext cx="43750" cy="25325"/>
              </a:xfrm>
              <a:custGeom>
                <a:avLst/>
                <a:gdLst/>
                <a:ahLst/>
                <a:cxnLst/>
                <a:rect l="l" t="t" r="r" b="b"/>
                <a:pathLst>
                  <a:path w="1750" h="1013" extrusionOk="0">
                    <a:moveTo>
                      <a:pt x="704" y="0"/>
                    </a:moveTo>
                    <a:lnTo>
                      <a:pt x="1" y="409"/>
                    </a:lnTo>
                    <a:lnTo>
                      <a:pt x="1046" y="1012"/>
                    </a:lnTo>
                    <a:lnTo>
                      <a:pt x="1750" y="604"/>
                    </a:lnTo>
                    <a:lnTo>
                      <a:pt x="704"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0"/>
              <p:cNvSpPr/>
              <p:nvPr/>
            </p:nvSpPr>
            <p:spPr>
              <a:xfrm>
                <a:off x="5678500" y="2027250"/>
                <a:ext cx="21075" cy="15250"/>
              </a:xfrm>
              <a:custGeom>
                <a:avLst/>
                <a:gdLst/>
                <a:ahLst/>
                <a:cxnLst/>
                <a:rect l="l" t="t" r="r" b="b"/>
                <a:pathLst>
                  <a:path w="843" h="610" extrusionOk="0">
                    <a:moveTo>
                      <a:pt x="704" y="1"/>
                    </a:moveTo>
                    <a:lnTo>
                      <a:pt x="0" y="409"/>
                    </a:lnTo>
                    <a:lnTo>
                      <a:pt x="138" y="610"/>
                    </a:lnTo>
                    <a:lnTo>
                      <a:pt x="843" y="204"/>
                    </a:lnTo>
                    <a:lnTo>
                      <a:pt x="7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0"/>
              <p:cNvSpPr/>
              <p:nvPr/>
            </p:nvSpPr>
            <p:spPr>
              <a:xfrm>
                <a:off x="5647675" y="2022400"/>
                <a:ext cx="34475" cy="20350"/>
              </a:xfrm>
              <a:custGeom>
                <a:avLst/>
                <a:gdLst/>
                <a:ahLst/>
                <a:cxnLst/>
                <a:rect l="l" t="t" r="r" b="b"/>
                <a:pathLst>
                  <a:path w="1379" h="814" extrusionOk="0">
                    <a:moveTo>
                      <a:pt x="188" y="0"/>
                    </a:moveTo>
                    <a:lnTo>
                      <a:pt x="1" y="54"/>
                    </a:lnTo>
                    <a:lnTo>
                      <a:pt x="1378" y="814"/>
                    </a:lnTo>
                    <a:lnTo>
                      <a:pt x="1233" y="603"/>
                    </a:lnTo>
                    <a:lnTo>
                      <a:pt x="18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0"/>
              <p:cNvSpPr/>
              <p:nvPr/>
            </p:nvSpPr>
            <p:spPr>
              <a:xfrm>
                <a:off x="5647675" y="2012350"/>
                <a:ext cx="22175" cy="11400"/>
              </a:xfrm>
              <a:custGeom>
                <a:avLst/>
                <a:gdLst/>
                <a:ahLst/>
                <a:cxnLst/>
                <a:rect l="l" t="t" r="r" b="b"/>
                <a:pathLst>
                  <a:path w="887" h="456" extrusionOk="0">
                    <a:moveTo>
                      <a:pt x="887" y="1"/>
                    </a:moveTo>
                    <a:lnTo>
                      <a:pt x="706" y="56"/>
                    </a:lnTo>
                    <a:lnTo>
                      <a:pt x="1" y="456"/>
                    </a:lnTo>
                    <a:lnTo>
                      <a:pt x="1" y="456"/>
                    </a:lnTo>
                    <a:lnTo>
                      <a:pt x="188" y="402"/>
                    </a:lnTo>
                    <a:lnTo>
                      <a:pt x="8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0"/>
              <p:cNvSpPr/>
              <p:nvPr/>
            </p:nvSpPr>
            <p:spPr>
              <a:xfrm>
                <a:off x="5643075" y="2020100"/>
                <a:ext cx="46900" cy="33450"/>
              </a:xfrm>
              <a:custGeom>
                <a:avLst/>
                <a:gdLst/>
                <a:ahLst/>
                <a:cxnLst/>
                <a:rect l="l" t="t" r="r" b="b"/>
                <a:pathLst>
                  <a:path w="1876" h="1338" extrusionOk="0">
                    <a:moveTo>
                      <a:pt x="1" y="1"/>
                    </a:moveTo>
                    <a:lnTo>
                      <a:pt x="1" y="255"/>
                    </a:lnTo>
                    <a:lnTo>
                      <a:pt x="1874" y="1338"/>
                    </a:lnTo>
                    <a:lnTo>
                      <a:pt x="1876" y="108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0"/>
              <p:cNvSpPr/>
              <p:nvPr/>
            </p:nvSpPr>
            <p:spPr>
              <a:xfrm>
                <a:off x="5689925" y="2036975"/>
                <a:ext cx="17600" cy="16575"/>
              </a:xfrm>
              <a:custGeom>
                <a:avLst/>
                <a:gdLst/>
                <a:ahLst/>
                <a:cxnLst/>
                <a:rect l="l" t="t" r="r" b="b"/>
                <a:pathLst>
                  <a:path w="704" h="663" extrusionOk="0">
                    <a:moveTo>
                      <a:pt x="703" y="0"/>
                    </a:moveTo>
                    <a:lnTo>
                      <a:pt x="2" y="409"/>
                    </a:lnTo>
                    <a:lnTo>
                      <a:pt x="0" y="663"/>
                    </a:lnTo>
                    <a:lnTo>
                      <a:pt x="703" y="252"/>
                    </a:lnTo>
                    <a:lnTo>
                      <a:pt x="70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0"/>
              <p:cNvSpPr/>
              <p:nvPr/>
            </p:nvSpPr>
            <p:spPr>
              <a:xfrm>
                <a:off x="5671600" y="2041975"/>
                <a:ext cx="2925" cy="825"/>
              </a:xfrm>
              <a:custGeom>
                <a:avLst/>
                <a:gdLst/>
                <a:ahLst/>
                <a:cxnLst/>
                <a:rect l="l" t="t" r="r" b="b"/>
                <a:pathLst>
                  <a:path w="117" h="33" extrusionOk="0">
                    <a:moveTo>
                      <a:pt x="58" y="1"/>
                    </a:moveTo>
                    <a:cubicBezTo>
                      <a:pt x="46" y="1"/>
                      <a:pt x="34" y="3"/>
                      <a:pt x="24" y="9"/>
                    </a:cubicBezTo>
                    <a:lnTo>
                      <a:pt x="1" y="22"/>
                    </a:lnTo>
                    <a:cubicBezTo>
                      <a:pt x="11" y="17"/>
                      <a:pt x="22" y="14"/>
                      <a:pt x="35" y="14"/>
                    </a:cubicBezTo>
                    <a:cubicBezTo>
                      <a:pt x="52" y="14"/>
                      <a:pt x="73" y="19"/>
                      <a:pt x="94" y="32"/>
                    </a:cubicBezTo>
                    <a:lnTo>
                      <a:pt x="117" y="18"/>
                    </a:lnTo>
                    <a:cubicBezTo>
                      <a:pt x="96" y="6"/>
                      <a:pt x="76" y="1"/>
                      <a:pt x="5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0"/>
              <p:cNvSpPr/>
              <p:nvPr/>
            </p:nvSpPr>
            <p:spPr>
              <a:xfrm>
                <a:off x="5673925" y="2042400"/>
                <a:ext cx="3900" cy="8175"/>
              </a:xfrm>
              <a:custGeom>
                <a:avLst/>
                <a:gdLst/>
                <a:ahLst/>
                <a:cxnLst/>
                <a:rect l="l" t="t" r="r" b="b"/>
                <a:pathLst>
                  <a:path w="156" h="327" extrusionOk="0">
                    <a:moveTo>
                      <a:pt x="24" y="1"/>
                    </a:moveTo>
                    <a:lnTo>
                      <a:pt x="1" y="15"/>
                    </a:lnTo>
                    <a:cubicBezTo>
                      <a:pt x="79" y="64"/>
                      <a:pt x="127" y="150"/>
                      <a:pt x="133" y="241"/>
                    </a:cubicBezTo>
                    <a:cubicBezTo>
                      <a:pt x="133" y="282"/>
                      <a:pt x="119" y="310"/>
                      <a:pt x="97" y="325"/>
                    </a:cubicBezTo>
                    <a:lnTo>
                      <a:pt x="97" y="325"/>
                    </a:lnTo>
                    <a:lnTo>
                      <a:pt x="117" y="312"/>
                    </a:lnTo>
                    <a:cubicBezTo>
                      <a:pt x="141" y="299"/>
                      <a:pt x="156" y="270"/>
                      <a:pt x="156" y="228"/>
                    </a:cubicBezTo>
                    <a:cubicBezTo>
                      <a:pt x="150" y="136"/>
                      <a:pt x="102" y="51"/>
                      <a:pt x="24" y="1"/>
                    </a:cubicBezTo>
                    <a:close/>
                    <a:moveTo>
                      <a:pt x="97" y="325"/>
                    </a:moveTo>
                    <a:lnTo>
                      <a:pt x="94" y="327"/>
                    </a:lnTo>
                    <a:cubicBezTo>
                      <a:pt x="95" y="326"/>
                      <a:pt x="96" y="326"/>
                      <a:pt x="97" y="325"/>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0"/>
              <p:cNvSpPr/>
              <p:nvPr/>
            </p:nvSpPr>
            <p:spPr>
              <a:xfrm>
                <a:off x="5670625" y="2042325"/>
                <a:ext cx="6625" cy="8450"/>
              </a:xfrm>
              <a:custGeom>
                <a:avLst/>
                <a:gdLst/>
                <a:ahLst/>
                <a:cxnLst/>
                <a:rect l="l" t="t" r="r" b="b"/>
                <a:pathLst>
                  <a:path w="265" h="338" extrusionOk="0">
                    <a:moveTo>
                      <a:pt x="74" y="0"/>
                    </a:moveTo>
                    <a:cubicBezTo>
                      <a:pt x="31" y="0"/>
                      <a:pt x="2" y="34"/>
                      <a:pt x="1" y="94"/>
                    </a:cubicBezTo>
                    <a:cubicBezTo>
                      <a:pt x="7" y="185"/>
                      <a:pt x="54" y="269"/>
                      <a:pt x="133" y="320"/>
                    </a:cubicBezTo>
                    <a:cubicBezTo>
                      <a:pt x="154" y="332"/>
                      <a:pt x="174" y="338"/>
                      <a:pt x="192" y="338"/>
                    </a:cubicBezTo>
                    <a:cubicBezTo>
                      <a:pt x="235" y="338"/>
                      <a:pt x="265" y="304"/>
                      <a:pt x="265" y="244"/>
                    </a:cubicBezTo>
                    <a:cubicBezTo>
                      <a:pt x="259" y="153"/>
                      <a:pt x="211" y="67"/>
                      <a:pt x="133" y="18"/>
                    </a:cubicBezTo>
                    <a:cubicBezTo>
                      <a:pt x="111" y="6"/>
                      <a:pt x="91" y="0"/>
                      <a:pt x="74"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0"/>
              <p:cNvSpPr/>
              <p:nvPr/>
            </p:nvSpPr>
            <p:spPr>
              <a:xfrm>
                <a:off x="5649600" y="2028850"/>
                <a:ext cx="2975" cy="825"/>
              </a:xfrm>
              <a:custGeom>
                <a:avLst/>
                <a:gdLst/>
                <a:ahLst/>
                <a:cxnLst/>
                <a:rect l="l" t="t" r="r" b="b"/>
                <a:pathLst>
                  <a:path w="119" h="33" extrusionOk="0">
                    <a:moveTo>
                      <a:pt x="58" y="1"/>
                    </a:moveTo>
                    <a:cubicBezTo>
                      <a:pt x="45" y="1"/>
                      <a:pt x="34" y="4"/>
                      <a:pt x="24" y="9"/>
                    </a:cubicBezTo>
                    <a:lnTo>
                      <a:pt x="1" y="22"/>
                    </a:lnTo>
                    <a:cubicBezTo>
                      <a:pt x="11" y="17"/>
                      <a:pt x="23" y="14"/>
                      <a:pt x="36" y="14"/>
                    </a:cubicBezTo>
                    <a:cubicBezTo>
                      <a:pt x="54" y="14"/>
                      <a:pt x="74" y="20"/>
                      <a:pt x="95" y="32"/>
                    </a:cubicBezTo>
                    <a:lnTo>
                      <a:pt x="118" y="18"/>
                    </a:lnTo>
                    <a:cubicBezTo>
                      <a:pt x="96" y="6"/>
                      <a:pt x="76" y="1"/>
                      <a:pt x="5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0"/>
              <p:cNvSpPr/>
              <p:nvPr/>
            </p:nvSpPr>
            <p:spPr>
              <a:xfrm>
                <a:off x="5651950" y="2029275"/>
                <a:ext cx="3875" cy="8200"/>
              </a:xfrm>
              <a:custGeom>
                <a:avLst/>
                <a:gdLst/>
                <a:ahLst/>
                <a:cxnLst/>
                <a:rect l="l" t="t" r="r" b="b"/>
                <a:pathLst>
                  <a:path w="155" h="328" extrusionOk="0">
                    <a:moveTo>
                      <a:pt x="24" y="1"/>
                    </a:moveTo>
                    <a:lnTo>
                      <a:pt x="1" y="15"/>
                    </a:lnTo>
                    <a:cubicBezTo>
                      <a:pt x="78" y="65"/>
                      <a:pt x="127" y="150"/>
                      <a:pt x="131" y="241"/>
                    </a:cubicBezTo>
                    <a:cubicBezTo>
                      <a:pt x="131" y="284"/>
                      <a:pt x="117" y="313"/>
                      <a:pt x="94" y="327"/>
                    </a:cubicBezTo>
                    <a:lnTo>
                      <a:pt x="117" y="313"/>
                    </a:lnTo>
                    <a:cubicBezTo>
                      <a:pt x="140" y="299"/>
                      <a:pt x="155" y="270"/>
                      <a:pt x="155" y="228"/>
                    </a:cubicBezTo>
                    <a:cubicBezTo>
                      <a:pt x="150" y="136"/>
                      <a:pt x="101" y="52"/>
                      <a:pt x="24"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0"/>
              <p:cNvSpPr/>
              <p:nvPr/>
            </p:nvSpPr>
            <p:spPr>
              <a:xfrm>
                <a:off x="5648675" y="2029200"/>
                <a:ext cx="6575" cy="8475"/>
              </a:xfrm>
              <a:custGeom>
                <a:avLst/>
                <a:gdLst/>
                <a:ahLst/>
                <a:cxnLst/>
                <a:rect l="l" t="t" r="r" b="b"/>
                <a:pathLst>
                  <a:path w="263" h="339" extrusionOk="0">
                    <a:moveTo>
                      <a:pt x="73" y="0"/>
                    </a:moveTo>
                    <a:cubicBezTo>
                      <a:pt x="30" y="0"/>
                      <a:pt x="0" y="34"/>
                      <a:pt x="0" y="94"/>
                    </a:cubicBezTo>
                    <a:cubicBezTo>
                      <a:pt x="4" y="185"/>
                      <a:pt x="54" y="269"/>
                      <a:pt x="131" y="320"/>
                    </a:cubicBezTo>
                    <a:cubicBezTo>
                      <a:pt x="152" y="332"/>
                      <a:pt x="172" y="338"/>
                      <a:pt x="190" y="338"/>
                    </a:cubicBezTo>
                    <a:cubicBezTo>
                      <a:pt x="233" y="338"/>
                      <a:pt x="262" y="304"/>
                      <a:pt x="262" y="244"/>
                    </a:cubicBezTo>
                    <a:cubicBezTo>
                      <a:pt x="258" y="153"/>
                      <a:pt x="209" y="68"/>
                      <a:pt x="132" y="18"/>
                    </a:cubicBezTo>
                    <a:cubicBezTo>
                      <a:pt x="111" y="6"/>
                      <a:pt x="91" y="0"/>
                      <a:pt x="73"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0"/>
              <p:cNvSpPr/>
              <p:nvPr/>
            </p:nvSpPr>
            <p:spPr>
              <a:xfrm>
                <a:off x="5655650" y="1986175"/>
                <a:ext cx="800" cy="18000"/>
              </a:xfrm>
              <a:custGeom>
                <a:avLst/>
                <a:gdLst/>
                <a:ahLst/>
                <a:cxnLst/>
                <a:rect l="l" t="t" r="r" b="b"/>
                <a:pathLst>
                  <a:path w="32" h="720" extrusionOk="0">
                    <a:moveTo>
                      <a:pt x="2" y="1"/>
                    </a:moveTo>
                    <a:lnTo>
                      <a:pt x="1" y="704"/>
                    </a:lnTo>
                    <a:lnTo>
                      <a:pt x="31" y="720"/>
                    </a:lnTo>
                    <a:lnTo>
                      <a:pt x="31" y="18"/>
                    </a:lnTo>
                    <a:lnTo>
                      <a:pt x="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0"/>
              <p:cNvSpPr/>
              <p:nvPr/>
            </p:nvSpPr>
            <p:spPr>
              <a:xfrm>
                <a:off x="5656425" y="1986175"/>
                <a:ext cx="750" cy="18000"/>
              </a:xfrm>
              <a:custGeom>
                <a:avLst/>
                <a:gdLst/>
                <a:ahLst/>
                <a:cxnLst/>
                <a:rect l="l" t="t" r="r" b="b"/>
                <a:pathLst>
                  <a:path w="30" h="720" extrusionOk="0">
                    <a:moveTo>
                      <a:pt x="29" y="1"/>
                    </a:moveTo>
                    <a:lnTo>
                      <a:pt x="0" y="18"/>
                    </a:lnTo>
                    <a:lnTo>
                      <a:pt x="0" y="720"/>
                    </a:lnTo>
                    <a:lnTo>
                      <a:pt x="29" y="704"/>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0"/>
              <p:cNvSpPr/>
              <p:nvPr/>
            </p:nvSpPr>
            <p:spPr>
              <a:xfrm>
                <a:off x="5654200" y="1979225"/>
                <a:ext cx="2250" cy="8400"/>
              </a:xfrm>
              <a:custGeom>
                <a:avLst/>
                <a:gdLst/>
                <a:ahLst/>
                <a:cxnLst/>
                <a:rect l="l" t="t" r="r" b="b"/>
                <a:pathLst>
                  <a:path w="90" h="336" extrusionOk="0">
                    <a:moveTo>
                      <a:pt x="1" y="0"/>
                    </a:moveTo>
                    <a:lnTo>
                      <a:pt x="1" y="284"/>
                    </a:lnTo>
                    <a:lnTo>
                      <a:pt x="89" y="335"/>
                    </a:lnTo>
                    <a:lnTo>
                      <a:pt x="89" y="51"/>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0"/>
              <p:cNvSpPr/>
              <p:nvPr/>
            </p:nvSpPr>
            <p:spPr>
              <a:xfrm>
                <a:off x="5656425" y="1979225"/>
                <a:ext cx="2225" cy="8400"/>
              </a:xfrm>
              <a:custGeom>
                <a:avLst/>
                <a:gdLst/>
                <a:ahLst/>
                <a:cxnLst/>
                <a:rect l="l" t="t" r="r" b="b"/>
                <a:pathLst>
                  <a:path w="89" h="336" extrusionOk="0">
                    <a:moveTo>
                      <a:pt x="89" y="0"/>
                    </a:moveTo>
                    <a:lnTo>
                      <a:pt x="0" y="51"/>
                    </a:lnTo>
                    <a:lnTo>
                      <a:pt x="0" y="335"/>
                    </a:lnTo>
                    <a:lnTo>
                      <a:pt x="87" y="284"/>
                    </a:lnTo>
                    <a:lnTo>
                      <a:pt x="8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0"/>
              <p:cNvSpPr/>
              <p:nvPr/>
            </p:nvSpPr>
            <p:spPr>
              <a:xfrm>
                <a:off x="5654200" y="1977925"/>
                <a:ext cx="4450" cy="2575"/>
              </a:xfrm>
              <a:custGeom>
                <a:avLst/>
                <a:gdLst/>
                <a:ahLst/>
                <a:cxnLst/>
                <a:rect l="l" t="t" r="r" b="b"/>
                <a:pathLst>
                  <a:path w="178" h="103" extrusionOk="0">
                    <a:moveTo>
                      <a:pt x="89" y="0"/>
                    </a:moveTo>
                    <a:lnTo>
                      <a:pt x="1" y="52"/>
                    </a:lnTo>
                    <a:lnTo>
                      <a:pt x="89" y="103"/>
                    </a:lnTo>
                    <a:lnTo>
                      <a:pt x="178" y="52"/>
                    </a:lnTo>
                    <a:lnTo>
                      <a:pt x="8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0"/>
              <p:cNvSpPr/>
              <p:nvPr/>
            </p:nvSpPr>
            <p:spPr>
              <a:xfrm>
                <a:off x="5657000" y="1985075"/>
                <a:ext cx="1075" cy="1400"/>
              </a:xfrm>
              <a:custGeom>
                <a:avLst/>
                <a:gdLst/>
                <a:ahLst/>
                <a:cxnLst/>
                <a:rect l="l" t="t" r="r" b="b"/>
                <a:pathLst>
                  <a:path w="43" h="56" extrusionOk="0">
                    <a:moveTo>
                      <a:pt x="31" y="1"/>
                    </a:moveTo>
                    <a:cubicBezTo>
                      <a:pt x="28" y="1"/>
                      <a:pt x="24" y="2"/>
                      <a:pt x="21" y="4"/>
                    </a:cubicBezTo>
                    <a:cubicBezTo>
                      <a:pt x="9" y="11"/>
                      <a:pt x="1" y="26"/>
                      <a:pt x="1" y="40"/>
                    </a:cubicBezTo>
                    <a:cubicBezTo>
                      <a:pt x="1" y="49"/>
                      <a:pt x="5" y="55"/>
                      <a:pt x="11" y="55"/>
                    </a:cubicBezTo>
                    <a:cubicBezTo>
                      <a:pt x="14" y="55"/>
                      <a:pt x="17" y="54"/>
                      <a:pt x="21" y="52"/>
                    </a:cubicBezTo>
                    <a:cubicBezTo>
                      <a:pt x="34" y="45"/>
                      <a:pt x="41" y="30"/>
                      <a:pt x="43" y="16"/>
                    </a:cubicBezTo>
                    <a:cubicBezTo>
                      <a:pt x="43" y="6"/>
                      <a:pt x="38" y="1"/>
                      <a:pt x="3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0"/>
              <p:cNvSpPr/>
              <p:nvPr/>
            </p:nvSpPr>
            <p:spPr>
              <a:xfrm>
                <a:off x="5657000" y="1982875"/>
                <a:ext cx="1075" cy="1350"/>
              </a:xfrm>
              <a:custGeom>
                <a:avLst/>
                <a:gdLst/>
                <a:ahLst/>
                <a:cxnLst/>
                <a:rect l="l" t="t" r="r" b="b"/>
                <a:pathLst>
                  <a:path w="43" h="54" extrusionOk="0">
                    <a:moveTo>
                      <a:pt x="31" y="0"/>
                    </a:moveTo>
                    <a:cubicBezTo>
                      <a:pt x="28" y="0"/>
                      <a:pt x="24" y="1"/>
                      <a:pt x="21" y="4"/>
                    </a:cubicBezTo>
                    <a:cubicBezTo>
                      <a:pt x="9" y="11"/>
                      <a:pt x="1" y="24"/>
                      <a:pt x="1" y="38"/>
                    </a:cubicBezTo>
                    <a:cubicBezTo>
                      <a:pt x="1" y="49"/>
                      <a:pt x="5" y="54"/>
                      <a:pt x="12" y="54"/>
                    </a:cubicBezTo>
                    <a:cubicBezTo>
                      <a:pt x="14" y="54"/>
                      <a:pt x="18" y="53"/>
                      <a:pt x="21" y="51"/>
                    </a:cubicBezTo>
                    <a:cubicBezTo>
                      <a:pt x="34" y="43"/>
                      <a:pt x="41" y="30"/>
                      <a:pt x="43" y="15"/>
                    </a:cubicBezTo>
                    <a:cubicBezTo>
                      <a:pt x="43" y="6"/>
                      <a:pt x="38" y="0"/>
                      <a:pt x="3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0"/>
              <p:cNvSpPr/>
              <p:nvPr/>
            </p:nvSpPr>
            <p:spPr>
              <a:xfrm>
                <a:off x="5657000" y="1980725"/>
                <a:ext cx="1050" cy="1350"/>
              </a:xfrm>
              <a:custGeom>
                <a:avLst/>
                <a:gdLst/>
                <a:ahLst/>
                <a:cxnLst/>
                <a:rect l="l" t="t" r="r" b="b"/>
                <a:pathLst>
                  <a:path w="42" h="54" extrusionOk="0">
                    <a:moveTo>
                      <a:pt x="30" y="0"/>
                    </a:moveTo>
                    <a:cubicBezTo>
                      <a:pt x="27" y="0"/>
                      <a:pt x="24" y="1"/>
                      <a:pt x="21" y="3"/>
                    </a:cubicBezTo>
                    <a:cubicBezTo>
                      <a:pt x="8" y="11"/>
                      <a:pt x="1" y="24"/>
                      <a:pt x="1" y="39"/>
                    </a:cubicBezTo>
                    <a:cubicBezTo>
                      <a:pt x="1" y="48"/>
                      <a:pt x="5" y="54"/>
                      <a:pt x="11" y="54"/>
                    </a:cubicBezTo>
                    <a:cubicBezTo>
                      <a:pt x="14" y="54"/>
                      <a:pt x="17" y="53"/>
                      <a:pt x="21" y="50"/>
                    </a:cubicBezTo>
                    <a:cubicBezTo>
                      <a:pt x="34" y="43"/>
                      <a:pt x="41" y="30"/>
                      <a:pt x="41" y="14"/>
                    </a:cubicBezTo>
                    <a:cubicBezTo>
                      <a:pt x="41" y="5"/>
                      <a:pt x="37" y="0"/>
                      <a:pt x="3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0"/>
              <p:cNvSpPr/>
              <p:nvPr/>
            </p:nvSpPr>
            <p:spPr>
              <a:xfrm>
                <a:off x="5695100" y="1757675"/>
                <a:ext cx="199625" cy="115575"/>
              </a:xfrm>
              <a:custGeom>
                <a:avLst/>
                <a:gdLst/>
                <a:ahLst/>
                <a:cxnLst/>
                <a:rect l="l" t="t" r="r" b="b"/>
                <a:pathLst>
                  <a:path w="7985" h="4623" extrusionOk="0">
                    <a:moveTo>
                      <a:pt x="4496" y="1"/>
                    </a:moveTo>
                    <a:lnTo>
                      <a:pt x="1" y="2608"/>
                    </a:lnTo>
                    <a:lnTo>
                      <a:pt x="3489" y="4622"/>
                    </a:lnTo>
                    <a:lnTo>
                      <a:pt x="7985" y="2015"/>
                    </a:lnTo>
                    <a:lnTo>
                      <a:pt x="44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0"/>
              <p:cNvSpPr/>
              <p:nvPr/>
            </p:nvSpPr>
            <p:spPr>
              <a:xfrm>
                <a:off x="5728350" y="1814825"/>
                <a:ext cx="64575" cy="36475"/>
              </a:xfrm>
              <a:custGeom>
                <a:avLst/>
                <a:gdLst/>
                <a:ahLst/>
                <a:cxnLst/>
                <a:rect l="l" t="t" r="r" b="b"/>
                <a:pathLst>
                  <a:path w="2583" h="1459" extrusionOk="0">
                    <a:moveTo>
                      <a:pt x="1946" y="0"/>
                    </a:moveTo>
                    <a:lnTo>
                      <a:pt x="0" y="1085"/>
                    </a:lnTo>
                    <a:lnTo>
                      <a:pt x="640" y="1459"/>
                    </a:lnTo>
                    <a:lnTo>
                      <a:pt x="2583" y="361"/>
                    </a:lnTo>
                    <a:lnTo>
                      <a:pt x="194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0"/>
              <p:cNvSpPr/>
              <p:nvPr/>
            </p:nvSpPr>
            <p:spPr>
              <a:xfrm>
                <a:off x="5792875" y="1725250"/>
                <a:ext cx="41700" cy="122625"/>
              </a:xfrm>
              <a:custGeom>
                <a:avLst/>
                <a:gdLst/>
                <a:ahLst/>
                <a:cxnLst/>
                <a:rect l="l" t="t" r="r" b="b"/>
                <a:pathLst>
                  <a:path w="1668" h="4905" extrusionOk="0">
                    <a:moveTo>
                      <a:pt x="1668" y="0"/>
                    </a:moveTo>
                    <a:lnTo>
                      <a:pt x="12" y="961"/>
                    </a:lnTo>
                    <a:lnTo>
                      <a:pt x="0" y="4904"/>
                    </a:lnTo>
                    <a:lnTo>
                      <a:pt x="1656" y="3943"/>
                    </a:lnTo>
                    <a:lnTo>
                      <a:pt x="166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0"/>
              <p:cNvSpPr/>
              <p:nvPr/>
            </p:nvSpPr>
            <p:spPr>
              <a:xfrm>
                <a:off x="5747675" y="1698950"/>
                <a:ext cx="86900" cy="50350"/>
              </a:xfrm>
              <a:custGeom>
                <a:avLst/>
                <a:gdLst/>
                <a:ahLst/>
                <a:cxnLst/>
                <a:rect l="l" t="t" r="r" b="b"/>
                <a:pathLst>
                  <a:path w="3476" h="2014" extrusionOk="0">
                    <a:moveTo>
                      <a:pt x="1656" y="1"/>
                    </a:moveTo>
                    <a:lnTo>
                      <a:pt x="0" y="964"/>
                    </a:lnTo>
                    <a:lnTo>
                      <a:pt x="1820" y="2013"/>
                    </a:lnTo>
                    <a:lnTo>
                      <a:pt x="3476" y="1052"/>
                    </a:lnTo>
                    <a:lnTo>
                      <a:pt x="165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0"/>
              <p:cNvSpPr/>
              <p:nvPr/>
            </p:nvSpPr>
            <p:spPr>
              <a:xfrm>
                <a:off x="5747425" y="1723025"/>
                <a:ext cx="45750" cy="124850"/>
              </a:xfrm>
              <a:custGeom>
                <a:avLst/>
                <a:gdLst/>
                <a:ahLst/>
                <a:cxnLst/>
                <a:rect l="l" t="t" r="r" b="b"/>
                <a:pathLst>
                  <a:path w="1830" h="4994" extrusionOk="0">
                    <a:moveTo>
                      <a:pt x="10" y="1"/>
                    </a:moveTo>
                    <a:lnTo>
                      <a:pt x="0" y="3943"/>
                    </a:lnTo>
                    <a:lnTo>
                      <a:pt x="1818" y="4993"/>
                    </a:lnTo>
                    <a:lnTo>
                      <a:pt x="1830" y="1050"/>
                    </a:lnTo>
                    <a:lnTo>
                      <a:pt x="1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0"/>
              <p:cNvSpPr/>
              <p:nvPr/>
            </p:nvSpPr>
            <p:spPr>
              <a:xfrm>
                <a:off x="5770650" y="1750350"/>
                <a:ext cx="200" cy="1050"/>
              </a:xfrm>
              <a:custGeom>
                <a:avLst/>
                <a:gdLst/>
                <a:ahLst/>
                <a:cxnLst/>
                <a:rect l="l" t="t" r="r" b="b"/>
                <a:pathLst>
                  <a:path w="8" h="42" extrusionOk="0">
                    <a:moveTo>
                      <a:pt x="8" y="1"/>
                    </a:moveTo>
                    <a:lnTo>
                      <a:pt x="0" y="5"/>
                    </a:lnTo>
                    <a:lnTo>
                      <a:pt x="0" y="39"/>
                    </a:lnTo>
                    <a:lnTo>
                      <a:pt x="8" y="42"/>
                    </a:lnTo>
                    <a:lnTo>
                      <a:pt x="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0"/>
              <p:cNvSpPr/>
              <p:nvPr/>
            </p:nvSpPr>
            <p:spPr>
              <a:xfrm>
                <a:off x="5757575" y="1739200"/>
                <a:ext cx="950" cy="5100"/>
              </a:xfrm>
              <a:custGeom>
                <a:avLst/>
                <a:gdLst/>
                <a:ahLst/>
                <a:cxnLst/>
                <a:rect l="l" t="t" r="r" b="b"/>
                <a:pathLst>
                  <a:path w="38" h="204" extrusionOk="0">
                    <a:moveTo>
                      <a:pt x="0" y="0"/>
                    </a:moveTo>
                    <a:lnTo>
                      <a:pt x="0" y="182"/>
                    </a:lnTo>
                    <a:lnTo>
                      <a:pt x="38" y="203"/>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0"/>
              <p:cNvSpPr/>
              <p:nvPr/>
            </p:nvSpPr>
            <p:spPr>
              <a:xfrm>
                <a:off x="5757575" y="1736800"/>
                <a:ext cx="950" cy="2975"/>
              </a:xfrm>
              <a:custGeom>
                <a:avLst/>
                <a:gdLst/>
                <a:ahLst/>
                <a:cxnLst/>
                <a:rect l="l" t="t" r="r" b="b"/>
                <a:pathLst>
                  <a:path w="38" h="119" extrusionOk="0">
                    <a:moveTo>
                      <a:pt x="1" y="1"/>
                    </a:moveTo>
                    <a:lnTo>
                      <a:pt x="0" y="96"/>
                    </a:lnTo>
                    <a:lnTo>
                      <a:pt x="38" y="118"/>
                    </a:lnTo>
                    <a:lnTo>
                      <a:pt x="38" y="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0"/>
              <p:cNvSpPr/>
              <p:nvPr/>
            </p:nvSpPr>
            <p:spPr>
              <a:xfrm>
                <a:off x="5758500" y="1739750"/>
                <a:ext cx="3250" cy="3700"/>
              </a:xfrm>
              <a:custGeom>
                <a:avLst/>
                <a:gdLst/>
                <a:ahLst/>
                <a:cxnLst/>
                <a:rect l="l" t="t" r="r" b="b"/>
                <a:pathLst>
                  <a:path w="130" h="148" extrusionOk="0">
                    <a:moveTo>
                      <a:pt x="1" y="0"/>
                    </a:moveTo>
                    <a:lnTo>
                      <a:pt x="1" y="148"/>
                    </a:lnTo>
                    <a:lnTo>
                      <a:pt x="130" y="74"/>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0"/>
              <p:cNvSpPr/>
              <p:nvPr/>
            </p:nvSpPr>
            <p:spPr>
              <a:xfrm>
                <a:off x="5758500" y="1741600"/>
                <a:ext cx="5225" cy="3375"/>
              </a:xfrm>
              <a:custGeom>
                <a:avLst/>
                <a:gdLst/>
                <a:ahLst/>
                <a:cxnLst/>
                <a:rect l="l" t="t" r="r" b="b"/>
                <a:pathLst>
                  <a:path w="209" h="135" extrusionOk="0">
                    <a:moveTo>
                      <a:pt x="130" y="0"/>
                    </a:moveTo>
                    <a:lnTo>
                      <a:pt x="1" y="74"/>
                    </a:lnTo>
                    <a:lnTo>
                      <a:pt x="1" y="107"/>
                    </a:lnTo>
                    <a:lnTo>
                      <a:pt x="49" y="135"/>
                    </a:lnTo>
                    <a:lnTo>
                      <a:pt x="208" y="45"/>
                    </a:lnTo>
                    <a:lnTo>
                      <a:pt x="13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0"/>
              <p:cNvSpPr/>
              <p:nvPr/>
            </p:nvSpPr>
            <p:spPr>
              <a:xfrm>
                <a:off x="5759700" y="1742700"/>
                <a:ext cx="5100" cy="2925"/>
              </a:xfrm>
              <a:custGeom>
                <a:avLst/>
                <a:gdLst/>
                <a:ahLst/>
                <a:cxnLst/>
                <a:rect l="l" t="t" r="r" b="b"/>
                <a:pathLst>
                  <a:path w="204" h="117" extrusionOk="0">
                    <a:moveTo>
                      <a:pt x="160" y="1"/>
                    </a:moveTo>
                    <a:lnTo>
                      <a:pt x="1" y="91"/>
                    </a:lnTo>
                    <a:lnTo>
                      <a:pt x="46" y="117"/>
                    </a:lnTo>
                    <a:lnTo>
                      <a:pt x="204" y="26"/>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0"/>
              <p:cNvSpPr/>
              <p:nvPr/>
            </p:nvSpPr>
            <p:spPr>
              <a:xfrm>
                <a:off x="5760825" y="1743325"/>
                <a:ext cx="4800" cy="2775"/>
              </a:xfrm>
              <a:custGeom>
                <a:avLst/>
                <a:gdLst/>
                <a:ahLst/>
                <a:cxnLst/>
                <a:rect l="l" t="t" r="r" b="b"/>
                <a:pathLst>
                  <a:path w="192" h="111" extrusionOk="0">
                    <a:moveTo>
                      <a:pt x="159" y="1"/>
                    </a:moveTo>
                    <a:lnTo>
                      <a:pt x="1" y="92"/>
                    </a:lnTo>
                    <a:lnTo>
                      <a:pt x="34" y="111"/>
                    </a:lnTo>
                    <a:lnTo>
                      <a:pt x="192" y="2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0"/>
              <p:cNvSpPr/>
              <p:nvPr/>
            </p:nvSpPr>
            <p:spPr>
              <a:xfrm>
                <a:off x="5758500" y="1737350"/>
                <a:ext cx="5325" cy="4275"/>
              </a:xfrm>
              <a:custGeom>
                <a:avLst/>
                <a:gdLst/>
                <a:ahLst/>
                <a:cxnLst/>
                <a:rect l="l" t="t" r="r" b="b"/>
                <a:pathLst>
                  <a:path w="213" h="171" extrusionOk="0">
                    <a:moveTo>
                      <a:pt x="1" y="0"/>
                    </a:moveTo>
                    <a:lnTo>
                      <a:pt x="1" y="96"/>
                    </a:lnTo>
                    <a:lnTo>
                      <a:pt x="130" y="170"/>
                    </a:lnTo>
                    <a:lnTo>
                      <a:pt x="212" y="124"/>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0"/>
              <p:cNvSpPr/>
              <p:nvPr/>
            </p:nvSpPr>
            <p:spPr>
              <a:xfrm>
                <a:off x="5761725" y="1740425"/>
                <a:ext cx="4050" cy="2300"/>
              </a:xfrm>
              <a:custGeom>
                <a:avLst/>
                <a:gdLst/>
                <a:ahLst/>
                <a:cxnLst/>
                <a:rect l="l" t="t" r="r" b="b"/>
                <a:pathLst>
                  <a:path w="162" h="92" extrusionOk="0">
                    <a:moveTo>
                      <a:pt x="83" y="1"/>
                    </a:moveTo>
                    <a:lnTo>
                      <a:pt x="1" y="47"/>
                    </a:lnTo>
                    <a:lnTo>
                      <a:pt x="79" y="92"/>
                    </a:lnTo>
                    <a:lnTo>
                      <a:pt x="162"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0"/>
              <p:cNvSpPr/>
              <p:nvPr/>
            </p:nvSpPr>
            <p:spPr>
              <a:xfrm>
                <a:off x="5763700" y="1741550"/>
                <a:ext cx="3175" cy="1800"/>
              </a:xfrm>
              <a:custGeom>
                <a:avLst/>
                <a:gdLst/>
                <a:ahLst/>
                <a:cxnLst/>
                <a:rect l="l" t="t" r="r" b="b"/>
                <a:pathLst>
                  <a:path w="127" h="72" extrusionOk="0">
                    <a:moveTo>
                      <a:pt x="83" y="1"/>
                    </a:moveTo>
                    <a:lnTo>
                      <a:pt x="0" y="47"/>
                    </a:lnTo>
                    <a:lnTo>
                      <a:pt x="44" y="72"/>
                    </a:lnTo>
                    <a:lnTo>
                      <a:pt x="126" y="2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0"/>
              <p:cNvSpPr/>
              <p:nvPr/>
            </p:nvSpPr>
            <p:spPr>
              <a:xfrm>
                <a:off x="5764775" y="1742175"/>
                <a:ext cx="2925" cy="1675"/>
              </a:xfrm>
              <a:custGeom>
                <a:avLst/>
                <a:gdLst/>
                <a:ahLst/>
                <a:cxnLst/>
                <a:rect l="l" t="t" r="r" b="b"/>
                <a:pathLst>
                  <a:path w="117" h="67" extrusionOk="0">
                    <a:moveTo>
                      <a:pt x="83" y="0"/>
                    </a:moveTo>
                    <a:lnTo>
                      <a:pt x="1" y="47"/>
                    </a:lnTo>
                    <a:lnTo>
                      <a:pt x="34" y="67"/>
                    </a:lnTo>
                    <a:lnTo>
                      <a:pt x="117" y="21"/>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0"/>
              <p:cNvSpPr/>
              <p:nvPr/>
            </p:nvSpPr>
            <p:spPr>
              <a:xfrm>
                <a:off x="5761650" y="1743825"/>
                <a:ext cx="8300" cy="7075"/>
              </a:xfrm>
              <a:custGeom>
                <a:avLst/>
                <a:gdLst/>
                <a:ahLst/>
                <a:cxnLst/>
                <a:rect l="l" t="t" r="r" b="b"/>
                <a:pathLst>
                  <a:path w="332" h="283" extrusionOk="0">
                    <a:moveTo>
                      <a:pt x="159" y="1"/>
                    </a:moveTo>
                    <a:lnTo>
                      <a:pt x="1" y="91"/>
                    </a:lnTo>
                    <a:lnTo>
                      <a:pt x="331" y="282"/>
                    </a:lnTo>
                    <a:lnTo>
                      <a:pt x="331" y="10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0"/>
              <p:cNvSpPr/>
              <p:nvPr/>
            </p:nvSpPr>
            <p:spPr>
              <a:xfrm>
                <a:off x="5747625" y="1733475"/>
                <a:ext cx="3250" cy="3725"/>
              </a:xfrm>
              <a:custGeom>
                <a:avLst/>
                <a:gdLst/>
                <a:ahLst/>
                <a:cxnLst/>
                <a:rect l="l" t="t" r="r" b="b"/>
                <a:pathLst>
                  <a:path w="130" h="149" extrusionOk="0">
                    <a:moveTo>
                      <a:pt x="1" y="0"/>
                    </a:moveTo>
                    <a:lnTo>
                      <a:pt x="1" y="148"/>
                    </a:lnTo>
                    <a:lnTo>
                      <a:pt x="130" y="74"/>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0"/>
              <p:cNvSpPr/>
              <p:nvPr/>
            </p:nvSpPr>
            <p:spPr>
              <a:xfrm>
                <a:off x="5752825" y="1735275"/>
                <a:ext cx="3175" cy="1800"/>
              </a:xfrm>
              <a:custGeom>
                <a:avLst/>
                <a:gdLst/>
                <a:ahLst/>
                <a:cxnLst/>
                <a:rect l="l" t="t" r="r" b="b"/>
                <a:pathLst>
                  <a:path w="127" h="72" extrusionOk="0">
                    <a:moveTo>
                      <a:pt x="83" y="1"/>
                    </a:moveTo>
                    <a:lnTo>
                      <a:pt x="0" y="47"/>
                    </a:lnTo>
                    <a:lnTo>
                      <a:pt x="44" y="72"/>
                    </a:lnTo>
                    <a:lnTo>
                      <a:pt x="126" y="2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0"/>
              <p:cNvSpPr/>
              <p:nvPr/>
            </p:nvSpPr>
            <p:spPr>
              <a:xfrm>
                <a:off x="5747625" y="1735325"/>
                <a:ext cx="5225" cy="3400"/>
              </a:xfrm>
              <a:custGeom>
                <a:avLst/>
                <a:gdLst/>
                <a:ahLst/>
                <a:cxnLst/>
                <a:rect l="l" t="t" r="r" b="b"/>
                <a:pathLst>
                  <a:path w="209" h="136" extrusionOk="0">
                    <a:moveTo>
                      <a:pt x="130" y="0"/>
                    </a:moveTo>
                    <a:lnTo>
                      <a:pt x="1" y="74"/>
                    </a:lnTo>
                    <a:lnTo>
                      <a:pt x="1" y="107"/>
                    </a:lnTo>
                    <a:lnTo>
                      <a:pt x="50" y="135"/>
                    </a:lnTo>
                    <a:lnTo>
                      <a:pt x="208" y="45"/>
                    </a:lnTo>
                    <a:lnTo>
                      <a:pt x="13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0"/>
              <p:cNvSpPr/>
              <p:nvPr/>
            </p:nvSpPr>
            <p:spPr>
              <a:xfrm>
                <a:off x="5748875" y="1736450"/>
                <a:ext cx="5050" cy="2925"/>
              </a:xfrm>
              <a:custGeom>
                <a:avLst/>
                <a:gdLst/>
                <a:ahLst/>
                <a:cxnLst/>
                <a:rect l="l" t="t" r="r" b="b"/>
                <a:pathLst>
                  <a:path w="202" h="117" extrusionOk="0">
                    <a:moveTo>
                      <a:pt x="158" y="0"/>
                    </a:moveTo>
                    <a:lnTo>
                      <a:pt x="0" y="90"/>
                    </a:lnTo>
                    <a:lnTo>
                      <a:pt x="44" y="116"/>
                    </a:lnTo>
                    <a:lnTo>
                      <a:pt x="202" y="25"/>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0"/>
              <p:cNvSpPr/>
              <p:nvPr/>
            </p:nvSpPr>
            <p:spPr>
              <a:xfrm>
                <a:off x="5749950" y="1737050"/>
                <a:ext cx="4850" cy="2775"/>
              </a:xfrm>
              <a:custGeom>
                <a:avLst/>
                <a:gdLst/>
                <a:ahLst/>
                <a:cxnLst/>
                <a:rect l="l" t="t" r="r" b="b"/>
                <a:pathLst>
                  <a:path w="194" h="111" extrusionOk="0">
                    <a:moveTo>
                      <a:pt x="159" y="1"/>
                    </a:moveTo>
                    <a:lnTo>
                      <a:pt x="1" y="92"/>
                    </a:lnTo>
                    <a:lnTo>
                      <a:pt x="34" y="111"/>
                    </a:lnTo>
                    <a:lnTo>
                      <a:pt x="193" y="2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0"/>
              <p:cNvSpPr/>
              <p:nvPr/>
            </p:nvSpPr>
            <p:spPr>
              <a:xfrm>
                <a:off x="5747625" y="1731075"/>
                <a:ext cx="5325" cy="4275"/>
              </a:xfrm>
              <a:custGeom>
                <a:avLst/>
                <a:gdLst/>
                <a:ahLst/>
                <a:cxnLst/>
                <a:rect l="l" t="t" r="r" b="b"/>
                <a:pathLst>
                  <a:path w="213" h="171" extrusionOk="0">
                    <a:moveTo>
                      <a:pt x="2" y="1"/>
                    </a:moveTo>
                    <a:lnTo>
                      <a:pt x="1" y="96"/>
                    </a:lnTo>
                    <a:lnTo>
                      <a:pt x="130" y="170"/>
                    </a:lnTo>
                    <a:lnTo>
                      <a:pt x="212" y="124"/>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0"/>
              <p:cNvSpPr/>
              <p:nvPr/>
            </p:nvSpPr>
            <p:spPr>
              <a:xfrm>
                <a:off x="5750850" y="1734150"/>
                <a:ext cx="4050" cy="2325"/>
              </a:xfrm>
              <a:custGeom>
                <a:avLst/>
                <a:gdLst/>
                <a:ahLst/>
                <a:cxnLst/>
                <a:rect l="l" t="t" r="r" b="b"/>
                <a:pathLst>
                  <a:path w="162" h="93" extrusionOk="0">
                    <a:moveTo>
                      <a:pt x="83" y="1"/>
                    </a:moveTo>
                    <a:lnTo>
                      <a:pt x="1" y="47"/>
                    </a:lnTo>
                    <a:lnTo>
                      <a:pt x="79" y="92"/>
                    </a:lnTo>
                    <a:lnTo>
                      <a:pt x="162"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0"/>
              <p:cNvSpPr/>
              <p:nvPr/>
            </p:nvSpPr>
            <p:spPr>
              <a:xfrm>
                <a:off x="5753900" y="1735900"/>
                <a:ext cx="2975" cy="1700"/>
              </a:xfrm>
              <a:custGeom>
                <a:avLst/>
                <a:gdLst/>
                <a:ahLst/>
                <a:cxnLst/>
                <a:rect l="l" t="t" r="r" b="b"/>
                <a:pathLst>
                  <a:path w="119" h="68" extrusionOk="0">
                    <a:moveTo>
                      <a:pt x="83" y="0"/>
                    </a:moveTo>
                    <a:lnTo>
                      <a:pt x="1" y="47"/>
                    </a:lnTo>
                    <a:lnTo>
                      <a:pt x="35" y="67"/>
                    </a:lnTo>
                    <a:lnTo>
                      <a:pt x="118"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0"/>
              <p:cNvSpPr/>
              <p:nvPr/>
            </p:nvSpPr>
            <p:spPr>
              <a:xfrm>
                <a:off x="5754775" y="1736375"/>
                <a:ext cx="2850" cy="2850"/>
              </a:xfrm>
              <a:custGeom>
                <a:avLst/>
                <a:gdLst/>
                <a:ahLst/>
                <a:cxnLst/>
                <a:rect l="l" t="t" r="r" b="b"/>
                <a:pathLst>
                  <a:path w="114" h="114" extrusionOk="0">
                    <a:moveTo>
                      <a:pt x="83" y="0"/>
                    </a:moveTo>
                    <a:lnTo>
                      <a:pt x="0" y="48"/>
                    </a:lnTo>
                    <a:lnTo>
                      <a:pt x="112" y="113"/>
                    </a:lnTo>
                    <a:lnTo>
                      <a:pt x="113" y="18"/>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0"/>
              <p:cNvSpPr/>
              <p:nvPr/>
            </p:nvSpPr>
            <p:spPr>
              <a:xfrm>
                <a:off x="5750775" y="1737575"/>
                <a:ext cx="6825" cy="6175"/>
              </a:xfrm>
              <a:custGeom>
                <a:avLst/>
                <a:gdLst/>
                <a:ahLst/>
                <a:cxnLst/>
                <a:rect l="l" t="t" r="r" b="b"/>
                <a:pathLst>
                  <a:path w="273" h="247" extrusionOk="0">
                    <a:moveTo>
                      <a:pt x="160" y="0"/>
                    </a:moveTo>
                    <a:lnTo>
                      <a:pt x="1" y="90"/>
                    </a:lnTo>
                    <a:lnTo>
                      <a:pt x="272" y="247"/>
                    </a:lnTo>
                    <a:lnTo>
                      <a:pt x="272" y="65"/>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0"/>
              <p:cNvSpPr/>
              <p:nvPr/>
            </p:nvSpPr>
            <p:spPr>
              <a:xfrm>
                <a:off x="5769925" y="1746325"/>
                <a:ext cx="925" cy="5000"/>
              </a:xfrm>
              <a:custGeom>
                <a:avLst/>
                <a:gdLst/>
                <a:ahLst/>
                <a:cxnLst/>
                <a:rect l="l" t="t" r="r" b="b"/>
                <a:pathLst>
                  <a:path w="37" h="200" extrusionOk="0">
                    <a:moveTo>
                      <a:pt x="0" y="1"/>
                    </a:moveTo>
                    <a:lnTo>
                      <a:pt x="0" y="182"/>
                    </a:lnTo>
                    <a:lnTo>
                      <a:pt x="29" y="200"/>
                    </a:lnTo>
                    <a:lnTo>
                      <a:pt x="29" y="166"/>
                    </a:lnTo>
                    <a:lnTo>
                      <a:pt x="37" y="162"/>
                    </a:lnTo>
                    <a:lnTo>
                      <a:pt x="37" y="21"/>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0"/>
              <p:cNvSpPr/>
              <p:nvPr/>
            </p:nvSpPr>
            <p:spPr>
              <a:xfrm>
                <a:off x="5765600" y="1742675"/>
                <a:ext cx="4350" cy="3675"/>
              </a:xfrm>
              <a:custGeom>
                <a:avLst/>
                <a:gdLst/>
                <a:ahLst/>
                <a:cxnLst/>
                <a:rect l="l" t="t" r="r" b="b"/>
                <a:pathLst>
                  <a:path w="174" h="147" extrusionOk="0">
                    <a:moveTo>
                      <a:pt x="84" y="1"/>
                    </a:moveTo>
                    <a:lnTo>
                      <a:pt x="1" y="47"/>
                    </a:lnTo>
                    <a:lnTo>
                      <a:pt x="173" y="147"/>
                    </a:lnTo>
                    <a:lnTo>
                      <a:pt x="173" y="51"/>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0"/>
              <p:cNvSpPr/>
              <p:nvPr/>
            </p:nvSpPr>
            <p:spPr>
              <a:xfrm>
                <a:off x="5769925" y="1743950"/>
                <a:ext cx="975" cy="2925"/>
              </a:xfrm>
              <a:custGeom>
                <a:avLst/>
                <a:gdLst/>
                <a:ahLst/>
                <a:cxnLst/>
                <a:rect l="l" t="t" r="r" b="b"/>
                <a:pathLst>
                  <a:path w="39" h="117" extrusionOk="0">
                    <a:moveTo>
                      <a:pt x="0" y="0"/>
                    </a:moveTo>
                    <a:lnTo>
                      <a:pt x="0" y="96"/>
                    </a:lnTo>
                    <a:lnTo>
                      <a:pt x="37" y="116"/>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0"/>
              <p:cNvSpPr/>
              <p:nvPr/>
            </p:nvSpPr>
            <p:spPr>
              <a:xfrm>
                <a:off x="5770825" y="1746850"/>
                <a:ext cx="3075" cy="3525"/>
              </a:xfrm>
              <a:custGeom>
                <a:avLst/>
                <a:gdLst/>
                <a:ahLst/>
                <a:cxnLst/>
                <a:rect l="l" t="t" r="r" b="b"/>
                <a:pathLst>
                  <a:path w="123" h="141" extrusionOk="0">
                    <a:moveTo>
                      <a:pt x="1" y="0"/>
                    </a:moveTo>
                    <a:lnTo>
                      <a:pt x="1" y="141"/>
                    </a:lnTo>
                    <a:lnTo>
                      <a:pt x="123" y="71"/>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0"/>
              <p:cNvSpPr/>
              <p:nvPr/>
            </p:nvSpPr>
            <p:spPr>
              <a:xfrm>
                <a:off x="5770825" y="1748625"/>
                <a:ext cx="5025" cy="3400"/>
              </a:xfrm>
              <a:custGeom>
                <a:avLst/>
                <a:gdLst/>
                <a:ahLst/>
                <a:cxnLst/>
                <a:rect l="l" t="t" r="r" b="b"/>
                <a:pathLst>
                  <a:path w="201" h="136" extrusionOk="0">
                    <a:moveTo>
                      <a:pt x="123" y="0"/>
                    </a:moveTo>
                    <a:lnTo>
                      <a:pt x="1" y="70"/>
                    </a:lnTo>
                    <a:lnTo>
                      <a:pt x="1" y="111"/>
                    </a:lnTo>
                    <a:lnTo>
                      <a:pt x="43" y="135"/>
                    </a:lnTo>
                    <a:lnTo>
                      <a:pt x="201" y="45"/>
                    </a:lnTo>
                    <a:lnTo>
                      <a:pt x="12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0"/>
              <p:cNvSpPr/>
              <p:nvPr/>
            </p:nvSpPr>
            <p:spPr>
              <a:xfrm>
                <a:off x="5771875" y="1749750"/>
                <a:ext cx="5075" cy="2875"/>
              </a:xfrm>
              <a:custGeom>
                <a:avLst/>
                <a:gdLst/>
                <a:ahLst/>
                <a:cxnLst/>
                <a:rect l="l" t="t" r="r" b="b"/>
                <a:pathLst>
                  <a:path w="203" h="115" extrusionOk="0">
                    <a:moveTo>
                      <a:pt x="159" y="0"/>
                    </a:moveTo>
                    <a:lnTo>
                      <a:pt x="1" y="90"/>
                    </a:lnTo>
                    <a:lnTo>
                      <a:pt x="44" y="115"/>
                    </a:lnTo>
                    <a:lnTo>
                      <a:pt x="202" y="25"/>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0"/>
              <p:cNvSpPr/>
              <p:nvPr/>
            </p:nvSpPr>
            <p:spPr>
              <a:xfrm>
                <a:off x="5777800" y="1749675"/>
                <a:ext cx="4475" cy="3800"/>
              </a:xfrm>
              <a:custGeom>
                <a:avLst/>
                <a:gdLst/>
                <a:ahLst/>
                <a:cxnLst/>
                <a:rect l="l" t="t" r="r" b="b"/>
                <a:pathLst>
                  <a:path w="179" h="152" extrusionOk="0">
                    <a:moveTo>
                      <a:pt x="83" y="0"/>
                    </a:moveTo>
                    <a:lnTo>
                      <a:pt x="0" y="48"/>
                    </a:lnTo>
                    <a:lnTo>
                      <a:pt x="179" y="151"/>
                    </a:lnTo>
                    <a:lnTo>
                      <a:pt x="179" y="57"/>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0"/>
              <p:cNvSpPr/>
              <p:nvPr/>
            </p:nvSpPr>
            <p:spPr>
              <a:xfrm>
                <a:off x="5772975" y="1750350"/>
                <a:ext cx="4850" cy="2800"/>
              </a:xfrm>
              <a:custGeom>
                <a:avLst/>
                <a:gdLst/>
                <a:ahLst/>
                <a:cxnLst/>
                <a:rect l="l" t="t" r="r" b="b"/>
                <a:pathLst>
                  <a:path w="194" h="112" extrusionOk="0">
                    <a:moveTo>
                      <a:pt x="158" y="1"/>
                    </a:moveTo>
                    <a:lnTo>
                      <a:pt x="0" y="91"/>
                    </a:lnTo>
                    <a:lnTo>
                      <a:pt x="34" y="111"/>
                    </a:lnTo>
                    <a:lnTo>
                      <a:pt x="193" y="21"/>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0"/>
              <p:cNvSpPr/>
              <p:nvPr/>
            </p:nvSpPr>
            <p:spPr>
              <a:xfrm>
                <a:off x="5770825" y="1744500"/>
                <a:ext cx="5150" cy="4150"/>
              </a:xfrm>
              <a:custGeom>
                <a:avLst/>
                <a:gdLst/>
                <a:ahLst/>
                <a:cxnLst/>
                <a:rect l="l" t="t" r="r" b="b"/>
                <a:pathLst>
                  <a:path w="206" h="166" extrusionOk="0">
                    <a:moveTo>
                      <a:pt x="2" y="0"/>
                    </a:moveTo>
                    <a:lnTo>
                      <a:pt x="1" y="94"/>
                    </a:lnTo>
                    <a:lnTo>
                      <a:pt x="123" y="165"/>
                    </a:lnTo>
                    <a:lnTo>
                      <a:pt x="205" y="117"/>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0"/>
              <p:cNvSpPr/>
              <p:nvPr/>
            </p:nvSpPr>
            <p:spPr>
              <a:xfrm>
                <a:off x="5783150" y="1757650"/>
                <a:ext cx="25" cy="900"/>
              </a:xfrm>
              <a:custGeom>
                <a:avLst/>
                <a:gdLst/>
                <a:ahLst/>
                <a:cxnLst/>
                <a:rect l="l" t="t" r="r" b="b"/>
                <a:pathLst>
                  <a:path w="1" h="36" extrusionOk="0">
                    <a:moveTo>
                      <a:pt x="1" y="0"/>
                    </a:moveTo>
                    <a:lnTo>
                      <a:pt x="1" y="35"/>
                    </a:lnTo>
                    <a:lnTo>
                      <a:pt x="1" y="35"/>
                    </a:lnTo>
                    <a:lnTo>
                      <a:pt x="1" y="2"/>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0"/>
              <p:cNvSpPr/>
              <p:nvPr/>
            </p:nvSpPr>
            <p:spPr>
              <a:xfrm>
                <a:off x="5773875" y="1747425"/>
                <a:ext cx="4050" cy="2350"/>
              </a:xfrm>
              <a:custGeom>
                <a:avLst/>
                <a:gdLst/>
                <a:ahLst/>
                <a:cxnLst/>
                <a:rect l="l" t="t" r="r" b="b"/>
                <a:pathLst>
                  <a:path w="162" h="94" extrusionOk="0">
                    <a:moveTo>
                      <a:pt x="83" y="0"/>
                    </a:moveTo>
                    <a:lnTo>
                      <a:pt x="1" y="48"/>
                    </a:lnTo>
                    <a:lnTo>
                      <a:pt x="79" y="93"/>
                    </a:lnTo>
                    <a:lnTo>
                      <a:pt x="162"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0"/>
              <p:cNvSpPr/>
              <p:nvPr/>
            </p:nvSpPr>
            <p:spPr>
              <a:xfrm>
                <a:off x="5775825" y="1748550"/>
                <a:ext cx="3175" cy="1825"/>
              </a:xfrm>
              <a:custGeom>
                <a:avLst/>
                <a:gdLst/>
                <a:ahLst/>
                <a:cxnLst/>
                <a:rect l="l" t="t" r="r" b="b"/>
                <a:pathLst>
                  <a:path w="127" h="73" extrusionOk="0">
                    <a:moveTo>
                      <a:pt x="84" y="0"/>
                    </a:moveTo>
                    <a:lnTo>
                      <a:pt x="1" y="48"/>
                    </a:lnTo>
                    <a:lnTo>
                      <a:pt x="44" y="73"/>
                    </a:lnTo>
                    <a:lnTo>
                      <a:pt x="127" y="27"/>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0"/>
              <p:cNvSpPr/>
              <p:nvPr/>
            </p:nvSpPr>
            <p:spPr>
              <a:xfrm>
                <a:off x="5776925" y="1749200"/>
                <a:ext cx="2950" cy="1700"/>
              </a:xfrm>
              <a:custGeom>
                <a:avLst/>
                <a:gdLst/>
                <a:ahLst/>
                <a:cxnLst/>
                <a:rect l="l" t="t" r="r" b="b"/>
                <a:pathLst>
                  <a:path w="118" h="68" extrusionOk="0">
                    <a:moveTo>
                      <a:pt x="83" y="1"/>
                    </a:moveTo>
                    <a:lnTo>
                      <a:pt x="0" y="47"/>
                    </a:lnTo>
                    <a:lnTo>
                      <a:pt x="35" y="67"/>
                    </a:lnTo>
                    <a:lnTo>
                      <a:pt x="118" y="19"/>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0"/>
              <p:cNvSpPr/>
              <p:nvPr/>
            </p:nvSpPr>
            <p:spPr>
              <a:xfrm>
                <a:off x="5773800" y="1750875"/>
                <a:ext cx="8475" cy="7125"/>
              </a:xfrm>
              <a:custGeom>
                <a:avLst/>
                <a:gdLst/>
                <a:ahLst/>
                <a:cxnLst/>
                <a:rect l="l" t="t" r="r" b="b"/>
                <a:pathLst>
                  <a:path w="339" h="285" extrusionOk="0">
                    <a:moveTo>
                      <a:pt x="160" y="0"/>
                    </a:moveTo>
                    <a:lnTo>
                      <a:pt x="1" y="90"/>
                    </a:lnTo>
                    <a:lnTo>
                      <a:pt x="339" y="284"/>
                    </a:lnTo>
                    <a:lnTo>
                      <a:pt x="339" y="103"/>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0"/>
              <p:cNvSpPr/>
              <p:nvPr/>
            </p:nvSpPr>
            <p:spPr>
              <a:xfrm>
                <a:off x="5783200" y="1751600"/>
                <a:ext cx="5275" cy="4250"/>
              </a:xfrm>
              <a:custGeom>
                <a:avLst/>
                <a:gdLst/>
                <a:ahLst/>
                <a:cxnLst/>
                <a:rect l="l" t="t" r="r" b="b"/>
                <a:pathLst>
                  <a:path w="211" h="170" extrusionOk="0">
                    <a:moveTo>
                      <a:pt x="0" y="0"/>
                    </a:moveTo>
                    <a:lnTo>
                      <a:pt x="0" y="96"/>
                    </a:lnTo>
                    <a:lnTo>
                      <a:pt x="128" y="170"/>
                    </a:lnTo>
                    <a:lnTo>
                      <a:pt x="210" y="1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0"/>
              <p:cNvSpPr/>
              <p:nvPr/>
            </p:nvSpPr>
            <p:spPr>
              <a:xfrm>
                <a:off x="5782250" y="1753450"/>
                <a:ext cx="975" cy="5100"/>
              </a:xfrm>
              <a:custGeom>
                <a:avLst/>
                <a:gdLst/>
                <a:ahLst/>
                <a:cxnLst/>
                <a:rect l="l" t="t" r="r" b="b"/>
                <a:pathLst>
                  <a:path w="39" h="204" extrusionOk="0">
                    <a:moveTo>
                      <a:pt x="1" y="0"/>
                    </a:moveTo>
                    <a:lnTo>
                      <a:pt x="1" y="181"/>
                    </a:lnTo>
                    <a:lnTo>
                      <a:pt x="37" y="203"/>
                    </a:lnTo>
                    <a:lnTo>
                      <a:pt x="37" y="170"/>
                    </a:lnTo>
                    <a:lnTo>
                      <a:pt x="37" y="168"/>
                    </a:lnTo>
                    <a:lnTo>
                      <a:pt x="38" y="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0"/>
              <p:cNvSpPr/>
              <p:nvPr/>
            </p:nvSpPr>
            <p:spPr>
              <a:xfrm>
                <a:off x="5782250" y="1751075"/>
                <a:ext cx="975" cy="2925"/>
              </a:xfrm>
              <a:custGeom>
                <a:avLst/>
                <a:gdLst/>
                <a:ahLst/>
                <a:cxnLst/>
                <a:rect l="l" t="t" r="r" b="b"/>
                <a:pathLst>
                  <a:path w="39" h="117" extrusionOk="0">
                    <a:moveTo>
                      <a:pt x="1" y="1"/>
                    </a:moveTo>
                    <a:lnTo>
                      <a:pt x="1" y="95"/>
                    </a:lnTo>
                    <a:lnTo>
                      <a:pt x="38" y="117"/>
                    </a:lnTo>
                    <a:lnTo>
                      <a:pt x="38" y="21"/>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0"/>
              <p:cNvSpPr/>
              <p:nvPr/>
            </p:nvSpPr>
            <p:spPr>
              <a:xfrm>
                <a:off x="5783150" y="1753975"/>
                <a:ext cx="3250" cy="3700"/>
              </a:xfrm>
              <a:custGeom>
                <a:avLst/>
                <a:gdLst/>
                <a:ahLst/>
                <a:cxnLst/>
                <a:rect l="l" t="t" r="r" b="b"/>
                <a:pathLst>
                  <a:path w="130" h="148" extrusionOk="0">
                    <a:moveTo>
                      <a:pt x="2" y="1"/>
                    </a:moveTo>
                    <a:lnTo>
                      <a:pt x="1" y="147"/>
                    </a:lnTo>
                    <a:lnTo>
                      <a:pt x="130"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0"/>
              <p:cNvSpPr/>
              <p:nvPr/>
            </p:nvSpPr>
            <p:spPr>
              <a:xfrm>
                <a:off x="5783150" y="1755825"/>
                <a:ext cx="5225" cy="3400"/>
              </a:xfrm>
              <a:custGeom>
                <a:avLst/>
                <a:gdLst/>
                <a:ahLst/>
                <a:cxnLst/>
                <a:rect l="l" t="t" r="r" b="b"/>
                <a:pathLst>
                  <a:path w="209" h="136" extrusionOk="0">
                    <a:moveTo>
                      <a:pt x="130" y="1"/>
                    </a:moveTo>
                    <a:lnTo>
                      <a:pt x="1" y="73"/>
                    </a:lnTo>
                    <a:lnTo>
                      <a:pt x="1" y="108"/>
                    </a:lnTo>
                    <a:lnTo>
                      <a:pt x="50" y="136"/>
                    </a:lnTo>
                    <a:lnTo>
                      <a:pt x="208" y="46"/>
                    </a:lnTo>
                    <a:lnTo>
                      <a:pt x="13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0"/>
              <p:cNvSpPr/>
              <p:nvPr/>
            </p:nvSpPr>
            <p:spPr>
              <a:xfrm>
                <a:off x="5784400" y="1756950"/>
                <a:ext cx="5050" cy="2925"/>
              </a:xfrm>
              <a:custGeom>
                <a:avLst/>
                <a:gdLst/>
                <a:ahLst/>
                <a:cxnLst/>
                <a:rect l="l" t="t" r="r" b="b"/>
                <a:pathLst>
                  <a:path w="202" h="117" extrusionOk="0">
                    <a:moveTo>
                      <a:pt x="158" y="1"/>
                    </a:moveTo>
                    <a:lnTo>
                      <a:pt x="0" y="91"/>
                    </a:lnTo>
                    <a:lnTo>
                      <a:pt x="44" y="117"/>
                    </a:lnTo>
                    <a:lnTo>
                      <a:pt x="202" y="2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0"/>
              <p:cNvSpPr/>
              <p:nvPr/>
            </p:nvSpPr>
            <p:spPr>
              <a:xfrm>
                <a:off x="5747625" y="1738000"/>
                <a:ext cx="45500" cy="27325"/>
              </a:xfrm>
              <a:custGeom>
                <a:avLst/>
                <a:gdLst/>
                <a:ahLst/>
                <a:cxnLst/>
                <a:rect l="l" t="t" r="r" b="b"/>
                <a:pathLst>
                  <a:path w="1820" h="1093" extrusionOk="0">
                    <a:moveTo>
                      <a:pt x="1" y="0"/>
                    </a:moveTo>
                    <a:lnTo>
                      <a:pt x="1" y="41"/>
                    </a:lnTo>
                    <a:lnTo>
                      <a:pt x="14" y="50"/>
                    </a:lnTo>
                    <a:lnTo>
                      <a:pt x="57" y="74"/>
                    </a:lnTo>
                    <a:lnTo>
                      <a:pt x="91" y="93"/>
                    </a:lnTo>
                    <a:lnTo>
                      <a:pt x="398" y="272"/>
                    </a:lnTo>
                    <a:lnTo>
                      <a:pt x="436" y="292"/>
                    </a:lnTo>
                    <a:lnTo>
                      <a:pt x="449" y="301"/>
                    </a:lnTo>
                    <a:lnTo>
                      <a:pt x="492" y="325"/>
                    </a:lnTo>
                    <a:lnTo>
                      <a:pt x="526" y="344"/>
                    </a:lnTo>
                    <a:lnTo>
                      <a:pt x="891" y="556"/>
                    </a:lnTo>
                    <a:lnTo>
                      <a:pt x="935" y="580"/>
                    </a:lnTo>
                    <a:lnTo>
                      <a:pt x="978" y="607"/>
                    </a:lnTo>
                    <a:lnTo>
                      <a:pt x="1011" y="625"/>
                    </a:lnTo>
                    <a:lnTo>
                      <a:pt x="1386" y="842"/>
                    </a:lnTo>
                    <a:lnTo>
                      <a:pt x="1435" y="869"/>
                    </a:lnTo>
                    <a:lnTo>
                      <a:pt x="1478" y="895"/>
                    </a:lnTo>
                    <a:lnTo>
                      <a:pt x="1512" y="914"/>
                    </a:lnTo>
                    <a:lnTo>
                      <a:pt x="1819" y="1092"/>
                    </a:lnTo>
                    <a:lnTo>
                      <a:pt x="1819" y="1050"/>
                    </a:lnTo>
                    <a:lnTo>
                      <a:pt x="1548" y="894"/>
                    </a:lnTo>
                    <a:lnTo>
                      <a:pt x="1515" y="875"/>
                    </a:lnTo>
                    <a:lnTo>
                      <a:pt x="1471" y="849"/>
                    </a:lnTo>
                    <a:lnTo>
                      <a:pt x="1422" y="821"/>
                    </a:lnTo>
                    <a:lnTo>
                      <a:pt x="1386" y="799"/>
                    </a:lnTo>
                    <a:lnTo>
                      <a:pt x="1048" y="605"/>
                    </a:lnTo>
                    <a:lnTo>
                      <a:pt x="1014" y="585"/>
                    </a:lnTo>
                    <a:lnTo>
                      <a:pt x="971" y="560"/>
                    </a:lnTo>
                    <a:lnTo>
                      <a:pt x="929" y="536"/>
                    </a:lnTo>
                    <a:lnTo>
                      <a:pt x="921" y="533"/>
                    </a:lnTo>
                    <a:lnTo>
                      <a:pt x="892" y="515"/>
                    </a:lnTo>
                    <a:lnTo>
                      <a:pt x="562" y="324"/>
                    </a:lnTo>
                    <a:lnTo>
                      <a:pt x="529" y="305"/>
                    </a:lnTo>
                    <a:lnTo>
                      <a:pt x="484" y="279"/>
                    </a:lnTo>
                    <a:lnTo>
                      <a:pt x="436" y="251"/>
                    </a:lnTo>
                    <a:lnTo>
                      <a:pt x="398" y="230"/>
                    </a:lnTo>
                    <a:lnTo>
                      <a:pt x="127" y="73"/>
                    </a:lnTo>
                    <a:lnTo>
                      <a:pt x="94" y="54"/>
                    </a:lnTo>
                    <a:lnTo>
                      <a:pt x="50" y="28"/>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0"/>
              <p:cNvSpPr/>
              <p:nvPr/>
            </p:nvSpPr>
            <p:spPr>
              <a:xfrm>
                <a:off x="5785475" y="1757575"/>
                <a:ext cx="4800" cy="2775"/>
              </a:xfrm>
              <a:custGeom>
                <a:avLst/>
                <a:gdLst/>
                <a:ahLst/>
                <a:cxnLst/>
                <a:rect l="l" t="t" r="r" b="b"/>
                <a:pathLst>
                  <a:path w="192" h="111" extrusionOk="0">
                    <a:moveTo>
                      <a:pt x="159" y="1"/>
                    </a:moveTo>
                    <a:lnTo>
                      <a:pt x="1" y="92"/>
                    </a:lnTo>
                    <a:lnTo>
                      <a:pt x="34" y="111"/>
                    </a:lnTo>
                    <a:lnTo>
                      <a:pt x="192" y="2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0"/>
              <p:cNvSpPr/>
              <p:nvPr/>
            </p:nvSpPr>
            <p:spPr>
              <a:xfrm>
                <a:off x="5786375" y="1754650"/>
                <a:ext cx="4050" cy="2325"/>
              </a:xfrm>
              <a:custGeom>
                <a:avLst/>
                <a:gdLst/>
                <a:ahLst/>
                <a:cxnLst/>
                <a:rect l="l" t="t" r="r" b="b"/>
                <a:pathLst>
                  <a:path w="162" h="93" extrusionOk="0">
                    <a:moveTo>
                      <a:pt x="83" y="0"/>
                    </a:moveTo>
                    <a:lnTo>
                      <a:pt x="1" y="48"/>
                    </a:lnTo>
                    <a:lnTo>
                      <a:pt x="79" y="93"/>
                    </a:lnTo>
                    <a:lnTo>
                      <a:pt x="162"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0"/>
              <p:cNvSpPr/>
              <p:nvPr/>
            </p:nvSpPr>
            <p:spPr>
              <a:xfrm>
                <a:off x="5786300" y="1758075"/>
                <a:ext cx="6850" cy="6200"/>
              </a:xfrm>
              <a:custGeom>
                <a:avLst/>
                <a:gdLst/>
                <a:ahLst/>
                <a:cxnLst/>
                <a:rect l="l" t="t" r="r" b="b"/>
                <a:pathLst>
                  <a:path w="274" h="248" extrusionOk="0">
                    <a:moveTo>
                      <a:pt x="159" y="1"/>
                    </a:moveTo>
                    <a:lnTo>
                      <a:pt x="1" y="91"/>
                    </a:lnTo>
                    <a:lnTo>
                      <a:pt x="272" y="247"/>
                    </a:lnTo>
                    <a:lnTo>
                      <a:pt x="274" y="66"/>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0"/>
              <p:cNvSpPr/>
              <p:nvPr/>
            </p:nvSpPr>
            <p:spPr>
              <a:xfrm>
                <a:off x="5788350" y="1755750"/>
                <a:ext cx="3175" cy="1850"/>
              </a:xfrm>
              <a:custGeom>
                <a:avLst/>
                <a:gdLst/>
                <a:ahLst/>
                <a:cxnLst/>
                <a:rect l="l" t="t" r="r" b="b"/>
                <a:pathLst>
                  <a:path w="127" h="74" extrusionOk="0">
                    <a:moveTo>
                      <a:pt x="83" y="1"/>
                    </a:moveTo>
                    <a:lnTo>
                      <a:pt x="0" y="49"/>
                    </a:lnTo>
                    <a:lnTo>
                      <a:pt x="44" y="74"/>
                    </a:lnTo>
                    <a:lnTo>
                      <a:pt x="126" y="2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0"/>
              <p:cNvSpPr/>
              <p:nvPr/>
            </p:nvSpPr>
            <p:spPr>
              <a:xfrm>
                <a:off x="5789425" y="1756425"/>
                <a:ext cx="2975" cy="1675"/>
              </a:xfrm>
              <a:custGeom>
                <a:avLst/>
                <a:gdLst/>
                <a:ahLst/>
                <a:cxnLst/>
                <a:rect l="l" t="t" r="r" b="b"/>
                <a:pathLst>
                  <a:path w="119" h="67" extrusionOk="0">
                    <a:moveTo>
                      <a:pt x="83" y="0"/>
                    </a:moveTo>
                    <a:lnTo>
                      <a:pt x="1" y="47"/>
                    </a:lnTo>
                    <a:lnTo>
                      <a:pt x="34" y="67"/>
                    </a:lnTo>
                    <a:lnTo>
                      <a:pt x="118"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0"/>
              <p:cNvSpPr/>
              <p:nvPr/>
            </p:nvSpPr>
            <p:spPr>
              <a:xfrm>
                <a:off x="5790250" y="1756875"/>
                <a:ext cx="2900" cy="2875"/>
              </a:xfrm>
              <a:custGeom>
                <a:avLst/>
                <a:gdLst/>
                <a:ahLst/>
                <a:cxnLst/>
                <a:rect l="l" t="t" r="r" b="b"/>
                <a:pathLst>
                  <a:path w="116" h="115" extrusionOk="0">
                    <a:moveTo>
                      <a:pt x="85" y="1"/>
                    </a:moveTo>
                    <a:lnTo>
                      <a:pt x="1" y="49"/>
                    </a:lnTo>
                    <a:lnTo>
                      <a:pt x="116" y="114"/>
                    </a:lnTo>
                    <a:lnTo>
                      <a:pt x="116" y="20"/>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0"/>
              <p:cNvSpPr/>
              <p:nvPr/>
            </p:nvSpPr>
            <p:spPr>
              <a:xfrm>
                <a:off x="5760800" y="1755650"/>
                <a:ext cx="4825" cy="2775"/>
              </a:xfrm>
              <a:custGeom>
                <a:avLst/>
                <a:gdLst/>
                <a:ahLst/>
                <a:cxnLst/>
                <a:rect l="l" t="t" r="r" b="b"/>
                <a:pathLst>
                  <a:path w="193" h="111" extrusionOk="0">
                    <a:moveTo>
                      <a:pt x="158" y="1"/>
                    </a:moveTo>
                    <a:lnTo>
                      <a:pt x="0" y="91"/>
                    </a:lnTo>
                    <a:lnTo>
                      <a:pt x="33" y="111"/>
                    </a:lnTo>
                    <a:lnTo>
                      <a:pt x="193" y="19"/>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0"/>
              <p:cNvSpPr/>
              <p:nvPr/>
            </p:nvSpPr>
            <p:spPr>
              <a:xfrm>
                <a:off x="5758500" y="1749675"/>
                <a:ext cx="5325" cy="4275"/>
              </a:xfrm>
              <a:custGeom>
                <a:avLst/>
                <a:gdLst/>
                <a:ahLst/>
                <a:cxnLst/>
                <a:rect l="l" t="t" r="r" b="b"/>
                <a:pathLst>
                  <a:path w="213" h="171" extrusionOk="0">
                    <a:moveTo>
                      <a:pt x="1" y="0"/>
                    </a:moveTo>
                    <a:lnTo>
                      <a:pt x="1" y="95"/>
                    </a:lnTo>
                    <a:lnTo>
                      <a:pt x="130" y="170"/>
                    </a:lnTo>
                    <a:lnTo>
                      <a:pt x="212" y="1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0"/>
              <p:cNvSpPr/>
              <p:nvPr/>
            </p:nvSpPr>
            <p:spPr>
              <a:xfrm>
                <a:off x="5763650" y="1753850"/>
                <a:ext cx="3175" cy="1825"/>
              </a:xfrm>
              <a:custGeom>
                <a:avLst/>
                <a:gdLst/>
                <a:ahLst/>
                <a:cxnLst/>
                <a:rect l="l" t="t" r="r" b="b"/>
                <a:pathLst>
                  <a:path w="127" h="73" extrusionOk="0">
                    <a:moveTo>
                      <a:pt x="83" y="0"/>
                    </a:moveTo>
                    <a:lnTo>
                      <a:pt x="1" y="48"/>
                    </a:lnTo>
                    <a:lnTo>
                      <a:pt x="44" y="73"/>
                    </a:lnTo>
                    <a:lnTo>
                      <a:pt x="127"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0"/>
              <p:cNvSpPr/>
              <p:nvPr/>
            </p:nvSpPr>
            <p:spPr>
              <a:xfrm>
                <a:off x="5761725" y="1752725"/>
                <a:ext cx="4025" cy="2325"/>
              </a:xfrm>
              <a:custGeom>
                <a:avLst/>
                <a:gdLst/>
                <a:ahLst/>
                <a:cxnLst/>
                <a:rect l="l" t="t" r="r" b="b"/>
                <a:pathLst>
                  <a:path w="161" h="93" extrusionOk="0">
                    <a:moveTo>
                      <a:pt x="83" y="0"/>
                    </a:moveTo>
                    <a:lnTo>
                      <a:pt x="1" y="48"/>
                    </a:lnTo>
                    <a:lnTo>
                      <a:pt x="78" y="93"/>
                    </a:lnTo>
                    <a:lnTo>
                      <a:pt x="160"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0"/>
              <p:cNvSpPr/>
              <p:nvPr/>
            </p:nvSpPr>
            <p:spPr>
              <a:xfrm>
                <a:off x="5764750" y="1754450"/>
                <a:ext cx="2950" cy="1700"/>
              </a:xfrm>
              <a:custGeom>
                <a:avLst/>
                <a:gdLst/>
                <a:ahLst/>
                <a:cxnLst/>
                <a:rect l="l" t="t" r="r" b="b"/>
                <a:pathLst>
                  <a:path w="118" h="68" extrusionOk="0">
                    <a:moveTo>
                      <a:pt x="83" y="1"/>
                    </a:moveTo>
                    <a:lnTo>
                      <a:pt x="0" y="49"/>
                    </a:lnTo>
                    <a:lnTo>
                      <a:pt x="35" y="67"/>
                    </a:lnTo>
                    <a:lnTo>
                      <a:pt x="118" y="2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0"/>
              <p:cNvSpPr/>
              <p:nvPr/>
            </p:nvSpPr>
            <p:spPr>
              <a:xfrm>
                <a:off x="5758475" y="1753925"/>
                <a:ext cx="5200" cy="3375"/>
              </a:xfrm>
              <a:custGeom>
                <a:avLst/>
                <a:gdLst/>
                <a:ahLst/>
                <a:cxnLst/>
                <a:rect l="l" t="t" r="r" b="b"/>
                <a:pathLst>
                  <a:path w="208" h="135" extrusionOk="0">
                    <a:moveTo>
                      <a:pt x="131" y="0"/>
                    </a:moveTo>
                    <a:lnTo>
                      <a:pt x="0" y="73"/>
                    </a:lnTo>
                    <a:lnTo>
                      <a:pt x="0" y="106"/>
                    </a:lnTo>
                    <a:lnTo>
                      <a:pt x="50" y="135"/>
                    </a:lnTo>
                    <a:lnTo>
                      <a:pt x="208" y="45"/>
                    </a:lnTo>
                    <a:lnTo>
                      <a:pt x="13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0"/>
              <p:cNvSpPr/>
              <p:nvPr/>
            </p:nvSpPr>
            <p:spPr>
              <a:xfrm>
                <a:off x="5770650" y="1762650"/>
                <a:ext cx="200" cy="1075"/>
              </a:xfrm>
              <a:custGeom>
                <a:avLst/>
                <a:gdLst/>
                <a:ahLst/>
                <a:cxnLst/>
                <a:rect l="l" t="t" r="r" b="b"/>
                <a:pathLst>
                  <a:path w="8" h="43" extrusionOk="0">
                    <a:moveTo>
                      <a:pt x="8" y="1"/>
                    </a:moveTo>
                    <a:lnTo>
                      <a:pt x="0" y="5"/>
                    </a:lnTo>
                    <a:lnTo>
                      <a:pt x="0" y="38"/>
                    </a:lnTo>
                    <a:lnTo>
                      <a:pt x="8" y="43"/>
                    </a:lnTo>
                    <a:lnTo>
                      <a:pt x="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0"/>
              <p:cNvSpPr/>
              <p:nvPr/>
            </p:nvSpPr>
            <p:spPr>
              <a:xfrm>
                <a:off x="5785450" y="1769900"/>
                <a:ext cx="4825" cy="2750"/>
              </a:xfrm>
              <a:custGeom>
                <a:avLst/>
                <a:gdLst/>
                <a:ahLst/>
                <a:cxnLst/>
                <a:rect l="l" t="t" r="r" b="b"/>
                <a:pathLst>
                  <a:path w="193" h="110" extrusionOk="0">
                    <a:moveTo>
                      <a:pt x="160" y="1"/>
                    </a:moveTo>
                    <a:lnTo>
                      <a:pt x="0" y="90"/>
                    </a:lnTo>
                    <a:lnTo>
                      <a:pt x="35" y="109"/>
                    </a:lnTo>
                    <a:lnTo>
                      <a:pt x="193" y="19"/>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0"/>
              <p:cNvSpPr/>
              <p:nvPr/>
            </p:nvSpPr>
            <p:spPr>
              <a:xfrm>
                <a:off x="5757575" y="1749125"/>
                <a:ext cx="950" cy="2925"/>
              </a:xfrm>
              <a:custGeom>
                <a:avLst/>
                <a:gdLst/>
                <a:ahLst/>
                <a:cxnLst/>
                <a:rect l="l" t="t" r="r" b="b"/>
                <a:pathLst>
                  <a:path w="38" h="117" extrusionOk="0">
                    <a:moveTo>
                      <a:pt x="0" y="1"/>
                    </a:moveTo>
                    <a:lnTo>
                      <a:pt x="0" y="95"/>
                    </a:lnTo>
                    <a:lnTo>
                      <a:pt x="38" y="117"/>
                    </a:lnTo>
                    <a:lnTo>
                      <a:pt x="38" y="2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0"/>
              <p:cNvSpPr/>
              <p:nvPr/>
            </p:nvSpPr>
            <p:spPr>
              <a:xfrm>
                <a:off x="5747625" y="1745750"/>
                <a:ext cx="3250" cy="3725"/>
              </a:xfrm>
              <a:custGeom>
                <a:avLst/>
                <a:gdLst/>
                <a:ahLst/>
                <a:cxnLst/>
                <a:rect l="l" t="t" r="r" b="b"/>
                <a:pathLst>
                  <a:path w="130" h="149" extrusionOk="0">
                    <a:moveTo>
                      <a:pt x="1" y="1"/>
                    </a:moveTo>
                    <a:lnTo>
                      <a:pt x="1" y="149"/>
                    </a:lnTo>
                    <a:lnTo>
                      <a:pt x="130" y="75"/>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0"/>
              <p:cNvSpPr/>
              <p:nvPr/>
            </p:nvSpPr>
            <p:spPr>
              <a:xfrm>
                <a:off x="5747600" y="1747600"/>
                <a:ext cx="5250" cy="3775"/>
              </a:xfrm>
              <a:custGeom>
                <a:avLst/>
                <a:gdLst/>
                <a:ahLst/>
                <a:cxnLst/>
                <a:rect l="l" t="t" r="r" b="b"/>
                <a:pathLst>
                  <a:path w="210" h="151" extrusionOk="0">
                    <a:moveTo>
                      <a:pt x="131" y="1"/>
                    </a:moveTo>
                    <a:lnTo>
                      <a:pt x="2" y="75"/>
                    </a:lnTo>
                    <a:lnTo>
                      <a:pt x="0" y="150"/>
                    </a:lnTo>
                    <a:lnTo>
                      <a:pt x="2" y="108"/>
                    </a:lnTo>
                    <a:lnTo>
                      <a:pt x="50" y="137"/>
                    </a:lnTo>
                    <a:lnTo>
                      <a:pt x="209" y="47"/>
                    </a:lnTo>
                    <a:lnTo>
                      <a:pt x="13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0"/>
              <p:cNvSpPr/>
              <p:nvPr/>
            </p:nvSpPr>
            <p:spPr>
              <a:xfrm>
                <a:off x="5748825" y="1748775"/>
                <a:ext cx="5100" cy="2875"/>
              </a:xfrm>
              <a:custGeom>
                <a:avLst/>
                <a:gdLst/>
                <a:ahLst/>
                <a:cxnLst/>
                <a:rect l="l" t="t" r="r" b="b"/>
                <a:pathLst>
                  <a:path w="204" h="115" extrusionOk="0">
                    <a:moveTo>
                      <a:pt x="160" y="0"/>
                    </a:moveTo>
                    <a:lnTo>
                      <a:pt x="1" y="90"/>
                    </a:lnTo>
                    <a:lnTo>
                      <a:pt x="44" y="115"/>
                    </a:lnTo>
                    <a:lnTo>
                      <a:pt x="204" y="25"/>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0"/>
              <p:cNvSpPr/>
              <p:nvPr/>
            </p:nvSpPr>
            <p:spPr>
              <a:xfrm>
                <a:off x="5749925" y="1749375"/>
                <a:ext cx="4825" cy="2775"/>
              </a:xfrm>
              <a:custGeom>
                <a:avLst/>
                <a:gdLst/>
                <a:ahLst/>
                <a:cxnLst/>
                <a:rect l="l" t="t" r="r" b="b"/>
                <a:pathLst>
                  <a:path w="193" h="111" extrusionOk="0">
                    <a:moveTo>
                      <a:pt x="160" y="1"/>
                    </a:moveTo>
                    <a:lnTo>
                      <a:pt x="0" y="91"/>
                    </a:lnTo>
                    <a:lnTo>
                      <a:pt x="35" y="111"/>
                    </a:lnTo>
                    <a:lnTo>
                      <a:pt x="193" y="20"/>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0"/>
              <p:cNvSpPr/>
              <p:nvPr/>
            </p:nvSpPr>
            <p:spPr>
              <a:xfrm>
                <a:off x="5747625" y="1743400"/>
                <a:ext cx="5325" cy="4225"/>
              </a:xfrm>
              <a:custGeom>
                <a:avLst/>
                <a:gdLst/>
                <a:ahLst/>
                <a:cxnLst/>
                <a:rect l="l" t="t" r="r" b="b"/>
                <a:pathLst>
                  <a:path w="213" h="169" extrusionOk="0">
                    <a:moveTo>
                      <a:pt x="1" y="1"/>
                    </a:moveTo>
                    <a:lnTo>
                      <a:pt x="1" y="95"/>
                    </a:lnTo>
                    <a:lnTo>
                      <a:pt x="130" y="169"/>
                    </a:lnTo>
                    <a:lnTo>
                      <a:pt x="212" y="1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0"/>
              <p:cNvSpPr/>
              <p:nvPr/>
            </p:nvSpPr>
            <p:spPr>
              <a:xfrm>
                <a:off x="5752825" y="1747575"/>
                <a:ext cx="3175" cy="1825"/>
              </a:xfrm>
              <a:custGeom>
                <a:avLst/>
                <a:gdLst/>
                <a:ahLst/>
                <a:cxnLst/>
                <a:rect l="l" t="t" r="r" b="b"/>
                <a:pathLst>
                  <a:path w="127" h="73" extrusionOk="0">
                    <a:moveTo>
                      <a:pt x="83" y="0"/>
                    </a:moveTo>
                    <a:lnTo>
                      <a:pt x="0" y="48"/>
                    </a:lnTo>
                    <a:lnTo>
                      <a:pt x="44" y="73"/>
                    </a:lnTo>
                    <a:lnTo>
                      <a:pt x="126"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0"/>
              <p:cNvSpPr/>
              <p:nvPr/>
            </p:nvSpPr>
            <p:spPr>
              <a:xfrm>
                <a:off x="5750850" y="1746450"/>
                <a:ext cx="4050" cy="2350"/>
              </a:xfrm>
              <a:custGeom>
                <a:avLst/>
                <a:gdLst/>
                <a:ahLst/>
                <a:cxnLst/>
                <a:rect l="l" t="t" r="r" b="b"/>
                <a:pathLst>
                  <a:path w="162" h="94" extrusionOk="0">
                    <a:moveTo>
                      <a:pt x="83" y="0"/>
                    </a:moveTo>
                    <a:lnTo>
                      <a:pt x="1" y="47"/>
                    </a:lnTo>
                    <a:lnTo>
                      <a:pt x="79" y="93"/>
                    </a:lnTo>
                    <a:lnTo>
                      <a:pt x="162"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0"/>
              <p:cNvSpPr/>
              <p:nvPr/>
            </p:nvSpPr>
            <p:spPr>
              <a:xfrm>
                <a:off x="5750775" y="1749850"/>
                <a:ext cx="6825" cy="6225"/>
              </a:xfrm>
              <a:custGeom>
                <a:avLst/>
                <a:gdLst/>
                <a:ahLst/>
                <a:cxnLst/>
                <a:rect l="l" t="t" r="r" b="b"/>
                <a:pathLst>
                  <a:path w="273" h="249" extrusionOk="0">
                    <a:moveTo>
                      <a:pt x="159" y="1"/>
                    </a:moveTo>
                    <a:lnTo>
                      <a:pt x="1" y="92"/>
                    </a:lnTo>
                    <a:lnTo>
                      <a:pt x="272" y="249"/>
                    </a:lnTo>
                    <a:lnTo>
                      <a:pt x="272" y="66"/>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0"/>
              <p:cNvSpPr/>
              <p:nvPr/>
            </p:nvSpPr>
            <p:spPr>
              <a:xfrm>
                <a:off x="5757575" y="1751475"/>
                <a:ext cx="950" cy="5100"/>
              </a:xfrm>
              <a:custGeom>
                <a:avLst/>
                <a:gdLst/>
                <a:ahLst/>
                <a:cxnLst/>
                <a:rect l="l" t="t" r="r" b="b"/>
                <a:pathLst>
                  <a:path w="38" h="204" extrusionOk="0">
                    <a:moveTo>
                      <a:pt x="0" y="1"/>
                    </a:moveTo>
                    <a:lnTo>
                      <a:pt x="0" y="184"/>
                    </a:lnTo>
                    <a:lnTo>
                      <a:pt x="36" y="204"/>
                    </a:lnTo>
                    <a:lnTo>
                      <a:pt x="38" y="2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0"/>
              <p:cNvSpPr/>
              <p:nvPr/>
            </p:nvSpPr>
            <p:spPr>
              <a:xfrm>
                <a:off x="5753900" y="1748175"/>
                <a:ext cx="2925" cy="1700"/>
              </a:xfrm>
              <a:custGeom>
                <a:avLst/>
                <a:gdLst/>
                <a:ahLst/>
                <a:cxnLst/>
                <a:rect l="l" t="t" r="r" b="b"/>
                <a:pathLst>
                  <a:path w="117" h="68" extrusionOk="0">
                    <a:moveTo>
                      <a:pt x="83" y="1"/>
                    </a:moveTo>
                    <a:lnTo>
                      <a:pt x="1" y="49"/>
                    </a:lnTo>
                    <a:lnTo>
                      <a:pt x="34" y="68"/>
                    </a:lnTo>
                    <a:lnTo>
                      <a:pt x="117" y="2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0"/>
              <p:cNvSpPr/>
              <p:nvPr/>
            </p:nvSpPr>
            <p:spPr>
              <a:xfrm>
                <a:off x="5754725" y="1748700"/>
                <a:ext cx="2875" cy="2800"/>
              </a:xfrm>
              <a:custGeom>
                <a:avLst/>
                <a:gdLst/>
                <a:ahLst/>
                <a:cxnLst/>
                <a:rect l="l" t="t" r="r" b="b"/>
                <a:pathLst>
                  <a:path w="115" h="112" extrusionOk="0">
                    <a:moveTo>
                      <a:pt x="84" y="0"/>
                    </a:moveTo>
                    <a:lnTo>
                      <a:pt x="1" y="47"/>
                    </a:lnTo>
                    <a:lnTo>
                      <a:pt x="114" y="112"/>
                    </a:lnTo>
                    <a:lnTo>
                      <a:pt x="114" y="18"/>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0"/>
              <p:cNvSpPr/>
              <p:nvPr/>
            </p:nvSpPr>
            <p:spPr>
              <a:xfrm>
                <a:off x="5758475" y="1752025"/>
                <a:ext cx="3275" cy="3725"/>
              </a:xfrm>
              <a:custGeom>
                <a:avLst/>
                <a:gdLst/>
                <a:ahLst/>
                <a:cxnLst/>
                <a:rect l="l" t="t" r="r" b="b"/>
                <a:pathLst>
                  <a:path w="131" h="149" extrusionOk="0">
                    <a:moveTo>
                      <a:pt x="2" y="1"/>
                    </a:moveTo>
                    <a:lnTo>
                      <a:pt x="0" y="149"/>
                    </a:lnTo>
                    <a:lnTo>
                      <a:pt x="131"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0"/>
              <p:cNvSpPr/>
              <p:nvPr/>
            </p:nvSpPr>
            <p:spPr>
              <a:xfrm>
                <a:off x="5759700" y="1755025"/>
                <a:ext cx="5075" cy="2900"/>
              </a:xfrm>
              <a:custGeom>
                <a:avLst/>
                <a:gdLst/>
                <a:ahLst/>
                <a:cxnLst/>
                <a:rect l="l" t="t" r="r" b="b"/>
                <a:pathLst>
                  <a:path w="203" h="116" extrusionOk="0">
                    <a:moveTo>
                      <a:pt x="159" y="1"/>
                    </a:moveTo>
                    <a:lnTo>
                      <a:pt x="1" y="91"/>
                    </a:lnTo>
                    <a:lnTo>
                      <a:pt x="44" y="116"/>
                    </a:lnTo>
                    <a:lnTo>
                      <a:pt x="202" y="26"/>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0"/>
              <p:cNvSpPr/>
              <p:nvPr/>
            </p:nvSpPr>
            <p:spPr>
              <a:xfrm>
                <a:off x="5761625" y="1756125"/>
                <a:ext cx="8300" cy="7050"/>
              </a:xfrm>
              <a:custGeom>
                <a:avLst/>
                <a:gdLst/>
                <a:ahLst/>
                <a:cxnLst/>
                <a:rect l="l" t="t" r="r" b="b"/>
                <a:pathLst>
                  <a:path w="332" h="282" extrusionOk="0">
                    <a:moveTo>
                      <a:pt x="160" y="0"/>
                    </a:moveTo>
                    <a:lnTo>
                      <a:pt x="0" y="92"/>
                    </a:lnTo>
                    <a:lnTo>
                      <a:pt x="331" y="282"/>
                    </a:lnTo>
                    <a:lnTo>
                      <a:pt x="331" y="101"/>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0"/>
              <p:cNvSpPr/>
              <p:nvPr/>
            </p:nvSpPr>
            <p:spPr>
              <a:xfrm>
                <a:off x="5769900" y="1758625"/>
                <a:ext cx="950" cy="5000"/>
              </a:xfrm>
              <a:custGeom>
                <a:avLst/>
                <a:gdLst/>
                <a:ahLst/>
                <a:cxnLst/>
                <a:rect l="l" t="t" r="r" b="b"/>
                <a:pathLst>
                  <a:path w="38" h="200" extrusionOk="0">
                    <a:moveTo>
                      <a:pt x="0" y="1"/>
                    </a:moveTo>
                    <a:lnTo>
                      <a:pt x="0" y="182"/>
                    </a:lnTo>
                    <a:lnTo>
                      <a:pt x="30" y="199"/>
                    </a:lnTo>
                    <a:lnTo>
                      <a:pt x="30" y="166"/>
                    </a:lnTo>
                    <a:lnTo>
                      <a:pt x="38" y="162"/>
                    </a:lnTo>
                    <a:lnTo>
                      <a:pt x="38" y="2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0"/>
              <p:cNvSpPr/>
              <p:nvPr/>
            </p:nvSpPr>
            <p:spPr>
              <a:xfrm>
                <a:off x="5765600" y="1754975"/>
                <a:ext cx="4350" cy="3675"/>
              </a:xfrm>
              <a:custGeom>
                <a:avLst/>
                <a:gdLst/>
                <a:ahLst/>
                <a:cxnLst/>
                <a:rect l="l" t="t" r="r" b="b"/>
                <a:pathLst>
                  <a:path w="174" h="147" extrusionOk="0">
                    <a:moveTo>
                      <a:pt x="84" y="0"/>
                    </a:moveTo>
                    <a:lnTo>
                      <a:pt x="1" y="46"/>
                    </a:lnTo>
                    <a:lnTo>
                      <a:pt x="172" y="147"/>
                    </a:lnTo>
                    <a:lnTo>
                      <a:pt x="173" y="52"/>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0"/>
              <p:cNvSpPr/>
              <p:nvPr/>
            </p:nvSpPr>
            <p:spPr>
              <a:xfrm>
                <a:off x="5769900" y="1756275"/>
                <a:ext cx="950" cy="2925"/>
              </a:xfrm>
              <a:custGeom>
                <a:avLst/>
                <a:gdLst/>
                <a:ahLst/>
                <a:cxnLst/>
                <a:rect l="l" t="t" r="r" b="b"/>
                <a:pathLst>
                  <a:path w="38" h="117" extrusionOk="0">
                    <a:moveTo>
                      <a:pt x="1" y="0"/>
                    </a:moveTo>
                    <a:lnTo>
                      <a:pt x="0" y="95"/>
                    </a:lnTo>
                    <a:lnTo>
                      <a:pt x="38" y="116"/>
                    </a:lnTo>
                    <a:lnTo>
                      <a:pt x="38" y="21"/>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0"/>
              <p:cNvSpPr/>
              <p:nvPr/>
            </p:nvSpPr>
            <p:spPr>
              <a:xfrm>
                <a:off x="5770825" y="1759175"/>
                <a:ext cx="3075" cy="3500"/>
              </a:xfrm>
              <a:custGeom>
                <a:avLst/>
                <a:gdLst/>
                <a:ahLst/>
                <a:cxnLst/>
                <a:rect l="l" t="t" r="r" b="b"/>
                <a:pathLst>
                  <a:path w="123" h="140" extrusionOk="0">
                    <a:moveTo>
                      <a:pt x="1" y="0"/>
                    </a:moveTo>
                    <a:lnTo>
                      <a:pt x="1" y="140"/>
                    </a:lnTo>
                    <a:lnTo>
                      <a:pt x="123" y="70"/>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0"/>
              <p:cNvSpPr/>
              <p:nvPr/>
            </p:nvSpPr>
            <p:spPr>
              <a:xfrm>
                <a:off x="5770825" y="1760900"/>
                <a:ext cx="5025" cy="3400"/>
              </a:xfrm>
              <a:custGeom>
                <a:avLst/>
                <a:gdLst/>
                <a:ahLst/>
                <a:cxnLst/>
                <a:rect l="l" t="t" r="r" b="b"/>
                <a:pathLst>
                  <a:path w="201" h="136" extrusionOk="0">
                    <a:moveTo>
                      <a:pt x="123" y="1"/>
                    </a:moveTo>
                    <a:lnTo>
                      <a:pt x="1" y="71"/>
                    </a:lnTo>
                    <a:lnTo>
                      <a:pt x="1" y="113"/>
                    </a:lnTo>
                    <a:lnTo>
                      <a:pt x="41" y="136"/>
                    </a:lnTo>
                    <a:lnTo>
                      <a:pt x="201" y="46"/>
                    </a:lnTo>
                    <a:lnTo>
                      <a:pt x="12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0"/>
              <p:cNvSpPr/>
              <p:nvPr/>
            </p:nvSpPr>
            <p:spPr>
              <a:xfrm>
                <a:off x="5771850" y="1762025"/>
                <a:ext cx="5100" cy="2925"/>
              </a:xfrm>
              <a:custGeom>
                <a:avLst/>
                <a:gdLst/>
                <a:ahLst/>
                <a:cxnLst/>
                <a:rect l="l" t="t" r="r" b="b"/>
                <a:pathLst>
                  <a:path w="204" h="117" extrusionOk="0">
                    <a:moveTo>
                      <a:pt x="160" y="1"/>
                    </a:moveTo>
                    <a:lnTo>
                      <a:pt x="0" y="91"/>
                    </a:lnTo>
                    <a:lnTo>
                      <a:pt x="44" y="117"/>
                    </a:lnTo>
                    <a:lnTo>
                      <a:pt x="203" y="27"/>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0"/>
              <p:cNvSpPr/>
              <p:nvPr/>
            </p:nvSpPr>
            <p:spPr>
              <a:xfrm>
                <a:off x="5772925" y="1762675"/>
                <a:ext cx="4850" cy="2750"/>
              </a:xfrm>
              <a:custGeom>
                <a:avLst/>
                <a:gdLst/>
                <a:ahLst/>
                <a:cxnLst/>
                <a:rect l="l" t="t" r="r" b="b"/>
                <a:pathLst>
                  <a:path w="194" h="110" extrusionOk="0">
                    <a:moveTo>
                      <a:pt x="160" y="1"/>
                    </a:moveTo>
                    <a:lnTo>
                      <a:pt x="1" y="91"/>
                    </a:lnTo>
                    <a:lnTo>
                      <a:pt x="36" y="110"/>
                    </a:lnTo>
                    <a:lnTo>
                      <a:pt x="194" y="20"/>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0"/>
              <p:cNvSpPr/>
              <p:nvPr/>
            </p:nvSpPr>
            <p:spPr>
              <a:xfrm>
                <a:off x="5770825" y="1756775"/>
                <a:ext cx="5150" cy="4150"/>
              </a:xfrm>
              <a:custGeom>
                <a:avLst/>
                <a:gdLst/>
                <a:ahLst/>
                <a:cxnLst/>
                <a:rect l="l" t="t" r="r" b="b"/>
                <a:pathLst>
                  <a:path w="206" h="166" extrusionOk="0">
                    <a:moveTo>
                      <a:pt x="1" y="1"/>
                    </a:moveTo>
                    <a:lnTo>
                      <a:pt x="1" y="96"/>
                    </a:lnTo>
                    <a:lnTo>
                      <a:pt x="123" y="166"/>
                    </a:lnTo>
                    <a:lnTo>
                      <a:pt x="205" y="120"/>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0"/>
              <p:cNvSpPr/>
              <p:nvPr/>
            </p:nvSpPr>
            <p:spPr>
              <a:xfrm>
                <a:off x="5783125" y="1769975"/>
                <a:ext cx="50" cy="850"/>
              </a:xfrm>
              <a:custGeom>
                <a:avLst/>
                <a:gdLst/>
                <a:ahLst/>
                <a:cxnLst/>
                <a:rect l="l" t="t" r="r" b="b"/>
                <a:pathLst>
                  <a:path w="2" h="34" extrusionOk="0">
                    <a:moveTo>
                      <a:pt x="0" y="0"/>
                    </a:moveTo>
                    <a:lnTo>
                      <a:pt x="0" y="34"/>
                    </a:lnTo>
                    <a:lnTo>
                      <a:pt x="2" y="34"/>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0"/>
              <p:cNvSpPr/>
              <p:nvPr/>
            </p:nvSpPr>
            <p:spPr>
              <a:xfrm>
                <a:off x="5773875" y="1759750"/>
                <a:ext cx="4050" cy="2300"/>
              </a:xfrm>
              <a:custGeom>
                <a:avLst/>
                <a:gdLst/>
                <a:ahLst/>
                <a:cxnLst/>
                <a:rect l="l" t="t" r="r" b="b"/>
                <a:pathLst>
                  <a:path w="162" h="92" extrusionOk="0">
                    <a:moveTo>
                      <a:pt x="83" y="1"/>
                    </a:moveTo>
                    <a:lnTo>
                      <a:pt x="1" y="47"/>
                    </a:lnTo>
                    <a:lnTo>
                      <a:pt x="79" y="92"/>
                    </a:lnTo>
                    <a:lnTo>
                      <a:pt x="162" y="4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0"/>
              <p:cNvSpPr/>
              <p:nvPr/>
            </p:nvSpPr>
            <p:spPr>
              <a:xfrm>
                <a:off x="5775825" y="1760875"/>
                <a:ext cx="3175" cy="1825"/>
              </a:xfrm>
              <a:custGeom>
                <a:avLst/>
                <a:gdLst/>
                <a:ahLst/>
                <a:cxnLst/>
                <a:rect l="l" t="t" r="r" b="b"/>
                <a:pathLst>
                  <a:path w="127" h="73" extrusionOk="0">
                    <a:moveTo>
                      <a:pt x="84" y="0"/>
                    </a:moveTo>
                    <a:lnTo>
                      <a:pt x="1" y="47"/>
                    </a:lnTo>
                    <a:lnTo>
                      <a:pt x="44" y="73"/>
                    </a:lnTo>
                    <a:lnTo>
                      <a:pt x="127" y="2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0"/>
              <p:cNvSpPr/>
              <p:nvPr/>
            </p:nvSpPr>
            <p:spPr>
              <a:xfrm>
                <a:off x="5776925" y="1761500"/>
                <a:ext cx="2925" cy="1675"/>
              </a:xfrm>
              <a:custGeom>
                <a:avLst/>
                <a:gdLst/>
                <a:ahLst/>
                <a:cxnLst/>
                <a:rect l="l" t="t" r="r" b="b"/>
                <a:pathLst>
                  <a:path w="117" h="67" extrusionOk="0">
                    <a:moveTo>
                      <a:pt x="83" y="0"/>
                    </a:moveTo>
                    <a:lnTo>
                      <a:pt x="0" y="48"/>
                    </a:lnTo>
                    <a:lnTo>
                      <a:pt x="34" y="67"/>
                    </a:lnTo>
                    <a:lnTo>
                      <a:pt x="116" y="20"/>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0"/>
              <p:cNvSpPr/>
              <p:nvPr/>
            </p:nvSpPr>
            <p:spPr>
              <a:xfrm>
                <a:off x="5773800" y="1763150"/>
                <a:ext cx="8475" cy="7175"/>
              </a:xfrm>
              <a:custGeom>
                <a:avLst/>
                <a:gdLst/>
                <a:ahLst/>
                <a:cxnLst/>
                <a:rect l="l" t="t" r="r" b="b"/>
                <a:pathLst>
                  <a:path w="339" h="287" extrusionOk="0">
                    <a:moveTo>
                      <a:pt x="159" y="1"/>
                    </a:moveTo>
                    <a:lnTo>
                      <a:pt x="1" y="91"/>
                    </a:lnTo>
                    <a:lnTo>
                      <a:pt x="337" y="286"/>
                    </a:lnTo>
                    <a:lnTo>
                      <a:pt x="339" y="104"/>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0"/>
              <p:cNvSpPr/>
              <p:nvPr/>
            </p:nvSpPr>
            <p:spPr>
              <a:xfrm>
                <a:off x="5782225" y="1765725"/>
                <a:ext cx="950" cy="5100"/>
              </a:xfrm>
              <a:custGeom>
                <a:avLst/>
                <a:gdLst/>
                <a:ahLst/>
                <a:cxnLst/>
                <a:rect l="l" t="t" r="r" b="b"/>
                <a:pathLst>
                  <a:path w="38" h="204" extrusionOk="0">
                    <a:moveTo>
                      <a:pt x="2" y="1"/>
                    </a:moveTo>
                    <a:lnTo>
                      <a:pt x="0" y="183"/>
                    </a:lnTo>
                    <a:lnTo>
                      <a:pt x="36" y="204"/>
                    </a:lnTo>
                    <a:lnTo>
                      <a:pt x="36" y="170"/>
                    </a:lnTo>
                    <a:lnTo>
                      <a:pt x="38" y="170"/>
                    </a:lnTo>
                    <a:lnTo>
                      <a:pt x="38" y="23"/>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0"/>
              <p:cNvSpPr/>
              <p:nvPr/>
            </p:nvSpPr>
            <p:spPr>
              <a:xfrm>
                <a:off x="5777750" y="1762000"/>
                <a:ext cx="4525" cy="3750"/>
              </a:xfrm>
              <a:custGeom>
                <a:avLst/>
                <a:gdLst/>
                <a:ahLst/>
                <a:cxnLst/>
                <a:rect l="l" t="t" r="r" b="b"/>
                <a:pathLst>
                  <a:path w="181" h="150" extrusionOk="0">
                    <a:moveTo>
                      <a:pt x="83" y="0"/>
                    </a:moveTo>
                    <a:lnTo>
                      <a:pt x="1" y="47"/>
                    </a:lnTo>
                    <a:lnTo>
                      <a:pt x="181" y="150"/>
                    </a:lnTo>
                    <a:lnTo>
                      <a:pt x="181" y="56"/>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0"/>
              <p:cNvSpPr/>
              <p:nvPr/>
            </p:nvSpPr>
            <p:spPr>
              <a:xfrm>
                <a:off x="5782250" y="1763375"/>
                <a:ext cx="925" cy="2925"/>
              </a:xfrm>
              <a:custGeom>
                <a:avLst/>
                <a:gdLst/>
                <a:ahLst/>
                <a:cxnLst/>
                <a:rect l="l" t="t" r="r" b="b"/>
                <a:pathLst>
                  <a:path w="37" h="117" extrusionOk="0">
                    <a:moveTo>
                      <a:pt x="1" y="1"/>
                    </a:moveTo>
                    <a:lnTo>
                      <a:pt x="1" y="95"/>
                    </a:lnTo>
                    <a:lnTo>
                      <a:pt x="37" y="117"/>
                    </a:lnTo>
                    <a:lnTo>
                      <a:pt x="37" y="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0"/>
              <p:cNvSpPr/>
              <p:nvPr/>
            </p:nvSpPr>
            <p:spPr>
              <a:xfrm>
                <a:off x="5783150" y="1766275"/>
                <a:ext cx="3250" cy="3725"/>
              </a:xfrm>
              <a:custGeom>
                <a:avLst/>
                <a:gdLst/>
                <a:ahLst/>
                <a:cxnLst/>
                <a:rect l="l" t="t" r="r" b="b"/>
                <a:pathLst>
                  <a:path w="130" h="149" extrusionOk="0">
                    <a:moveTo>
                      <a:pt x="1" y="1"/>
                    </a:moveTo>
                    <a:lnTo>
                      <a:pt x="1" y="148"/>
                    </a:lnTo>
                    <a:lnTo>
                      <a:pt x="130" y="74"/>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0"/>
              <p:cNvSpPr/>
              <p:nvPr/>
            </p:nvSpPr>
            <p:spPr>
              <a:xfrm>
                <a:off x="5783150" y="1768125"/>
                <a:ext cx="5225" cy="3425"/>
              </a:xfrm>
              <a:custGeom>
                <a:avLst/>
                <a:gdLst/>
                <a:ahLst/>
                <a:cxnLst/>
                <a:rect l="l" t="t" r="r" b="b"/>
                <a:pathLst>
                  <a:path w="209" h="137" extrusionOk="0">
                    <a:moveTo>
                      <a:pt x="130" y="0"/>
                    </a:moveTo>
                    <a:lnTo>
                      <a:pt x="1" y="74"/>
                    </a:lnTo>
                    <a:lnTo>
                      <a:pt x="1" y="108"/>
                    </a:lnTo>
                    <a:lnTo>
                      <a:pt x="49" y="137"/>
                    </a:lnTo>
                    <a:lnTo>
                      <a:pt x="208" y="45"/>
                    </a:lnTo>
                    <a:lnTo>
                      <a:pt x="13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0"/>
              <p:cNvSpPr/>
              <p:nvPr/>
            </p:nvSpPr>
            <p:spPr>
              <a:xfrm>
                <a:off x="5747600" y="1750300"/>
                <a:ext cx="45525" cy="27300"/>
              </a:xfrm>
              <a:custGeom>
                <a:avLst/>
                <a:gdLst/>
                <a:ahLst/>
                <a:cxnLst/>
                <a:rect l="l" t="t" r="r" b="b"/>
                <a:pathLst>
                  <a:path w="1821" h="1092" extrusionOk="0">
                    <a:moveTo>
                      <a:pt x="2" y="0"/>
                    </a:moveTo>
                    <a:lnTo>
                      <a:pt x="0" y="42"/>
                    </a:lnTo>
                    <a:lnTo>
                      <a:pt x="13" y="49"/>
                    </a:lnTo>
                    <a:lnTo>
                      <a:pt x="57" y="74"/>
                    </a:lnTo>
                    <a:lnTo>
                      <a:pt x="92" y="94"/>
                    </a:lnTo>
                    <a:lnTo>
                      <a:pt x="399" y="271"/>
                    </a:lnTo>
                    <a:lnTo>
                      <a:pt x="435" y="293"/>
                    </a:lnTo>
                    <a:lnTo>
                      <a:pt x="448" y="300"/>
                    </a:lnTo>
                    <a:lnTo>
                      <a:pt x="492" y="325"/>
                    </a:lnTo>
                    <a:lnTo>
                      <a:pt x="525" y="345"/>
                    </a:lnTo>
                    <a:lnTo>
                      <a:pt x="892" y="557"/>
                    </a:lnTo>
                    <a:lnTo>
                      <a:pt x="936" y="582"/>
                    </a:lnTo>
                    <a:lnTo>
                      <a:pt x="978" y="606"/>
                    </a:lnTo>
                    <a:lnTo>
                      <a:pt x="1012" y="626"/>
                    </a:lnTo>
                    <a:lnTo>
                      <a:pt x="1385" y="841"/>
                    </a:lnTo>
                    <a:lnTo>
                      <a:pt x="1434" y="870"/>
                    </a:lnTo>
                    <a:lnTo>
                      <a:pt x="1478" y="895"/>
                    </a:lnTo>
                    <a:lnTo>
                      <a:pt x="1513" y="915"/>
                    </a:lnTo>
                    <a:lnTo>
                      <a:pt x="1820" y="1092"/>
                    </a:lnTo>
                    <a:lnTo>
                      <a:pt x="1820" y="1051"/>
                    </a:lnTo>
                    <a:lnTo>
                      <a:pt x="1549" y="893"/>
                    </a:lnTo>
                    <a:lnTo>
                      <a:pt x="1514" y="874"/>
                    </a:lnTo>
                    <a:lnTo>
                      <a:pt x="1471" y="850"/>
                    </a:lnTo>
                    <a:lnTo>
                      <a:pt x="1421" y="821"/>
                    </a:lnTo>
                    <a:lnTo>
                      <a:pt x="1385" y="800"/>
                    </a:lnTo>
                    <a:lnTo>
                      <a:pt x="1049" y="605"/>
                    </a:lnTo>
                    <a:lnTo>
                      <a:pt x="1014" y="586"/>
                    </a:lnTo>
                    <a:lnTo>
                      <a:pt x="970" y="560"/>
                    </a:lnTo>
                    <a:lnTo>
                      <a:pt x="930" y="537"/>
                    </a:lnTo>
                    <a:lnTo>
                      <a:pt x="922" y="532"/>
                    </a:lnTo>
                    <a:lnTo>
                      <a:pt x="892" y="515"/>
                    </a:lnTo>
                    <a:lnTo>
                      <a:pt x="561" y="325"/>
                    </a:lnTo>
                    <a:lnTo>
                      <a:pt x="528" y="305"/>
                    </a:lnTo>
                    <a:lnTo>
                      <a:pt x="485" y="280"/>
                    </a:lnTo>
                    <a:lnTo>
                      <a:pt x="435" y="251"/>
                    </a:lnTo>
                    <a:lnTo>
                      <a:pt x="399" y="231"/>
                    </a:lnTo>
                    <a:lnTo>
                      <a:pt x="128" y="74"/>
                    </a:lnTo>
                    <a:lnTo>
                      <a:pt x="93" y="54"/>
                    </a:lnTo>
                    <a:lnTo>
                      <a:pt x="50" y="29"/>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0"/>
              <p:cNvSpPr/>
              <p:nvPr/>
            </p:nvSpPr>
            <p:spPr>
              <a:xfrm>
                <a:off x="5784350" y="1769250"/>
                <a:ext cx="5100" cy="2925"/>
              </a:xfrm>
              <a:custGeom>
                <a:avLst/>
                <a:gdLst/>
                <a:ahLst/>
                <a:cxnLst/>
                <a:rect l="l" t="t" r="r" b="b"/>
                <a:pathLst>
                  <a:path w="204" h="117" extrusionOk="0">
                    <a:moveTo>
                      <a:pt x="160" y="0"/>
                    </a:moveTo>
                    <a:lnTo>
                      <a:pt x="1" y="92"/>
                    </a:lnTo>
                    <a:lnTo>
                      <a:pt x="44" y="116"/>
                    </a:lnTo>
                    <a:lnTo>
                      <a:pt x="204" y="27"/>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0"/>
              <p:cNvSpPr/>
              <p:nvPr/>
            </p:nvSpPr>
            <p:spPr>
              <a:xfrm>
                <a:off x="5783150" y="1763925"/>
                <a:ext cx="5325" cy="4225"/>
              </a:xfrm>
              <a:custGeom>
                <a:avLst/>
                <a:gdLst/>
                <a:ahLst/>
                <a:cxnLst/>
                <a:rect l="l" t="t" r="r" b="b"/>
                <a:pathLst>
                  <a:path w="213" h="169" extrusionOk="0">
                    <a:moveTo>
                      <a:pt x="1" y="0"/>
                    </a:moveTo>
                    <a:lnTo>
                      <a:pt x="1" y="95"/>
                    </a:lnTo>
                    <a:lnTo>
                      <a:pt x="130" y="168"/>
                    </a:lnTo>
                    <a:lnTo>
                      <a:pt x="212" y="1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0"/>
              <p:cNvSpPr/>
              <p:nvPr/>
            </p:nvSpPr>
            <p:spPr>
              <a:xfrm>
                <a:off x="5786375" y="1766975"/>
                <a:ext cx="4050" cy="2300"/>
              </a:xfrm>
              <a:custGeom>
                <a:avLst/>
                <a:gdLst/>
                <a:ahLst/>
                <a:cxnLst/>
                <a:rect l="l" t="t" r="r" b="b"/>
                <a:pathLst>
                  <a:path w="162" h="92" extrusionOk="0">
                    <a:moveTo>
                      <a:pt x="83" y="0"/>
                    </a:moveTo>
                    <a:lnTo>
                      <a:pt x="1" y="46"/>
                    </a:lnTo>
                    <a:lnTo>
                      <a:pt x="79" y="91"/>
                    </a:lnTo>
                    <a:lnTo>
                      <a:pt x="162"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0"/>
              <p:cNvSpPr/>
              <p:nvPr/>
            </p:nvSpPr>
            <p:spPr>
              <a:xfrm>
                <a:off x="5788350" y="1768100"/>
                <a:ext cx="3175" cy="1825"/>
              </a:xfrm>
              <a:custGeom>
                <a:avLst/>
                <a:gdLst/>
                <a:ahLst/>
                <a:cxnLst/>
                <a:rect l="l" t="t" r="r" b="b"/>
                <a:pathLst>
                  <a:path w="127" h="73" extrusionOk="0">
                    <a:moveTo>
                      <a:pt x="83" y="0"/>
                    </a:moveTo>
                    <a:lnTo>
                      <a:pt x="0" y="46"/>
                    </a:lnTo>
                    <a:lnTo>
                      <a:pt x="44" y="73"/>
                    </a:lnTo>
                    <a:lnTo>
                      <a:pt x="126"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0"/>
              <p:cNvSpPr/>
              <p:nvPr/>
            </p:nvSpPr>
            <p:spPr>
              <a:xfrm>
                <a:off x="5789425" y="1768700"/>
                <a:ext cx="2925" cy="1700"/>
              </a:xfrm>
              <a:custGeom>
                <a:avLst/>
                <a:gdLst/>
                <a:ahLst/>
                <a:cxnLst/>
                <a:rect l="l" t="t" r="r" b="b"/>
                <a:pathLst>
                  <a:path w="117" h="68" extrusionOk="0">
                    <a:moveTo>
                      <a:pt x="83" y="1"/>
                    </a:moveTo>
                    <a:lnTo>
                      <a:pt x="1" y="49"/>
                    </a:lnTo>
                    <a:lnTo>
                      <a:pt x="34" y="67"/>
                    </a:lnTo>
                    <a:lnTo>
                      <a:pt x="117" y="2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0"/>
              <p:cNvSpPr/>
              <p:nvPr/>
            </p:nvSpPr>
            <p:spPr>
              <a:xfrm>
                <a:off x="5790250" y="1769200"/>
                <a:ext cx="2900" cy="2825"/>
              </a:xfrm>
              <a:custGeom>
                <a:avLst/>
                <a:gdLst/>
                <a:ahLst/>
                <a:cxnLst/>
                <a:rect l="l" t="t" r="r" b="b"/>
                <a:pathLst>
                  <a:path w="116" h="113" extrusionOk="0">
                    <a:moveTo>
                      <a:pt x="84" y="1"/>
                    </a:moveTo>
                    <a:lnTo>
                      <a:pt x="1" y="47"/>
                    </a:lnTo>
                    <a:lnTo>
                      <a:pt x="116" y="113"/>
                    </a:lnTo>
                    <a:lnTo>
                      <a:pt x="116" y="18"/>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0"/>
              <p:cNvSpPr/>
              <p:nvPr/>
            </p:nvSpPr>
            <p:spPr>
              <a:xfrm>
                <a:off x="5786300" y="1770375"/>
                <a:ext cx="6850" cy="6225"/>
              </a:xfrm>
              <a:custGeom>
                <a:avLst/>
                <a:gdLst/>
                <a:ahLst/>
                <a:cxnLst/>
                <a:rect l="l" t="t" r="r" b="b"/>
                <a:pathLst>
                  <a:path w="274" h="249" extrusionOk="0">
                    <a:moveTo>
                      <a:pt x="159" y="0"/>
                    </a:moveTo>
                    <a:lnTo>
                      <a:pt x="1" y="90"/>
                    </a:lnTo>
                    <a:lnTo>
                      <a:pt x="272" y="248"/>
                    </a:lnTo>
                    <a:lnTo>
                      <a:pt x="274" y="6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0"/>
              <p:cNvSpPr/>
              <p:nvPr/>
            </p:nvSpPr>
            <p:spPr>
              <a:xfrm>
                <a:off x="5772925" y="1774975"/>
                <a:ext cx="4825" cy="2775"/>
              </a:xfrm>
              <a:custGeom>
                <a:avLst/>
                <a:gdLst/>
                <a:ahLst/>
                <a:cxnLst/>
                <a:rect l="l" t="t" r="r" b="b"/>
                <a:pathLst>
                  <a:path w="193" h="111" extrusionOk="0">
                    <a:moveTo>
                      <a:pt x="159" y="1"/>
                    </a:moveTo>
                    <a:lnTo>
                      <a:pt x="1" y="90"/>
                    </a:lnTo>
                    <a:lnTo>
                      <a:pt x="34" y="111"/>
                    </a:lnTo>
                    <a:lnTo>
                      <a:pt x="192" y="19"/>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0"/>
              <p:cNvSpPr/>
              <p:nvPr/>
            </p:nvSpPr>
            <p:spPr>
              <a:xfrm>
                <a:off x="5747600" y="1755700"/>
                <a:ext cx="5300" cy="4250"/>
              </a:xfrm>
              <a:custGeom>
                <a:avLst/>
                <a:gdLst/>
                <a:ahLst/>
                <a:cxnLst/>
                <a:rect l="l" t="t" r="r" b="b"/>
                <a:pathLst>
                  <a:path w="212" h="170" extrusionOk="0">
                    <a:moveTo>
                      <a:pt x="0" y="0"/>
                    </a:moveTo>
                    <a:lnTo>
                      <a:pt x="0" y="96"/>
                    </a:lnTo>
                    <a:lnTo>
                      <a:pt x="129" y="170"/>
                    </a:lnTo>
                    <a:lnTo>
                      <a:pt x="212" y="1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0"/>
              <p:cNvSpPr/>
              <p:nvPr/>
            </p:nvSpPr>
            <p:spPr>
              <a:xfrm>
                <a:off x="5750825" y="1758725"/>
                <a:ext cx="4050" cy="2350"/>
              </a:xfrm>
              <a:custGeom>
                <a:avLst/>
                <a:gdLst/>
                <a:ahLst/>
                <a:cxnLst/>
                <a:rect l="l" t="t" r="r" b="b"/>
                <a:pathLst>
                  <a:path w="162" h="94" extrusionOk="0">
                    <a:moveTo>
                      <a:pt x="83" y="1"/>
                    </a:moveTo>
                    <a:lnTo>
                      <a:pt x="0" y="49"/>
                    </a:lnTo>
                    <a:lnTo>
                      <a:pt x="79" y="94"/>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0"/>
              <p:cNvSpPr/>
              <p:nvPr/>
            </p:nvSpPr>
            <p:spPr>
              <a:xfrm>
                <a:off x="5750750" y="1762175"/>
                <a:ext cx="6800" cy="6200"/>
              </a:xfrm>
              <a:custGeom>
                <a:avLst/>
                <a:gdLst/>
                <a:ahLst/>
                <a:cxnLst/>
                <a:rect l="l" t="t" r="r" b="b"/>
                <a:pathLst>
                  <a:path w="272" h="248" extrusionOk="0">
                    <a:moveTo>
                      <a:pt x="158" y="1"/>
                    </a:moveTo>
                    <a:lnTo>
                      <a:pt x="0" y="91"/>
                    </a:lnTo>
                    <a:lnTo>
                      <a:pt x="272" y="247"/>
                    </a:lnTo>
                    <a:lnTo>
                      <a:pt x="272" y="6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0"/>
              <p:cNvSpPr/>
              <p:nvPr/>
            </p:nvSpPr>
            <p:spPr>
              <a:xfrm>
                <a:off x="5753875" y="1760500"/>
                <a:ext cx="2925" cy="1700"/>
              </a:xfrm>
              <a:custGeom>
                <a:avLst/>
                <a:gdLst/>
                <a:ahLst/>
                <a:cxnLst/>
                <a:rect l="l" t="t" r="r" b="b"/>
                <a:pathLst>
                  <a:path w="117" h="68" extrusionOk="0">
                    <a:moveTo>
                      <a:pt x="83" y="1"/>
                    </a:moveTo>
                    <a:lnTo>
                      <a:pt x="0" y="47"/>
                    </a:lnTo>
                    <a:lnTo>
                      <a:pt x="33" y="68"/>
                    </a:lnTo>
                    <a:lnTo>
                      <a:pt x="116" y="20"/>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0"/>
              <p:cNvSpPr/>
              <p:nvPr/>
            </p:nvSpPr>
            <p:spPr>
              <a:xfrm>
                <a:off x="5752775" y="1759850"/>
                <a:ext cx="3175" cy="1850"/>
              </a:xfrm>
              <a:custGeom>
                <a:avLst/>
                <a:gdLst/>
                <a:ahLst/>
                <a:cxnLst/>
                <a:rect l="l" t="t" r="r" b="b"/>
                <a:pathLst>
                  <a:path w="127" h="74" extrusionOk="0">
                    <a:moveTo>
                      <a:pt x="83" y="1"/>
                    </a:moveTo>
                    <a:lnTo>
                      <a:pt x="1" y="49"/>
                    </a:lnTo>
                    <a:lnTo>
                      <a:pt x="44" y="73"/>
                    </a:lnTo>
                    <a:lnTo>
                      <a:pt x="127" y="2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0"/>
              <p:cNvSpPr/>
              <p:nvPr/>
            </p:nvSpPr>
            <p:spPr>
              <a:xfrm>
                <a:off x="5757525" y="1763800"/>
                <a:ext cx="975" cy="5100"/>
              </a:xfrm>
              <a:custGeom>
                <a:avLst/>
                <a:gdLst/>
                <a:ahLst/>
                <a:cxnLst/>
                <a:rect l="l" t="t" r="r" b="b"/>
                <a:pathLst>
                  <a:path w="39" h="204" extrusionOk="0">
                    <a:moveTo>
                      <a:pt x="1" y="1"/>
                    </a:moveTo>
                    <a:lnTo>
                      <a:pt x="1" y="182"/>
                    </a:lnTo>
                    <a:lnTo>
                      <a:pt x="37" y="204"/>
                    </a:lnTo>
                    <a:lnTo>
                      <a:pt x="38" y="23"/>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0"/>
              <p:cNvSpPr/>
              <p:nvPr/>
            </p:nvSpPr>
            <p:spPr>
              <a:xfrm>
                <a:off x="5754700" y="1760975"/>
                <a:ext cx="2850" cy="2850"/>
              </a:xfrm>
              <a:custGeom>
                <a:avLst/>
                <a:gdLst/>
                <a:ahLst/>
                <a:cxnLst/>
                <a:rect l="l" t="t" r="r" b="b"/>
                <a:pathLst>
                  <a:path w="114" h="114" extrusionOk="0">
                    <a:moveTo>
                      <a:pt x="83" y="1"/>
                    </a:moveTo>
                    <a:lnTo>
                      <a:pt x="0" y="49"/>
                    </a:lnTo>
                    <a:lnTo>
                      <a:pt x="114" y="114"/>
                    </a:lnTo>
                    <a:lnTo>
                      <a:pt x="114" y="20"/>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0"/>
              <p:cNvSpPr/>
              <p:nvPr/>
            </p:nvSpPr>
            <p:spPr>
              <a:xfrm>
                <a:off x="5757525" y="1761450"/>
                <a:ext cx="975" cy="2925"/>
              </a:xfrm>
              <a:custGeom>
                <a:avLst/>
                <a:gdLst/>
                <a:ahLst/>
                <a:cxnLst/>
                <a:rect l="l" t="t" r="r" b="b"/>
                <a:pathLst>
                  <a:path w="39" h="117" extrusionOk="0">
                    <a:moveTo>
                      <a:pt x="1" y="1"/>
                    </a:moveTo>
                    <a:lnTo>
                      <a:pt x="1" y="95"/>
                    </a:lnTo>
                    <a:lnTo>
                      <a:pt x="38" y="117"/>
                    </a:lnTo>
                    <a:lnTo>
                      <a:pt x="38" y="21"/>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0"/>
              <p:cNvSpPr/>
              <p:nvPr/>
            </p:nvSpPr>
            <p:spPr>
              <a:xfrm>
                <a:off x="5758425" y="1764350"/>
                <a:ext cx="3300" cy="3725"/>
              </a:xfrm>
              <a:custGeom>
                <a:avLst/>
                <a:gdLst/>
                <a:ahLst/>
                <a:cxnLst/>
                <a:rect l="l" t="t" r="r" b="b"/>
                <a:pathLst>
                  <a:path w="132" h="149" extrusionOk="0">
                    <a:moveTo>
                      <a:pt x="2" y="1"/>
                    </a:moveTo>
                    <a:lnTo>
                      <a:pt x="1" y="149"/>
                    </a:lnTo>
                    <a:lnTo>
                      <a:pt x="131"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0"/>
              <p:cNvSpPr/>
              <p:nvPr/>
            </p:nvSpPr>
            <p:spPr>
              <a:xfrm>
                <a:off x="5758425" y="1766200"/>
                <a:ext cx="5225" cy="3400"/>
              </a:xfrm>
              <a:custGeom>
                <a:avLst/>
                <a:gdLst/>
                <a:ahLst/>
                <a:cxnLst/>
                <a:rect l="l" t="t" r="r" b="b"/>
                <a:pathLst>
                  <a:path w="209" h="136" extrusionOk="0">
                    <a:moveTo>
                      <a:pt x="131" y="1"/>
                    </a:moveTo>
                    <a:lnTo>
                      <a:pt x="1" y="75"/>
                    </a:lnTo>
                    <a:lnTo>
                      <a:pt x="1" y="108"/>
                    </a:lnTo>
                    <a:lnTo>
                      <a:pt x="50" y="135"/>
                    </a:lnTo>
                    <a:lnTo>
                      <a:pt x="208" y="46"/>
                    </a:lnTo>
                    <a:lnTo>
                      <a:pt x="13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0"/>
              <p:cNvSpPr/>
              <p:nvPr/>
            </p:nvSpPr>
            <p:spPr>
              <a:xfrm>
                <a:off x="5759675" y="1767325"/>
                <a:ext cx="5050" cy="2925"/>
              </a:xfrm>
              <a:custGeom>
                <a:avLst/>
                <a:gdLst/>
                <a:ahLst/>
                <a:cxnLst/>
                <a:rect l="l" t="t" r="r" b="b"/>
                <a:pathLst>
                  <a:path w="202" h="117" extrusionOk="0">
                    <a:moveTo>
                      <a:pt x="158" y="1"/>
                    </a:moveTo>
                    <a:lnTo>
                      <a:pt x="0" y="90"/>
                    </a:lnTo>
                    <a:lnTo>
                      <a:pt x="44" y="117"/>
                    </a:lnTo>
                    <a:lnTo>
                      <a:pt x="202" y="25"/>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0"/>
              <p:cNvSpPr/>
              <p:nvPr/>
            </p:nvSpPr>
            <p:spPr>
              <a:xfrm>
                <a:off x="5760750" y="1767950"/>
                <a:ext cx="4850" cy="2775"/>
              </a:xfrm>
              <a:custGeom>
                <a:avLst/>
                <a:gdLst/>
                <a:ahLst/>
                <a:cxnLst/>
                <a:rect l="l" t="t" r="r" b="b"/>
                <a:pathLst>
                  <a:path w="194" h="111" extrusionOk="0">
                    <a:moveTo>
                      <a:pt x="159" y="0"/>
                    </a:moveTo>
                    <a:lnTo>
                      <a:pt x="1" y="92"/>
                    </a:lnTo>
                    <a:lnTo>
                      <a:pt x="35" y="110"/>
                    </a:lnTo>
                    <a:lnTo>
                      <a:pt x="193" y="21"/>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0"/>
              <p:cNvSpPr/>
              <p:nvPr/>
            </p:nvSpPr>
            <p:spPr>
              <a:xfrm>
                <a:off x="5758475" y="1761950"/>
                <a:ext cx="5300" cy="4275"/>
              </a:xfrm>
              <a:custGeom>
                <a:avLst/>
                <a:gdLst/>
                <a:ahLst/>
                <a:cxnLst/>
                <a:rect l="l" t="t" r="r" b="b"/>
                <a:pathLst>
                  <a:path w="212" h="171" extrusionOk="0">
                    <a:moveTo>
                      <a:pt x="0" y="1"/>
                    </a:moveTo>
                    <a:lnTo>
                      <a:pt x="0" y="97"/>
                    </a:lnTo>
                    <a:lnTo>
                      <a:pt x="129" y="171"/>
                    </a:lnTo>
                    <a:lnTo>
                      <a:pt x="212" y="12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0"/>
              <p:cNvSpPr/>
              <p:nvPr/>
            </p:nvSpPr>
            <p:spPr>
              <a:xfrm>
                <a:off x="5770625" y="1774975"/>
                <a:ext cx="200" cy="1050"/>
              </a:xfrm>
              <a:custGeom>
                <a:avLst/>
                <a:gdLst/>
                <a:ahLst/>
                <a:cxnLst/>
                <a:rect l="l" t="t" r="r" b="b"/>
                <a:pathLst>
                  <a:path w="8" h="42" extrusionOk="0">
                    <a:moveTo>
                      <a:pt x="7" y="1"/>
                    </a:moveTo>
                    <a:lnTo>
                      <a:pt x="0" y="3"/>
                    </a:lnTo>
                    <a:lnTo>
                      <a:pt x="0" y="37"/>
                    </a:lnTo>
                    <a:lnTo>
                      <a:pt x="7" y="41"/>
                    </a:lnTo>
                    <a:lnTo>
                      <a:pt x="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0"/>
              <p:cNvSpPr/>
              <p:nvPr/>
            </p:nvSpPr>
            <p:spPr>
              <a:xfrm>
                <a:off x="5761700" y="1765000"/>
                <a:ext cx="4000" cy="2350"/>
              </a:xfrm>
              <a:custGeom>
                <a:avLst/>
                <a:gdLst/>
                <a:ahLst/>
                <a:cxnLst/>
                <a:rect l="l" t="t" r="r" b="b"/>
                <a:pathLst>
                  <a:path w="160" h="94" extrusionOk="0">
                    <a:moveTo>
                      <a:pt x="83" y="1"/>
                    </a:moveTo>
                    <a:lnTo>
                      <a:pt x="0" y="49"/>
                    </a:lnTo>
                    <a:lnTo>
                      <a:pt x="77" y="94"/>
                    </a:lnTo>
                    <a:lnTo>
                      <a:pt x="160"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0"/>
              <p:cNvSpPr/>
              <p:nvPr/>
            </p:nvSpPr>
            <p:spPr>
              <a:xfrm>
                <a:off x="5763750" y="1765000"/>
                <a:ext cx="2000" cy="1150"/>
              </a:xfrm>
              <a:custGeom>
                <a:avLst/>
                <a:gdLst/>
                <a:ahLst/>
                <a:cxnLst/>
                <a:rect l="l" t="t" r="r" b="b"/>
                <a:pathLst>
                  <a:path w="80" h="46" extrusionOk="0">
                    <a:moveTo>
                      <a:pt x="1" y="1"/>
                    </a:moveTo>
                    <a:lnTo>
                      <a:pt x="78" y="46"/>
                    </a:lnTo>
                    <a:lnTo>
                      <a:pt x="79" y="4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0"/>
              <p:cNvSpPr/>
              <p:nvPr/>
            </p:nvSpPr>
            <p:spPr>
              <a:xfrm>
                <a:off x="5763625" y="1766125"/>
                <a:ext cx="3200" cy="1850"/>
              </a:xfrm>
              <a:custGeom>
                <a:avLst/>
                <a:gdLst/>
                <a:ahLst/>
                <a:cxnLst/>
                <a:rect l="l" t="t" r="r" b="b"/>
                <a:pathLst>
                  <a:path w="128" h="74" extrusionOk="0">
                    <a:moveTo>
                      <a:pt x="83" y="1"/>
                    </a:moveTo>
                    <a:lnTo>
                      <a:pt x="0" y="49"/>
                    </a:lnTo>
                    <a:lnTo>
                      <a:pt x="44" y="73"/>
                    </a:lnTo>
                    <a:lnTo>
                      <a:pt x="128" y="2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0"/>
              <p:cNvSpPr/>
              <p:nvPr/>
            </p:nvSpPr>
            <p:spPr>
              <a:xfrm>
                <a:off x="5764700" y="1766775"/>
                <a:ext cx="2975" cy="1700"/>
              </a:xfrm>
              <a:custGeom>
                <a:avLst/>
                <a:gdLst/>
                <a:ahLst/>
                <a:cxnLst/>
                <a:rect l="l" t="t" r="r" b="b"/>
                <a:pathLst>
                  <a:path w="119" h="68" extrusionOk="0">
                    <a:moveTo>
                      <a:pt x="85" y="1"/>
                    </a:moveTo>
                    <a:lnTo>
                      <a:pt x="1" y="47"/>
                    </a:lnTo>
                    <a:lnTo>
                      <a:pt x="35" y="68"/>
                    </a:lnTo>
                    <a:lnTo>
                      <a:pt x="118" y="20"/>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0"/>
              <p:cNvSpPr/>
              <p:nvPr/>
            </p:nvSpPr>
            <p:spPr>
              <a:xfrm>
                <a:off x="5766800" y="1766775"/>
                <a:ext cx="875" cy="500"/>
              </a:xfrm>
              <a:custGeom>
                <a:avLst/>
                <a:gdLst/>
                <a:ahLst/>
                <a:cxnLst/>
                <a:rect l="l" t="t" r="r" b="b"/>
                <a:pathLst>
                  <a:path w="35" h="20" extrusionOk="0">
                    <a:moveTo>
                      <a:pt x="34" y="20"/>
                    </a:moveTo>
                    <a:lnTo>
                      <a:pt x="34" y="20"/>
                    </a:ln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0"/>
              <p:cNvSpPr/>
              <p:nvPr/>
            </p:nvSpPr>
            <p:spPr>
              <a:xfrm>
                <a:off x="5761625" y="1768450"/>
                <a:ext cx="8250" cy="7050"/>
              </a:xfrm>
              <a:custGeom>
                <a:avLst/>
                <a:gdLst/>
                <a:ahLst/>
                <a:cxnLst/>
                <a:rect l="l" t="t" r="r" b="b"/>
                <a:pathLst>
                  <a:path w="330" h="282" extrusionOk="0">
                    <a:moveTo>
                      <a:pt x="158" y="1"/>
                    </a:moveTo>
                    <a:lnTo>
                      <a:pt x="0" y="90"/>
                    </a:lnTo>
                    <a:lnTo>
                      <a:pt x="330" y="282"/>
                    </a:lnTo>
                    <a:lnTo>
                      <a:pt x="330" y="99"/>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0"/>
              <p:cNvSpPr/>
              <p:nvPr/>
            </p:nvSpPr>
            <p:spPr>
              <a:xfrm>
                <a:off x="5769850" y="1770925"/>
                <a:ext cx="975" cy="4975"/>
              </a:xfrm>
              <a:custGeom>
                <a:avLst/>
                <a:gdLst/>
                <a:ahLst/>
                <a:cxnLst/>
                <a:rect l="l" t="t" r="r" b="b"/>
                <a:pathLst>
                  <a:path w="39" h="199" extrusionOk="0">
                    <a:moveTo>
                      <a:pt x="1" y="0"/>
                    </a:moveTo>
                    <a:lnTo>
                      <a:pt x="1" y="183"/>
                    </a:lnTo>
                    <a:lnTo>
                      <a:pt x="31" y="199"/>
                    </a:lnTo>
                    <a:lnTo>
                      <a:pt x="31" y="165"/>
                    </a:lnTo>
                    <a:lnTo>
                      <a:pt x="38" y="163"/>
                    </a:lnTo>
                    <a:lnTo>
                      <a:pt x="38" y="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0"/>
              <p:cNvSpPr/>
              <p:nvPr/>
            </p:nvSpPr>
            <p:spPr>
              <a:xfrm>
                <a:off x="5765575" y="1767250"/>
                <a:ext cx="4350" cy="3700"/>
              </a:xfrm>
              <a:custGeom>
                <a:avLst/>
                <a:gdLst/>
                <a:ahLst/>
                <a:cxnLst/>
                <a:rect l="l" t="t" r="r" b="b"/>
                <a:pathLst>
                  <a:path w="174" h="148" extrusionOk="0">
                    <a:moveTo>
                      <a:pt x="83" y="1"/>
                    </a:moveTo>
                    <a:lnTo>
                      <a:pt x="0" y="49"/>
                    </a:lnTo>
                    <a:lnTo>
                      <a:pt x="172" y="147"/>
                    </a:lnTo>
                    <a:lnTo>
                      <a:pt x="173" y="53"/>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0"/>
              <p:cNvSpPr/>
              <p:nvPr/>
            </p:nvSpPr>
            <p:spPr>
              <a:xfrm>
                <a:off x="5769850" y="1768550"/>
                <a:ext cx="975" cy="2925"/>
              </a:xfrm>
              <a:custGeom>
                <a:avLst/>
                <a:gdLst/>
                <a:ahLst/>
                <a:cxnLst/>
                <a:rect l="l" t="t" r="r" b="b"/>
                <a:pathLst>
                  <a:path w="39" h="117" extrusionOk="0">
                    <a:moveTo>
                      <a:pt x="2" y="1"/>
                    </a:moveTo>
                    <a:lnTo>
                      <a:pt x="1" y="95"/>
                    </a:lnTo>
                    <a:lnTo>
                      <a:pt x="38" y="117"/>
                    </a:lnTo>
                    <a:lnTo>
                      <a:pt x="38" y="23"/>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0"/>
              <p:cNvSpPr/>
              <p:nvPr/>
            </p:nvSpPr>
            <p:spPr>
              <a:xfrm>
                <a:off x="5770800" y="1773225"/>
                <a:ext cx="5025" cy="3400"/>
              </a:xfrm>
              <a:custGeom>
                <a:avLst/>
                <a:gdLst/>
                <a:ahLst/>
                <a:cxnLst/>
                <a:rect l="l" t="t" r="r" b="b"/>
                <a:pathLst>
                  <a:path w="201" h="136" extrusionOk="0">
                    <a:moveTo>
                      <a:pt x="122" y="1"/>
                    </a:moveTo>
                    <a:lnTo>
                      <a:pt x="0" y="71"/>
                    </a:lnTo>
                    <a:lnTo>
                      <a:pt x="0" y="111"/>
                    </a:lnTo>
                    <a:lnTo>
                      <a:pt x="42" y="136"/>
                    </a:lnTo>
                    <a:lnTo>
                      <a:pt x="200" y="46"/>
                    </a:lnTo>
                    <a:lnTo>
                      <a:pt x="1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0"/>
              <p:cNvSpPr/>
              <p:nvPr/>
            </p:nvSpPr>
            <p:spPr>
              <a:xfrm>
                <a:off x="5771850" y="1774350"/>
                <a:ext cx="5050" cy="2900"/>
              </a:xfrm>
              <a:custGeom>
                <a:avLst/>
                <a:gdLst/>
                <a:ahLst/>
                <a:cxnLst/>
                <a:rect l="l" t="t" r="r" b="b"/>
                <a:pathLst>
                  <a:path w="202" h="116" extrusionOk="0">
                    <a:moveTo>
                      <a:pt x="158" y="1"/>
                    </a:moveTo>
                    <a:lnTo>
                      <a:pt x="0" y="91"/>
                    </a:lnTo>
                    <a:lnTo>
                      <a:pt x="44" y="115"/>
                    </a:lnTo>
                    <a:lnTo>
                      <a:pt x="202" y="2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0"/>
              <p:cNvSpPr/>
              <p:nvPr/>
            </p:nvSpPr>
            <p:spPr>
              <a:xfrm>
                <a:off x="5773850" y="1772050"/>
                <a:ext cx="4050" cy="2325"/>
              </a:xfrm>
              <a:custGeom>
                <a:avLst/>
                <a:gdLst/>
                <a:ahLst/>
                <a:cxnLst/>
                <a:rect l="l" t="t" r="r" b="b"/>
                <a:pathLst>
                  <a:path w="162" h="93" extrusionOk="0">
                    <a:moveTo>
                      <a:pt x="83" y="0"/>
                    </a:moveTo>
                    <a:lnTo>
                      <a:pt x="0" y="48"/>
                    </a:lnTo>
                    <a:lnTo>
                      <a:pt x="78" y="93"/>
                    </a:lnTo>
                    <a:lnTo>
                      <a:pt x="161"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0"/>
              <p:cNvSpPr/>
              <p:nvPr/>
            </p:nvSpPr>
            <p:spPr>
              <a:xfrm>
                <a:off x="5770800" y="1769100"/>
                <a:ext cx="5125" cy="4150"/>
              </a:xfrm>
              <a:custGeom>
                <a:avLst/>
                <a:gdLst/>
                <a:ahLst/>
                <a:cxnLst/>
                <a:rect l="l" t="t" r="r" b="b"/>
                <a:pathLst>
                  <a:path w="205" h="166" extrusionOk="0">
                    <a:moveTo>
                      <a:pt x="0" y="1"/>
                    </a:moveTo>
                    <a:lnTo>
                      <a:pt x="0" y="95"/>
                    </a:lnTo>
                    <a:lnTo>
                      <a:pt x="122" y="166"/>
                    </a:lnTo>
                    <a:lnTo>
                      <a:pt x="205" y="118"/>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0"/>
              <p:cNvSpPr/>
              <p:nvPr/>
            </p:nvSpPr>
            <p:spPr>
              <a:xfrm>
                <a:off x="5783125" y="1782250"/>
                <a:ext cx="25" cy="900"/>
              </a:xfrm>
              <a:custGeom>
                <a:avLst/>
                <a:gdLst/>
                <a:ahLst/>
                <a:cxnLst/>
                <a:rect l="l" t="t" r="r" b="b"/>
                <a:pathLst>
                  <a:path w="1" h="36" extrusionOk="0">
                    <a:moveTo>
                      <a:pt x="0" y="1"/>
                    </a:moveTo>
                    <a:lnTo>
                      <a:pt x="0" y="36"/>
                    </a:lnTo>
                    <a:lnTo>
                      <a:pt x="0" y="36"/>
                    </a:lnTo>
                    <a:lnTo>
                      <a:pt x="0" y="2"/>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0"/>
              <p:cNvSpPr/>
              <p:nvPr/>
            </p:nvSpPr>
            <p:spPr>
              <a:xfrm>
                <a:off x="5775900" y="1772050"/>
                <a:ext cx="2000" cy="1150"/>
              </a:xfrm>
              <a:custGeom>
                <a:avLst/>
                <a:gdLst/>
                <a:ahLst/>
                <a:cxnLst/>
                <a:rect l="l" t="t" r="r" b="b"/>
                <a:pathLst>
                  <a:path w="80" h="46" extrusionOk="0">
                    <a:moveTo>
                      <a:pt x="79" y="45"/>
                    </a:moveTo>
                    <a:lnTo>
                      <a:pt x="79" y="45"/>
                    </a:lnTo>
                    <a:lnTo>
                      <a:pt x="1" y="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0"/>
              <p:cNvSpPr/>
              <p:nvPr/>
            </p:nvSpPr>
            <p:spPr>
              <a:xfrm>
                <a:off x="5775800" y="1773175"/>
                <a:ext cx="3175" cy="1825"/>
              </a:xfrm>
              <a:custGeom>
                <a:avLst/>
                <a:gdLst/>
                <a:ahLst/>
                <a:cxnLst/>
                <a:rect l="l" t="t" r="r" b="b"/>
                <a:pathLst>
                  <a:path w="127" h="73" extrusionOk="0">
                    <a:moveTo>
                      <a:pt x="83" y="0"/>
                    </a:moveTo>
                    <a:lnTo>
                      <a:pt x="0" y="48"/>
                    </a:lnTo>
                    <a:lnTo>
                      <a:pt x="44" y="73"/>
                    </a:lnTo>
                    <a:lnTo>
                      <a:pt x="127"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0"/>
              <p:cNvSpPr/>
              <p:nvPr/>
            </p:nvSpPr>
            <p:spPr>
              <a:xfrm>
                <a:off x="5776875" y="1773775"/>
                <a:ext cx="2925" cy="1700"/>
              </a:xfrm>
              <a:custGeom>
                <a:avLst/>
                <a:gdLst/>
                <a:ahLst/>
                <a:cxnLst/>
                <a:rect l="l" t="t" r="r" b="b"/>
                <a:pathLst>
                  <a:path w="117" h="68" extrusionOk="0">
                    <a:moveTo>
                      <a:pt x="84" y="1"/>
                    </a:moveTo>
                    <a:lnTo>
                      <a:pt x="1" y="49"/>
                    </a:lnTo>
                    <a:lnTo>
                      <a:pt x="34" y="67"/>
                    </a:lnTo>
                    <a:lnTo>
                      <a:pt x="117" y="21"/>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0"/>
              <p:cNvSpPr/>
              <p:nvPr/>
            </p:nvSpPr>
            <p:spPr>
              <a:xfrm>
                <a:off x="5778950" y="1773775"/>
                <a:ext cx="850" cy="525"/>
              </a:xfrm>
              <a:custGeom>
                <a:avLst/>
                <a:gdLst/>
                <a:ahLst/>
                <a:cxnLst/>
                <a:rect l="l" t="t" r="r" b="b"/>
                <a:pathLst>
                  <a:path w="34" h="21" extrusionOk="0">
                    <a:moveTo>
                      <a:pt x="34" y="21"/>
                    </a:moveTo>
                    <a:lnTo>
                      <a:pt x="34" y="21"/>
                    </a:ln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0"/>
              <p:cNvSpPr/>
              <p:nvPr/>
            </p:nvSpPr>
            <p:spPr>
              <a:xfrm>
                <a:off x="5773775" y="1775450"/>
                <a:ext cx="8475" cy="7175"/>
              </a:xfrm>
              <a:custGeom>
                <a:avLst/>
                <a:gdLst/>
                <a:ahLst/>
                <a:cxnLst/>
                <a:rect l="l" t="t" r="r" b="b"/>
                <a:pathLst>
                  <a:path w="339" h="287" extrusionOk="0">
                    <a:moveTo>
                      <a:pt x="158" y="0"/>
                    </a:moveTo>
                    <a:lnTo>
                      <a:pt x="0" y="92"/>
                    </a:lnTo>
                    <a:lnTo>
                      <a:pt x="338" y="286"/>
                    </a:lnTo>
                    <a:lnTo>
                      <a:pt x="338" y="105"/>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0"/>
              <p:cNvSpPr/>
              <p:nvPr/>
            </p:nvSpPr>
            <p:spPr>
              <a:xfrm>
                <a:off x="5782225" y="1778050"/>
                <a:ext cx="925" cy="5100"/>
              </a:xfrm>
              <a:custGeom>
                <a:avLst/>
                <a:gdLst/>
                <a:ahLst/>
                <a:cxnLst/>
                <a:rect l="l" t="t" r="r" b="b"/>
                <a:pathLst>
                  <a:path w="37" h="204" extrusionOk="0">
                    <a:moveTo>
                      <a:pt x="0" y="1"/>
                    </a:moveTo>
                    <a:lnTo>
                      <a:pt x="0" y="182"/>
                    </a:lnTo>
                    <a:lnTo>
                      <a:pt x="36" y="204"/>
                    </a:lnTo>
                    <a:lnTo>
                      <a:pt x="36" y="170"/>
                    </a:lnTo>
                    <a:lnTo>
                      <a:pt x="36" y="169"/>
                    </a:lnTo>
                    <a:lnTo>
                      <a:pt x="36" y="2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0"/>
              <p:cNvSpPr/>
              <p:nvPr/>
            </p:nvSpPr>
            <p:spPr>
              <a:xfrm>
                <a:off x="5777725" y="1774275"/>
                <a:ext cx="4525" cy="3800"/>
              </a:xfrm>
              <a:custGeom>
                <a:avLst/>
                <a:gdLst/>
                <a:ahLst/>
                <a:cxnLst/>
                <a:rect l="l" t="t" r="r" b="b"/>
                <a:pathLst>
                  <a:path w="181" h="152" extrusionOk="0">
                    <a:moveTo>
                      <a:pt x="83" y="1"/>
                    </a:moveTo>
                    <a:lnTo>
                      <a:pt x="0" y="47"/>
                    </a:lnTo>
                    <a:lnTo>
                      <a:pt x="180" y="152"/>
                    </a:lnTo>
                    <a:lnTo>
                      <a:pt x="180" y="58"/>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0"/>
              <p:cNvSpPr/>
              <p:nvPr/>
            </p:nvSpPr>
            <p:spPr>
              <a:xfrm>
                <a:off x="5782225" y="1775700"/>
                <a:ext cx="950" cy="2925"/>
              </a:xfrm>
              <a:custGeom>
                <a:avLst/>
                <a:gdLst/>
                <a:ahLst/>
                <a:cxnLst/>
                <a:rect l="l" t="t" r="r" b="b"/>
                <a:pathLst>
                  <a:path w="38" h="117" extrusionOk="0">
                    <a:moveTo>
                      <a:pt x="0" y="1"/>
                    </a:moveTo>
                    <a:lnTo>
                      <a:pt x="0" y="95"/>
                    </a:lnTo>
                    <a:lnTo>
                      <a:pt x="36" y="117"/>
                    </a:lnTo>
                    <a:lnTo>
                      <a:pt x="38" y="21"/>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0"/>
              <p:cNvSpPr/>
              <p:nvPr/>
            </p:nvSpPr>
            <p:spPr>
              <a:xfrm>
                <a:off x="5783125" y="1778600"/>
                <a:ext cx="3250" cy="3675"/>
              </a:xfrm>
              <a:custGeom>
                <a:avLst/>
                <a:gdLst/>
                <a:ahLst/>
                <a:cxnLst/>
                <a:rect l="l" t="t" r="r" b="b"/>
                <a:pathLst>
                  <a:path w="130" h="147" extrusionOk="0">
                    <a:moveTo>
                      <a:pt x="0" y="1"/>
                    </a:moveTo>
                    <a:lnTo>
                      <a:pt x="0" y="147"/>
                    </a:lnTo>
                    <a:lnTo>
                      <a:pt x="129" y="74"/>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0"/>
              <p:cNvSpPr/>
              <p:nvPr/>
            </p:nvSpPr>
            <p:spPr>
              <a:xfrm>
                <a:off x="5783125" y="1780450"/>
                <a:ext cx="5200" cy="3400"/>
              </a:xfrm>
              <a:custGeom>
                <a:avLst/>
                <a:gdLst/>
                <a:ahLst/>
                <a:cxnLst/>
                <a:rect l="l" t="t" r="r" b="b"/>
                <a:pathLst>
                  <a:path w="208" h="136" extrusionOk="0">
                    <a:moveTo>
                      <a:pt x="129" y="0"/>
                    </a:moveTo>
                    <a:lnTo>
                      <a:pt x="0" y="73"/>
                    </a:lnTo>
                    <a:lnTo>
                      <a:pt x="0" y="108"/>
                    </a:lnTo>
                    <a:lnTo>
                      <a:pt x="48" y="135"/>
                    </a:lnTo>
                    <a:lnTo>
                      <a:pt x="208" y="45"/>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0"/>
              <p:cNvSpPr/>
              <p:nvPr/>
            </p:nvSpPr>
            <p:spPr>
              <a:xfrm>
                <a:off x="5747600" y="1762625"/>
                <a:ext cx="45475" cy="27300"/>
              </a:xfrm>
              <a:custGeom>
                <a:avLst/>
                <a:gdLst/>
                <a:ahLst/>
                <a:cxnLst/>
                <a:rect l="l" t="t" r="r" b="b"/>
                <a:pathLst>
                  <a:path w="1819" h="1092" extrusionOk="0">
                    <a:moveTo>
                      <a:pt x="0" y="0"/>
                    </a:moveTo>
                    <a:lnTo>
                      <a:pt x="0" y="41"/>
                    </a:lnTo>
                    <a:lnTo>
                      <a:pt x="13" y="49"/>
                    </a:lnTo>
                    <a:lnTo>
                      <a:pt x="57" y="74"/>
                    </a:lnTo>
                    <a:lnTo>
                      <a:pt x="90" y="93"/>
                    </a:lnTo>
                    <a:lnTo>
                      <a:pt x="398" y="271"/>
                    </a:lnTo>
                    <a:lnTo>
                      <a:pt x="434" y="292"/>
                    </a:lnTo>
                    <a:lnTo>
                      <a:pt x="447" y="300"/>
                    </a:lnTo>
                    <a:lnTo>
                      <a:pt x="490" y="325"/>
                    </a:lnTo>
                    <a:lnTo>
                      <a:pt x="525" y="344"/>
                    </a:lnTo>
                    <a:lnTo>
                      <a:pt x="891" y="555"/>
                    </a:lnTo>
                    <a:lnTo>
                      <a:pt x="934" y="580"/>
                    </a:lnTo>
                    <a:lnTo>
                      <a:pt x="978" y="606"/>
                    </a:lnTo>
                    <a:lnTo>
                      <a:pt x="1011" y="625"/>
                    </a:lnTo>
                    <a:lnTo>
                      <a:pt x="1385" y="841"/>
                    </a:lnTo>
                    <a:lnTo>
                      <a:pt x="1433" y="869"/>
                    </a:lnTo>
                    <a:lnTo>
                      <a:pt x="1478" y="895"/>
                    </a:lnTo>
                    <a:lnTo>
                      <a:pt x="1511" y="914"/>
                    </a:lnTo>
                    <a:lnTo>
                      <a:pt x="1819" y="1092"/>
                    </a:lnTo>
                    <a:lnTo>
                      <a:pt x="1819" y="1050"/>
                    </a:lnTo>
                    <a:lnTo>
                      <a:pt x="1547" y="893"/>
                    </a:lnTo>
                    <a:lnTo>
                      <a:pt x="1514" y="873"/>
                    </a:lnTo>
                    <a:lnTo>
                      <a:pt x="1469" y="848"/>
                    </a:lnTo>
                    <a:lnTo>
                      <a:pt x="1421" y="821"/>
                    </a:lnTo>
                    <a:lnTo>
                      <a:pt x="1385" y="799"/>
                    </a:lnTo>
                    <a:lnTo>
                      <a:pt x="1047" y="605"/>
                    </a:lnTo>
                    <a:lnTo>
                      <a:pt x="1014" y="584"/>
                    </a:lnTo>
                    <a:lnTo>
                      <a:pt x="970" y="560"/>
                    </a:lnTo>
                    <a:lnTo>
                      <a:pt x="928" y="535"/>
                    </a:lnTo>
                    <a:lnTo>
                      <a:pt x="921" y="531"/>
                    </a:lnTo>
                    <a:lnTo>
                      <a:pt x="891" y="515"/>
                    </a:lnTo>
                    <a:lnTo>
                      <a:pt x="561" y="323"/>
                    </a:lnTo>
                    <a:lnTo>
                      <a:pt x="527" y="305"/>
                    </a:lnTo>
                    <a:lnTo>
                      <a:pt x="483" y="278"/>
                    </a:lnTo>
                    <a:lnTo>
                      <a:pt x="434" y="251"/>
                    </a:lnTo>
                    <a:lnTo>
                      <a:pt x="398" y="229"/>
                    </a:lnTo>
                    <a:lnTo>
                      <a:pt x="126" y="73"/>
                    </a:lnTo>
                    <a:lnTo>
                      <a:pt x="93" y="54"/>
                    </a:lnTo>
                    <a:lnTo>
                      <a:pt x="50" y="2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0"/>
              <p:cNvSpPr/>
              <p:nvPr/>
            </p:nvSpPr>
            <p:spPr>
              <a:xfrm>
                <a:off x="5784325" y="1781575"/>
                <a:ext cx="5100" cy="2875"/>
              </a:xfrm>
              <a:custGeom>
                <a:avLst/>
                <a:gdLst/>
                <a:ahLst/>
                <a:cxnLst/>
                <a:rect l="l" t="t" r="r" b="b"/>
                <a:pathLst>
                  <a:path w="204" h="115" extrusionOk="0">
                    <a:moveTo>
                      <a:pt x="160" y="0"/>
                    </a:moveTo>
                    <a:lnTo>
                      <a:pt x="0" y="90"/>
                    </a:lnTo>
                    <a:lnTo>
                      <a:pt x="45" y="115"/>
                    </a:lnTo>
                    <a:lnTo>
                      <a:pt x="203" y="25"/>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0"/>
              <p:cNvSpPr/>
              <p:nvPr/>
            </p:nvSpPr>
            <p:spPr>
              <a:xfrm>
                <a:off x="5785450" y="1782200"/>
                <a:ext cx="4800" cy="2775"/>
              </a:xfrm>
              <a:custGeom>
                <a:avLst/>
                <a:gdLst/>
                <a:ahLst/>
                <a:cxnLst/>
                <a:rect l="l" t="t" r="r" b="b"/>
                <a:pathLst>
                  <a:path w="192" h="111" extrusionOk="0">
                    <a:moveTo>
                      <a:pt x="158" y="0"/>
                    </a:moveTo>
                    <a:lnTo>
                      <a:pt x="0" y="90"/>
                    </a:lnTo>
                    <a:lnTo>
                      <a:pt x="33" y="110"/>
                    </a:lnTo>
                    <a:lnTo>
                      <a:pt x="192" y="20"/>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0"/>
              <p:cNvSpPr/>
              <p:nvPr/>
            </p:nvSpPr>
            <p:spPr>
              <a:xfrm>
                <a:off x="5786350" y="1779250"/>
                <a:ext cx="4050" cy="2350"/>
              </a:xfrm>
              <a:custGeom>
                <a:avLst/>
                <a:gdLst/>
                <a:ahLst/>
                <a:cxnLst/>
                <a:rect l="l" t="t" r="r" b="b"/>
                <a:pathLst>
                  <a:path w="162" h="94" extrusionOk="0">
                    <a:moveTo>
                      <a:pt x="83" y="1"/>
                    </a:moveTo>
                    <a:lnTo>
                      <a:pt x="0" y="48"/>
                    </a:lnTo>
                    <a:lnTo>
                      <a:pt x="79" y="93"/>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0"/>
              <p:cNvSpPr/>
              <p:nvPr/>
            </p:nvSpPr>
            <p:spPr>
              <a:xfrm>
                <a:off x="5783125" y="1776200"/>
                <a:ext cx="5325" cy="4275"/>
              </a:xfrm>
              <a:custGeom>
                <a:avLst/>
                <a:gdLst/>
                <a:ahLst/>
                <a:cxnLst/>
                <a:rect l="l" t="t" r="r" b="b"/>
                <a:pathLst>
                  <a:path w="213" h="171" extrusionOk="0">
                    <a:moveTo>
                      <a:pt x="2" y="1"/>
                    </a:moveTo>
                    <a:lnTo>
                      <a:pt x="0" y="97"/>
                    </a:lnTo>
                    <a:lnTo>
                      <a:pt x="129" y="170"/>
                    </a:lnTo>
                    <a:lnTo>
                      <a:pt x="212" y="123"/>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0"/>
              <p:cNvSpPr/>
              <p:nvPr/>
            </p:nvSpPr>
            <p:spPr>
              <a:xfrm>
                <a:off x="5788425" y="1779250"/>
                <a:ext cx="1975" cy="1150"/>
              </a:xfrm>
              <a:custGeom>
                <a:avLst/>
                <a:gdLst/>
                <a:ahLst/>
                <a:cxnLst/>
                <a:rect l="l" t="t" r="r" b="b"/>
                <a:pathLst>
                  <a:path w="79" h="46" extrusionOk="0">
                    <a:moveTo>
                      <a:pt x="78" y="46"/>
                    </a:moveTo>
                    <a:lnTo>
                      <a:pt x="78" y="46"/>
                    </a:lnTo>
                    <a:lnTo>
                      <a:pt x="0" y="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0"/>
              <p:cNvSpPr/>
              <p:nvPr/>
            </p:nvSpPr>
            <p:spPr>
              <a:xfrm>
                <a:off x="5786275" y="1782700"/>
                <a:ext cx="6850" cy="6175"/>
              </a:xfrm>
              <a:custGeom>
                <a:avLst/>
                <a:gdLst/>
                <a:ahLst/>
                <a:cxnLst/>
                <a:rect l="l" t="t" r="r" b="b"/>
                <a:pathLst>
                  <a:path w="274" h="247" extrusionOk="0">
                    <a:moveTo>
                      <a:pt x="159" y="0"/>
                    </a:moveTo>
                    <a:lnTo>
                      <a:pt x="0" y="90"/>
                    </a:lnTo>
                    <a:lnTo>
                      <a:pt x="272" y="247"/>
                    </a:lnTo>
                    <a:lnTo>
                      <a:pt x="273" y="6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0"/>
              <p:cNvSpPr/>
              <p:nvPr/>
            </p:nvSpPr>
            <p:spPr>
              <a:xfrm>
                <a:off x="5788300" y="1780375"/>
                <a:ext cx="3175" cy="1850"/>
              </a:xfrm>
              <a:custGeom>
                <a:avLst/>
                <a:gdLst/>
                <a:ahLst/>
                <a:cxnLst/>
                <a:rect l="l" t="t" r="r" b="b"/>
                <a:pathLst>
                  <a:path w="127" h="74" extrusionOk="0">
                    <a:moveTo>
                      <a:pt x="83" y="1"/>
                    </a:moveTo>
                    <a:lnTo>
                      <a:pt x="1" y="48"/>
                    </a:lnTo>
                    <a:lnTo>
                      <a:pt x="44" y="73"/>
                    </a:lnTo>
                    <a:lnTo>
                      <a:pt x="127" y="2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0"/>
              <p:cNvSpPr/>
              <p:nvPr/>
            </p:nvSpPr>
            <p:spPr>
              <a:xfrm>
                <a:off x="5789400" y="1781025"/>
                <a:ext cx="2925" cy="1700"/>
              </a:xfrm>
              <a:custGeom>
                <a:avLst/>
                <a:gdLst/>
                <a:ahLst/>
                <a:cxnLst/>
                <a:rect l="l" t="t" r="r" b="b"/>
                <a:pathLst>
                  <a:path w="117" h="68" extrusionOk="0">
                    <a:moveTo>
                      <a:pt x="83" y="1"/>
                    </a:moveTo>
                    <a:lnTo>
                      <a:pt x="0" y="47"/>
                    </a:lnTo>
                    <a:lnTo>
                      <a:pt x="34" y="67"/>
                    </a:lnTo>
                    <a:lnTo>
                      <a:pt x="116" y="20"/>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0"/>
              <p:cNvSpPr/>
              <p:nvPr/>
            </p:nvSpPr>
            <p:spPr>
              <a:xfrm>
                <a:off x="5790225" y="1781500"/>
                <a:ext cx="2900" cy="2850"/>
              </a:xfrm>
              <a:custGeom>
                <a:avLst/>
                <a:gdLst/>
                <a:ahLst/>
                <a:cxnLst/>
                <a:rect l="l" t="t" r="r" b="b"/>
                <a:pathLst>
                  <a:path w="116" h="114" extrusionOk="0">
                    <a:moveTo>
                      <a:pt x="83" y="1"/>
                    </a:moveTo>
                    <a:lnTo>
                      <a:pt x="1" y="48"/>
                    </a:lnTo>
                    <a:lnTo>
                      <a:pt x="115" y="114"/>
                    </a:lnTo>
                    <a:lnTo>
                      <a:pt x="115" y="19"/>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0"/>
              <p:cNvSpPr/>
              <p:nvPr/>
            </p:nvSpPr>
            <p:spPr>
              <a:xfrm>
                <a:off x="5749925" y="1761675"/>
                <a:ext cx="4800" cy="2775"/>
              </a:xfrm>
              <a:custGeom>
                <a:avLst/>
                <a:gdLst/>
                <a:ahLst/>
                <a:cxnLst/>
                <a:rect l="l" t="t" r="r" b="b"/>
                <a:pathLst>
                  <a:path w="192" h="111" extrusionOk="0">
                    <a:moveTo>
                      <a:pt x="158" y="0"/>
                    </a:moveTo>
                    <a:lnTo>
                      <a:pt x="0" y="92"/>
                    </a:lnTo>
                    <a:lnTo>
                      <a:pt x="33" y="111"/>
                    </a:lnTo>
                    <a:lnTo>
                      <a:pt x="191" y="21"/>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0"/>
              <p:cNvSpPr/>
              <p:nvPr/>
            </p:nvSpPr>
            <p:spPr>
              <a:xfrm>
                <a:off x="5748825" y="1761050"/>
                <a:ext cx="5075" cy="2925"/>
              </a:xfrm>
              <a:custGeom>
                <a:avLst/>
                <a:gdLst/>
                <a:ahLst/>
                <a:cxnLst/>
                <a:rect l="l" t="t" r="r" b="b"/>
                <a:pathLst>
                  <a:path w="203" h="117" extrusionOk="0">
                    <a:moveTo>
                      <a:pt x="159" y="1"/>
                    </a:moveTo>
                    <a:lnTo>
                      <a:pt x="1" y="91"/>
                    </a:lnTo>
                    <a:lnTo>
                      <a:pt x="44" y="117"/>
                    </a:lnTo>
                    <a:lnTo>
                      <a:pt x="202" y="25"/>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0"/>
              <p:cNvSpPr/>
              <p:nvPr/>
            </p:nvSpPr>
            <p:spPr>
              <a:xfrm>
                <a:off x="5747600" y="1759925"/>
                <a:ext cx="5200" cy="3400"/>
              </a:xfrm>
              <a:custGeom>
                <a:avLst/>
                <a:gdLst/>
                <a:ahLst/>
                <a:cxnLst/>
                <a:rect l="l" t="t" r="r" b="b"/>
                <a:pathLst>
                  <a:path w="208" h="136" extrusionOk="0">
                    <a:moveTo>
                      <a:pt x="129" y="1"/>
                    </a:moveTo>
                    <a:lnTo>
                      <a:pt x="0" y="75"/>
                    </a:lnTo>
                    <a:lnTo>
                      <a:pt x="0" y="108"/>
                    </a:lnTo>
                    <a:lnTo>
                      <a:pt x="50" y="136"/>
                    </a:lnTo>
                    <a:lnTo>
                      <a:pt x="208"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0"/>
              <p:cNvSpPr/>
              <p:nvPr/>
            </p:nvSpPr>
            <p:spPr>
              <a:xfrm>
                <a:off x="5747600" y="1758075"/>
                <a:ext cx="3250" cy="3725"/>
              </a:xfrm>
              <a:custGeom>
                <a:avLst/>
                <a:gdLst/>
                <a:ahLst/>
                <a:cxnLst/>
                <a:rect l="l" t="t" r="r" b="b"/>
                <a:pathLst>
                  <a:path w="130" h="149" extrusionOk="0">
                    <a:moveTo>
                      <a:pt x="0" y="1"/>
                    </a:moveTo>
                    <a:lnTo>
                      <a:pt x="0" y="149"/>
                    </a:lnTo>
                    <a:lnTo>
                      <a:pt x="129" y="75"/>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0"/>
              <p:cNvSpPr/>
              <p:nvPr/>
            </p:nvSpPr>
            <p:spPr>
              <a:xfrm>
                <a:off x="5770800" y="1771450"/>
                <a:ext cx="3075" cy="3550"/>
              </a:xfrm>
              <a:custGeom>
                <a:avLst/>
                <a:gdLst/>
                <a:ahLst/>
                <a:cxnLst/>
                <a:rect l="l" t="t" r="r" b="b"/>
                <a:pathLst>
                  <a:path w="123" h="142" extrusionOk="0">
                    <a:moveTo>
                      <a:pt x="0" y="1"/>
                    </a:moveTo>
                    <a:lnTo>
                      <a:pt x="0" y="142"/>
                    </a:lnTo>
                    <a:lnTo>
                      <a:pt x="122" y="7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0"/>
              <p:cNvSpPr/>
              <p:nvPr/>
            </p:nvSpPr>
            <p:spPr>
              <a:xfrm>
                <a:off x="5752875" y="1758725"/>
                <a:ext cx="2000" cy="1150"/>
              </a:xfrm>
              <a:custGeom>
                <a:avLst/>
                <a:gdLst/>
                <a:ahLst/>
                <a:cxnLst/>
                <a:rect l="l" t="t" r="r" b="b"/>
                <a:pathLst>
                  <a:path w="80" h="46" extrusionOk="0">
                    <a:moveTo>
                      <a:pt x="79" y="46"/>
                    </a:moveTo>
                    <a:lnTo>
                      <a:pt x="79" y="46"/>
                    </a:ln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0"/>
              <p:cNvSpPr/>
              <p:nvPr/>
            </p:nvSpPr>
            <p:spPr>
              <a:xfrm>
                <a:off x="5755925" y="1760500"/>
                <a:ext cx="875" cy="500"/>
              </a:xfrm>
              <a:custGeom>
                <a:avLst/>
                <a:gdLst/>
                <a:ahLst/>
                <a:cxnLst/>
                <a:rect l="l" t="t" r="r" b="b"/>
                <a:pathLst>
                  <a:path w="35" h="20" extrusionOk="0">
                    <a:moveTo>
                      <a:pt x="34" y="20"/>
                    </a:moveTo>
                    <a:lnTo>
                      <a:pt x="34" y="20"/>
                    </a:lnTo>
                    <a:lnTo>
                      <a:pt x="1" y="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0"/>
              <p:cNvSpPr/>
              <p:nvPr/>
            </p:nvSpPr>
            <p:spPr>
              <a:xfrm>
                <a:off x="5791450" y="1781000"/>
                <a:ext cx="875" cy="525"/>
              </a:xfrm>
              <a:custGeom>
                <a:avLst/>
                <a:gdLst/>
                <a:ahLst/>
                <a:cxnLst/>
                <a:rect l="l" t="t" r="r" b="b"/>
                <a:pathLst>
                  <a:path w="35" h="21" extrusionOk="0">
                    <a:moveTo>
                      <a:pt x="1" y="0"/>
                    </a:moveTo>
                    <a:lnTo>
                      <a:pt x="1" y="2"/>
                    </a:lnTo>
                    <a:lnTo>
                      <a:pt x="34" y="21"/>
                    </a:lnTo>
                    <a:lnTo>
                      <a:pt x="34" y="21"/>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0"/>
              <p:cNvSpPr/>
              <p:nvPr/>
            </p:nvSpPr>
            <p:spPr>
              <a:xfrm>
                <a:off x="5750675" y="1774475"/>
                <a:ext cx="6850" cy="6175"/>
              </a:xfrm>
              <a:custGeom>
                <a:avLst/>
                <a:gdLst/>
                <a:ahLst/>
                <a:cxnLst/>
                <a:rect l="l" t="t" r="r" b="b"/>
                <a:pathLst>
                  <a:path w="274" h="247" extrusionOk="0">
                    <a:moveTo>
                      <a:pt x="160" y="0"/>
                    </a:moveTo>
                    <a:lnTo>
                      <a:pt x="1" y="92"/>
                    </a:lnTo>
                    <a:lnTo>
                      <a:pt x="272" y="247"/>
                    </a:lnTo>
                    <a:lnTo>
                      <a:pt x="273" y="65"/>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0"/>
              <p:cNvSpPr/>
              <p:nvPr/>
            </p:nvSpPr>
            <p:spPr>
              <a:xfrm>
                <a:off x="5757450" y="1776100"/>
                <a:ext cx="975" cy="5100"/>
              </a:xfrm>
              <a:custGeom>
                <a:avLst/>
                <a:gdLst/>
                <a:ahLst/>
                <a:cxnLst/>
                <a:rect l="l" t="t" r="r" b="b"/>
                <a:pathLst>
                  <a:path w="39" h="204" extrusionOk="0">
                    <a:moveTo>
                      <a:pt x="2" y="0"/>
                    </a:moveTo>
                    <a:lnTo>
                      <a:pt x="1" y="182"/>
                    </a:lnTo>
                    <a:lnTo>
                      <a:pt x="38" y="203"/>
                    </a:lnTo>
                    <a:lnTo>
                      <a:pt x="38" y="2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0"/>
              <p:cNvSpPr/>
              <p:nvPr/>
            </p:nvSpPr>
            <p:spPr>
              <a:xfrm>
                <a:off x="5783050" y="1794600"/>
                <a:ext cx="50" cy="850"/>
              </a:xfrm>
              <a:custGeom>
                <a:avLst/>
                <a:gdLst/>
                <a:ahLst/>
                <a:cxnLst/>
                <a:rect l="l" t="t" r="r" b="b"/>
                <a:pathLst>
                  <a:path w="2" h="34" extrusionOk="0">
                    <a:moveTo>
                      <a:pt x="0" y="0"/>
                    </a:moveTo>
                    <a:lnTo>
                      <a:pt x="0" y="33"/>
                    </a:lnTo>
                    <a:lnTo>
                      <a:pt x="2" y="33"/>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0"/>
              <p:cNvSpPr/>
              <p:nvPr/>
            </p:nvSpPr>
            <p:spPr>
              <a:xfrm>
                <a:off x="5783075" y="1788525"/>
                <a:ext cx="5300" cy="4250"/>
              </a:xfrm>
              <a:custGeom>
                <a:avLst/>
                <a:gdLst/>
                <a:ahLst/>
                <a:cxnLst/>
                <a:rect l="l" t="t" r="r" b="b"/>
                <a:pathLst>
                  <a:path w="212" h="170" extrusionOk="0">
                    <a:moveTo>
                      <a:pt x="1" y="1"/>
                    </a:moveTo>
                    <a:lnTo>
                      <a:pt x="1" y="95"/>
                    </a:lnTo>
                    <a:lnTo>
                      <a:pt x="128" y="169"/>
                    </a:lnTo>
                    <a:lnTo>
                      <a:pt x="211" y="121"/>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0"/>
              <p:cNvSpPr/>
              <p:nvPr/>
            </p:nvSpPr>
            <p:spPr>
              <a:xfrm>
                <a:off x="5782150" y="1790350"/>
                <a:ext cx="950" cy="5100"/>
              </a:xfrm>
              <a:custGeom>
                <a:avLst/>
                <a:gdLst/>
                <a:ahLst/>
                <a:cxnLst/>
                <a:rect l="l" t="t" r="r" b="b"/>
                <a:pathLst>
                  <a:path w="38" h="204" extrusionOk="0">
                    <a:moveTo>
                      <a:pt x="0" y="0"/>
                    </a:moveTo>
                    <a:lnTo>
                      <a:pt x="0" y="183"/>
                    </a:lnTo>
                    <a:lnTo>
                      <a:pt x="36" y="203"/>
                    </a:lnTo>
                    <a:lnTo>
                      <a:pt x="36" y="170"/>
                    </a:lnTo>
                    <a:lnTo>
                      <a:pt x="38" y="170"/>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0"/>
              <p:cNvSpPr/>
              <p:nvPr/>
            </p:nvSpPr>
            <p:spPr>
              <a:xfrm>
                <a:off x="5782150" y="1788000"/>
                <a:ext cx="950" cy="2925"/>
              </a:xfrm>
              <a:custGeom>
                <a:avLst/>
                <a:gdLst/>
                <a:ahLst/>
                <a:cxnLst/>
                <a:rect l="l" t="t" r="r" b="b"/>
                <a:pathLst>
                  <a:path w="38" h="117" extrusionOk="0">
                    <a:moveTo>
                      <a:pt x="0" y="0"/>
                    </a:moveTo>
                    <a:lnTo>
                      <a:pt x="0" y="94"/>
                    </a:lnTo>
                    <a:lnTo>
                      <a:pt x="38" y="116"/>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0"/>
              <p:cNvSpPr/>
              <p:nvPr/>
            </p:nvSpPr>
            <p:spPr>
              <a:xfrm>
                <a:off x="5770550" y="1787275"/>
                <a:ext cx="200" cy="1075"/>
              </a:xfrm>
              <a:custGeom>
                <a:avLst/>
                <a:gdLst/>
                <a:ahLst/>
                <a:cxnLst/>
                <a:rect l="l" t="t" r="r" b="b"/>
                <a:pathLst>
                  <a:path w="8" h="43" extrusionOk="0">
                    <a:moveTo>
                      <a:pt x="7" y="0"/>
                    </a:moveTo>
                    <a:lnTo>
                      <a:pt x="0" y="4"/>
                    </a:lnTo>
                    <a:lnTo>
                      <a:pt x="0" y="38"/>
                    </a:lnTo>
                    <a:lnTo>
                      <a:pt x="7" y="42"/>
                    </a:lnTo>
                    <a:lnTo>
                      <a:pt x="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0"/>
              <p:cNvSpPr/>
              <p:nvPr/>
            </p:nvSpPr>
            <p:spPr>
              <a:xfrm>
                <a:off x="5769825" y="1783250"/>
                <a:ext cx="950" cy="4975"/>
              </a:xfrm>
              <a:custGeom>
                <a:avLst/>
                <a:gdLst/>
                <a:ahLst/>
                <a:cxnLst/>
                <a:rect l="l" t="t" r="r" b="b"/>
                <a:pathLst>
                  <a:path w="38" h="199" extrusionOk="0">
                    <a:moveTo>
                      <a:pt x="0" y="0"/>
                    </a:moveTo>
                    <a:lnTo>
                      <a:pt x="0" y="181"/>
                    </a:lnTo>
                    <a:lnTo>
                      <a:pt x="29" y="199"/>
                    </a:lnTo>
                    <a:lnTo>
                      <a:pt x="29" y="165"/>
                    </a:lnTo>
                    <a:lnTo>
                      <a:pt x="36" y="161"/>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0"/>
              <p:cNvSpPr/>
              <p:nvPr/>
            </p:nvSpPr>
            <p:spPr>
              <a:xfrm>
                <a:off x="5769825" y="1780850"/>
                <a:ext cx="950" cy="2950"/>
              </a:xfrm>
              <a:custGeom>
                <a:avLst/>
                <a:gdLst/>
                <a:ahLst/>
                <a:cxnLst/>
                <a:rect l="l" t="t" r="r" b="b"/>
                <a:pathLst>
                  <a:path w="38" h="118" extrusionOk="0">
                    <a:moveTo>
                      <a:pt x="0" y="0"/>
                    </a:moveTo>
                    <a:lnTo>
                      <a:pt x="0" y="96"/>
                    </a:lnTo>
                    <a:lnTo>
                      <a:pt x="38" y="118"/>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0"/>
              <p:cNvSpPr/>
              <p:nvPr/>
            </p:nvSpPr>
            <p:spPr>
              <a:xfrm>
                <a:off x="5770725" y="1783775"/>
                <a:ext cx="3075" cy="3525"/>
              </a:xfrm>
              <a:custGeom>
                <a:avLst/>
                <a:gdLst/>
                <a:ahLst/>
                <a:cxnLst/>
                <a:rect l="l" t="t" r="r" b="b"/>
                <a:pathLst>
                  <a:path w="123" h="141" extrusionOk="0">
                    <a:moveTo>
                      <a:pt x="2" y="1"/>
                    </a:moveTo>
                    <a:lnTo>
                      <a:pt x="0" y="140"/>
                    </a:lnTo>
                    <a:lnTo>
                      <a:pt x="122" y="71"/>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0"/>
              <p:cNvSpPr/>
              <p:nvPr/>
            </p:nvSpPr>
            <p:spPr>
              <a:xfrm>
                <a:off x="5770725" y="1785525"/>
                <a:ext cx="5025" cy="3400"/>
              </a:xfrm>
              <a:custGeom>
                <a:avLst/>
                <a:gdLst/>
                <a:ahLst/>
                <a:cxnLst/>
                <a:rect l="l" t="t" r="r" b="b"/>
                <a:pathLst>
                  <a:path w="201" h="136" extrusionOk="0">
                    <a:moveTo>
                      <a:pt x="122" y="1"/>
                    </a:moveTo>
                    <a:lnTo>
                      <a:pt x="0" y="70"/>
                    </a:lnTo>
                    <a:lnTo>
                      <a:pt x="0" y="112"/>
                    </a:lnTo>
                    <a:lnTo>
                      <a:pt x="42" y="135"/>
                    </a:lnTo>
                    <a:lnTo>
                      <a:pt x="201" y="45"/>
                    </a:lnTo>
                    <a:lnTo>
                      <a:pt x="1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0"/>
              <p:cNvSpPr/>
              <p:nvPr/>
            </p:nvSpPr>
            <p:spPr>
              <a:xfrm>
                <a:off x="5771775" y="1786650"/>
                <a:ext cx="5050" cy="2925"/>
              </a:xfrm>
              <a:custGeom>
                <a:avLst/>
                <a:gdLst/>
                <a:ahLst/>
                <a:cxnLst/>
                <a:rect l="l" t="t" r="r" b="b"/>
                <a:pathLst>
                  <a:path w="202" h="117" extrusionOk="0">
                    <a:moveTo>
                      <a:pt x="159" y="0"/>
                    </a:moveTo>
                    <a:lnTo>
                      <a:pt x="0" y="90"/>
                    </a:lnTo>
                    <a:lnTo>
                      <a:pt x="44" y="116"/>
                    </a:lnTo>
                    <a:lnTo>
                      <a:pt x="202" y="25"/>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0"/>
              <p:cNvSpPr/>
              <p:nvPr/>
            </p:nvSpPr>
            <p:spPr>
              <a:xfrm>
                <a:off x="5772850" y="1787275"/>
                <a:ext cx="4850" cy="2775"/>
              </a:xfrm>
              <a:custGeom>
                <a:avLst/>
                <a:gdLst/>
                <a:ahLst/>
                <a:cxnLst/>
                <a:rect l="l" t="t" r="r" b="b"/>
                <a:pathLst>
                  <a:path w="194" h="111" extrusionOk="0">
                    <a:moveTo>
                      <a:pt x="159" y="0"/>
                    </a:moveTo>
                    <a:lnTo>
                      <a:pt x="1" y="91"/>
                    </a:lnTo>
                    <a:lnTo>
                      <a:pt x="34" y="110"/>
                    </a:lnTo>
                    <a:lnTo>
                      <a:pt x="194" y="20"/>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0"/>
              <p:cNvSpPr/>
              <p:nvPr/>
            </p:nvSpPr>
            <p:spPr>
              <a:xfrm>
                <a:off x="5770750" y="1781400"/>
                <a:ext cx="5150" cy="4150"/>
              </a:xfrm>
              <a:custGeom>
                <a:avLst/>
                <a:gdLst/>
                <a:ahLst/>
                <a:cxnLst/>
                <a:rect l="l" t="t" r="r" b="b"/>
                <a:pathLst>
                  <a:path w="206" h="166" extrusionOk="0">
                    <a:moveTo>
                      <a:pt x="1" y="0"/>
                    </a:moveTo>
                    <a:lnTo>
                      <a:pt x="1" y="96"/>
                    </a:lnTo>
                    <a:lnTo>
                      <a:pt x="121" y="166"/>
                    </a:lnTo>
                    <a:lnTo>
                      <a:pt x="205" y="118"/>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0"/>
              <p:cNvSpPr/>
              <p:nvPr/>
            </p:nvSpPr>
            <p:spPr>
              <a:xfrm>
                <a:off x="5773775" y="1784325"/>
                <a:ext cx="4075" cy="2350"/>
              </a:xfrm>
              <a:custGeom>
                <a:avLst/>
                <a:gdLst/>
                <a:ahLst/>
                <a:cxnLst/>
                <a:rect l="l" t="t" r="r" b="b"/>
                <a:pathLst>
                  <a:path w="163" h="94" extrusionOk="0">
                    <a:moveTo>
                      <a:pt x="84" y="1"/>
                    </a:moveTo>
                    <a:lnTo>
                      <a:pt x="0" y="49"/>
                    </a:lnTo>
                    <a:lnTo>
                      <a:pt x="79" y="93"/>
                    </a:lnTo>
                    <a:lnTo>
                      <a:pt x="163" y="46"/>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0"/>
              <p:cNvSpPr/>
              <p:nvPr/>
            </p:nvSpPr>
            <p:spPr>
              <a:xfrm>
                <a:off x="5775725" y="1785450"/>
                <a:ext cx="3225" cy="1850"/>
              </a:xfrm>
              <a:custGeom>
                <a:avLst/>
                <a:gdLst/>
                <a:ahLst/>
                <a:cxnLst/>
                <a:rect l="l" t="t" r="r" b="b"/>
                <a:pathLst>
                  <a:path w="129" h="74" extrusionOk="0">
                    <a:moveTo>
                      <a:pt x="85" y="1"/>
                    </a:moveTo>
                    <a:lnTo>
                      <a:pt x="1" y="48"/>
                    </a:lnTo>
                    <a:lnTo>
                      <a:pt x="44" y="73"/>
                    </a:lnTo>
                    <a:lnTo>
                      <a:pt x="128" y="27"/>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0"/>
              <p:cNvSpPr/>
              <p:nvPr/>
            </p:nvSpPr>
            <p:spPr>
              <a:xfrm>
                <a:off x="5776825" y="1786100"/>
                <a:ext cx="2950" cy="1700"/>
              </a:xfrm>
              <a:custGeom>
                <a:avLst/>
                <a:gdLst/>
                <a:ahLst/>
                <a:cxnLst/>
                <a:rect l="l" t="t" r="r" b="b"/>
                <a:pathLst>
                  <a:path w="118" h="68" extrusionOk="0">
                    <a:moveTo>
                      <a:pt x="84" y="1"/>
                    </a:moveTo>
                    <a:lnTo>
                      <a:pt x="0" y="47"/>
                    </a:lnTo>
                    <a:lnTo>
                      <a:pt x="35" y="67"/>
                    </a:lnTo>
                    <a:lnTo>
                      <a:pt x="117" y="20"/>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0"/>
              <p:cNvSpPr/>
              <p:nvPr/>
            </p:nvSpPr>
            <p:spPr>
              <a:xfrm>
                <a:off x="5773700" y="1787775"/>
                <a:ext cx="8475" cy="7175"/>
              </a:xfrm>
              <a:custGeom>
                <a:avLst/>
                <a:gdLst/>
                <a:ahLst/>
                <a:cxnLst/>
                <a:rect l="l" t="t" r="r" b="b"/>
                <a:pathLst>
                  <a:path w="339" h="287" extrusionOk="0">
                    <a:moveTo>
                      <a:pt x="160" y="0"/>
                    </a:moveTo>
                    <a:lnTo>
                      <a:pt x="0" y="90"/>
                    </a:lnTo>
                    <a:lnTo>
                      <a:pt x="338" y="286"/>
                    </a:lnTo>
                    <a:lnTo>
                      <a:pt x="338" y="103"/>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0"/>
              <p:cNvSpPr/>
              <p:nvPr/>
            </p:nvSpPr>
            <p:spPr>
              <a:xfrm>
                <a:off x="5777675" y="1786575"/>
                <a:ext cx="4500" cy="3800"/>
              </a:xfrm>
              <a:custGeom>
                <a:avLst/>
                <a:gdLst/>
                <a:ahLst/>
                <a:cxnLst/>
                <a:rect l="l" t="t" r="r" b="b"/>
                <a:pathLst>
                  <a:path w="180" h="152" extrusionOk="0">
                    <a:moveTo>
                      <a:pt x="83" y="1"/>
                    </a:moveTo>
                    <a:lnTo>
                      <a:pt x="1" y="48"/>
                    </a:lnTo>
                    <a:lnTo>
                      <a:pt x="179" y="151"/>
                    </a:lnTo>
                    <a:lnTo>
                      <a:pt x="179" y="5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0"/>
              <p:cNvSpPr/>
              <p:nvPr/>
            </p:nvSpPr>
            <p:spPr>
              <a:xfrm>
                <a:off x="5788225" y="1792700"/>
                <a:ext cx="3175" cy="1850"/>
              </a:xfrm>
              <a:custGeom>
                <a:avLst/>
                <a:gdLst/>
                <a:ahLst/>
                <a:cxnLst/>
                <a:rect l="l" t="t" r="r" b="b"/>
                <a:pathLst>
                  <a:path w="127" h="74" extrusionOk="0">
                    <a:moveTo>
                      <a:pt x="83" y="1"/>
                    </a:moveTo>
                    <a:lnTo>
                      <a:pt x="1" y="47"/>
                    </a:lnTo>
                    <a:lnTo>
                      <a:pt x="44" y="73"/>
                    </a:lnTo>
                    <a:lnTo>
                      <a:pt x="127" y="2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0"/>
              <p:cNvSpPr/>
              <p:nvPr/>
            </p:nvSpPr>
            <p:spPr>
              <a:xfrm>
                <a:off x="5786275" y="1791550"/>
                <a:ext cx="4050" cy="2350"/>
              </a:xfrm>
              <a:custGeom>
                <a:avLst/>
                <a:gdLst/>
                <a:ahLst/>
                <a:cxnLst/>
                <a:rect l="l" t="t" r="r" b="b"/>
                <a:pathLst>
                  <a:path w="162" h="94" extrusionOk="0">
                    <a:moveTo>
                      <a:pt x="83" y="0"/>
                    </a:moveTo>
                    <a:lnTo>
                      <a:pt x="0" y="48"/>
                    </a:lnTo>
                    <a:lnTo>
                      <a:pt x="79" y="93"/>
                    </a:lnTo>
                    <a:lnTo>
                      <a:pt x="161" y="47"/>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0"/>
              <p:cNvSpPr/>
              <p:nvPr/>
            </p:nvSpPr>
            <p:spPr>
              <a:xfrm>
                <a:off x="5747525" y="1770375"/>
                <a:ext cx="3250" cy="3725"/>
              </a:xfrm>
              <a:custGeom>
                <a:avLst/>
                <a:gdLst/>
                <a:ahLst/>
                <a:cxnLst/>
                <a:rect l="l" t="t" r="r" b="b"/>
                <a:pathLst>
                  <a:path w="130" h="149" extrusionOk="0">
                    <a:moveTo>
                      <a:pt x="0" y="0"/>
                    </a:moveTo>
                    <a:lnTo>
                      <a:pt x="0" y="148"/>
                    </a:lnTo>
                    <a:lnTo>
                      <a:pt x="129" y="74"/>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0"/>
              <p:cNvSpPr/>
              <p:nvPr/>
            </p:nvSpPr>
            <p:spPr>
              <a:xfrm>
                <a:off x="5747525" y="1774900"/>
                <a:ext cx="45525" cy="27325"/>
              </a:xfrm>
              <a:custGeom>
                <a:avLst/>
                <a:gdLst/>
                <a:ahLst/>
                <a:cxnLst/>
                <a:rect l="l" t="t" r="r" b="b"/>
                <a:pathLst>
                  <a:path w="1821" h="1093" extrusionOk="0">
                    <a:moveTo>
                      <a:pt x="0" y="1"/>
                    </a:moveTo>
                    <a:lnTo>
                      <a:pt x="0" y="43"/>
                    </a:lnTo>
                    <a:lnTo>
                      <a:pt x="13" y="50"/>
                    </a:lnTo>
                    <a:lnTo>
                      <a:pt x="57" y="75"/>
                    </a:lnTo>
                    <a:lnTo>
                      <a:pt x="90" y="95"/>
                    </a:lnTo>
                    <a:lnTo>
                      <a:pt x="398" y="272"/>
                    </a:lnTo>
                    <a:lnTo>
                      <a:pt x="435" y="294"/>
                    </a:lnTo>
                    <a:lnTo>
                      <a:pt x="448" y="301"/>
                    </a:lnTo>
                    <a:lnTo>
                      <a:pt x="492" y="325"/>
                    </a:lnTo>
                    <a:lnTo>
                      <a:pt x="525" y="346"/>
                    </a:lnTo>
                    <a:lnTo>
                      <a:pt x="892" y="557"/>
                    </a:lnTo>
                    <a:lnTo>
                      <a:pt x="934" y="582"/>
                    </a:lnTo>
                    <a:lnTo>
                      <a:pt x="978" y="607"/>
                    </a:lnTo>
                    <a:lnTo>
                      <a:pt x="1013" y="626"/>
                    </a:lnTo>
                    <a:lnTo>
                      <a:pt x="1385" y="842"/>
                    </a:lnTo>
                    <a:lnTo>
                      <a:pt x="1434" y="871"/>
                    </a:lnTo>
                    <a:lnTo>
                      <a:pt x="1478" y="895"/>
                    </a:lnTo>
                    <a:lnTo>
                      <a:pt x="1511" y="916"/>
                    </a:lnTo>
                    <a:lnTo>
                      <a:pt x="1820" y="1093"/>
                    </a:lnTo>
                    <a:lnTo>
                      <a:pt x="1820" y="1052"/>
                    </a:lnTo>
                    <a:lnTo>
                      <a:pt x="1548" y="894"/>
                    </a:lnTo>
                    <a:lnTo>
                      <a:pt x="1514" y="875"/>
                    </a:lnTo>
                    <a:lnTo>
                      <a:pt x="1471" y="850"/>
                    </a:lnTo>
                    <a:lnTo>
                      <a:pt x="1421" y="821"/>
                    </a:lnTo>
                    <a:lnTo>
                      <a:pt x="1385" y="801"/>
                    </a:lnTo>
                    <a:lnTo>
                      <a:pt x="1047" y="605"/>
                    </a:lnTo>
                    <a:lnTo>
                      <a:pt x="1014" y="586"/>
                    </a:lnTo>
                    <a:lnTo>
                      <a:pt x="970" y="560"/>
                    </a:lnTo>
                    <a:lnTo>
                      <a:pt x="928" y="537"/>
                    </a:lnTo>
                    <a:lnTo>
                      <a:pt x="921" y="533"/>
                    </a:lnTo>
                    <a:lnTo>
                      <a:pt x="892" y="515"/>
                    </a:lnTo>
                    <a:lnTo>
                      <a:pt x="562" y="325"/>
                    </a:lnTo>
                    <a:lnTo>
                      <a:pt x="528" y="305"/>
                    </a:lnTo>
                    <a:lnTo>
                      <a:pt x="485" y="280"/>
                    </a:lnTo>
                    <a:lnTo>
                      <a:pt x="435" y="251"/>
                    </a:lnTo>
                    <a:lnTo>
                      <a:pt x="398" y="230"/>
                    </a:lnTo>
                    <a:lnTo>
                      <a:pt x="127" y="75"/>
                    </a:lnTo>
                    <a:lnTo>
                      <a:pt x="93" y="54"/>
                    </a:lnTo>
                    <a:lnTo>
                      <a:pt x="50" y="3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0"/>
              <p:cNvSpPr/>
              <p:nvPr/>
            </p:nvSpPr>
            <p:spPr>
              <a:xfrm>
                <a:off x="5747525" y="1772225"/>
                <a:ext cx="5200" cy="3425"/>
              </a:xfrm>
              <a:custGeom>
                <a:avLst/>
                <a:gdLst/>
                <a:ahLst/>
                <a:cxnLst/>
                <a:rect l="l" t="t" r="r" b="b"/>
                <a:pathLst>
                  <a:path w="208" h="137" extrusionOk="0">
                    <a:moveTo>
                      <a:pt x="129" y="0"/>
                    </a:moveTo>
                    <a:lnTo>
                      <a:pt x="0" y="74"/>
                    </a:lnTo>
                    <a:lnTo>
                      <a:pt x="0" y="108"/>
                    </a:lnTo>
                    <a:lnTo>
                      <a:pt x="50" y="137"/>
                    </a:lnTo>
                    <a:lnTo>
                      <a:pt x="208" y="45"/>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0"/>
              <p:cNvSpPr/>
              <p:nvPr/>
            </p:nvSpPr>
            <p:spPr>
              <a:xfrm>
                <a:off x="5748750" y="1773350"/>
                <a:ext cx="5075" cy="2925"/>
              </a:xfrm>
              <a:custGeom>
                <a:avLst/>
                <a:gdLst/>
                <a:ahLst/>
                <a:cxnLst/>
                <a:rect l="l" t="t" r="r" b="b"/>
                <a:pathLst>
                  <a:path w="203" h="117" extrusionOk="0">
                    <a:moveTo>
                      <a:pt x="159" y="0"/>
                    </a:moveTo>
                    <a:lnTo>
                      <a:pt x="1" y="92"/>
                    </a:lnTo>
                    <a:lnTo>
                      <a:pt x="44" y="116"/>
                    </a:lnTo>
                    <a:lnTo>
                      <a:pt x="202" y="2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0"/>
              <p:cNvSpPr/>
              <p:nvPr/>
            </p:nvSpPr>
            <p:spPr>
              <a:xfrm>
                <a:off x="5749850" y="1774000"/>
                <a:ext cx="4850" cy="2775"/>
              </a:xfrm>
              <a:custGeom>
                <a:avLst/>
                <a:gdLst/>
                <a:ahLst/>
                <a:cxnLst/>
                <a:rect l="l" t="t" r="r" b="b"/>
                <a:pathLst>
                  <a:path w="194" h="111" extrusionOk="0">
                    <a:moveTo>
                      <a:pt x="158" y="0"/>
                    </a:moveTo>
                    <a:lnTo>
                      <a:pt x="0" y="90"/>
                    </a:lnTo>
                    <a:lnTo>
                      <a:pt x="34" y="111"/>
                    </a:lnTo>
                    <a:lnTo>
                      <a:pt x="193" y="19"/>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0"/>
              <p:cNvSpPr/>
              <p:nvPr/>
            </p:nvSpPr>
            <p:spPr>
              <a:xfrm>
                <a:off x="5747525" y="1767975"/>
                <a:ext cx="5350" cy="4275"/>
              </a:xfrm>
              <a:custGeom>
                <a:avLst/>
                <a:gdLst/>
                <a:ahLst/>
                <a:cxnLst/>
                <a:rect l="l" t="t" r="r" b="b"/>
                <a:pathLst>
                  <a:path w="214" h="171" extrusionOk="0">
                    <a:moveTo>
                      <a:pt x="2" y="1"/>
                    </a:moveTo>
                    <a:lnTo>
                      <a:pt x="0" y="96"/>
                    </a:lnTo>
                    <a:lnTo>
                      <a:pt x="129" y="170"/>
                    </a:lnTo>
                    <a:lnTo>
                      <a:pt x="214" y="124"/>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0"/>
              <p:cNvSpPr/>
              <p:nvPr/>
            </p:nvSpPr>
            <p:spPr>
              <a:xfrm>
                <a:off x="5750750" y="1771050"/>
                <a:ext cx="4050" cy="2325"/>
              </a:xfrm>
              <a:custGeom>
                <a:avLst/>
                <a:gdLst/>
                <a:ahLst/>
                <a:cxnLst/>
                <a:rect l="l" t="t" r="r" b="b"/>
                <a:pathLst>
                  <a:path w="162" h="93" extrusionOk="0">
                    <a:moveTo>
                      <a:pt x="85" y="1"/>
                    </a:moveTo>
                    <a:lnTo>
                      <a:pt x="0" y="47"/>
                    </a:lnTo>
                    <a:lnTo>
                      <a:pt x="79" y="92"/>
                    </a:lnTo>
                    <a:lnTo>
                      <a:pt x="161" y="46"/>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0"/>
              <p:cNvSpPr/>
              <p:nvPr/>
            </p:nvSpPr>
            <p:spPr>
              <a:xfrm>
                <a:off x="5752700" y="1772175"/>
                <a:ext cx="3175" cy="1850"/>
              </a:xfrm>
              <a:custGeom>
                <a:avLst/>
                <a:gdLst/>
                <a:ahLst/>
                <a:cxnLst/>
                <a:rect l="l" t="t" r="r" b="b"/>
                <a:pathLst>
                  <a:path w="127" h="74" extrusionOk="0">
                    <a:moveTo>
                      <a:pt x="83" y="1"/>
                    </a:moveTo>
                    <a:lnTo>
                      <a:pt x="1" y="47"/>
                    </a:lnTo>
                    <a:lnTo>
                      <a:pt x="44" y="73"/>
                    </a:lnTo>
                    <a:lnTo>
                      <a:pt x="127" y="2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0"/>
              <p:cNvSpPr/>
              <p:nvPr/>
            </p:nvSpPr>
            <p:spPr>
              <a:xfrm>
                <a:off x="5753800" y="1772800"/>
                <a:ext cx="2950" cy="1700"/>
              </a:xfrm>
              <a:custGeom>
                <a:avLst/>
                <a:gdLst/>
                <a:ahLst/>
                <a:cxnLst/>
                <a:rect l="l" t="t" r="r" b="b"/>
                <a:pathLst>
                  <a:path w="118" h="68" extrusionOk="0">
                    <a:moveTo>
                      <a:pt x="83" y="1"/>
                    </a:moveTo>
                    <a:lnTo>
                      <a:pt x="0" y="48"/>
                    </a:lnTo>
                    <a:lnTo>
                      <a:pt x="35" y="67"/>
                    </a:lnTo>
                    <a:lnTo>
                      <a:pt x="118" y="2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0"/>
              <p:cNvSpPr/>
              <p:nvPr/>
            </p:nvSpPr>
            <p:spPr>
              <a:xfrm>
                <a:off x="5754675" y="1773300"/>
                <a:ext cx="2850" cy="2825"/>
              </a:xfrm>
              <a:custGeom>
                <a:avLst/>
                <a:gdLst/>
                <a:ahLst/>
                <a:cxnLst/>
                <a:rect l="l" t="t" r="r" b="b"/>
                <a:pathLst>
                  <a:path w="114" h="113" extrusionOk="0">
                    <a:moveTo>
                      <a:pt x="83" y="1"/>
                    </a:moveTo>
                    <a:lnTo>
                      <a:pt x="0" y="47"/>
                    </a:lnTo>
                    <a:lnTo>
                      <a:pt x="113" y="112"/>
                    </a:lnTo>
                    <a:lnTo>
                      <a:pt x="113" y="18"/>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0"/>
              <p:cNvSpPr/>
              <p:nvPr/>
            </p:nvSpPr>
            <p:spPr>
              <a:xfrm>
                <a:off x="5757500" y="1773750"/>
                <a:ext cx="925" cy="2925"/>
              </a:xfrm>
              <a:custGeom>
                <a:avLst/>
                <a:gdLst/>
                <a:ahLst/>
                <a:cxnLst/>
                <a:rect l="l" t="t" r="r" b="b"/>
                <a:pathLst>
                  <a:path w="37" h="117" extrusionOk="0">
                    <a:moveTo>
                      <a:pt x="0" y="0"/>
                    </a:moveTo>
                    <a:lnTo>
                      <a:pt x="0" y="94"/>
                    </a:lnTo>
                    <a:lnTo>
                      <a:pt x="36" y="116"/>
                    </a:lnTo>
                    <a:lnTo>
                      <a:pt x="36"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0"/>
              <p:cNvSpPr/>
              <p:nvPr/>
            </p:nvSpPr>
            <p:spPr>
              <a:xfrm>
                <a:off x="5758400" y="1776650"/>
                <a:ext cx="3250" cy="3725"/>
              </a:xfrm>
              <a:custGeom>
                <a:avLst/>
                <a:gdLst/>
                <a:ahLst/>
                <a:cxnLst/>
                <a:rect l="l" t="t" r="r" b="b"/>
                <a:pathLst>
                  <a:path w="130" h="149" extrusionOk="0">
                    <a:moveTo>
                      <a:pt x="0" y="0"/>
                    </a:moveTo>
                    <a:lnTo>
                      <a:pt x="0" y="148"/>
                    </a:lnTo>
                    <a:lnTo>
                      <a:pt x="129" y="74"/>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0"/>
              <p:cNvSpPr/>
              <p:nvPr/>
            </p:nvSpPr>
            <p:spPr>
              <a:xfrm>
                <a:off x="5758400" y="1778500"/>
                <a:ext cx="5200" cy="3425"/>
              </a:xfrm>
              <a:custGeom>
                <a:avLst/>
                <a:gdLst/>
                <a:ahLst/>
                <a:cxnLst/>
                <a:rect l="l" t="t" r="r" b="b"/>
                <a:pathLst>
                  <a:path w="208" h="137" extrusionOk="0">
                    <a:moveTo>
                      <a:pt x="129" y="0"/>
                    </a:moveTo>
                    <a:lnTo>
                      <a:pt x="0" y="74"/>
                    </a:lnTo>
                    <a:lnTo>
                      <a:pt x="0" y="107"/>
                    </a:lnTo>
                    <a:lnTo>
                      <a:pt x="50" y="136"/>
                    </a:lnTo>
                    <a:lnTo>
                      <a:pt x="208" y="45"/>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0"/>
              <p:cNvSpPr/>
              <p:nvPr/>
            </p:nvSpPr>
            <p:spPr>
              <a:xfrm>
                <a:off x="5759625" y="1779625"/>
                <a:ext cx="5075" cy="2925"/>
              </a:xfrm>
              <a:custGeom>
                <a:avLst/>
                <a:gdLst/>
                <a:ahLst/>
                <a:cxnLst/>
                <a:rect l="l" t="t" r="r" b="b"/>
                <a:pathLst>
                  <a:path w="203" h="117" extrusionOk="0">
                    <a:moveTo>
                      <a:pt x="159" y="0"/>
                    </a:moveTo>
                    <a:lnTo>
                      <a:pt x="1" y="91"/>
                    </a:lnTo>
                    <a:lnTo>
                      <a:pt x="44" y="116"/>
                    </a:lnTo>
                    <a:lnTo>
                      <a:pt x="202" y="2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0"/>
              <p:cNvSpPr/>
              <p:nvPr/>
            </p:nvSpPr>
            <p:spPr>
              <a:xfrm>
                <a:off x="5760725" y="1780275"/>
                <a:ext cx="4800" cy="2775"/>
              </a:xfrm>
              <a:custGeom>
                <a:avLst/>
                <a:gdLst/>
                <a:ahLst/>
                <a:cxnLst/>
                <a:rect l="l" t="t" r="r" b="b"/>
                <a:pathLst>
                  <a:path w="192" h="111" extrusionOk="0">
                    <a:moveTo>
                      <a:pt x="158" y="0"/>
                    </a:moveTo>
                    <a:lnTo>
                      <a:pt x="0" y="90"/>
                    </a:lnTo>
                    <a:lnTo>
                      <a:pt x="34" y="110"/>
                    </a:lnTo>
                    <a:lnTo>
                      <a:pt x="192" y="19"/>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0"/>
              <p:cNvSpPr/>
              <p:nvPr/>
            </p:nvSpPr>
            <p:spPr>
              <a:xfrm>
                <a:off x="5758400" y="1774275"/>
                <a:ext cx="5325" cy="4250"/>
              </a:xfrm>
              <a:custGeom>
                <a:avLst/>
                <a:gdLst/>
                <a:ahLst/>
                <a:cxnLst/>
                <a:rect l="l" t="t" r="r" b="b"/>
                <a:pathLst>
                  <a:path w="213" h="170" extrusionOk="0">
                    <a:moveTo>
                      <a:pt x="0" y="1"/>
                    </a:moveTo>
                    <a:lnTo>
                      <a:pt x="0" y="95"/>
                    </a:lnTo>
                    <a:lnTo>
                      <a:pt x="129" y="169"/>
                    </a:lnTo>
                    <a:lnTo>
                      <a:pt x="212" y="12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0"/>
              <p:cNvSpPr/>
              <p:nvPr/>
            </p:nvSpPr>
            <p:spPr>
              <a:xfrm>
                <a:off x="5761625" y="1777325"/>
                <a:ext cx="4050" cy="2325"/>
              </a:xfrm>
              <a:custGeom>
                <a:avLst/>
                <a:gdLst/>
                <a:ahLst/>
                <a:cxnLst/>
                <a:rect l="l" t="t" r="r" b="b"/>
                <a:pathLst>
                  <a:path w="162" h="93" extrusionOk="0">
                    <a:moveTo>
                      <a:pt x="83" y="1"/>
                    </a:moveTo>
                    <a:lnTo>
                      <a:pt x="0" y="47"/>
                    </a:lnTo>
                    <a:lnTo>
                      <a:pt x="79" y="92"/>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0"/>
              <p:cNvSpPr/>
              <p:nvPr/>
            </p:nvSpPr>
            <p:spPr>
              <a:xfrm>
                <a:off x="5763575" y="1778450"/>
                <a:ext cx="3175" cy="1850"/>
              </a:xfrm>
              <a:custGeom>
                <a:avLst/>
                <a:gdLst/>
                <a:ahLst/>
                <a:cxnLst/>
                <a:rect l="l" t="t" r="r" b="b"/>
                <a:pathLst>
                  <a:path w="127" h="74" extrusionOk="0">
                    <a:moveTo>
                      <a:pt x="83" y="1"/>
                    </a:moveTo>
                    <a:lnTo>
                      <a:pt x="1" y="47"/>
                    </a:lnTo>
                    <a:lnTo>
                      <a:pt x="44" y="73"/>
                    </a:lnTo>
                    <a:lnTo>
                      <a:pt x="127" y="2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0"/>
              <p:cNvSpPr/>
              <p:nvPr/>
            </p:nvSpPr>
            <p:spPr>
              <a:xfrm>
                <a:off x="5764675" y="1779075"/>
                <a:ext cx="2925" cy="1700"/>
              </a:xfrm>
              <a:custGeom>
                <a:avLst/>
                <a:gdLst/>
                <a:ahLst/>
                <a:cxnLst/>
                <a:rect l="l" t="t" r="r" b="b"/>
                <a:pathLst>
                  <a:path w="117" h="68" extrusionOk="0">
                    <a:moveTo>
                      <a:pt x="83" y="0"/>
                    </a:moveTo>
                    <a:lnTo>
                      <a:pt x="0" y="48"/>
                    </a:lnTo>
                    <a:lnTo>
                      <a:pt x="34" y="67"/>
                    </a:lnTo>
                    <a:lnTo>
                      <a:pt x="116" y="21"/>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0"/>
              <p:cNvSpPr/>
              <p:nvPr/>
            </p:nvSpPr>
            <p:spPr>
              <a:xfrm>
                <a:off x="5761550" y="1780750"/>
                <a:ext cx="8300" cy="7050"/>
              </a:xfrm>
              <a:custGeom>
                <a:avLst/>
                <a:gdLst/>
                <a:ahLst/>
                <a:cxnLst/>
                <a:rect l="l" t="t" r="r" b="b"/>
                <a:pathLst>
                  <a:path w="332" h="282" extrusionOk="0">
                    <a:moveTo>
                      <a:pt x="159" y="0"/>
                    </a:moveTo>
                    <a:lnTo>
                      <a:pt x="1" y="91"/>
                    </a:lnTo>
                    <a:lnTo>
                      <a:pt x="331" y="281"/>
                    </a:lnTo>
                    <a:lnTo>
                      <a:pt x="331" y="100"/>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0"/>
              <p:cNvSpPr/>
              <p:nvPr/>
            </p:nvSpPr>
            <p:spPr>
              <a:xfrm>
                <a:off x="5765500" y="1779575"/>
                <a:ext cx="4350" cy="3700"/>
              </a:xfrm>
              <a:custGeom>
                <a:avLst/>
                <a:gdLst/>
                <a:ahLst/>
                <a:cxnLst/>
                <a:rect l="l" t="t" r="r" b="b"/>
                <a:pathLst>
                  <a:path w="174" h="148" extrusionOk="0">
                    <a:moveTo>
                      <a:pt x="83" y="1"/>
                    </a:moveTo>
                    <a:lnTo>
                      <a:pt x="1" y="47"/>
                    </a:lnTo>
                    <a:lnTo>
                      <a:pt x="173" y="147"/>
                    </a:lnTo>
                    <a:lnTo>
                      <a:pt x="173" y="5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0"/>
              <p:cNvSpPr/>
              <p:nvPr/>
            </p:nvSpPr>
            <p:spPr>
              <a:xfrm>
                <a:off x="5783075" y="1790900"/>
                <a:ext cx="3225" cy="3725"/>
              </a:xfrm>
              <a:custGeom>
                <a:avLst/>
                <a:gdLst/>
                <a:ahLst/>
                <a:cxnLst/>
                <a:rect l="l" t="t" r="r" b="b"/>
                <a:pathLst>
                  <a:path w="129" h="149" extrusionOk="0">
                    <a:moveTo>
                      <a:pt x="1" y="0"/>
                    </a:moveTo>
                    <a:lnTo>
                      <a:pt x="1" y="148"/>
                    </a:lnTo>
                    <a:lnTo>
                      <a:pt x="128" y="74"/>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0"/>
              <p:cNvSpPr/>
              <p:nvPr/>
            </p:nvSpPr>
            <p:spPr>
              <a:xfrm>
                <a:off x="5783075" y="1792750"/>
                <a:ext cx="5175" cy="3425"/>
              </a:xfrm>
              <a:custGeom>
                <a:avLst/>
                <a:gdLst/>
                <a:ahLst/>
                <a:cxnLst/>
                <a:rect l="l" t="t" r="r" b="b"/>
                <a:pathLst>
                  <a:path w="207" h="137" extrusionOk="0">
                    <a:moveTo>
                      <a:pt x="128" y="0"/>
                    </a:moveTo>
                    <a:lnTo>
                      <a:pt x="1" y="74"/>
                    </a:lnTo>
                    <a:lnTo>
                      <a:pt x="1" y="107"/>
                    </a:lnTo>
                    <a:lnTo>
                      <a:pt x="49" y="136"/>
                    </a:lnTo>
                    <a:lnTo>
                      <a:pt x="207" y="45"/>
                    </a:lnTo>
                    <a:lnTo>
                      <a:pt x="12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0"/>
              <p:cNvSpPr/>
              <p:nvPr/>
            </p:nvSpPr>
            <p:spPr>
              <a:xfrm>
                <a:off x="5784275" y="1793875"/>
                <a:ext cx="5075" cy="2925"/>
              </a:xfrm>
              <a:custGeom>
                <a:avLst/>
                <a:gdLst/>
                <a:ahLst/>
                <a:cxnLst/>
                <a:rect l="l" t="t" r="r" b="b"/>
                <a:pathLst>
                  <a:path w="203" h="117" extrusionOk="0">
                    <a:moveTo>
                      <a:pt x="159" y="0"/>
                    </a:moveTo>
                    <a:lnTo>
                      <a:pt x="1" y="91"/>
                    </a:lnTo>
                    <a:lnTo>
                      <a:pt x="44" y="116"/>
                    </a:lnTo>
                    <a:lnTo>
                      <a:pt x="202" y="2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0"/>
              <p:cNvSpPr/>
              <p:nvPr/>
            </p:nvSpPr>
            <p:spPr>
              <a:xfrm>
                <a:off x="5785375" y="1794525"/>
                <a:ext cx="4850" cy="2725"/>
              </a:xfrm>
              <a:custGeom>
                <a:avLst/>
                <a:gdLst/>
                <a:ahLst/>
                <a:cxnLst/>
                <a:rect l="l" t="t" r="r" b="b"/>
                <a:pathLst>
                  <a:path w="194" h="109" extrusionOk="0">
                    <a:moveTo>
                      <a:pt x="158" y="0"/>
                    </a:moveTo>
                    <a:lnTo>
                      <a:pt x="0" y="90"/>
                    </a:lnTo>
                    <a:lnTo>
                      <a:pt x="34" y="109"/>
                    </a:lnTo>
                    <a:lnTo>
                      <a:pt x="193" y="19"/>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0"/>
              <p:cNvSpPr/>
              <p:nvPr/>
            </p:nvSpPr>
            <p:spPr>
              <a:xfrm>
                <a:off x="5789325" y="1793325"/>
                <a:ext cx="2950" cy="1675"/>
              </a:xfrm>
              <a:custGeom>
                <a:avLst/>
                <a:gdLst/>
                <a:ahLst/>
                <a:cxnLst/>
                <a:rect l="l" t="t" r="r" b="b"/>
                <a:pathLst>
                  <a:path w="118" h="67" extrusionOk="0">
                    <a:moveTo>
                      <a:pt x="83" y="0"/>
                    </a:moveTo>
                    <a:lnTo>
                      <a:pt x="0" y="48"/>
                    </a:lnTo>
                    <a:lnTo>
                      <a:pt x="35" y="67"/>
                    </a:lnTo>
                    <a:lnTo>
                      <a:pt x="118"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0"/>
              <p:cNvSpPr/>
              <p:nvPr/>
            </p:nvSpPr>
            <p:spPr>
              <a:xfrm>
                <a:off x="5790200" y="1793800"/>
                <a:ext cx="2850" cy="2850"/>
              </a:xfrm>
              <a:custGeom>
                <a:avLst/>
                <a:gdLst/>
                <a:ahLst/>
                <a:cxnLst/>
                <a:rect l="l" t="t" r="r" b="b"/>
                <a:pathLst>
                  <a:path w="114" h="114" extrusionOk="0">
                    <a:moveTo>
                      <a:pt x="83" y="0"/>
                    </a:moveTo>
                    <a:lnTo>
                      <a:pt x="0" y="48"/>
                    </a:lnTo>
                    <a:lnTo>
                      <a:pt x="113" y="113"/>
                    </a:lnTo>
                    <a:lnTo>
                      <a:pt x="113"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0"/>
              <p:cNvSpPr/>
              <p:nvPr/>
            </p:nvSpPr>
            <p:spPr>
              <a:xfrm>
                <a:off x="5786200" y="1794975"/>
                <a:ext cx="6850" cy="6225"/>
              </a:xfrm>
              <a:custGeom>
                <a:avLst/>
                <a:gdLst/>
                <a:ahLst/>
                <a:cxnLst/>
                <a:rect l="l" t="t" r="r" b="b"/>
                <a:pathLst>
                  <a:path w="274" h="249" extrusionOk="0">
                    <a:moveTo>
                      <a:pt x="160" y="1"/>
                    </a:moveTo>
                    <a:lnTo>
                      <a:pt x="1" y="91"/>
                    </a:lnTo>
                    <a:lnTo>
                      <a:pt x="273" y="249"/>
                    </a:lnTo>
                    <a:lnTo>
                      <a:pt x="273" y="66"/>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0"/>
              <p:cNvSpPr/>
              <p:nvPr/>
            </p:nvSpPr>
            <p:spPr>
              <a:xfrm>
                <a:off x="5769825" y="1793175"/>
                <a:ext cx="950" cy="2925"/>
              </a:xfrm>
              <a:custGeom>
                <a:avLst/>
                <a:gdLst/>
                <a:ahLst/>
                <a:cxnLst/>
                <a:rect l="l" t="t" r="r" b="b"/>
                <a:pathLst>
                  <a:path w="38" h="117" extrusionOk="0">
                    <a:moveTo>
                      <a:pt x="0" y="0"/>
                    </a:moveTo>
                    <a:lnTo>
                      <a:pt x="0" y="95"/>
                    </a:lnTo>
                    <a:lnTo>
                      <a:pt x="38" y="116"/>
                    </a:lnTo>
                    <a:lnTo>
                      <a:pt x="38" y="21"/>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0"/>
              <p:cNvSpPr/>
              <p:nvPr/>
            </p:nvSpPr>
            <p:spPr>
              <a:xfrm>
                <a:off x="5782175" y="1800275"/>
                <a:ext cx="925" cy="2975"/>
              </a:xfrm>
              <a:custGeom>
                <a:avLst/>
                <a:gdLst/>
                <a:ahLst/>
                <a:cxnLst/>
                <a:rect l="l" t="t" r="r" b="b"/>
                <a:pathLst>
                  <a:path w="37" h="119" extrusionOk="0">
                    <a:moveTo>
                      <a:pt x="1" y="1"/>
                    </a:moveTo>
                    <a:lnTo>
                      <a:pt x="1" y="96"/>
                    </a:lnTo>
                    <a:lnTo>
                      <a:pt x="37" y="118"/>
                    </a:lnTo>
                    <a:lnTo>
                      <a:pt x="37" y="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0"/>
              <p:cNvSpPr/>
              <p:nvPr/>
            </p:nvSpPr>
            <p:spPr>
              <a:xfrm>
                <a:off x="5747525" y="1782650"/>
                <a:ext cx="3275" cy="3775"/>
              </a:xfrm>
              <a:custGeom>
                <a:avLst/>
                <a:gdLst/>
                <a:ahLst/>
                <a:cxnLst/>
                <a:rect l="l" t="t" r="r" b="b"/>
                <a:pathLst>
                  <a:path w="131" h="151" extrusionOk="0">
                    <a:moveTo>
                      <a:pt x="2" y="1"/>
                    </a:moveTo>
                    <a:lnTo>
                      <a:pt x="0" y="150"/>
                    </a:lnTo>
                    <a:lnTo>
                      <a:pt x="0" y="150"/>
                    </a:lnTo>
                    <a:lnTo>
                      <a:pt x="131" y="76"/>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0"/>
              <p:cNvSpPr/>
              <p:nvPr/>
            </p:nvSpPr>
            <p:spPr>
              <a:xfrm>
                <a:off x="5747525" y="1787225"/>
                <a:ext cx="45525" cy="27300"/>
              </a:xfrm>
              <a:custGeom>
                <a:avLst/>
                <a:gdLst/>
                <a:ahLst/>
                <a:cxnLst/>
                <a:rect l="l" t="t" r="r" b="b"/>
                <a:pathLst>
                  <a:path w="1821" h="1092" extrusionOk="0">
                    <a:moveTo>
                      <a:pt x="0" y="1"/>
                    </a:moveTo>
                    <a:lnTo>
                      <a:pt x="0" y="41"/>
                    </a:lnTo>
                    <a:lnTo>
                      <a:pt x="13" y="49"/>
                    </a:lnTo>
                    <a:lnTo>
                      <a:pt x="57" y="75"/>
                    </a:lnTo>
                    <a:lnTo>
                      <a:pt x="92" y="93"/>
                    </a:lnTo>
                    <a:lnTo>
                      <a:pt x="399" y="270"/>
                    </a:lnTo>
                    <a:lnTo>
                      <a:pt x="435" y="292"/>
                    </a:lnTo>
                    <a:lnTo>
                      <a:pt x="448" y="299"/>
                    </a:lnTo>
                    <a:lnTo>
                      <a:pt x="492" y="325"/>
                    </a:lnTo>
                    <a:lnTo>
                      <a:pt x="525" y="344"/>
                    </a:lnTo>
                    <a:lnTo>
                      <a:pt x="892" y="556"/>
                    </a:lnTo>
                    <a:lnTo>
                      <a:pt x="934" y="581"/>
                    </a:lnTo>
                    <a:lnTo>
                      <a:pt x="978" y="605"/>
                    </a:lnTo>
                    <a:lnTo>
                      <a:pt x="1013" y="626"/>
                    </a:lnTo>
                    <a:lnTo>
                      <a:pt x="1385" y="840"/>
                    </a:lnTo>
                    <a:lnTo>
                      <a:pt x="1434" y="869"/>
                    </a:lnTo>
                    <a:lnTo>
                      <a:pt x="1478" y="894"/>
                    </a:lnTo>
                    <a:lnTo>
                      <a:pt x="1513" y="914"/>
                    </a:lnTo>
                    <a:lnTo>
                      <a:pt x="1820" y="1091"/>
                    </a:lnTo>
                    <a:lnTo>
                      <a:pt x="1820" y="1051"/>
                    </a:lnTo>
                    <a:lnTo>
                      <a:pt x="1548" y="894"/>
                    </a:lnTo>
                    <a:lnTo>
                      <a:pt x="1514" y="874"/>
                    </a:lnTo>
                    <a:lnTo>
                      <a:pt x="1471" y="849"/>
                    </a:lnTo>
                    <a:lnTo>
                      <a:pt x="1421" y="820"/>
                    </a:lnTo>
                    <a:lnTo>
                      <a:pt x="1385" y="800"/>
                    </a:lnTo>
                    <a:lnTo>
                      <a:pt x="1049" y="605"/>
                    </a:lnTo>
                    <a:lnTo>
                      <a:pt x="1014" y="585"/>
                    </a:lnTo>
                    <a:lnTo>
                      <a:pt x="970" y="560"/>
                    </a:lnTo>
                    <a:lnTo>
                      <a:pt x="928" y="536"/>
                    </a:lnTo>
                    <a:lnTo>
                      <a:pt x="921" y="531"/>
                    </a:lnTo>
                    <a:lnTo>
                      <a:pt x="892" y="514"/>
                    </a:lnTo>
                    <a:lnTo>
                      <a:pt x="562" y="324"/>
                    </a:lnTo>
                    <a:lnTo>
                      <a:pt x="528" y="304"/>
                    </a:lnTo>
                    <a:lnTo>
                      <a:pt x="485" y="279"/>
                    </a:lnTo>
                    <a:lnTo>
                      <a:pt x="435" y="252"/>
                    </a:lnTo>
                    <a:lnTo>
                      <a:pt x="399" y="230"/>
                    </a:lnTo>
                    <a:lnTo>
                      <a:pt x="128" y="73"/>
                    </a:lnTo>
                    <a:lnTo>
                      <a:pt x="93" y="53"/>
                    </a:lnTo>
                    <a:lnTo>
                      <a:pt x="50" y="2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0"/>
              <p:cNvSpPr/>
              <p:nvPr/>
            </p:nvSpPr>
            <p:spPr>
              <a:xfrm>
                <a:off x="5747525" y="1784550"/>
                <a:ext cx="5200" cy="3400"/>
              </a:xfrm>
              <a:custGeom>
                <a:avLst/>
                <a:gdLst/>
                <a:ahLst/>
                <a:cxnLst/>
                <a:rect l="l" t="t" r="r" b="b"/>
                <a:pathLst>
                  <a:path w="208" h="136" extrusionOk="0">
                    <a:moveTo>
                      <a:pt x="131" y="0"/>
                    </a:moveTo>
                    <a:lnTo>
                      <a:pt x="0" y="74"/>
                    </a:lnTo>
                    <a:lnTo>
                      <a:pt x="0" y="108"/>
                    </a:lnTo>
                    <a:lnTo>
                      <a:pt x="50" y="135"/>
                    </a:lnTo>
                    <a:lnTo>
                      <a:pt x="208" y="45"/>
                    </a:lnTo>
                    <a:lnTo>
                      <a:pt x="13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0"/>
              <p:cNvSpPr/>
              <p:nvPr/>
            </p:nvSpPr>
            <p:spPr>
              <a:xfrm>
                <a:off x="5748750" y="1785675"/>
                <a:ext cx="5075" cy="2875"/>
              </a:xfrm>
              <a:custGeom>
                <a:avLst/>
                <a:gdLst/>
                <a:ahLst/>
                <a:cxnLst/>
                <a:rect l="l" t="t" r="r" b="b"/>
                <a:pathLst>
                  <a:path w="203" h="115" extrusionOk="0">
                    <a:moveTo>
                      <a:pt x="159" y="0"/>
                    </a:moveTo>
                    <a:lnTo>
                      <a:pt x="1" y="90"/>
                    </a:lnTo>
                    <a:lnTo>
                      <a:pt x="44" y="115"/>
                    </a:lnTo>
                    <a:lnTo>
                      <a:pt x="202" y="25"/>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0"/>
              <p:cNvSpPr/>
              <p:nvPr/>
            </p:nvSpPr>
            <p:spPr>
              <a:xfrm>
                <a:off x="5749850" y="1786275"/>
                <a:ext cx="4850" cy="2800"/>
              </a:xfrm>
              <a:custGeom>
                <a:avLst/>
                <a:gdLst/>
                <a:ahLst/>
                <a:cxnLst/>
                <a:rect l="l" t="t" r="r" b="b"/>
                <a:pathLst>
                  <a:path w="194" h="112" extrusionOk="0">
                    <a:moveTo>
                      <a:pt x="158" y="1"/>
                    </a:moveTo>
                    <a:lnTo>
                      <a:pt x="0" y="91"/>
                    </a:lnTo>
                    <a:lnTo>
                      <a:pt x="35" y="111"/>
                    </a:lnTo>
                    <a:lnTo>
                      <a:pt x="193" y="21"/>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0"/>
              <p:cNvSpPr/>
              <p:nvPr/>
            </p:nvSpPr>
            <p:spPr>
              <a:xfrm>
                <a:off x="5750775" y="1783350"/>
                <a:ext cx="4050" cy="2350"/>
              </a:xfrm>
              <a:custGeom>
                <a:avLst/>
                <a:gdLst/>
                <a:ahLst/>
                <a:cxnLst/>
                <a:rect l="l" t="t" r="r" b="b"/>
                <a:pathLst>
                  <a:path w="162" h="94" extrusionOk="0">
                    <a:moveTo>
                      <a:pt x="84" y="0"/>
                    </a:moveTo>
                    <a:lnTo>
                      <a:pt x="1" y="48"/>
                    </a:lnTo>
                    <a:lnTo>
                      <a:pt x="78" y="93"/>
                    </a:lnTo>
                    <a:lnTo>
                      <a:pt x="162" y="4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0"/>
              <p:cNvSpPr/>
              <p:nvPr/>
            </p:nvSpPr>
            <p:spPr>
              <a:xfrm>
                <a:off x="5747550" y="1780300"/>
                <a:ext cx="5325" cy="4275"/>
              </a:xfrm>
              <a:custGeom>
                <a:avLst/>
                <a:gdLst/>
                <a:ahLst/>
                <a:cxnLst/>
                <a:rect l="l" t="t" r="r" b="b"/>
                <a:pathLst>
                  <a:path w="213" h="171" extrusionOk="0">
                    <a:moveTo>
                      <a:pt x="1" y="1"/>
                    </a:moveTo>
                    <a:lnTo>
                      <a:pt x="1" y="95"/>
                    </a:lnTo>
                    <a:lnTo>
                      <a:pt x="130" y="170"/>
                    </a:lnTo>
                    <a:lnTo>
                      <a:pt x="213" y="1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0"/>
              <p:cNvSpPr/>
              <p:nvPr/>
            </p:nvSpPr>
            <p:spPr>
              <a:xfrm>
                <a:off x="5750700" y="1786800"/>
                <a:ext cx="6825" cy="6175"/>
              </a:xfrm>
              <a:custGeom>
                <a:avLst/>
                <a:gdLst/>
                <a:ahLst/>
                <a:cxnLst/>
                <a:rect l="l" t="t" r="r" b="b"/>
                <a:pathLst>
                  <a:path w="273" h="247" extrusionOk="0">
                    <a:moveTo>
                      <a:pt x="159" y="0"/>
                    </a:moveTo>
                    <a:lnTo>
                      <a:pt x="1" y="90"/>
                    </a:lnTo>
                    <a:lnTo>
                      <a:pt x="272" y="247"/>
                    </a:lnTo>
                    <a:lnTo>
                      <a:pt x="272" y="66"/>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0"/>
              <p:cNvSpPr/>
              <p:nvPr/>
            </p:nvSpPr>
            <p:spPr>
              <a:xfrm>
                <a:off x="5752700" y="1784475"/>
                <a:ext cx="3225" cy="1825"/>
              </a:xfrm>
              <a:custGeom>
                <a:avLst/>
                <a:gdLst/>
                <a:ahLst/>
                <a:cxnLst/>
                <a:rect l="l" t="t" r="r" b="b"/>
                <a:pathLst>
                  <a:path w="129" h="73" extrusionOk="0">
                    <a:moveTo>
                      <a:pt x="85" y="0"/>
                    </a:moveTo>
                    <a:lnTo>
                      <a:pt x="1" y="48"/>
                    </a:lnTo>
                    <a:lnTo>
                      <a:pt x="44" y="73"/>
                    </a:lnTo>
                    <a:lnTo>
                      <a:pt x="128" y="27"/>
                    </a:lnTo>
                    <a:lnTo>
                      <a:pt x="8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0"/>
              <p:cNvSpPr/>
              <p:nvPr/>
            </p:nvSpPr>
            <p:spPr>
              <a:xfrm>
                <a:off x="5757500" y="1788425"/>
                <a:ext cx="950" cy="5100"/>
              </a:xfrm>
              <a:custGeom>
                <a:avLst/>
                <a:gdLst/>
                <a:ahLst/>
                <a:cxnLst/>
                <a:rect l="l" t="t" r="r" b="b"/>
                <a:pathLst>
                  <a:path w="38" h="204" extrusionOk="0">
                    <a:moveTo>
                      <a:pt x="0" y="1"/>
                    </a:moveTo>
                    <a:lnTo>
                      <a:pt x="0" y="182"/>
                    </a:lnTo>
                    <a:lnTo>
                      <a:pt x="36" y="204"/>
                    </a:lnTo>
                    <a:lnTo>
                      <a:pt x="38" y="2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0"/>
              <p:cNvSpPr/>
              <p:nvPr/>
            </p:nvSpPr>
            <p:spPr>
              <a:xfrm>
                <a:off x="5753800" y="1785125"/>
                <a:ext cx="2950" cy="1700"/>
              </a:xfrm>
              <a:custGeom>
                <a:avLst/>
                <a:gdLst/>
                <a:ahLst/>
                <a:cxnLst/>
                <a:rect l="l" t="t" r="r" b="b"/>
                <a:pathLst>
                  <a:path w="118" h="68" extrusionOk="0">
                    <a:moveTo>
                      <a:pt x="84" y="1"/>
                    </a:moveTo>
                    <a:lnTo>
                      <a:pt x="0" y="47"/>
                    </a:lnTo>
                    <a:lnTo>
                      <a:pt x="35" y="67"/>
                    </a:lnTo>
                    <a:lnTo>
                      <a:pt x="118" y="19"/>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0"/>
              <p:cNvSpPr/>
              <p:nvPr/>
            </p:nvSpPr>
            <p:spPr>
              <a:xfrm>
                <a:off x="5754675" y="1785600"/>
                <a:ext cx="2850" cy="2850"/>
              </a:xfrm>
              <a:custGeom>
                <a:avLst/>
                <a:gdLst/>
                <a:ahLst/>
                <a:cxnLst/>
                <a:rect l="l" t="t" r="r" b="b"/>
                <a:pathLst>
                  <a:path w="114" h="114" extrusionOk="0">
                    <a:moveTo>
                      <a:pt x="83" y="0"/>
                    </a:moveTo>
                    <a:lnTo>
                      <a:pt x="0" y="48"/>
                    </a:lnTo>
                    <a:lnTo>
                      <a:pt x="113" y="114"/>
                    </a:lnTo>
                    <a:lnTo>
                      <a:pt x="113" y="18"/>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0"/>
              <p:cNvSpPr/>
              <p:nvPr/>
            </p:nvSpPr>
            <p:spPr>
              <a:xfrm>
                <a:off x="5757500" y="1786025"/>
                <a:ext cx="950" cy="2975"/>
              </a:xfrm>
              <a:custGeom>
                <a:avLst/>
                <a:gdLst/>
                <a:ahLst/>
                <a:cxnLst/>
                <a:rect l="l" t="t" r="r" b="b"/>
                <a:pathLst>
                  <a:path w="38" h="119" extrusionOk="0">
                    <a:moveTo>
                      <a:pt x="0" y="1"/>
                    </a:moveTo>
                    <a:lnTo>
                      <a:pt x="0" y="97"/>
                    </a:lnTo>
                    <a:lnTo>
                      <a:pt x="38" y="118"/>
                    </a:lnTo>
                    <a:lnTo>
                      <a:pt x="38" y="23"/>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0"/>
              <p:cNvSpPr/>
              <p:nvPr/>
            </p:nvSpPr>
            <p:spPr>
              <a:xfrm>
                <a:off x="5758400" y="1788975"/>
                <a:ext cx="3250" cy="3725"/>
              </a:xfrm>
              <a:custGeom>
                <a:avLst/>
                <a:gdLst/>
                <a:ahLst/>
                <a:cxnLst/>
                <a:rect l="l" t="t" r="r" b="b"/>
                <a:pathLst>
                  <a:path w="130" h="149" extrusionOk="0">
                    <a:moveTo>
                      <a:pt x="2" y="0"/>
                    </a:moveTo>
                    <a:lnTo>
                      <a:pt x="0" y="148"/>
                    </a:lnTo>
                    <a:lnTo>
                      <a:pt x="0" y="148"/>
                    </a:lnTo>
                    <a:lnTo>
                      <a:pt x="129" y="74"/>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0"/>
              <p:cNvSpPr/>
              <p:nvPr/>
            </p:nvSpPr>
            <p:spPr>
              <a:xfrm>
                <a:off x="5758400" y="1790825"/>
                <a:ext cx="5200" cy="3400"/>
              </a:xfrm>
              <a:custGeom>
                <a:avLst/>
                <a:gdLst/>
                <a:ahLst/>
                <a:cxnLst/>
                <a:rect l="l" t="t" r="r" b="b"/>
                <a:pathLst>
                  <a:path w="208" h="136" extrusionOk="0">
                    <a:moveTo>
                      <a:pt x="129" y="0"/>
                    </a:moveTo>
                    <a:lnTo>
                      <a:pt x="0" y="74"/>
                    </a:lnTo>
                    <a:lnTo>
                      <a:pt x="0" y="108"/>
                    </a:lnTo>
                    <a:lnTo>
                      <a:pt x="50" y="135"/>
                    </a:lnTo>
                    <a:lnTo>
                      <a:pt x="208" y="45"/>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0"/>
              <p:cNvSpPr/>
              <p:nvPr/>
            </p:nvSpPr>
            <p:spPr>
              <a:xfrm>
                <a:off x="5759625" y="1791950"/>
                <a:ext cx="5075" cy="2875"/>
              </a:xfrm>
              <a:custGeom>
                <a:avLst/>
                <a:gdLst/>
                <a:ahLst/>
                <a:cxnLst/>
                <a:rect l="l" t="t" r="r" b="b"/>
                <a:pathLst>
                  <a:path w="203" h="115" extrusionOk="0">
                    <a:moveTo>
                      <a:pt x="159" y="0"/>
                    </a:moveTo>
                    <a:lnTo>
                      <a:pt x="1" y="90"/>
                    </a:lnTo>
                    <a:lnTo>
                      <a:pt x="44" y="115"/>
                    </a:lnTo>
                    <a:lnTo>
                      <a:pt x="202" y="25"/>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0"/>
              <p:cNvSpPr/>
              <p:nvPr/>
            </p:nvSpPr>
            <p:spPr>
              <a:xfrm>
                <a:off x="5760725" y="1792550"/>
                <a:ext cx="4850" cy="2800"/>
              </a:xfrm>
              <a:custGeom>
                <a:avLst/>
                <a:gdLst/>
                <a:ahLst/>
                <a:cxnLst/>
                <a:rect l="l" t="t" r="r" b="b"/>
                <a:pathLst>
                  <a:path w="194" h="112" extrusionOk="0">
                    <a:moveTo>
                      <a:pt x="158" y="1"/>
                    </a:moveTo>
                    <a:lnTo>
                      <a:pt x="0" y="91"/>
                    </a:lnTo>
                    <a:lnTo>
                      <a:pt x="34" y="111"/>
                    </a:lnTo>
                    <a:lnTo>
                      <a:pt x="193" y="21"/>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0"/>
              <p:cNvSpPr/>
              <p:nvPr/>
            </p:nvSpPr>
            <p:spPr>
              <a:xfrm>
                <a:off x="5758425" y="1786575"/>
                <a:ext cx="5325" cy="4275"/>
              </a:xfrm>
              <a:custGeom>
                <a:avLst/>
                <a:gdLst/>
                <a:ahLst/>
                <a:cxnLst/>
                <a:rect l="l" t="t" r="r" b="b"/>
                <a:pathLst>
                  <a:path w="213" h="171" extrusionOk="0">
                    <a:moveTo>
                      <a:pt x="1" y="1"/>
                    </a:moveTo>
                    <a:lnTo>
                      <a:pt x="1" y="96"/>
                    </a:lnTo>
                    <a:lnTo>
                      <a:pt x="128" y="170"/>
                    </a:lnTo>
                    <a:lnTo>
                      <a:pt x="213" y="122"/>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0"/>
              <p:cNvSpPr/>
              <p:nvPr/>
            </p:nvSpPr>
            <p:spPr>
              <a:xfrm>
                <a:off x="5770550" y="1799550"/>
                <a:ext cx="225" cy="1075"/>
              </a:xfrm>
              <a:custGeom>
                <a:avLst/>
                <a:gdLst/>
                <a:ahLst/>
                <a:cxnLst/>
                <a:rect l="l" t="t" r="r" b="b"/>
                <a:pathLst>
                  <a:path w="9" h="43" extrusionOk="0">
                    <a:moveTo>
                      <a:pt x="9" y="1"/>
                    </a:moveTo>
                    <a:lnTo>
                      <a:pt x="2" y="5"/>
                    </a:lnTo>
                    <a:lnTo>
                      <a:pt x="0" y="38"/>
                    </a:lnTo>
                    <a:lnTo>
                      <a:pt x="7" y="43"/>
                    </a:lnTo>
                    <a:lnTo>
                      <a:pt x="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0"/>
              <p:cNvSpPr/>
              <p:nvPr/>
            </p:nvSpPr>
            <p:spPr>
              <a:xfrm>
                <a:off x="5761625" y="1789625"/>
                <a:ext cx="4050" cy="2350"/>
              </a:xfrm>
              <a:custGeom>
                <a:avLst/>
                <a:gdLst/>
                <a:ahLst/>
                <a:cxnLst/>
                <a:rect l="l" t="t" r="r" b="b"/>
                <a:pathLst>
                  <a:path w="162" h="94" extrusionOk="0">
                    <a:moveTo>
                      <a:pt x="85" y="0"/>
                    </a:moveTo>
                    <a:lnTo>
                      <a:pt x="0" y="48"/>
                    </a:lnTo>
                    <a:lnTo>
                      <a:pt x="79" y="93"/>
                    </a:lnTo>
                    <a:lnTo>
                      <a:pt x="161" y="45"/>
                    </a:lnTo>
                    <a:lnTo>
                      <a:pt x="8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0"/>
              <p:cNvSpPr/>
              <p:nvPr/>
            </p:nvSpPr>
            <p:spPr>
              <a:xfrm>
                <a:off x="5763575" y="1790750"/>
                <a:ext cx="3175" cy="1825"/>
              </a:xfrm>
              <a:custGeom>
                <a:avLst/>
                <a:gdLst/>
                <a:ahLst/>
                <a:cxnLst/>
                <a:rect l="l" t="t" r="r" b="b"/>
                <a:pathLst>
                  <a:path w="127" h="73" extrusionOk="0">
                    <a:moveTo>
                      <a:pt x="83" y="0"/>
                    </a:moveTo>
                    <a:lnTo>
                      <a:pt x="1" y="48"/>
                    </a:lnTo>
                    <a:lnTo>
                      <a:pt x="44" y="73"/>
                    </a:lnTo>
                    <a:lnTo>
                      <a:pt x="127" y="26"/>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0"/>
              <p:cNvSpPr/>
              <p:nvPr/>
            </p:nvSpPr>
            <p:spPr>
              <a:xfrm>
                <a:off x="5764675" y="1791400"/>
                <a:ext cx="2950" cy="1700"/>
              </a:xfrm>
              <a:custGeom>
                <a:avLst/>
                <a:gdLst/>
                <a:ahLst/>
                <a:cxnLst/>
                <a:rect l="l" t="t" r="r" b="b"/>
                <a:pathLst>
                  <a:path w="118" h="68" extrusionOk="0">
                    <a:moveTo>
                      <a:pt x="83" y="0"/>
                    </a:moveTo>
                    <a:lnTo>
                      <a:pt x="0" y="47"/>
                    </a:lnTo>
                    <a:lnTo>
                      <a:pt x="35" y="67"/>
                    </a:lnTo>
                    <a:lnTo>
                      <a:pt x="118"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0"/>
              <p:cNvSpPr/>
              <p:nvPr/>
            </p:nvSpPr>
            <p:spPr>
              <a:xfrm>
                <a:off x="5761550" y="1793075"/>
                <a:ext cx="8300" cy="7000"/>
              </a:xfrm>
              <a:custGeom>
                <a:avLst/>
                <a:gdLst/>
                <a:ahLst/>
                <a:cxnLst/>
                <a:rect l="l" t="t" r="r" b="b"/>
                <a:pathLst>
                  <a:path w="332" h="280" extrusionOk="0">
                    <a:moveTo>
                      <a:pt x="160" y="0"/>
                    </a:moveTo>
                    <a:lnTo>
                      <a:pt x="1" y="90"/>
                    </a:lnTo>
                    <a:lnTo>
                      <a:pt x="331" y="280"/>
                    </a:lnTo>
                    <a:lnTo>
                      <a:pt x="331" y="99"/>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0"/>
              <p:cNvSpPr/>
              <p:nvPr/>
            </p:nvSpPr>
            <p:spPr>
              <a:xfrm>
                <a:off x="5769825" y="1795525"/>
                <a:ext cx="950" cy="5000"/>
              </a:xfrm>
              <a:custGeom>
                <a:avLst/>
                <a:gdLst/>
                <a:ahLst/>
                <a:cxnLst/>
                <a:rect l="l" t="t" r="r" b="b"/>
                <a:pathLst>
                  <a:path w="38" h="200" extrusionOk="0">
                    <a:moveTo>
                      <a:pt x="0" y="1"/>
                    </a:moveTo>
                    <a:lnTo>
                      <a:pt x="0" y="182"/>
                    </a:lnTo>
                    <a:lnTo>
                      <a:pt x="29" y="199"/>
                    </a:lnTo>
                    <a:lnTo>
                      <a:pt x="31" y="166"/>
                    </a:lnTo>
                    <a:lnTo>
                      <a:pt x="38" y="162"/>
                    </a:lnTo>
                    <a:lnTo>
                      <a:pt x="38" y="22"/>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0"/>
              <p:cNvSpPr/>
              <p:nvPr/>
            </p:nvSpPr>
            <p:spPr>
              <a:xfrm>
                <a:off x="5765550" y="1791875"/>
                <a:ext cx="4300" cy="3675"/>
              </a:xfrm>
              <a:custGeom>
                <a:avLst/>
                <a:gdLst/>
                <a:ahLst/>
                <a:cxnLst/>
                <a:rect l="l" t="t" r="r" b="b"/>
                <a:pathLst>
                  <a:path w="172" h="147" extrusionOk="0">
                    <a:moveTo>
                      <a:pt x="83" y="0"/>
                    </a:moveTo>
                    <a:lnTo>
                      <a:pt x="0" y="48"/>
                    </a:lnTo>
                    <a:lnTo>
                      <a:pt x="171" y="147"/>
                    </a:lnTo>
                    <a:lnTo>
                      <a:pt x="171" y="52"/>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0"/>
              <p:cNvSpPr/>
              <p:nvPr/>
            </p:nvSpPr>
            <p:spPr>
              <a:xfrm>
                <a:off x="5770750" y="1796075"/>
                <a:ext cx="3075" cy="3500"/>
              </a:xfrm>
              <a:custGeom>
                <a:avLst/>
                <a:gdLst/>
                <a:ahLst/>
                <a:cxnLst/>
                <a:rect l="l" t="t" r="r" b="b"/>
                <a:pathLst>
                  <a:path w="123" h="140" extrusionOk="0">
                    <a:moveTo>
                      <a:pt x="1" y="0"/>
                    </a:moveTo>
                    <a:lnTo>
                      <a:pt x="1" y="140"/>
                    </a:lnTo>
                    <a:lnTo>
                      <a:pt x="123" y="70"/>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0"/>
              <p:cNvSpPr/>
              <p:nvPr/>
            </p:nvSpPr>
            <p:spPr>
              <a:xfrm>
                <a:off x="5770725" y="1797825"/>
                <a:ext cx="5050" cy="3425"/>
              </a:xfrm>
              <a:custGeom>
                <a:avLst/>
                <a:gdLst/>
                <a:ahLst/>
                <a:cxnLst/>
                <a:rect l="l" t="t" r="r" b="b"/>
                <a:pathLst>
                  <a:path w="202" h="137" extrusionOk="0">
                    <a:moveTo>
                      <a:pt x="124" y="0"/>
                    </a:moveTo>
                    <a:lnTo>
                      <a:pt x="2" y="70"/>
                    </a:lnTo>
                    <a:lnTo>
                      <a:pt x="0" y="112"/>
                    </a:lnTo>
                    <a:lnTo>
                      <a:pt x="42" y="136"/>
                    </a:lnTo>
                    <a:lnTo>
                      <a:pt x="202" y="46"/>
                    </a:lnTo>
                    <a:lnTo>
                      <a:pt x="1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0"/>
              <p:cNvSpPr/>
              <p:nvPr/>
            </p:nvSpPr>
            <p:spPr>
              <a:xfrm>
                <a:off x="5771775" y="1798975"/>
                <a:ext cx="5100" cy="2900"/>
              </a:xfrm>
              <a:custGeom>
                <a:avLst/>
                <a:gdLst/>
                <a:ahLst/>
                <a:cxnLst/>
                <a:rect l="l" t="t" r="r" b="b"/>
                <a:pathLst>
                  <a:path w="204" h="116" extrusionOk="0">
                    <a:moveTo>
                      <a:pt x="160" y="0"/>
                    </a:moveTo>
                    <a:lnTo>
                      <a:pt x="0" y="90"/>
                    </a:lnTo>
                    <a:lnTo>
                      <a:pt x="44" y="115"/>
                    </a:lnTo>
                    <a:lnTo>
                      <a:pt x="203" y="25"/>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0"/>
              <p:cNvSpPr/>
              <p:nvPr/>
            </p:nvSpPr>
            <p:spPr>
              <a:xfrm>
                <a:off x="5772850" y="1799600"/>
                <a:ext cx="4850" cy="2775"/>
              </a:xfrm>
              <a:custGeom>
                <a:avLst/>
                <a:gdLst/>
                <a:ahLst/>
                <a:cxnLst/>
                <a:rect l="l" t="t" r="r" b="b"/>
                <a:pathLst>
                  <a:path w="194" h="111" extrusionOk="0">
                    <a:moveTo>
                      <a:pt x="160" y="0"/>
                    </a:moveTo>
                    <a:lnTo>
                      <a:pt x="1" y="90"/>
                    </a:lnTo>
                    <a:lnTo>
                      <a:pt x="36" y="110"/>
                    </a:lnTo>
                    <a:lnTo>
                      <a:pt x="194" y="19"/>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0"/>
              <p:cNvSpPr/>
              <p:nvPr/>
            </p:nvSpPr>
            <p:spPr>
              <a:xfrm>
                <a:off x="5770750" y="1793675"/>
                <a:ext cx="5150" cy="4175"/>
              </a:xfrm>
              <a:custGeom>
                <a:avLst/>
                <a:gdLst/>
                <a:ahLst/>
                <a:cxnLst/>
                <a:rect l="l" t="t" r="r" b="b"/>
                <a:pathLst>
                  <a:path w="206" h="167" extrusionOk="0">
                    <a:moveTo>
                      <a:pt x="1" y="1"/>
                    </a:moveTo>
                    <a:lnTo>
                      <a:pt x="1" y="96"/>
                    </a:lnTo>
                    <a:lnTo>
                      <a:pt x="123" y="166"/>
                    </a:lnTo>
                    <a:lnTo>
                      <a:pt x="205" y="120"/>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0"/>
              <p:cNvSpPr/>
              <p:nvPr/>
            </p:nvSpPr>
            <p:spPr>
              <a:xfrm>
                <a:off x="5783050" y="1806875"/>
                <a:ext cx="50" cy="900"/>
              </a:xfrm>
              <a:custGeom>
                <a:avLst/>
                <a:gdLst/>
                <a:ahLst/>
                <a:cxnLst/>
                <a:rect l="l" t="t" r="r" b="b"/>
                <a:pathLst>
                  <a:path w="2" h="36" extrusionOk="0">
                    <a:moveTo>
                      <a:pt x="0" y="1"/>
                    </a:moveTo>
                    <a:lnTo>
                      <a:pt x="0" y="34"/>
                    </a:lnTo>
                    <a:lnTo>
                      <a:pt x="2" y="35"/>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0"/>
              <p:cNvSpPr/>
              <p:nvPr/>
            </p:nvSpPr>
            <p:spPr>
              <a:xfrm>
                <a:off x="5773800" y="1796650"/>
                <a:ext cx="4050" cy="2350"/>
              </a:xfrm>
              <a:custGeom>
                <a:avLst/>
                <a:gdLst/>
                <a:ahLst/>
                <a:cxnLst/>
                <a:rect l="l" t="t" r="r" b="b"/>
                <a:pathLst>
                  <a:path w="162" h="94" extrusionOk="0">
                    <a:moveTo>
                      <a:pt x="83" y="1"/>
                    </a:moveTo>
                    <a:lnTo>
                      <a:pt x="1" y="47"/>
                    </a:lnTo>
                    <a:lnTo>
                      <a:pt x="79" y="93"/>
                    </a:lnTo>
                    <a:lnTo>
                      <a:pt x="162"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0"/>
              <p:cNvSpPr/>
              <p:nvPr/>
            </p:nvSpPr>
            <p:spPr>
              <a:xfrm>
                <a:off x="5775750" y="1797775"/>
                <a:ext cx="3200" cy="1850"/>
              </a:xfrm>
              <a:custGeom>
                <a:avLst/>
                <a:gdLst/>
                <a:ahLst/>
                <a:cxnLst/>
                <a:rect l="l" t="t" r="r" b="b"/>
                <a:pathLst>
                  <a:path w="128" h="74" extrusionOk="0">
                    <a:moveTo>
                      <a:pt x="84" y="1"/>
                    </a:moveTo>
                    <a:lnTo>
                      <a:pt x="1" y="48"/>
                    </a:lnTo>
                    <a:lnTo>
                      <a:pt x="44" y="73"/>
                    </a:lnTo>
                    <a:lnTo>
                      <a:pt x="127" y="25"/>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0"/>
              <p:cNvSpPr/>
              <p:nvPr/>
            </p:nvSpPr>
            <p:spPr>
              <a:xfrm>
                <a:off x="5776850" y="1798400"/>
                <a:ext cx="2925" cy="1675"/>
              </a:xfrm>
              <a:custGeom>
                <a:avLst/>
                <a:gdLst/>
                <a:ahLst/>
                <a:cxnLst/>
                <a:rect l="l" t="t" r="r" b="b"/>
                <a:pathLst>
                  <a:path w="117" h="67" extrusionOk="0">
                    <a:moveTo>
                      <a:pt x="83" y="0"/>
                    </a:moveTo>
                    <a:lnTo>
                      <a:pt x="0" y="48"/>
                    </a:lnTo>
                    <a:lnTo>
                      <a:pt x="34" y="67"/>
                    </a:lnTo>
                    <a:lnTo>
                      <a:pt x="116" y="21"/>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0"/>
              <p:cNvSpPr/>
              <p:nvPr/>
            </p:nvSpPr>
            <p:spPr>
              <a:xfrm>
                <a:off x="5782150" y="1802675"/>
                <a:ext cx="950" cy="5050"/>
              </a:xfrm>
              <a:custGeom>
                <a:avLst/>
                <a:gdLst/>
                <a:ahLst/>
                <a:cxnLst/>
                <a:rect l="l" t="t" r="r" b="b"/>
                <a:pathLst>
                  <a:path w="38" h="202" extrusionOk="0">
                    <a:moveTo>
                      <a:pt x="2" y="0"/>
                    </a:moveTo>
                    <a:lnTo>
                      <a:pt x="0" y="182"/>
                    </a:lnTo>
                    <a:lnTo>
                      <a:pt x="36" y="202"/>
                    </a:lnTo>
                    <a:lnTo>
                      <a:pt x="36" y="169"/>
                    </a:lnTo>
                    <a:lnTo>
                      <a:pt x="38" y="169"/>
                    </a:lnTo>
                    <a:lnTo>
                      <a:pt x="38" y="2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0"/>
              <p:cNvSpPr/>
              <p:nvPr/>
            </p:nvSpPr>
            <p:spPr>
              <a:xfrm>
                <a:off x="5777675" y="1798900"/>
                <a:ext cx="4525" cy="3800"/>
              </a:xfrm>
              <a:custGeom>
                <a:avLst/>
                <a:gdLst/>
                <a:ahLst/>
                <a:cxnLst/>
                <a:rect l="l" t="t" r="r" b="b"/>
                <a:pathLst>
                  <a:path w="181" h="152" extrusionOk="0">
                    <a:moveTo>
                      <a:pt x="83" y="1"/>
                    </a:moveTo>
                    <a:lnTo>
                      <a:pt x="1" y="47"/>
                    </a:lnTo>
                    <a:lnTo>
                      <a:pt x="181" y="151"/>
                    </a:lnTo>
                    <a:lnTo>
                      <a:pt x="181" y="5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0"/>
              <p:cNvSpPr/>
              <p:nvPr/>
            </p:nvSpPr>
            <p:spPr>
              <a:xfrm>
                <a:off x="5783075" y="1803225"/>
                <a:ext cx="3250" cy="3675"/>
              </a:xfrm>
              <a:custGeom>
                <a:avLst/>
                <a:gdLst/>
                <a:ahLst/>
                <a:cxnLst/>
                <a:rect l="l" t="t" r="r" b="b"/>
                <a:pathLst>
                  <a:path w="130" h="147" extrusionOk="0">
                    <a:moveTo>
                      <a:pt x="1" y="0"/>
                    </a:moveTo>
                    <a:lnTo>
                      <a:pt x="1" y="147"/>
                    </a:lnTo>
                    <a:lnTo>
                      <a:pt x="130" y="74"/>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0"/>
              <p:cNvSpPr/>
              <p:nvPr/>
            </p:nvSpPr>
            <p:spPr>
              <a:xfrm>
                <a:off x="5783075" y="1805075"/>
                <a:ext cx="5175" cy="3375"/>
              </a:xfrm>
              <a:custGeom>
                <a:avLst/>
                <a:gdLst/>
                <a:ahLst/>
                <a:cxnLst/>
                <a:rect l="l" t="t" r="r" b="b"/>
                <a:pathLst>
                  <a:path w="207" h="135" extrusionOk="0">
                    <a:moveTo>
                      <a:pt x="130" y="0"/>
                    </a:moveTo>
                    <a:lnTo>
                      <a:pt x="1" y="73"/>
                    </a:lnTo>
                    <a:lnTo>
                      <a:pt x="1" y="107"/>
                    </a:lnTo>
                    <a:lnTo>
                      <a:pt x="49" y="135"/>
                    </a:lnTo>
                    <a:lnTo>
                      <a:pt x="207" y="45"/>
                    </a:lnTo>
                    <a:lnTo>
                      <a:pt x="13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0"/>
              <p:cNvSpPr/>
              <p:nvPr/>
            </p:nvSpPr>
            <p:spPr>
              <a:xfrm>
                <a:off x="5784275" y="1806200"/>
                <a:ext cx="5075" cy="2875"/>
              </a:xfrm>
              <a:custGeom>
                <a:avLst/>
                <a:gdLst/>
                <a:ahLst/>
                <a:cxnLst/>
                <a:rect l="l" t="t" r="r" b="b"/>
                <a:pathLst>
                  <a:path w="203" h="115" extrusionOk="0">
                    <a:moveTo>
                      <a:pt x="159" y="0"/>
                    </a:moveTo>
                    <a:lnTo>
                      <a:pt x="1" y="90"/>
                    </a:lnTo>
                    <a:lnTo>
                      <a:pt x="44" y="115"/>
                    </a:lnTo>
                    <a:lnTo>
                      <a:pt x="202" y="25"/>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0"/>
              <p:cNvSpPr/>
              <p:nvPr/>
            </p:nvSpPr>
            <p:spPr>
              <a:xfrm>
                <a:off x="5785375" y="1806800"/>
                <a:ext cx="4850" cy="2775"/>
              </a:xfrm>
              <a:custGeom>
                <a:avLst/>
                <a:gdLst/>
                <a:ahLst/>
                <a:cxnLst/>
                <a:rect l="l" t="t" r="r" b="b"/>
                <a:pathLst>
                  <a:path w="194" h="111" extrusionOk="0">
                    <a:moveTo>
                      <a:pt x="158" y="1"/>
                    </a:moveTo>
                    <a:lnTo>
                      <a:pt x="0" y="91"/>
                    </a:lnTo>
                    <a:lnTo>
                      <a:pt x="34" y="111"/>
                    </a:lnTo>
                    <a:lnTo>
                      <a:pt x="193" y="20"/>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0"/>
              <p:cNvSpPr/>
              <p:nvPr/>
            </p:nvSpPr>
            <p:spPr>
              <a:xfrm>
                <a:off x="5783075" y="1800825"/>
                <a:ext cx="5325" cy="4275"/>
              </a:xfrm>
              <a:custGeom>
                <a:avLst/>
                <a:gdLst/>
                <a:ahLst/>
                <a:cxnLst/>
                <a:rect l="l" t="t" r="r" b="b"/>
                <a:pathLst>
                  <a:path w="213" h="171" extrusionOk="0">
                    <a:moveTo>
                      <a:pt x="1" y="0"/>
                    </a:moveTo>
                    <a:lnTo>
                      <a:pt x="1" y="96"/>
                    </a:lnTo>
                    <a:lnTo>
                      <a:pt x="130" y="170"/>
                    </a:lnTo>
                    <a:lnTo>
                      <a:pt x="213" y="1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0"/>
              <p:cNvSpPr/>
              <p:nvPr/>
            </p:nvSpPr>
            <p:spPr>
              <a:xfrm>
                <a:off x="5786300" y="1803875"/>
                <a:ext cx="4050" cy="2350"/>
              </a:xfrm>
              <a:custGeom>
                <a:avLst/>
                <a:gdLst/>
                <a:ahLst/>
                <a:cxnLst/>
                <a:rect l="l" t="t" r="r" b="b"/>
                <a:pathLst>
                  <a:path w="162" h="94" extrusionOk="0">
                    <a:moveTo>
                      <a:pt x="84" y="0"/>
                    </a:moveTo>
                    <a:lnTo>
                      <a:pt x="1" y="48"/>
                    </a:lnTo>
                    <a:lnTo>
                      <a:pt x="78" y="93"/>
                    </a:lnTo>
                    <a:lnTo>
                      <a:pt x="162" y="4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0"/>
              <p:cNvSpPr/>
              <p:nvPr/>
            </p:nvSpPr>
            <p:spPr>
              <a:xfrm>
                <a:off x="5786200" y="1807275"/>
                <a:ext cx="6850" cy="6225"/>
              </a:xfrm>
              <a:custGeom>
                <a:avLst/>
                <a:gdLst/>
                <a:ahLst/>
                <a:cxnLst/>
                <a:rect l="l" t="t" r="r" b="b"/>
                <a:pathLst>
                  <a:path w="274" h="249" extrusionOk="0">
                    <a:moveTo>
                      <a:pt x="160" y="1"/>
                    </a:moveTo>
                    <a:lnTo>
                      <a:pt x="1" y="92"/>
                    </a:lnTo>
                    <a:lnTo>
                      <a:pt x="273" y="249"/>
                    </a:lnTo>
                    <a:lnTo>
                      <a:pt x="273" y="67"/>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0"/>
              <p:cNvSpPr/>
              <p:nvPr/>
            </p:nvSpPr>
            <p:spPr>
              <a:xfrm>
                <a:off x="5788225" y="1805000"/>
                <a:ext cx="3225" cy="1825"/>
              </a:xfrm>
              <a:custGeom>
                <a:avLst/>
                <a:gdLst/>
                <a:ahLst/>
                <a:cxnLst/>
                <a:rect l="l" t="t" r="r" b="b"/>
                <a:pathLst>
                  <a:path w="129" h="73" extrusionOk="0">
                    <a:moveTo>
                      <a:pt x="85" y="0"/>
                    </a:moveTo>
                    <a:lnTo>
                      <a:pt x="1" y="48"/>
                    </a:lnTo>
                    <a:lnTo>
                      <a:pt x="44" y="73"/>
                    </a:lnTo>
                    <a:lnTo>
                      <a:pt x="128" y="25"/>
                    </a:lnTo>
                    <a:lnTo>
                      <a:pt x="8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0"/>
              <p:cNvSpPr/>
              <p:nvPr/>
            </p:nvSpPr>
            <p:spPr>
              <a:xfrm>
                <a:off x="5789325" y="1805600"/>
                <a:ext cx="2950" cy="1700"/>
              </a:xfrm>
              <a:custGeom>
                <a:avLst/>
                <a:gdLst/>
                <a:ahLst/>
                <a:cxnLst/>
                <a:rect l="l" t="t" r="r" b="b"/>
                <a:pathLst>
                  <a:path w="118" h="68" extrusionOk="0">
                    <a:moveTo>
                      <a:pt x="84" y="1"/>
                    </a:moveTo>
                    <a:lnTo>
                      <a:pt x="0" y="49"/>
                    </a:lnTo>
                    <a:lnTo>
                      <a:pt x="35" y="68"/>
                    </a:lnTo>
                    <a:lnTo>
                      <a:pt x="118" y="21"/>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0"/>
              <p:cNvSpPr/>
              <p:nvPr/>
            </p:nvSpPr>
            <p:spPr>
              <a:xfrm>
                <a:off x="5790200" y="1806125"/>
                <a:ext cx="2875" cy="2850"/>
              </a:xfrm>
              <a:custGeom>
                <a:avLst/>
                <a:gdLst/>
                <a:ahLst/>
                <a:cxnLst/>
                <a:rect l="l" t="t" r="r" b="b"/>
                <a:pathLst>
                  <a:path w="115" h="114" extrusionOk="0">
                    <a:moveTo>
                      <a:pt x="83" y="0"/>
                    </a:moveTo>
                    <a:lnTo>
                      <a:pt x="0" y="47"/>
                    </a:lnTo>
                    <a:lnTo>
                      <a:pt x="113" y="113"/>
                    </a:lnTo>
                    <a:lnTo>
                      <a:pt x="115" y="18"/>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0"/>
              <p:cNvSpPr/>
              <p:nvPr/>
            </p:nvSpPr>
            <p:spPr>
              <a:xfrm>
                <a:off x="5773725" y="1800050"/>
                <a:ext cx="8475" cy="7175"/>
              </a:xfrm>
              <a:custGeom>
                <a:avLst/>
                <a:gdLst/>
                <a:ahLst/>
                <a:cxnLst/>
                <a:rect l="l" t="t" r="r" b="b"/>
                <a:pathLst>
                  <a:path w="339" h="287" extrusionOk="0">
                    <a:moveTo>
                      <a:pt x="159" y="1"/>
                    </a:moveTo>
                    <a:lnTo>
                      <a:pt x="1" y="92"/>
                    </a:lnTo>
                    <a:lnTo>
                      <a:pt x="337" y="287"/>
                    </a:lnTo>
                    <a:lnTo>
                      <a:pt x="339" y="105"/>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0"/>
              <p:cNvSpPr/>
              <p:nvPr/>
            </p:nvSpPr>
            <p:spPr>
              <a:xfrm>
                <a:off x="5747425" y="1796825"/>
                <a:ext cx="5200" cy="3450"/>
              </a:xfrm>
              <a:custGeom>
                <a:avLst/>
                <a:gdLst/>
                <a:ahLst/>
                <a:cxnLst/>
                <a:rect l="l" t="t" r="r" b="b"/>
                <a:pathLst>
                  <a:path w="208" h="138" extrusionOk="0">
                    <a:moveTo>
                      <a:pt x="129" y="1"/>
                    </a:moveTo>
                    <a:lnTo>
                      <a:pt x="0" y="75"/>
                    </a:lnTo>
                    <a:lnTo>
                      <a:pt x="0" y="108"/>
                    </a:lnTo>
                    <a:lnTo>
                      <a:pt x="48" y="137"/>
                    </a:lnTo>
                    <a:lnTo>
                      <a:pt x="207"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0"/>
              <p:cNvSpPr/>
              <p:nvPr/>
            </p:nvSpPr>
            <p:spPr>
              <a:xfrm>
                <a:off x="5770425" y="1811875"/>
                <a:ext cx="225" cy="1075"/>
              </a:xfrm>
              <a:custGeom>
                <a:avLst/>
                <a:gdLst/>
                <a:ahLst/>
                <a:cxnLst/>
                <a:rect l="l" t="t" r="r" b="b"/>
                <a:pathLst>
                  <a:path w="9" h="43" extrusionOk="0">
                    <a:moveTo>
                      <a:pt x="8" y="1"/>
                    </a:moveTo>
                    <a:lnTo>
                      <a:pt x="1" y="5"/>
                    </a:lnTo>
                    <a:lnTo>
                      <a:pt x="1" y="38"/>
                    </a:lnTo>
                    <a:lnTo>
                      <a:pt x="8" y="43"/>
                    </a:lnTo>
                    <a:lnTo>
                      <a:pt x="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0"/>
              <p:cNvSpPr/>
              <p:nvPr/>
            </p:nvSpPr>
            <p:spPr>
              <a:xfrm>
                <a:off x="5747425" y="1794975"/>
                <a:ext cx="3250" cy="3725"/>
              </a:xfrm>
              <a:custGeom>
                <a:avLst/>
                <a:gdLst/>
                <a:ahLst/>
                <a:cxnLst/>
                <a:rect l="l" t="t" r="r" b="b"/>
                <a:pathLst>
                  <a:path w="130" h="149" extrusionOk="0">
                    <a:moveTo>
                      <a:pt x="0" y="1"/>
                    </a:moveTo>
                    <a:lnTo>
                      <a:pt x="0" y="149"/>
                    </a:lnTo>
                    <a:lnTo>
                      <a:pt x="129" y="75"/>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0"/>
              <p:cNvSpPr/>
              <p:nvPr/>
            </p:nvSpPr>
            <p:spPr>
              <a:xfrm>
                <a:off x="5748600" y="1797950"/>
                <a:ext cx="5100" cy="2925"/>
              </a:xfrm>
              <a:custGeom>
                <a:avLst/>
                <a:gdLst/>
                <a:ahLst/>
                <a:cxnLst/>
                <a:rect l="l" t="t" r="r" b="b"/>
                <a:pathLst>
                  <a:path w="204" h="117" extrusionOk="0">
                    <a:moveTo>
                      <a:pt x="160" y="1"/>
                    </a:moveTo>
                    <a:lnTo>
                      <a:pt x="1" y="92"/>
                    </a:lnTo>
                    <a:lnTo>
                      <a:pt x="46" y="117"/>
                    </a:lnTo>
                    <a:lnTo>
                      <a:pt x="204" y="27"/>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0"/>
              <p:cNvSpPr/>
              <p:nvPr/>
            </p:nvSpPr>
            <p:spPr>
              <a:xfrm>
                <a:off x="5749725" y="1798600"/>
                <a:ext cx="4825" cy="2750"/>
              </a:xfrm>
              <a:custGeom>
                <a:avLst/>
                <a:gdLst/>
                <a:ahLst/>
                <a:cxnLst/>
                <a:rect l="l" t="t" r="r" b="b"/>
                <a:pathLst>
                  <a:path w="193" h="110" extrusionOk="0">
                    <a:moveTo>
                      <a:pt x="159" y="1"/>
                    </a:moveTo>
                    <a:lnTo>
                      <a:pt x="1" y="91"/>
                    </a:lnTo>
                    <a:lnTo>
                      <a:pt x="34" y="110"/>
                    </a:lnTo>
                    <a:lnTo>
                      <a:pt x="192" y="20"/>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0"/>
              <p:cNvSpPr/>
              <p:nvPr/>
            </p:nvSpPr>
            <p:spPr>
              <a:xfrm>
                <a:off x="5747425" y="1792600"/>
                <a:ext cx="5300" cy="4250"/>
              </a:xfrm>
              <a:custGeom>
                <a:avLst/>
                <a:gdLst/>
                <a:ahLst/>
                <a:cxnLst/>
                <a:rect l="l" t="t" r="r" b="b"/>
                <a:pathLst>
                  <a:path w="212" h="170" extrusionOk="0">
                    <a:moveTo>
                      <a:pt x="0" y="0"/>
                    </a:moveTo>
                    <a:lnTo>
                      <a:pt x="0" y="96"/>
                    </a:lnTo>
                    <a:lnTo>
                      <a:pt x="129" y="170"/>
                    </a:lnTo>
                    <a:lnTo>
                      <a:pt x="212" y="12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0"/>
              <p:cNvSpPr/>
              <p:nvPr/>
            </p:nvSpPr>
            <p:spPr>
              <a:xfrm>
                <a:off x="5750650" y="1795675"/>
                <a:ext cx="4050" cy="2300"/>
              </a:xfrm>
              <a:custGeom>
                <a:avLst/>
                <a:gdLst/>
                <a:ahLst/>
                <a:cxnLst/>
                <a:rect l="l" t="t" r="r" b="b"/>
                <a:pathLst>
                  <a:path w="162" h="92" extrusionOk="0">
                    <a:moveTo>
                      <a:pt x="83" y="1"/>
                    </a:moveTo>
                    <a:lnTo>
                      <a:pt x="0" y="47"/>
                    </a:lnTo>
                    <a:lnTo>
                      <a:pt x="78" y="92"/>
                    </a:lnTo>
                    <a:lnTo>
                      <a:pt x="161" y="4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0"/>
              <p:cNvSpPr/>
              <p:nvPr/>
            </p:nvSpPr>
            <p:spPr>
              <a:xfrm>
                <a:off x="5752600" y="1796800"/>
                <a:ext cx="3175" cy="1825"/>
              </a:xfrm>
              <a:custGeom>
                <a:avLst/>
                <a:gdLst/>
                <a:ahLst/>
                <a:cxnLst/>
                <a:rect l="l" t="t" r="r" b="b"/>
                <a:pathLst>
                  <a:path w="127" h="73" extrusionOk="0">
                    <a:moveTo>
                      <a:pt x="83" y="0"/>
                    </a:moveTo>
                    <a:lnTo>
                      <a:pt x="0" y="47"/>
                    </a:lnTo>
                    <a:lnTo>
                      <a:pt x="44" y="73"/>
                    </a:lnTo>
                    <a:lnTo>
                      <a:pt x="127"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0"/>
              <p:cNvSpPr/>
              <p:nvPr/>
            </p:nvSpPr>
            <p:spPr>
              <a:xfrm>
                <a:off x="5757350" y="1800725"/>
                <a:ext cx="975" cy="5100"/>
              </a:xfrm>
              <a:custGeom>
                <a:avLst/>
                <a:gdLst/>
                <a:ahLst/>
                <a:cxnLst/>
                <a:rect l="l" t="t" r="r" b="b"/>
                <a:pathLst>
                  <a:path w="39" h="204" extrusionOk="0">
                    <a:moveTo>
                      <a:pt x="0" y="0"/>
                    </a:moveTo>
                    <a:lnTo>
                      <a:pt x="0" y="181"/>
                    </a:lnTo>
                    <a:lnTo>
                      <a:pt x="38" y="203"/>
                    </a:lnTo>
                    <a:lnTo>
                      <a:pt x="38" y="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0"/>
              <p:cNvSpPr/>
              <p:nvPr/>
            </p:nvSpPr>
            <p:spPr>
              <a:xfrm>
                <a:off x="5753675" y="1797425"/>
                <a:ext cx="2925" cy="1675"/>
              </a:xfrm>
              <a:custGeom>
                <a:avLst/>
                <a:gdLst/>
                <a:ahLst/>
                <a:cxnLst/>
                <a:rect l="l" t="t" r="r" b="b"/>
                <a:pathLst>
                  <a:path w="117" h="67" extrusionOk="0">
                    <a:moveTo>
                      <a:pt x="84" y="0"/>
                    </a:moveTo>
                    <a:lnTo>
                      <a:pt x="1" y="48"/>
                    </a:lnTo>
                    <a:lnTo>
                      <a:pt x="34" y="67"/>
                    </a:lnTo>
                    <a:lnTo>
                      <a:pt x="117" y="20"/>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0"/>
              <p:cNvSpPr/>
              <p:nvPr/>
            </p:nvSpPr>
            <p:spPr>
              <a:xfrm>
                <a:off x="5754525" y="1797925"/>
                <a:ext cx="2875" cy="2825"/>
              </a:xfrm>
              <a:custGeom>
                <a:avLst/>
                <a:gdLst/>
                <a:ahLst/>
                <a:cxnLst/>
                <a:rect l="l" t="t" r="r" b="b"/>
                <a:pathLst>
                  <a:path w="115" h="113" extrusionOk="0">
                    <a:moveTo>
                      <a:pt x="83" y="0"/>
                    </a:moveTo>
                    <a:lnTo>
                      <a:pt x="0" y="47"/>
                    </a:lnTo>
                    <a:lnTo>
                      <a:pt x="113" y="112"/>
                    </a:lnTo>
                    <a:lnTo>
                      <a:pt x="115" y="18"/>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0"/>
              <p:cNvSpPr/>
              <p:nvPr/>
            </p:nvSpPr>
            <p:spPr>
              <a:xfrm>
                <a:off x="5757350" y="1798350"/>
                <a:ext cx="975" cy="2925"/>
              </a:xfrm>
              <a:custGeom>
                <a:avLst/>
                <a:gdLst/>
                <a:ahLst/>
                <a:cxnLst/>
                <a:rect l="l" t="t" r="r" b="b"/>
                <a:pathLst>
                  <a:path w="39" h="117" extrusionOk="0">
                    <a:moveTo>
                      <a:pt x="2" y="1"/>
                    </a:moveTo>
                    <a:lnTo>
                      <a:pt x="0" y="95"/>
                    </a:lnTo>
                    <a:lnTo>
                      <a:pt x="38" y="117"/>
                    </a:lnTo>
                    <a:lnTo>
                      <a:pt x="38" y="21"/>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0"/>
              <p:cNvSpPr/>
              <p:nvPr/>
            </p:nvSpPr>
            <p:spPr>
              <a:xfrm>
                <a:off x="5758300" y="1803100"/>
                <a:ext cx="5150" cy="3450"/>
              </a:xfrm>
              <a:custGeom>
                <a:avLst/>
                <a:gdLst/>
                <a:ahLst/>
                <a:cxnLst/>
                <a:rect l="l" t="t" r="r" b="b"/>
                <a:pathLst>
                  <a:path w="206" h="138" extrusionOk="0">
                    <a:moveTo>
                      <a:pt x="129" y="1"/>
                    </a:moveTo>
                    <a:lnTo>
                      <a:pt x="0" y="75"/>
                    </a:lnTo>
                    <a:lnTo>
                      <a:pt x="0" y="108"/>
                    </a:lnTo>
                    <a:lnTo>
                      <a:pt x="48" y="137"/>
                    </a:lnTo>
                    <a:lnTo>
                      <a:pt x="206"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0"/>
              <p:cNvSpPr/>
              <p:nvPr/>
            </p:nvSpPr>
            <p:spPr>
              <a:xfrm>
                <a:off x="5758300" y="1801250"/>
                <a:ext cx="3250" cy="3725"/>
              </a:xfrm>
              <a:custGeom>
                <a:avLst/>
                <a:gdLst/>
                <a:ahLst/>
                <a:cxnLst/>
                <a:rect l="l" t="t" r="r" b="b"/>
                <a:pathLst>
                  <a:path w="130" h="149" extrusionOk="0">
                    <a:moveTo>
                      <a:pt x="0" y="1"/>
                    </a:moveTo>
                    <a:lnTo>
                      <a:pt x="0" y="149"/>
                    </a:lnTo>
                    <a:lnTo>
                      <a:pt x="129" y="75"/>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0"/>
              <p:cNvSpPr/>
              <p:nvPr/>
            </p:nvSpPr>
            <p:spPr>
              <a:xfrm>
                <a:off x="5759475" y="1804225"/>
                <a:ext cx="5075" cy="2925"/>
              </a:xfrm>
              <a:custGeom>
                <a:avLst/>
                <a:gdLst/>
                <a:ahLst/>
                <a:cxnLst/>
                <a:rect l="l" t="t" r="r" b="b"/>
                <a:pathLst>
                  <a:path w="203" h="117" extrusionOk="0">
                    <a:moveTo>
                      <a:pt x="159" y="1"/>
                    </a:moveTo>
                    <a:lnTo>
                      <a:pt x="1" y="92"/>
                    </a:lnTo>
                    <a:lnTo>
                      <a:pt x="44" y="117"/>
                    </a:lnTo>
                    <a:lnTo>
                      <a:pt x="202" y="27"/>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0"/>
              <p:cNvSpPr/>
              <p:nvPr/>
            </p:nvSpPr>
            <p:spPr>
              <a:xfrm>
                <a:off x="5760575" y="1804875"/>
                <a:ext cx="4850" cy="2750"/>
              </a:xfrm>
              <a:custGeom>
                <a:avLst/>
                <a:gdLst/>
                <a:ahLst/>
                <a:cxnLst/>
                <a:rect l="l" t="t" r="r" b="b"/>
                <a:pathLst>
                  <a:path w="194" h="110" extrusionOk="0">
                    <a:moveTo>
                      <a:pt x="158" y="1"/>
                    </a:moveTo>
                    <a:lnTo>
                      <a:pt x="0" y="91"/>
                    </a:lnTo>
                    <a:lnTo>
                      <a:pt x="35" y="110"/>
                    </a:lnTo>
                    <a:lnTo>
                      <a:pt x="193" y="20"/>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0"/>
              <p:cNvSpPr/>
              <p:nvPr/>
            </p:nvSpPr>
            <p:spPr>
              <a:xfrm>
                <a:off x="5758300" y="1798875"/>
                <a:ext cx="5300" cy="4250"/>
              </a:xfrm>
              <a:custGeom>
                <a:avLst/>
                <a:gdLst/>
                <a:ahLst/>
                <a:cxnLst/>
                <a:rect l="l" t="t" r="r" b="b"/>
                <a:pathLst>
                  <a:path w="212" h="170" extrusionOk="0">
                    <a:moveTo>
                      <a:pt x="0" y="0"/>
                    </a:moveTo>
                    <a:lnTo>
                      <a:pt x="0" y="96"/>
                    </a:lnTo>
                    <a:lnTo>
                      <a:pt x="129" y="170"/>
                    </a:lnTo>
                    <a:lnTo>
                      <a:pt x="212" y="123"/>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0"/>
              <p:cNvSpPr/>
              <p:nvPr/>
            </p:nvSpPr>
            <p:spPr>
              <a:xfrm>
                <a:off x="5763425" y="1803075"/>
                <a:ext cx="3225" cy="1825"/>
              </a:xfrm>
              <a:custGeom>
                <a:avLst/>
                <a:gdLst/>
                <a:ahLst/>
                <a:cxnLst/>
                <a:rect l="l" t="t" r="r" b="b"/>
                <a:pathLst>
                  <a:path w="129" h="73" extrusionOk="0">
                    <a:moveTo>
                      <a:pt x="85" y="0"/>
                    </a:moveTo>
                    <a:lnTo>
                      <a:pt x="1" y="47"/>
                    </a:lnTo>
                    <a:lnTo>
                      <a:pt x="44" y="73"/>
                    </a:lnTo>
                    <a:lnTo>
                      <a:pt x="129" y="25"/>
                    </a:lnTo>
                    <a:lnTo>
                      <a:pt x="8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0"/>
              <p:cNvSpPr/>
              <p:nvPr/>
            </p:nvSpPr>
            <p:spPr>
              <a:xfrm>
                <a:off x="5761525" y="1801950"/>
                <a:ext cx="4050" cy="2300"/>
              </a:xfrm>
              <a:custGeom>
                <a:avLst/>
                <a:gdLst/>
                <a:ahLst/>
                <a:cxnLst/>
                <a:rect l="l" t="t" r="r" b="b"/>
                <a:pathLst>
                  <a:path w="162" h="92" extrusionOk="0">
                    <a:moveTo>
                      <a:pt x="83" y="0"/>
                    </a:moveTo>
                    <a:lnTo>
                      <a:pt x="0" y="47"/>
                    </a:lnTo>
                    <a:lnTo>
                      <a:pt x="77" y="92"/>
                    </a:lnTo>
                    <a:lnTo>
                      <a:pt x="161"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0"/>
              <p:cNvSpPr/>
              <p:nvPr/>
            </p:nvSpPr>
            <p:spPr>
              <a:xfrm>
                <a:off x="5764525" y="1803675"/>
                <a:ext cx="2950" cy="1700"/>
              </a:xfrm>
              <a:custGeom>
                <a:avLst/>
                <a:gdLst/>
                <a:ahLst/>
                <a:cxnLst/>
                <a:rect l="l" t="t" r="r" b="b"/>
                <a:pathLst>
                  <a:path w="118" h="68" extrusionOk="0">
                    <a:moveTo>
                      <a:pt x="85" y="1"/>
                    </a:moveTo>
                    <a:lnTo>
                      <a:pt x="0" y="49"/>
                    </a:lnTo>
                    <a:lnTo>
                      <a:pt x="35" y="68"/>
                    </a:lnTo>
                    <a:lnTo>
                      <a:pt x="118" y="21"/>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0"/>
              <p:cNvSpPr/>
              <p:nvPr/>
            </p:nvSpPr>
            <p:spPr>
              <a:xfrm>
                <a:off x="5769675" y="1807850"/>
                <a:ext cx="975" cy="5000"/>
              </a:xfrm>
              <a:custGeom>
                <a:avLst/>
                <a:gdLst/>
                <a:ahLst/>
                <a:cxnLst/>
                <a:rect l="l" t="t" r="r" b="b"/>
                <a:pathLst>
                  <a:path w="39" h="200" extrusionOk="0">
                    <a:moveTo>
                      <a:pt x="2" y="1"/>
                    </a:moveTo>
                    <a:lnTo>
                      <a:pt x="0" y="182"/>
                    </a:lnTo>
                    <a:lnTo>
                      <a:pt x="31" y="199"/>
                    </a:lnTo>
                    <a:lnTo>
                      <a:pt x="31" y="166"/>
                    </a:lnTo>
                    <a:lnTo>
                      <a:pt x="38" y="162"/>
                    </a:lnTo>
                    <a:lnTo>
                      <a:pt x="38" y="21"/>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0"/>
              <p:cNvSpPr/>
              <p:nvPr/>
            </p:nvSpPr>
            <p:spPr>
              <a:xfrm>
                <a:off x="5765400" y="1804200"/>
                <a:ext cx="4325" cy="3675"/>
              </a:xfrm>
              <a:custGeom>
                <a:avLst/>
                <a:gdLst/>
                <a:ahLst/>
                <a:cxnLst/>
                <a:rect l="l" t="t" r="r" b="b"/>
                <a:pathLst>
                  <a:path w="173" h="147" extrusionOk="0">
                    <a:moveTo>
                      <a:pt x="83" y="0"/>
                    </a:moveTo>
                    <a:lnTo>
                      <a:pt x="0" y="47"/>
                    </a:lnTo>
                    <a:lnTo>
                      <a:pt x="173" y="147"/>
                    </a:lnTo>
                    <a:lnTo>
                      <a:pt x="173" y="51"/>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0"/>
              <p:cNvSpPr/>
              <p:nvPr/>
            </p:nvSpPr>
            <p:spPr>
              <a:xfrm>
                <a:off x="5769700" y="1805475"/>
                <a:ext cx="950" cy="2925"/>
              </a:xfrm>
              <a:custGeom>
                <a:avLst/>
                <a:gdLst/>
                <a:ahLst/>
                <a:cxnLst/>
                <a:rect l="l" t="t" r="r" b="b"/>
                <a:pathLst>
                  <a:path w="38" h="117" extrusionOk="0">
                    <a:moveTo>
                      <a:pt x="1" y="0"/>
                    </a:moveTo>
                    <a:lnTo>
                      <a:pt x="1" y="96"/>
                    </a:lnTo>
                    <a:lnTo>
                      <a:pt x="37" y="116"/>
                    </a:lnTo>
                    <a:lnTo>
                      <a:pt x="37" y="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0"/>
              <p:cNvSpPr/>
              <p:nvPr/>
            </p:nvSpPr>
            <p:spPr>
              <a:xfrm>
                <a:off x="5770625" y="1808375"/>
                <a:ext cx="3050" cy="3525"/>
              </a:xfrm>
              <a:custGeom>
                <a:avLst/>
                <a:gdLst/>
                <a:ahLst/>
                <a:cxnLst/>
                <a:rect l="l" t="t" r="r" b="b"/>
                <a:pathLst>
                  <a:path w="122" h="141" extrusionOk="0">
                    <a:moveTo>
                      <a:pt x="0" y="0"/>
                    </a:moveTo>
                    <a:lnTo>
                      <a:pt x="0" y="141"/>
                    </a:lnTo>
                    <a:lnTo>
                      <a:pt x="122" y="71"/>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0"/>
              <p:cNvSpPr/>
              <p:nvPr/>
            </p:nvSpPr>
            <p:spPr>
              <a:xfrm>
                <a:off x="5770625" y="1810150"/>
                <a:ext cx="5025" cy="3375"/>
              </a:xfrm>
              <a:custGeom>
                <a:avLst/>
                <a:gdLst/>
                <a:ahLst/>
                <a:cxnLst/>
                <a:rect l="l" t="t" r="r" b="b"/>
                <a:pathLst>
                  <a:path w="201" h="135" extrusionOk="0">
                    <a:moveTo>
                      <a:pt x="122" y="0"/>
                    </a:moveTo>
                    <a:lnTo>
                      <a:pt x="0" y="70"/>
                    </a:lnTo>
                    <a:lnTo>
                      <a:pt x="0" y="112"/>
                    </a:lnTo>
                    <a:lnTo>
                      <a:pt x="42" y="135"/>
                    </a:lnTo>
                    <a:lnTo>
                      <a:pt x="200" y="45"/>
                    </a:lnTo>
                    <a:lnTo>
                      <a:pt x="1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0"/>
              <p:cNvSpPr/>
              <p:nvPr/>
            </p:nvSpPr>
            <p:spPr>
              <a:xfrm>
                <a:off x="5771675" y="1811275"/>
                <a:ext cx="5050" cy="2925"/>
              </a:xfrm>
              <a:custGeom>
                <a:avLst/>
                <a:gdLst/>
                <a:ahLst/>
                <a:cxnLst/>
                <a:rect l="l" t="t" r="r" b="b"/>
                <a:pathLst>
                  <a:path w="202" h="117" extrusionOk="0">
                    <a:moveTo>
                      <a:pt x="158" y="0"/>
                    </a:moveTo>
                    <a:lnTo>
                      <a:pt x="0" y="90"/>
                    </a:lnTo>
                    <a:lnTo>
                      <a:pt x="44" y="116"/>
                    </a:lnTo>
                    <a:lnTo>
                      <a:pt x="202" y="25"/>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0"/>
              <p:cNvSpPr/>
              <p:nvPr/>
            </p:nvSpPr>
            <p:spPr>
              <a:xfrm>
                <a:off x="5772750" y="1811875"/>
                <a:ext cx="4800" cy="2775"/>
              </a:xfrm>
              <a:custGeom>
                <a:avLst/>
                <a:gdLst/>
                <a:ahLst/>
                <a:cxnLst/>
                <a:rect l="l" t="t" r="r" b="b"/>
                <a:pathLst>
                  <a:path w="192" h="111" extrusionOk="0">
                    <a:moveTo>
                      <a:pt x="159" y="1"/>
                    </a:moveTo>
                    <a:lnTo>
                      <a:pt x="1" y="92"/>
                    </a:lnTo>
                    <a:lnTo>
                      <a:pt x="34" y="111"/>
                    </a:lnTo>
                    <a:lnTo>
                      <a:pt x="192" y="2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0"/>
              <p:cNvSpPr/>
              <p:nvPr/>
            </p:nvSpPr>
            <p:spPr>
              <a:xfrm>
                <a:off x="5770625" y="1806000"/>
                <a:ext cx="5125" cy="4175"/>
              </a:xfrm>
              <a:custGeom>
                <a:avLst/>
                <a:gdLst/>
                <a:ahLst/>
                <a:cxnLst/>
                <a:rect l="l" t="t" r="r" b="b"/>
                <a:pathLst>
                  <a:path w="205" h="167" extrusionOk="0">
                    <a:moveTo>
                      <a:pt x="0" y="1"/>
                    </a:moveTo>
                    <a:lnTo>
                      <a:pt x="0" y="95"/>
                    </a:lnTo>
                    <a:lnTo>
                      <a:pt x="122" y="166"/>
                    </a:lnTo>
                    <a:lnTo>
                      <a:pt x="205" y="118"/>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0"/>
              <p:cNvSpPr/>
              <p:nvPr/>
            </p:nvSpPr>
            <p:spPr>
              <a:xfrm>
                <a:off x="5782950" y="1819200"/>
                <a:ext cx="25" cy="850"/>
              </a:xfrm>
              <a:custGeom>
                <a:avLst/>
                <a:gdLst/>
                <a:ahLst/>
                <a:cxnLst/>
                <a:rect l="l" t="t" r="r" b="b"/>
                <a:pathLst>
                  <a:path w="1" h="34" extrusionOk="0">
                    <a:moveTo>
                      <a:pt x="0" y="1"/>
                    </a:moveTo>
                    <a:lnTo>
                      <a:pt x="0" y="34"/>
                    </a:lnTo>
                    <a:lnTo>
                      <a:pt x="0" y="34"/>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0"/>
              <p:cNvSpPr/>
              <p:nvPr/>
            </p:nvSpPr>
            <p:spPr>
              <a:xfrm>
                <a:off x="5773650" y="1808950"/>
                <a:ext cx="4050" cy="2350"/>
              </a:xfrm>
              <a:custGeom>
                <a:avLst/>
                <a:gdLst/>
                <a:ahLst/>
                <a:cxnLst/>
                <a:rect l="l" t="t" r="r" b="b"/>
                <a:pathLst>
                  <a:path w="162" h="94" extrusionOk="0">
                    <a:moveTo>
                      <a:pt x="84" y="0"/>
                    </a:moveTo>
                    <a:lnTo>
                      <a:pt x="1" y="48"/>
                    </a:lnTo>
                    <a:lnTo>
                      <a:pt x="79" y="93"/>
                    </a:lnTo>
                    <a:lnTo>
                      <a:pt x="162" y="4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0"/>
              <p:cNvSpPr/>
              <p:nvPr/>
            </p:nvSpPr>
            <p:spPr>
              <a:xfrm>
                <a:off x="5775625" y="1810075"/>
                <a:ext cx="3175" cy="1825"/>
              </a:xfrm>
              <a:custGeom>
                <a:avLst/>
                <a:gdLst/>
                <a:ahLst/>
                <a:cxnLst/>
                <a:rect l="l" t="t" r="r" b="b"/>
                <a:pathLst>
                  <a:path w="127" h="73" extrusionOk="0">
                    <a:moveTo>
                      <a:pt x="83" y="0"/>
                    </a:moveTo>
                    <a:lnTo>
                      <a:pt x="0" y="48"/>
                    </a:lnTo>
                    <a:lnTo>
                      <a:pt x="44" y="73"/>
                    </a:lnTo>
                    <a:lnTo>
                      <a:pt x="126" y="26"/>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0"/>
              <p:cNvSpPr/>
              <p:nvPr/>
            </p:nvSpPr>
            <p:spPr>
              <a:xfrm>
                <a:off x="5776700" y="1810725"/>
                <a:ext cx="2975" cy="1675"/>
              </a:xfrm>
              <a:custGeom>
                <a:avLst/>
                <a:gdLst/>
                <a:ahLst/>
                <a:cxnLst/>
                <a:rect l="l" t="t" r="r" b="b"/>
                <a:pathLst>
                  <a:path w="119" h="67" extrusionOk="0">
                    <a:moveTo>
                      <a:pt x="83" y="0"/>
                    </a:moveTo>
                    <a:lnTo>
                      <a:pt x="1" y="47"/>
                    </a:lnTo>
                    <a:lnTo>
                      <a:pt x="34" y="67"/>
                    </a:lnTo>
                    <a:lnTo>
                      <a:pt x="118" y="19"/>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0"/>
              <p:cNvSpPr/>
              <p:nvPr/>
            </p:nvSpPr>
            <p:spPr>
              <a:xfrm>
                <a:off x="5773575" y="1812400"/>
                <a:ext cx="8475" cy="7150"/>
              </a:xfrm>
              <a:custGeom>
                <a:avLst/>
                <a:gdLst/>
                <a:ahLst/>
                <a:cxnLst/>
                <a:rect l="l" t="t" r="r" b="b"/>
                <a:pathLst>
                  <a:path w="339" h="286" extrusionOk="0">
                    <a:moveTo>
                      <a:pt x="159" y="0"/>
                    </a:moveTo>
                    <a:lnTo>
                      <a:pt x="1" y="90"/>
                    </a:lnTo>
                    <a:lnTo>
                      <a:pt x="339" y="286"/>
                    </a:lnTo>
                    <a:lnTo>
                      <a:pt x="339" y="103"/>
                    </a:lnTo>
                    <a:lnTo>
                      <a:pt x="15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0"/>
              <p:cNvSpPr/>
              <p:nvPr/>
            </p:nvSpPr>
            <p:spPr>
              <a:xfrm>
                <a:off x="5782025" y="1814950"/>
                <a:ext cx="975" cy="5100"/>
              </a:xfrm>
              <a:custGeom>
                <a:avLst/>
                <a:gdLst/>
                <a:ahLst/>
                <a:cxnLst/>
                <a:rect l="l" t="t" r="r" b="b"/>
                <a:pathLst>
                  <a:path w="39" h="204" extrusionOk="0">
                    <a:moveTo>
                      <a:pt x="1" y="1"/>
                    </a:moveTo>
                    <a:lnTo>
                      <a:pt x="1" y="184"/>
                    </a:lnTo>
                    <a:lnTo>
                      <a:pt x="37" y="204"/>
                    </a:lnTo>
                    <a:lnTo>
                      <a:pt x="37" y="171"/>
                    </a:lnTo>
                    <a:lnTo>
                      <a:pt x="39" y="23"/>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0"/>
              <p:cNvSpPr/>
              <p:nvPr/>
            </p:nvSpPr>
            <p:spPr>
              <a:xfrm>
                <a:off x="5777550" y="1811200"/>
                <a:ext cx="4500" cy="3775"/>
              </a:xfrm>
              <a:custGeom>
                <a:avLst/>
                <a:gdLst/>
                <a:ahLst/>
                <a:cxnLst/>
                <a:rect l="l" t="t" r="r" b="b"/>
                <a:pathLst>
                  <a:path w="180" h="151" extrusionOk="0">
                    <a:moveTo>
                      <a:pt x="84" y="0"/>
                    </a:moveTo>
                    <a:lnTo>
                      <a:pt x="0" y="48"/>
                    </a:lnTo>
                    <a:lnTo>
                      <a:pt x="180" y="151"/>
                    </a:lnTo>
                    <a:lnTo>
                      <a:pt x="180" y="57"/>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0"/>
              <p:cNvSpPr/>
              <p:nvPr/>
            </p:nvSpPr>
            <p:spPr>
              <a:xfrm>
                <a:off x="5782025" y="1812600"/>
                <a:ext cx="975" cy="2925"/>
              </a:xfrm>
              <a:custGeom>
                <a:avLst/>
                <a:gdLst/>
                <a:ahLst/>
                <a:cxnLst/>
                <a:rect l="l" t="t" r="r" b="b"/>
                <a:pathLst>
                  <a:path w="39" h="117" extrusionOk="0">
                    <a:moveTo>
                      <a:pt x="1" y="1"/>
                    </a:moveTo>
                    <a:lnTo>
                      <a:pt x="1" y="95"/>
                    </a:lnTo>
                    <a:lnTo>
                      <a:pt x="39" y="117"/>
                    </a:lnTo>
                    <a:lnTo>
                      <a:pt x="39" y="21"/>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0"/>
              <p:cNvSpPr/>
              <p:nvPr/>
            </p:nvSpPr>
            <p:spPr>
              <a:xfrm>
                <a:off x="5782950" y="1815500"/>
                <a:ext cx="3250" cy="3725"/>
              </a:xfrm>
              <a:custGeom>
                <a:avLst/>
                <a:gdLst/>
                <a:ahLst/>
                <a:cxnLst/>
                <a:rect l="l" t="t" r="r" b="b"/>
                <a:pathLst>
                  <a:path w="130" h="149" extrusionOk="0">
                    <a:moveTo>
                      <a:pt x="2" y="1"/>
                    </a:moveTo>
                    <a:lnTo>
                      <a:pt x="0" y="149"/>
                    </a:lnTo>
                    <a:lnTo>
                      <a:pt x="129" y="75"/>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0"/>
              <p:cNvSpPr/>
              <p:nvPr/>
            </p:nvSpPr>
            <p:spPr>
              <a:xfrm>
                <a:off x="5782950" y="1817350"/>
                <a:ext cx="5200" cy="3400"/>
              </a:xfrm>
              <a:custGeom>
                <a:avLst/>
                <a:gdLst/>
                <a:ahLst/>
                <a:cxnLst/>
                <a:rect l="l" t="t" r="r" b="b"/>
                <a:pathLst>
                  <a:path w="208" h="136" extrusionOk="0">
                    <a:moveTo>
                      <a:pt x="129" y="1"/>
                    </a:moveTo>
                    <a:lnTo>
                      <a:pt x="0" y="75"/>
                    </a:lnTo>
                    <a:lnTo>
                      <a:pt x="0" y="108"/>
                    </a:lnTo>
                    <a:lnTo>
                      <a:pt x="48" y="136"/>
                    </a:lnTo>
                    <a:lnTo>
                      <a:pt x="207"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0"/>
              <p:cNvSpPr/>
              <p:nvPr/>
            </p:nvSpPr>
            <p:spPr>
              <a:xfrm>
                <a:off x="5747425" y="1799525"/>
                <a:ext cx="45475" cy="27325"/>
              </a:xfrm>
              <a:custGeom>
                <a:avLst/>
                <a:gdLst/>
                <a:ahLst/>
                <a:cxnLst/>
                <a:rect l="l" t="t" r="r" b="b"/>
                <a:pathLst>
                  <a:path w="1819" h="1093" extrusionOk="0">
                    <a:moveTo>
                      <a:pt x="0" y="0"/>
                    </a:moveTo>
                    <a:lnTo>
                      <a:pt x="0" y="41"/>
                    </a:lnTo>
                    <a:lnTo>
                      <a:pt x="13" y="50"/>
                    </a:lnTo>
                    <a:lnTo>
                      <a:pt x="57" y="74"/>
                    </a:lnTo>
                    <a:lnTo>
                      <a:pt x="90" y="93"/>
                    </a:lnTo>
                    <a:lnTo>
                      <a:pt x="397" y="271"/>
                    </a:lnTo>
                    <a:lnTo>
                      <a:pt x="434" y="293"/>
                    </a:lnTo>
                    <a:lnTo>
                      <a:pt x="447" y="300"/>
                    </a:lnTo>
                    <a:lnTo>
                      <a:pt x="490" y="325"/>
                    </a:lnTo>
                    <a:lnTo>
                      <a:pt x="525" y="345"/>
                    </a:lnTo>
                    <a:lnTo>
                      <a:pt x="890" y="556"/>
                    </a:lnTo>
                    <a:lnTo>
                      <a:pt x="934" y="580"/>
                    </a:lnTo>
                    <a:lnTo>
                      <a:pt x="977" y="606"/>
                    </a:lnTo>
                    <a:lnTo>
                      <a:pt x="1011" y="625"/>
                    </a:lnTo>
                    <a:lnTo>
                      <a:pt x="1385" y="841"/>
                    </a:lnTo>
                    <a:lnTo>
                      <a:pt x="1434" y="869"/>
                    </a:lnTo>
                    <a:lnTo>
                      <a:pt x="1478" y="895"/>
                    </a:lnTo>
                    <a:lnTo>
                      <a:pt x="1511" y="914"/>
                    </a:lnTo>
                    <a:lnTo>
                      <a:pt x="1818" y="1092"/>
                    </a:lnTo>
                    <a:lnTo>
                      <a:pt x="1818" y="1050"/>
                    </a:lnTo>
                    <a:lnTo>
                      <a:pt x="1547" y="893"/>
                    </a:lnTo>
                    <a:lnTo>
                      <a:pt x="1512" y="875"/>
                    </a:lnTo>
                    <a:lnTo>
                      <a:pt x="1469" y="849"/>
                    </a:lnTo>
                    <a:lnTo>
                      <a:pt x="1421" y="821"/>
                    </a:lnTo>
                    <a:lnTo>
                      <a:pt x="1385" y="801"/>
                    </a:lnTo>
                    <a:lnTo>
                      <a:pt x="1047" y="605"/>
                    </a:lnTo>
                    <a:lnTo>
                      <a:pt x="1014" y="586"/>
                    </a:lnTo>
                    <a:lnTo>
                      <a:pt x="970" y="560"/>
                    </a:lnTo>
                    <a:lnTo>
                      <a:pt x="928" y="537"/>
                    </a:lnTo>
                    <a:lnTo>
                      <a:pt x="921" y="532"/>
                    </a:lnTo>
                    <a:lnTo>
                      <a:pt x="890" y="515"/>
                    </a:lnTo>
                    <a:lnTo>
                      <a:pt x="561" y="324"/>
                    </a:lnTo>
                    <a:lnTo>
                      <a:pt x="526" y="305"/>
                    </a:lnTo>
                    <a:lnTo>
                      <a:pt x="483" y="280"/>
                    </a:lnTo>
                    <a:lnTo>
                      <a:pt x="435" y="251"/>
                    </a:lnTo>
                    <a:lnTo>
                      <a:pt x="397" y="229"/>
                    </a:lnTo>
                    <a:lnTo>
                      <a:pt x="126" y="73"/>
                    </a:lnTo>
                    <a:lnTo>
                      <a:pt x="93" y="54"/>
                    </a:lnTo>
                    <a:lnTo>
                      <a:pt x="48" y="2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0"/>
              <p:cNvSpPr/>
              <p:nvPr/>
            </p:nvSpPr>
            <p:spPr>
              <a:xfrm>
                <a:off x="5784125" y="1818475"/>
                <a:ext cx="5100" cy="2925"/>
              </a:xfrm>
              <a:custGeom>
                <a:avLst/>
                <a:gdLst/>
                <a:ahLst/>
                <a:cxnLst/>
                <a:rect l="l" t="t" r="r" b="b"/>
                <a:pathLst>
                  <a:path w="204" h="117" extrusionOk="0">
                    <a:moveTo>
                      <a:pt x="160" y="1"/>
                    </a:moveTo>
                    <a:lnTo>
                      <a:pt x="1" y="91"/>
                    </a:lnTo>
                    <a:lnTo>
                      <a:pt x="44" y="117"/>
                    </a:lnTo>
                    <a:lnTo>
                      <a:pt x="204" y="25"/>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0"/>
              <p:cNvSpPr/>
              <p:nvPr/>
            </p:nvSpPr>
            <p:spPr>
              <a:xfrm>
                <a:off x="5785225" y="1819100"/>
                <a:ext cx="4850" cy="2775"/>
              </a:xfrm>
              <a:custGeom>
                <a:avLst/>
                <a:gdLst/>
                <a:ahLst/>
                <a:cxnLst/>
                <a:rect l="l" t="t" r="r" b="b"/>
                <a:pathLst>
                  <a:path w="194" h="111" extrusionOk="0">
                    <a:moveTo>
                      <a:pt x="160" y="0"/>
                    </a:moveTo>
                    <a:lnTo>
                      <a:pt x="0" y="92"/>
                    </a:lnTo>
                    <a:lnTo>
                      <a:pt x="35" y="110"/>
                    </a:lnTo>
                    <a:lnTo>
                      <a:pt x="193" y="21"/>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0"/>
              <p:cNvSpPr/>
              <p:nvPr/>
            </p:nvSpPr>
            <p:spPr>
              <a:xfrm>
                <a:off x="5782975" y="1813125"/>
                <a:ext cx="5275" cy="4250"/>
              </a:xfrm>
              <a:custGeom>
                <a:avLst/>
                <a:gdLst/>
                <a:ahLst/>
                <a:cxnLst/>
                <a:rect l="l" t="t" r="r" b="b"/>
                <a:pathLst>
                  <a:path w="211" h="170" extrusionOk="0">
                    <a:moveTo>
                      <a:pt x="1" y="0"/>
                    </a:moveTo>
                    <a:lnTo>
                      <a:pt x="1" y="96"/>
                    </a:lnTo>
                    <a:lnTo>
                      <a:pt x="128" y="170"/>
                    </a:lnTo>
                    <a:lnTo>
                      <a:pt x="211" y="1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0"/>
              <p:cNvSpPr/>
              <p:nvPr/>
            </p:nvSpPr>
            <p:spPr>
              <a:xfrm>
                <a:off x="5786175" y="1816150"/>
                <a:ext cx="4050" cy="2350"/>
              </a:xfrm>
              <a:custGeom>
                <a:avLst/>
                <a:gdLst/>
                <a:ahLst/>
                <a:cxnLst/>
                <a:rect l="l" t="t" r="r" b="b"/>
                <a:pathLst>
                  <a:path w="162" h="94" extrusionOk="0">
                    <a:moveTo>
                      <a:pt x="83" y="1"/>
                    </a:moveTo>
                    <a:lnTo>
                      <a:pt x="0" y="49"/>
                    </a:lnTo>
                    <a:lnTo>
                      <a:pt x="78" y="94"/>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0"/>
              <p:cNvSpPr/>
              <p:nvPr/>
            </p:nvSpPr>
            <p:spPr>
              <a:xfrm>
                <a:off x="5788125" y="1817275"/>
                <a:ext cx="3175" cy="1850"/>
              </a:xfrm>
              <a:custGeom>
                <a:avLst/>
                <a:gdLst/>
                <a:ahLst/>
                <a:cxnLst/>
                <a:rect l="l" t="t" r="r" b="b"/>
                <a:pathLst>
                  <a:path w="127" h="74" extrusionOk="0">
                    <a:moveTo>
                      <a:pt x="83" y="1"/>
                    </a:moveTo>
                    <a:lnTo>
                      <a:pt x="0" y="49"/>
                    </a:lnTo>
                    <a:lnTo>
                      <a:pt x="44" y="73"/>
                    </a:lnTo>
                    <a:lnTo>
                      <a:pt x="127" y="27"/>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0"/>
              <p:cNvSpPr/>
              <p:nvPr/>
            </p:nvSpPr>
            <p:spPr>
              <a:xfrm>
                <a:off x="5789200" y="1817925"/>
                <a:ext cx="2925" cy="1700"/>
              </a:xfrm>
              <a:custGeom>
                <a:avLst/>
                <a:gdLst/>
                <a:ahLst/>
                <a:cxnLst/>
                <a:rect l="l" t="t" r="r" b="b"/>
                <a:pathLst>
                  <a:path w="117" h="68" extrusionOk="0">
                    <a:moveTo>
                      <a:pt x="84" y="1"/>
                    </a:moveTo>
                    <a:lnTo>
                      <a:pt x="1" y="47"/>
                    </a:lnTo>
                    <a:lnTo>
                      <a:pt x="34" y="68"/>
                    </a:lnTo>
                    <a:lnTo>
                      <a:pt x="117" y="20"/>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0"/>
              <p:cNvSpPr/>
              <p:nvPr/>
            </p:nvSpPr>
            <p:spPr>
              <a:xfrm>
                <a:off x="5790050" y="1818400"/>
                <a:ext cx="2875" cy="2850"/>
              </a:xfrm>
              <a:custGeom>
                <a:avLst/>
                <a:gdLst/>
                <a:ahLst/>
                <a:cxnLst/>
                <a:rect l="l" t="t" r="r" b="b"/>
                <a:pathLst>
                  <a:path w="115" h="114" extrusionOk="0">
                    <a:moveTo>
                      <a:pt x="83" y="1"/>
                    </a:moveTo>
                    <a:lnTo>
                      <a:pt x="0" y="49"/>
                    </a:lnTo>
                    <a:lnTo>
                      <a:pt x="115" y="114"/>
                    </a:lnTo>
                    <a:lnTo>
                      <a:pt x="115" y="20"/>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0"/>
              <p:cNvSpPr/>
              <p:nvPr/>
            </p:nvSpPr>
            <p:spPr>
              <a:xfrm>
                <a:off x="5786100" y="1819600"/>
                <a:ext cx="6825" cy="6200"/>
              </a:xfrm>
              <a:custGeom>
                <a:avLst/>
                <a:gdLst/>
                <a:ahLst/>
                <a:cxnLst/>
                <a:rect l="l" t="t" r="r" b="b"/>
                <a:pathLst>
                  <a:path w="273" h="248" extrusionOk="0">
                    <a:moveTo>
                      <a:pt x="158" y="1"/>
                    </a:moveTo>
                    <a:lnTo>
                      <a:pt x="0" y="90"/>
                    </a:lnTo>
                    <a:lnTo>
                      <a:pt x="271" y="247"/>
                    </a:lnTo>
                    <a:lnTo>
                      <a:pt x="273" y="6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0"/>
              <p:cNvSpPr/>
              <p:nvPr/>
            </p:nvSpPr>
            <p:spPr>
              <a:xfrm>
                <a:off x="5750575" y="1799075"/>
                <a:ext cx="6800" cy="6200"/>
              </a:xfrm>
              <a:custGeom>
                <a:avLst/>
                <a:gdLst/>
                <a:ahLst/>
                <a:cxnLst/>
                <a:rect l="l" t="t" r="r" b="b"/>
                <a:pathLst>
                  <a:path w="272" h="248" extrusionOk="0">
                    <a:moveTo>
                      <a:pt x="158" y="1"/>
                    </a:moveTo>
                    <a:lnTo>
                      <a:pt x="0" y="91"/>
                    </a:lnTo>
                    <a:lnTo>
                      <a:pt x="271" y="247"/>
                    </a:lnTo>
                    <a:lnTo>
                      <a:pt x="271" y="6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0"/>
              <p:cNvSpPr/>
              <p:nvPr/>
            </p:nvSpPr>
            <p:spPr>
              <a:xfrm>
                <a:off x="5761450" y="1805350"/>
                <a:ext cx="8275" cy="7050"/>
              </a:xfrm>
              <a:custGeom>
                <a:avLst/>
                <a:gdLst/>
                <a:ahLst/>
                <a:cxnLst/>
                <a:rect l="l" t="t" r="r" b="b"/>
                <a:pathLst>
                  <a:path w="331" h="282" extrusionOk="0">
                    <a:moveTo>
                      <a:pt x="158" y="1"/>
                    </a:moveTo>
                    <a:lnTo>
                      <a:pt x="0" y="91"/>
                    </a:lnTo>
                    <a:lnTo>
                      <a:pt x="329" y="282"/>
                    </a:lnTo>
                    <a:lnTo>
                      <a:pt x="331" y="101"/>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0"/>
              <p:cNvSpPr/>
              <p:nvPr/>
            </p:nvSpPr>
            <p:spPr>
              <a:xfrm>
                <a:off x="5770425" y="1824175"/>
                <a:ext cx="225" cy="1075"/>
              </a:xfrm>
              <a:custGeom>
                <a:avLst/>
                <a:gdLst/>
                <a:ahLst/>
                <a:cxnLst/>
                <a:rect l="l" t="t" r="r" b="b"/>
                <a:pathLst>
                  <a:path w="9" h="43" extrusionOk="0">
                    <a:moveTo>
                      <a:pt x="8" y="0"/>
                    </a:moveTo>
                    <a:lnTo>
                      <a:pt x="1" y="5"/>
                    </a:lnTo>
                    <a:lnTo>
                      <a:pt x="1" y="38"/>
                    </a:lnTo>
                    <a:lnTo>
                      <a:pt x="8" y="42"/>
                    </a:lnTo>
                    <a:lnTo>
                      <a:pt x="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0"/>
              <p:cNvSpPr/>
              <p:nvPr/>
            </p:nvSpPr>
            <p:spPr>
              <a:xfrm>
                <a:off x="5747425" y="1807275"/>
                <a:ext cx="3250" cy="3750"/>
              </a:xfrm>
              <a:custGeom>
                <a:avLst/>
                <a:gdLst/>
                <a:ahLst/>
                <a:cxnLst/>
                <a:rect l="l" t="t" r="r" b="b"/>
                <a:pathLst>
                  <a:path w="130" h="150" extrusionOk="0">
                    <a:moveTo>
                      <a:pt x="0" y="1"/>
                    </a:moveTo>
                    <a:lnTo>
                      <a:pt x="0" y="150"/>
                    </a:lnTo>
                    <a:lnTo>
                      <a:pt x="129" y="76"/>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0"/>
              <p:cNvSpPr/>
              <p:nvPr/>
            </p:nvSpPr>
            <p:spPr>
              <a:xfrm>
                <a:off x="5747425" y="1809150"/>
                <a:ext cx="5200" cy="3400"/>
              </a:xfrm>
              <a:custGeom>
                <a:avLst/>
                <a:gdLst/>
                <a:ahLst/>
                <a:cxnLst/>
                <a:rect l="l" t="t" r="r" b="b"/>
                <a:pathLst>
                  <a:path w="208" h="136" extrusionOk="0">
                    <a:moveTo>
                      <a:pt x="129" y="1"/>
                    </a:moveTo>
                    <a:lnTo>
                      <a:pt x="0" y="75"/>
                    </a:lnTo>
                    <a:lnTo>
                      <a:pt x="0" y="108"/>
                    </a:lnTo>
                    <a:lnTo>
                      <a:pt x="48" y="136"/>
                    </a:lnTo>
                    <a:lnTo>
                      <a:pt x="207"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0"/>
              <p:cNvSpPr/>
              <p:nvPr/>
            </p:nvSpPr>
            <p:spPr>
              <a:xfrm>
                <a:off x="5748600" y="1810275"/>
                <a:ext cx="5100" cy="2900"/>
              </a:xfrm>
              <a:custGeom>
                <a:avLst/>
                <a:gdLst/>
                <a:ahLst/>
                <a:cxnLst/>
                <a:rect l="l" t="t" r="r" b="b"/>
                <a:pathLst>
                  <a:path w="204" h="116" extrusionOk="0">
                    <a:moveTo>
                      <a:pt x="160" y="1"/>
                    </a:moveTo>
                    <a:lnTo>
                      <a:pt x="1" y="91"/>
                    </a:lnTo>
                    <a:lnTo>
                      <a:pt x="46" y="115"/>
                    </a:lnTo>
                    <a:lnTo>
                      <a:pt x="204" y="26"/>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0"/>
              <p:cNvSpPr/>
              <p:nvPr/>
            </p:nvSpPr>
            <p:spPr>
              <a:xfrm>
                <a:off x="5749725" y="1810900"/>
                <a:ext cx="4825" cy="2775"/>
              </a:xfrm>
              <a:custGeom>
                <a:avLst/>
                <a:gdLst/>
                <a:ahLst/>
                <a:cxnLst/>
                <a:rect l="l" t="t" r="r" b="b"/>
                <a:pathLst>
                  <a:path w="193" h="111" extrusionOk="0">
                    <a:moveTo>
                      <a:pt x="159" y="1"/>
                    </a:moveTo>
                    <a:lnTo>
                      <a:pt x="1" y="90"/>
                    </a:lnTo>
                    <a:lnTo>
                      <a:pt x="34" y="111"/>
                    </a:lnTo>
                    <a:lnTo>
                      <a:pt x="192" y="21"/>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0"/>
              <p:cNvSpPr/>
              <p:nvPr/>
            </p:nvSpPr>
            <p:spPr>
              <a:xfrm>
                <a:off x="5747425" y="1804925"/>
                <a:ext cx="5300" cy="4250"/>
              </a:xfrm>
              <a:custGeom>
                <a:avLst/>
                <a:gdLst/>
                <a:ahLst/>
                <a:cxnLst/>
                <a:rect l="l" t="t" r="r" b="b"/>
                <a:pathLst>
                  <a:path w="212" h="170" extrusionOk="0">
                    <a:moveTo>
                      <a:pt x="0" y="0"/>
                    </a:moveTo>
                    <a:lnTo>
                      <a:pt x="0" y="95"/>
                    </a:lnTo>
                    <a:lnTo>
                      <a:pt x="129" y="170"/>
                    </a:lnTo>
                    <a:lnTo>
                      <a:pt x="212" y="1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0"/>
              <p:cNvSpPr/>
              <p:nvPr/>
            </p:nvSpPr>
            <p:spPr>
              <a:xfrm>
                <a:off x="5750650" y="1807975"/>
                <a:ext cx="4050" cy="2325"/>
              </a:xfrm>
              <a:custGeom>
                <a:avLst/>
                <a:gdLst/>
                <a:ahLst/>
                <a:cxnLst/>
                <a:rect l="l" t="t" r="r" b="b"/>
                <a:pathLst>
                  <a:path w="162" h="93" extrusionOk="0">
                    <a:moveTo>
                      <a:pt x="83" y="0"/>
                    </a:moveTo>
                    <a:lnTo>
                      <a:pt x="0" y="48"/>
                    </a:lnTo>
                    <a:lnTo>
                      <a:pt x="78" y="93"/>
                    </a:lnTo>
                    <a:lnTo>
                      <a:pt x="161" y="4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0"/>
              <p:cNvSpPr/>
              <p:nvPr/>
            </p:nvSpPr>
            <p:spPr>
              <a:xfrm>
                <a:off x="5750575" y="1811400"/>
                <a:ext cx="6800" cy="6200"/>
              </a:xfrm>
              <a:custGeom>
                <a:avLst/>
                <a:gdLst/>
                <a:ahLst/>
                <a:cxnLst/>
                <a:rect l="l" t="t" r="r" b="b"/>
                <a:pathLst>
                  <a:path w="272" h="248" extrusionOk="0">
                    <a:moveTo>
                      <a:pt x="158" y="1"/>
                    </a:moveTo>
                    <a:lnTo>
                      <a:pt x="0" y="91"/>
                    </a:lnTo>
                    <a:lnTo>
                      <a:pt x="271" y="247"/>
                    </a:lnTo>
                    <a:lnTo>
                      <a:pt x="271" y="66"/>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0"/>
              <p:cNvSpPr/>
              <p:nvPr/>
            </p:nvSpPr>
            <p:spPr>
              <a:xfrm>
                <a:off x="5752600" y="1809100"/>
                <a:ext cx="3175" cy="1825"/>
              </a:xfrm>
              <a:custGeom>
                <a:avLst/>
                <a:gdLst/>
                <a:ahLst/>
                <a:cxnLst/>
                <a:rect l="l" t="t" r="r" b="b"/>
                <a:pathLst>
                  <a:path w="127" h="73" extrusionOk="0">
                    <a:moveTo>
                      <a:pt x="83" y="0"/>
                    </a:moveTo>
                    <a:lnTo>
                      <a:pt x="0" y="48"/>
                    </a:lnTo>
                    <a:lnTo>
                      <a:pt x="44" y="73"/>
                    </a:lnTo>
                    <a:lnTo>
                      <a:pt x="127"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0"/>
              <p:cNvSpPr/>
              <p:nvPr/>
            </p:nvSpPr>
            <p:spPr>
              <a:xfrm>
                <a:off x="5757350" y="1813050"/>
                <a:ext cx="975" cy="5100"/>
              </a:xfrm>
              <a:custGeom>
                <a:avLst/>
                <a:gdLst/>
                <a:ahLst/>
                <a:cxnLst/>
                <a:rect l="l" t="t" r="r" b="b"/>
                <a:pathLst>
                  <a:path w="39" h="204" extrusionOk="0">
                    <a:moveTo>
                      <a:pt x="0" y="0"/>
                    </a:moveTo>
                    <a:lnTo>
                      <a:pt x="0" y="181"/>
                    </a:lnTo>
                    <a:lnTo>
                      <a:pt x="38" y="203"/>
                    </a:lnTo>
                    <a:lnTo>
                      <a:pt x="38" y="20"/>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0"/>
              <p:cNvSpPr/>
              <p:nvPr/>
            </p:nvSpPr>
            <p:spPr>
              <a:xfrm>
                <a:off x="5753675" y="1809700"/>
                <a:ext cx="2925" cy="1725"/>
              </a:xfrm>
              <a:custGeom>
                <a:avLst/>
                <a:gdLst/>
                <a:ahLst/>
                <a:cxnLst/>
                <a:rect l="l" t="t" r="r" b="b"/>
                <a:pathLst>
                  <a:path w="117" h="69" extrusionOk="0">
                    <a:moveTo>
                      <a:pt x="84" y="1"/>
                    </a:moveTo>
                    <a:lnTo>
                      <a:pt x="1" y="49"/>
                    </a:lnTo>
                    <a:lnTo>
                      <a:pt x="34" y="69"/>
                    </a:lnTo>
                    <a:lnTo>
                      <a:pt x="117" y="21"/>
                    </a:lnTo>
                    <a:lnTo>
                      <a:pt x="8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0"/>
              <p:cNvSpPr/>
              <p:nvPr/>
            </p:nvSpPr>
            <p:spPr>
              <a:xfrm>
                <a:off x="5754525" y="1810200"/>
                <a:ext cx="2875" cy="2875"/>
              </a:xfrm>
              <a:custGeom>
                <a:avLst/>
                <a:gdLst/>
                <a:ahLst/>
                <a:cxnLst/>
                <a:rect l="l" t="t" r="r" b="b"/>
                <a:pathLst>
                  <a:path w="115" h="115" extrusionOk="0">
                    <a:moveTo>
                      <a:pt x="83" y="1"/>
                    </a:moveTo>
                    <a:lnTo>
                      <a:pt x="0" y="49"/>
                    </a:lnTo>
                    <a:lnTo>
                      <a:pt x="113" y="114"/>
                    </a:lnTo>
                    <a:lnTo>
                      <a:pt x="115" y="18"/>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0"/>
              <p:cNvSpPr/>
              <p:nvPr/>
            </p:nvSpPr>
            <p:spPr>
              <a:xfrm>
                <a:off x="5757350" y="1810650"/>
                <a:ext cx="975" cy="2925"/>
              </a:xfrm>
              <a:custGeom>
                <a:avLst/>
                <a:gdLst/>
                <a:ahLst/>
                <a:cxnLst/>
                <a:rect l="l" t="t" r="r" b="b"/>
                <a:pathLst>
                  <a:path w="39" h="117" extrusionOk="0">
                    <a:moveTo>
                      <a:pt x="2" y="0"/>
                    </a:moveTo>
                    <a:lnTo>
                      <a:pt x="0" y="96"/>
                    </a:lnTo>
                    <a:lnTo>
                      <a:pt x="38" y="116"/>
                    </a:lnTo>
                    <a:lnTo>
                      <a:pt x="38" y="2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0"/>
              <p:cNvSpPr/>
              <p:nvPr/>
            </p:nvSpPr>
            <p:spPr>
              <a:xfrm>
                <a:off x="5758300" y="1813550"/>
                <a:ext cx="3250" cy="3750"/>
              </a:xfrm>
              <a:custGeom>
                <a:avLst/>
                <a:gdLst/>
                <a:ahLst/>
                <a:cxnLst/>
                <a:rect l="l" t="t" r="r" b="b"/>
                <a:pathLst>
                  <a:path w="130" h="150" extrusionOk="0">
                    <a:moveTo>
                      <a:pt x="0" y="0"/>
                    </a:moveTo>
                    <a:lnTo>
                      <a:pt x="0" y="150"/>
                    </a:lnTo>
                    <a:lnTo>
                      <a:pt x="129" y="76"/>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0"/>
              <p:cNvSpPr/>
              <p:nvPr/>
            </p:nvSpPr>
            <p:spPr>
              <a:xfrm>
                <a:off x="5758300" y="1815425"/>
                <a:ext cx="5150" cy="3400"/>
              </a:xfrm>
              <a:custGeom>
                <a:avLst/>
                <a:gdLst/>
                <a:ahLst/>
                <a:cxnLst/>
                <a:rect l="l" t="t" r="r" b="b"/>
                <a:pathLst>
                  <a:path w="206" h="136" extrusionOk="0">
                    <a:moveTo>
                      <a:pt x="129" y="1"/>
                    </a:moveTo>
                    <a:lnTo>
                      <a:pt x="0" y="75"/>
                    </a:lnTo>
                    <a:lnTo>
                      <a:pt x="0" y="108"/>
                    </a:lnTo>
                    <a:lnTo>
                      <a:pt x="48" y="136"/>
                    </a:lnTo>
                    <a:lnTo>
                      <a:pt x="206"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0"/>
              <p:cNvSpPr/>
              <p:nvPr/>
            </p:nvSpPr>
            <p:spPr>
              <a:xfrm>
                <a:off x="5759475" y="1816550"/>
                <a:ext cx="5075" cy="2900"/>
              </a:xfrm>
              <a:custGeom>
                <a:avLst/>
                <a:gdLst/>
                <a:ahLst/>
                <a:cxnLst/>
                <a:rect l="l" t="t" r="r" b="b"/>
                <a:pathLst>
                  <a:path w="203" h="116" extrusionOk="0">
                    <a:moveTo>
                      <a:pt x="159" y="1"/>
                    </a:moveTo>
                    <a:lnTo>
                      <a:pt x="1" y="91"/>
                    </a:lnTo>
                    <a:lnTo>
                      <a:pt x="44" y="115"/>
                    </a:lnTo>
                    <a:lnTo>
                      <a:pt x="202" y="25"/>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0"/>
              <p:cNvSpPr/>
              <p:nvPr/>
            </p:nvSpPr>
            <p:spPr>
              <a:xfrm>
                <a:off x="5760575" y="1817175"/>
                <a:ext cx="4850" cy="2775"/>
              </a:xfrm>
              <a:custGeom>
                <a:avLst/>
                <a:gdLst/>
                <a:ahLst/>
                <a:cxnLst/>
                <a:rect l="l" t="t" r="r" b="b"/>
                <a:pathLst>
                  <a:path w="194" h="111" extrusionOk="0">
                    <a:moveTo>
                      <a:pt x="158" y="0"/>
                    </a:moveTo>
                    <a:lnTo>
                      <a:pt x="0" y="90"/>
                    </a:lnTo>
                    <a:lnTo>
                      <a:pt x="35" y="111"/>
                    </a:lnTo>
                    <a:lnTo>
                      <a:pt x="193" y="21"/>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0"/>
              <p:cNvSpPr/>
              <p:nvPr/>
            </p:nvSpPr>
            <p:spPr>
              <a:xfrm>
                <a:off x="5758300" y="1811200"/>
                <a:ext cx="5300" cy="4250"/>
              </a:xfrm>
              <a:custGeom>
                <a:avLst/>
                <a:gdLst/>
                <a:ahLst/>
                <a:cxnLst/>
                <a:rect l="l" t="t" r="r" b="b"/>
                <a:pathLst>
                  <a:path w="212" h="170" extrusionOk="0">
                    <a:moveTo>
                      <a:pt x="0" y="0"/>
                    </a:moveTo>
                    <a:lnTo>
                      <a:pt x="0" y="94"/>
                    </a:lnTo>
                    <a:lnTo>
                      <a:pt x="129" y="170"/>
                    </a:lnTo>
                    <a:lnTo>
                      <a:pt x="212" y="122"/>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0"/>
              <p:cNvSpPr/>
              <p:nvPr/>
            </p:nvSpPr>
            <p:spPr>
              <a:xfrm>
                <a:off x="5763425" y="1815350"/>
                <a:ext cx="3225" cy="1850"/>
              </a:xfrm>
              <a:custGeom>
                <a:avLst/>
                <a:gdLst/>
                <a:ahLst/>
                <a:cxnLst/>
                <a:rect l="l" t="t" r="r" b="b"/>
                <a:pathLst>
                  <a:path w="129" h="74" extrusionOk="0">
                    <a:moveTo>
                      <a:pt x="85" y="1"/>
                    </a:moveTo>
                    <a:lnTo>
                      <a:pt x="1" y="49"/>
                    </a:lnTo>
                    <a:lnTo>
                      <a:pt x="44" y="73"/>
                    </a:lnTo>
                    <a:lnTo>
                      <a:pt x="129" y="26"/>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0"/>
              <p:cNvSpPr/>
              <p:nvPr/>
            </p:nvSpPr>
            <p:spPr>
              <a:xfrm>
                <a:off x="5761525" y="1814225"/>
                <a:ext cx="4050" cy="2350"/>
              </a:xfrm>
              <a:custGeom>
                <a:avLst/>
                <a:gdLst/>
                <a:ahLst/>
                <a:cxnLst/>
                <a:rect l="l" t="t" r="r" b="b"/>
                <a:pathLst>
                  <a:path w="162" h="94" extrusionOk="0">
                    <a:moveTo>
                      <a:pt x="83" y="1"/>
                    </a:moveTo>
                    <a:lnTo>
                      <a:pt x="0" y="49"/>
                    </a:lnTo>
                    <a:lnTo>
                      <a:pt x="77" y="94"/>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0"/>
              <p:cNvSpPr/>
              <p:nvPr/>
            </p:nvSpPr>
            <p:spPr>
              <a:xfrm>
                <a:off x="5764525" y="1815975"/>
                <a:ext cx="2950" cy="1725"/>
              </a:xfrm>
              <a:custGeom>
                <a:avLst/>
                <a:gdLst/>
                <a:ahLst/>
                <a:cxnLst/>
                <a:rect l="l" t="t" r="r" b="b"/>
                <a:pathLst>
                  <a:path w="118" h="69" extrusionOk="0">
                    <a:moveTo>
                      <a:pt x="85" y="1"/>
                    </a:moveTo>
                    <a:lnTo>
                      <a:pt x="0" y="48"/>
                    </a:lnTo>
                    <a:lnTo>
                      <a:pt x="35" y="69"/>
                    </a:lnTo>
                    <a:lnTo>
                      <a:pt x="118" y="21"/>
                    </a:lnTo>
                    <a:lnTo>
                      <a:pt x="8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0"/>
              <p:cNvSpPr/>
              <p:nvPr/>
            </p:nvSpPr>
            <p:spPr>
              <a:xfrm>
                <a:off x="5761450" y="1817675"/>
                <a:ext cx="8275" cy="7025"/>
              </a:xfrm>
              <a:custGeom>
                <a:avLst/>
                <a:gdLst/>
                <a:ahLst/>
                <a:cxnLst/>
                <a:rect l="l" t="t" r="r" b="b"/>
                <a:pathLst>
                  <a:path w="331" h="281" extrusionOk="0">
                    <a:moveTo>
                      <a:pt x="158" y="1"/>
                    </a:moveTo>
                    <a:lnTo>
                      <a:pt x="0" y="91"/>
                    </a:lnTo>
                    <a:lnTo>
                      <a:pt x="329" y="281"/>
                    </a:lnTo>
                    <a:lnTo>
                      <a:pt x="331" y="99"/>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0"/>
              <p:cNvSpPr/>
              <p:nvPr/>
            </p:nvSpPr>
            <p:spPr>
              <a:xfrm>
                <a:off x="5769675" y="1820150"/>
                <a:ext cx="975" cy="4975"/>
              </a:xfrm>
              <a:custGeom>
                <a:avLst/>
                <a:gdLst/>
                <a:ahLst/>
                <a:cxnLst/>
                <a:rect l="l" t="t" r="r" b="b"/>
                <a:pathLst>
                  <a:path w="39" h="199" extrusionOk="0">
                    <a:moveTo>
                      <a:pt x="2" y="0"/>
                    </a:moveTo>
                    <a:lnTo>
                      <a:pt x="0" y="182"/>
                    </a:lnTo>
                    <a:lnTo>
                      <a:pt x="31" y="199"/>
                    </a:lnTo>
                    <a:lnTo>
                      <a:pt x="31" y="166"/>
                    </a:lnTo>
                    <a:lnTo>
                      <a:pt x="38" y="161"/>
                    </a:lnTo>
                    <a:lnTo>
                      <a:pt x="38" y="2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0"/>
              <p:cNvSpPr/>
              <p:nvPr/>
            </p:nvSpPr>
            <p:spPr>
              <a:xfrm>
                <a:off x="5765400" y="1816475"/>
                <a:ext cx="4325" cy="3700"/>
              </a:xfrm>
              <a:custGeom>
                <a:avLst/>
                <a:gdLst/>
                <a:ahLst/>
                <a:cxnLst/>
                <a:rect l="l" t="t" r="r" b="b"/>
                <a:pathLst>
                  <a:path w="173" h="148" extrusionOk="0">
                    <a:moveTo>
                      <a:pt x="83" y="1"/>
                    </a:moveTo>
                    <a:lnTo>
                      <a:pt x="0" y="49"/>
                    </a:lnTo>
                    <a:lnTo>
                      <a:pt x="173" y="147"/>
                    </a:lnTo>
                    <a:lnTo>
                      <a:pt x="173" y="53"/>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0"/>
              <p:cNvSpPr/>
              <p:nvPr/>
            </p:nvSpPr>
            <p:spPr>
              <a:xfrm>
                <a:off x="5769700" y="1817800"/>
                <a:ext cx="950" cy="2925"/>
              </a:xfrm>
              <a:custGeom>
                <a:avLst/>
                <a:gdLst/>
                <a:ahLst/>
                <a:cxnLst/>
                <a:rect l="l" t="t" r="r" b="b"/>
                <a:pathLst>
                  <a:path w="38" h="117" extrusionOk="0">
                    <a:moveTo>
                      <a:pt x="1" y="0"/>
                    </a:moveTo>
                    <a:lnTo>
                      <a:pt x="1" y="94"/>
                    </a:lnTo>
                    <a:lnTo>
                      <a:pt x="37" y="116"/>
                    </a:lnTo>
                    <a:lnTo>
                      <a:pt x="37" y="20"/>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0"/>
              <p:cNvSpPr/>
              <p:nvPr/>
            </p:nvSpPr>
            <p:spPr>
              <a:xfrm>
                <a:off x="5770625" y="1820700"/>
                <a:ext cx="3050" cy="3500"/>
              </a:xfrm>
              <a:custGeom>
                <a:avLst/>
                <a:gdLst/>
                <a:ahLst/>
                <a:cxnLst/>
                <a:rect l="l" t="t" r="r" b="b"/>
                <a:pathLst>
                  <a:path w="122" h="140" extrusionOk="0">
                    <a:moveTo>
                      <a:pt x="0" y="0"/>
                    </a:moveTo>
                    <a:lnTo>
                      <a:pt x="0" y="139"/>
                    </a:lnTo>
                    <a:lnTo>
                      <a:pt x="122" y="70"/>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0"/>
              <p:cNvSpPr/>
              <p:nvPr/>
            </p:nvSpPr>
            <p:spPr>
              <a:xfrm>
                <a:off x="5770625" y="1822425"/>
                <a:ext cx="5025" cy="3425"/>
              </a:xfrm>
              <a:custGeom>
                <a:avLst/>
                <a:gdLst/>
                <a:ahLst/>
                <a:cxnLst/>
                <a:rect l="l" t="t" r="r" b="b"/>
                <a:pathLst>
                  <a:path w="201" h="137" extrusionOk="0">
                    <a:moveTo>
                      <a:pt x="122" y="1"/>
                    </a:moveTo>
                    <a:lnTo>
                      <a:pt x="0" y="70"/>
                    </a:lnTo>
                    <a:lnTo>
                      <a:pt x="0" y="112"/>
                    </a:lnTo>
                    <a:lnTo>
                      <a:pt x="42" y="137"/>
                    </a:lnTo>
                    <a:lnTo>
                      <a:pt x="200" y="46"/>
                    </a:lnTo>
                    <a:lnTo>
                      <a:pt x="12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0"/>
              <p:cNvSpPr/>
              <p:nvPr/>
            </p:nvSpPr>
            <p:spPr>
              <a:xfrm>
                <a:off x="5771675" y="1823550"/>
                <a:ext cx="5050" cy="2925"/>
              </a:xfrm>
              <a:custGeom>
                <a:avLst/>
                <a:gdLst/>
                <a:ahLst/>
                <a:cxnLst/>
                <a:rect l="l" t="t" r="r" b="b"/>
                <a:pathLst>
                  <a:path w="202" h="117" extrusionOk="0">
                    <a:moveTo>
                      <a:pt x="158" y="1"/>
                    </a:moveTo>
                    <a:lnTo>
                      <a:pt x="0" y="92"/>
                    </a:lnTo>
                    <a:lnTo>
                      <a:pt x="44" y="117"/>
                    </a:lnTo>
                    <a:lnTo>
                      <a:pt x="202" y="27"/>
                    </a:lnTo>
                    <a:lnTo>
                      <a:pt x="15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0"/>
              <p:cNvSpPr/>
              <p:nvPr/>
            </p:nvSpPr>
            <p:spPr>
              <a:xfrm>
                <a:off x="5772750" y="1824200"/>
                <a:ext cx="4800" cy="2775"/>
              </a:xfrm>
              <a:custGeom>
                <a:avLst/>
                <a:gdLst/>
                <a:ahLst/>
                <a:cxnLst/>
                <a:rect l="l" t="t" r="r" b="b"/>
                <a:pathLst>
                  <a:path w="192" h="111" extrusionOk="0">
                    <a:moveTo>
                      <a:pt x="159" y="1"/>
                    </a:moveTo>
                    <a:lnTo>
                      <a:pt x="1" y="91"/>
                    </a:lnTo>
                    <a:lnTo>
                      <a:pt x="34" y="111"/>
                    </a:lnTo>
                    <a:lnTo>
                      <a:pt x="192" y="20"/>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0"/>
              <p:cNvSpPr/>
              <p:nvPr/>
            </p:nvSpPr>
            <p:spPr>
              <a:xfrm>
                <a:off x="5770625" y="1818300"/>
                <a:ext cx="5125" cy="4150"/>
              </a:xfrm>
              <a:custGeom>
                <a:avLst/>
                <a:gdLst/>
                <a:ahLst/>
                <a:cxnLst/>
                <a:rect l="l" t="t" r="r" b="b"/>
                <a:pathLst>
                  <a:path w="205" h="166" extrusionOk="0">
                    <a:moveTo>
                      <a:pt x="0" y="0"/>
                    </a:moveTo>
                    <a:lnTo>
                      <a:pt x="0" y="96"/>
                    </a:lnTo>
                    <a:lnTo>
                      <a:pt x="122" y="166"/>
                    </a:lnTo>
                    <a:lnTo>
                      <a:pt x="205" y="119"/>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0"/>
              <p:cNvSpPr/>
              <p:nvPr/>
            </p:nvSpPr>
            <p:spPr>
              <a:xfrm>
                <a:off x="5782950" y="1831500"/>
                <a:ext cx="25" cy="875"/>
              </a:xfrm>
              <a:custGeom>
                <a:avLst/>
                <a:gdLst/>
                <a:ahLst/>
                <a:cxnLst/>
                <a:rect l="l" t="t" r="r" b="b"/>
                <a:pathLst>
                  <a:path w="1" h="35" extrusionOk="0">
                    <a:moveTo>
                      <a:pt x="0" y="0"/>
                    </a:moveTo>
                    <a:lnTo>
                      <a:pt x="0" y="35"/>
                    </a:lnTo>
                    <a:lnTo>
                      <a:pt x="0" y="34"/>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0"/>
              <p:cNvSpPr/>
              <p:nvPr/>
            </p:nvSpPr>
            <p:spPr>
              <a:xfrm>
                <a:off x="5773650" y="1821275"/>
                <a:ext cx="4050" cy="2300"/>
              </a:xfrm>
              <a:custGeom>
                <a:avLst/>
                <a:gdLst/>
                <a:ahLst/>
                <a:cxnLst/>
                <a:rect l="l" t="t" r="r" b="b"/>
                <a:pathLst>
                  <a:path w="162" h="92" extrusionOk="0">
                    <a:moveTo>
                      <a:pt x="84" y="0"/>
                    </a:moveTo>
                    <a:lnTo>
                      <a:pt x="1" y="47"/>
                    </a:lnTo>
                    <a:lnTo>
                      <a:pt x="79" y="92"/>
                    </a:lnTo>
                    <a:lnTo>
                      <a:pt x="162" y="4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0"/>
              <p:cNvSpPr/>
              <p:nvPr/>
            </p:nvSpPr>
            <p:spPr>
              <a:xfrm>
                <a:off x="5775625" y="1822400"/>
                <a:ext cx="3175" cy="1825"/>
              </a:xfrm>
              <a:custGeom>
                <a:avLst/>
                <a:gdLst/>
                <a:ahLst/>
                <a:cxnLst/>
                <a:rect l="l" t="t" r="r" b="b"/>
                <a:pathLst>
                  <a:path w="127" h="73" extrusionOk="0">
                    <a:moveTo>
                      <a:pt x="83" y="0"/>
                    </a:moveTo>
                    <a:lnTo>
                      <a:pt x="0" y="47"/>
                    </a:lnTo>
                    <a:lnTo>
                      <a:pt x="44" y="73"/>
                    </a:lnTo>
                    <a:lnTo>
                      <a:pt x="126" y="25"/>
                    </a:lnTo>
                    <a:lnTo>
                      <a:pt x="8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0"/>
              <p:cNvSpPr/>
              <p:nvPr/>
            </p:nvSpPr>
            <p:spPr>
              <a:xfrm>
                <a:off x="5776700" y="1823000"/>
                <a:ext cx="2975" cy="1700"/>
              </a:xfrm>
              <a:custGeom>
                <a:avLst/>
                <a:gdLst/>
                <a:ahLst/>
                <a:cxnLst/>
                <a:rect l="l" t="t" r="r" b="b"/>
                <a:pathLst>
                  <a:path w="119" h="68" extrusionOk="0">
                    <a:moveTo>
                      <a:pt x="83" y="1"/>
                    </a:moveTo>
                    <a:lnTo>
                      <a:pt x="1" y="49"/>
                    </a:lnTo>
                    <a:lnTo>
                      <a:pt x="34" y="68"/>
                    </a:lnTo>
                    <a:lnTo>
                      <a:pt x="118" y="21"/>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0"/>
              <p:cNvSpPr/>
              <p:nvPr/>
            </p:nvSpPr>
            <p:spPr>
              <a:xfrm>
                <a:off x="5773575" y="1824675"/>
                <a:ext cx="8475" cy="7175"/>
              </a:xfrm>
              <a:custGeom>
                <a:avLst/>
                <a:gdLst/>
                <a:ahLst/>
                <a:cxnLst/>
                <a:rect l="l" t="t" r="r" b="b"/>
                <a:pathLst>
                  <a:path w="339" h="287" extrusionOk="0">
                    <a:moveTo>
                      <a:pt x="159" y="1"/>
                    </a:moveTo>
                    <a:lnTo>
                      <a:pt x="1" y="92"/>
                    </a:lnTo>
                    <a:lnTo>
                      <a:pt x="339" y="286"/>
                    </a:lnTo>
                    <a:lnTo>
                      <a:pt x="339" y="105"/>
                    </a:lnTo>
                    <a:lnTo>
                      <a:pt x="15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0"/>
              <p:cNvSpPr/>
              <p:nvPr/>
            </p:nvSpPr>
            <p:spPr>
              <a:xfrm>
                <a:off x="5782025" y="1827275"/>
                <a:ext cx="975" cy="5075"/>
              </a:xfrm>
              <a:custGeom>
                <a:avLst/>
                <a:gdLst/>
                <a:ahLst/>
                <a:cxnLst/>
                <a:rect l="l" t="t" r="r" b="b"/>
                <a:pathLst>
                  <a:path w="39" h="203" extrusionOk="0">
                    <a:moveTo>
                      <a:pt x="1" y="1"/>
                    </a:moveTo>
                    <a:lnTo>
                      <a:pt x="1" y="182"/>
                    </a:lnTo>
                    <a:lnTo>
                      <a:pt x="37" y="203"/>
                    </a:lnTo>
                    <a:lnTo>
                      <a:pt x="37" y="169"/>
                    </a:lnTo>
                    <a:lnTo>
                      <a:pt x="39" y="21"/>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0"/>
              <p:cNvSpPr/>
              <p:nvPr/>
            </p:nvSpPr>
            <p:spPr>
              <a:xfrm>
                <a:off x="5777550" y="1823525"/>
                <a:ext cx="4500" cy="3775"/>
              </a:xfrm>
              <a:custGeom>
                <a:avLst/>
                <a:gdLst/>
                <a:ahLst/>
                <a:cxnLst/>
                <a:rect l="l" t="t" r="r" b="b"/>
                <a:pathLst>
                  <a:path w="180" h="151" extrusionOk="0">
                    <a:moveTo>
                      <a:pt x="84" y="0"/>
                    </a:moveTo>
                    <a:lnTo>
                      <a:pt x="0" y="47"/>
                    </a:lnTo>
                    <a:lnTo>
                      <a:pt x="180" y="151"/>
                    </a:lnTo>
                    <a:lnTo>
                      <a:pt x="180" y="55"/>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0"/>
              <p:cNvSpPr/>
              <p:nvPr/>
            </p:nvSpPr>
            <p:spPr>
              <a:xfrm>
                <a:off x="5782025" y="1824900"/>
                <a:ext cx="975" cy="2925"/>
              </a:xfrm>
              <a:custGeom>
                <a:avLst/>
                <a:gdLst/>
                <a:ahLst/>
                <a:cxnLst/>
                <a:rect l="l" t="t" r="r" b="b"/>
                <a:pathLst>
                  <a:path w="39" h="117" extrusionOk="0">
                    <a:moveTo>
                      <a:pt x="1" y="0"/>
                    </a:moveTo>
                    <a:lnTo>
                      <a:pt x="1" y="96"/>
                    </a:lnTo>
                    <a:lnTo>
                      <a:pt x="39" y="116"/>
                    </a:lnTo>
                    <a:lnTo>
                      <a:pt x="39" y="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0"/>
              <p:cNvSpPr/>
              <p:nvPr/>
            </p:nvSpPr>
            <p:spPr>
              <a:xfrm>
                <a:off x="5782950" y="1827800"/>
                <a:ext cx="3250" cy="3725"/>
              </a:xfrm>
              <a:custGeom>
                <a:avLst/>
                <a:gdLst/>
                <a:ahLst/>
                <a:cxnLst/>
                <a:rect l="l" t="t" r="r" b="b"/>
                <a:pathLst>
                  <a:path w="130" h="149" extrusionOk="0">
                    <a:moveTo>
                      <a:pt x="2" y="0"/>
                    </a:moveTo>
                    <a:lnTo>
                      <a:pt x="0" y="148"/>
                    </a:lnTo>
                    <a:lnTo>
                      <a:pt x="129" y="76"/>
                    </a:lnTo>
                    <a:lnTo>
                      <a:pt x="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0"/>
              <p:cNvSpPr/>
              <p:nvPr/>
            </p:nvSpPr>
            <p:spPr>
              <a:xfrm>
                <a:off x="5782950" y="1829675"/>
                <a:ext cx="5200" cy="3400"/>
              </a:xfrm>
              <a:custGeom>
                <a:avLst/>
                <a:gdLst/>
                <a:ahLst/>
                <a:cxnLst/>
                <a:rect l="l" t="t" r="r" b="b"/>
                <a:pathLst>
                  <a:path w="208" h="136" extrusionOk="0">
                    <a:moveTo>
                      <a:pt x="129" y="1"/>
                    </a:moveTo>
                    <a:lnTo>
                      <a:pt x="0" y="73"/>
                    </a:lnTo>
                    <a:lnTo>
                      <a:pt x="0" y="108"/>
                    </a:lnTo>
                    <a:lnTo>
                      <a:pt x="48" y="136"/>
                    </a:lnTo>
                    <a:lnTo>
                      <a:pt x="207" y="46"/>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0"/>
              <p:cNvSpPr/>
              <p:nvPr/>
            </p:nvSpPr>
            <p:spPr>
              <a:xfrm>
                <a:off x="5786100" y="1831900"/>
                <a:ext cx="6825" cy="6225"/>
              </a:xfrm>
              <a:custGeom>
                <a:avLst/>
                <a:gdLst/>
                <a:ahLst/>
                <a:cxnLst/>
                <a:rect l="l" t="t" r="r" b="b"/>
                <a:pathLst>
                  <a:path w="273" h="249" extrusionOk="0">
                    <a:moveTo>
                      <a:pt x="158" y="0"/>
                    </a:moveTo>
                    <a:lnTo>
                      <a:pt x="0" y="91"/>
                    </a:lnTo>
                    <a:lnTo>
                      <a:pt x="271" y="248"/>
                    </a:lnTo>
                    <a:lnTo>
                      <a:pt x="273" y="67"/>
                    </a:lnTo>
                    <a:lnTo>
                      <a:pt x="15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0"/>
              <p:cNvSpPr/>
              <p:nvPr/>
            </p:nvSpPr>
            <p:spPr>
              <a:xfrm>
                <a:off x="5747425" y="1811850"/>
                <a:ext cx="45475" cy="27275"/>
              </a:xfrm>
              <a:custGeom>
                <a:avLst/>
                <a:gdLst/>
                <a:ahLst/>
                <a:cxnLst/>
                <a:rect l="l" t="t" r="r" b="b"/>
                <a:pathLst>
                  <a:path w="1819" h="1091" extrusionOk="0">
                    <a:moveTo>
                      <a:pt x="0" y="0"/>
                    </a:moveTo>
                    <a:lnTo>
                      <a:pt x="0" y="41"/>
                    </a:lnTo>
                    <a:lnTo>
                      <a:pt x="13" y="48"/>
                    </a:lnTo>
                    <a:lnTo>
                      <a:pt x="57" y="73"/>
                    </a:lnTo>
                    <a:lnTo>
                      <a:pt x="90" y="93"/>
                    </a:lnTo>
                    <a:lnTo>
                      <a:pt x="397" y="270"/>
                    </a:lnTo>
                    <a:lnTo>
                      <a:pt x="434" y="292"/>
                    </a:lnTo>
                    <a:lnTo>
                      <a:pt x="447" y="299"/>
                    </a:lnTo>
                    <a:lnTo>
                      <a:pt x="490" y="324"/>
                    </a:lnTo>
                    <a:lnTo>
                      <a:pt x="525" y="344"/>
                    </a:lnTo>
                    <a:lnTo>
                      <a:pt x="890" y="556"/>
                    </a:lnTo>
                    <a:lnTo>
                      <a:pt x="934" y="580"/>
                    </a:lnTo>
                    <a:lnTo>
                      <a:pt x="977" y="605"/>
                    </a:lnTo>
                    <a:lnTo>
                      <a:pt x="1011" y="625"/>
                    </a:lnTo>
                    <a:lnTo>
                      <a:pt x="1385" y="840"/>
                    </a:lnTo>
                    <a:lnTo>
                      <a:pt x="1434" y="869"/>
                    </a:lnTo>
                    <a:lnTo>
                      <a:pt x="1478" y="893"/>
                    </a:lnTo>
                    <a:lnTo>
                      <a:pt x="1511" y="914"/>
                    </a:lnTo>
                    <a:lnTo>
                      <a:pt x="1818" y="1091"/>
                    </a:lnTo>
                    <a:lnTo>
                      <a:pt x="1818" y="1050"/>
                    </a:lnTo>
                    <a:lnTo>
                      <a:pt x="1547" y="893"/>
                    </a:lnTo>
                    <a:lnTo>
                      <a:pt x="1512" y="873"/>
                    </a:lnTo>
                    <a:lnTo>
                      <a:pt x="1469" y="849"/>
                    </a:lnTo>
                    <a:lnTo>
                      <a:pt x="1421" y="820"/>
                    </a:lnTo>
                    <a:lnTo>
                      <a:pt x="1385" y="799"/>
                    </a:lnTo>
                    <a:lnTo>
                      <a:pt x="1047" y="605"/>
                    </a:lnTo>
                    <a:lnTo>
                      <a:pt x="1014" y="585"/>
                    </a:lnTo>
                    <a:lnTo>
                      <a:pt x="970" y="560"/>
                    </a:lnTo>
                    <a:lnTo>
                      <a:pt x="928" y="535"/>
                    </a:lnTo>
                    <a:lnTo>
                      <a:pt x="921" y="531"/>
                    </a:lnTo>
                    <a:lnTo>
                      <a:pt x="890" y="514"/>
                    </a:lnTo>
                    <a:lnTo>
                      <a:pt x="561" y="324"/>
                    </a:lnTo>
                    <a:lnTo>
                      <a:pt x="526" y="303"/>
                    </a:lnTo>
                    <a:lnTo>
                      <a:pt x="483" y="279"/>
                    </a:lnTo>
                    <a:lnTo>
                      <a:pt x="435" y="251"/>
                    </a:lnTo>
                    <a:lnTo>
                      <a:pt x="397" y="229"/>
                    </a:lnTo>
                    <a:lnTo>
                      <a:pt x="126" y="73"/>
                    </a:lnTo>
                    <a:lnTo>
                      <a:pt x="93" y="52"/>
                    </a:lnTo>
                    <a:lnTo>
                      <a:pt x="48" y="2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0"/>
              <p:cNvSpPr/>
              <p:nvPr/>
            </p:nvSpPr>
            <p:spPr>
              <a:xfrm>
                <a:off x="5784125" y="1830800"/>
                <a:ext cx="5100" cy="2900"/>
              </a:xfrm>
              <a:custGeom>
                <a:avLst/>
                <a:gdLst/>
                <a:ahLst/>
                <a:cxnLst/>
                <a:rect l="l" t="t" r="r" b="b"/>
                <a:pathLst>
                  <a:path w="204" h="116" extrusionOk="0">
                    <a:moveTo>
                      <a:pt x="160" y="1"/>
                    </a:moveTo>
                    <a:lnTo>
                      <a:pt x="1" y="91"/>
                    </a:lnTo>
                    <a:lnTo>
                      <a:pt x="44" y="115"/>
                    </a:lnTo>
                    <a:lnTo>
                      <a:pt x="204" y="25"/>
                    </a:lnTo>
                    <a:lnTo>
                      <a:pt x="16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0"/>
              <p:cNvSpPr/>
              <p:nvPr/>
            </p:nvSpPr>
            <p:spPr>
              <a:xfrm>
                <a:off x="5785225" y="1831425"/>
                <a:ext cx="4850" cy="2775"/>
              </a:xfrm>
              <a:custGeom>
                <a:avLst/>
                <a:gdLst/>
                <a:ahLst/>
                <a:cxnLst/>
                <a:rect l="l" t="t" r="r" b="b"/>
                <a:pathLst>
                  <a:path w="194" h="111" extrusionOk="0">
                    <a:moveTo>
                      <a:pt x="160" y="0"/>
                    </a:moveTo>
                    <a:lnTo>
                      <a:pt x="0" y="90"/>
                    </a:lnTo>
                    <a:lnTo>
                      <a:pt x="35" y="110"/>
                    </a:lnTo>
                    <a:lnTo>
                      <a:pt x="193" y="19"/>
                    </a:lnTo>
                    <a:lnTo>
                      <a:pt x="1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0"/>
              <p:cNvSpPr/>
              <p:nvPr/>
            </p:nvSpPr>
            <p:spPr>
              <a:xfrm>
                <a:off x="5782975" y="1825450"/>
                <a:ext cx="5275" cy="4250"/>
              </a:xfrm>
              <a:custGeom>
                <a:avLst/>
                <a:gdLst/>
                <a:ahLst/>
                <a:cxnLst/>
                <a:rect l="l" t="t" r="r" b="b"/>
                <a:pathLst>
                  <a:path w="211" h="170" extrusionOk="0">
                    <a:moveTo>
                      <a:pt x="1" y="0"/>
                    </a:moveTo>
                    <a:lnTo>
                      <a:pt x="1" y="94"/>
                    </a:lnTo>
                    <a:lnTo>
                      <a:pt x="128" y="170"/>
                    </a:lnTo>
                    <a:lnTo>
                      <a:pt x="211" y="122"/>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0"/>
              <p:cNvSpPr/>
              <p:nvPr/>
            </p:nvSpPr>
            <p:spPr>
              <a:xfrm>
                <a:off x="5786175" y="1828475"/>
                <a:ext cx="4050" cy="2350"/>
              </a:xfrm>
              <a:custGeom>
                <a:avLst/>
                <a:gdLst/>
                <a:ahLst/>
                <a:cxnLst/>
                <a:rect l="l" t="t" r="r" b="b"/>
                <a:pathLst>
                  <a:path w="162" h="94" extrusionOk="0">
                    <a:moveTo>
                      <a:pt x="83" y="1"/>
                    </a:moveTo>
                    <a:lnTo>
                      <a:pt x="0" y="49"/>
                    </a:lnTo>
                    <a:lnTo>
                      <a:pt x="78" y="94"/>
                    </a:lnTo>
                    <a:lnTo>
                      <a:pt x="161" y="46"/>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0"/>
              <p:cNvSpPr/>
              <p:nvPr/>
            </p:nvSpPr>
            <p:spPr>
              <a:xfrm>
                <a:off x="5788125" y="1829600"/>
                <a:ext cx="3175" cy="1850"/>
              </a:xfrm>
              <a:custGeom>
                <a:avLst/>
                <a:gdLst/>
                <a:ahLst/>
                <a:cxnLst/>
                <a:rect l="l" t="t" r="r" b="b"/>
                <a:pathLst>
                  <a:path w="127" h="74" extrusionOk="0">
                    <a:moveTo>
                      <a:pt x="83" y="1"/>
                    </a:moveTo>
                    <a:lnTo>
                      <a:pt x="0" y="49"/>
                    </a:lnTo>
                    <a:lnTo>
                      <a:pt x="44" y="73"/>
                    </a:lnTo>
                    <a:lnTo>
                      <a:pt x="127" y="25"/>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0"/>
              <p:cNvSpPr/>
              <p:nvPr/>
            </p:nvSpPr>
            <p:spPr>
              <a:xfrm>
                <a:off x="5789200" y="1830225"/>
                <a:ext cx="2925" cy="1700"/>
              </a:xfrm>
              <a:custGeom>
                <a:avLst/>
                <a:gdLst/>
                <a:ahLst/>
                <a:cxnLst/>
                <a:rect l="l" t="t" r="r" b="b"/>
                <a:pathLst>
                  <a:path w="117" h="68" extrusionOk="0">
                    <a:moveTo>
                      <a:pt x="84" y="0"/>
                    </a:moveTo>
                    <a:lnTo>
                      <a:pt x="1" y="48"/>
                    </a:lnTo>
                    <a:lnTo>
                      <a:pt x="34" y="67"/>
                    </a:lnTo>
                    <a:lnTo>
                      <a:pt x="117" y="21"/>
                    </a:lnTo>
                    <a:lnTo>
                      <a:pt x="8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0"/>
              <p:cNvSpPr/>
              <p:nvPr/>
            </p:nvSpPr>
            <p:spPr>
              <a:xfrm>
                <a:off x="5790050" y="1830725"/>
                <a:ext cx="2875" cy="2850"/>
              </a:xfrm>
              <a:custGeom>
                <a:avLst/>
                <a:gdLst/>
                <a:ahLst/>
                <a:cxnLst/>
                <a:rect l="l" t="t" r="r" b="b"/>
                <a:pathLst>
                  <a:path w="115" h="114" extrusionOk="0">
                    <a:moveTo>
                      <a:pt x="83" y="1"/>
                    </a:moveTo>
                    <a:lnTo>
                      <a:pt x="0" y="47"/>
                    </a:lnTo>
                    <a:lnTo>
                      <a:pt x="115" y="114"/>
                    </a:lnTo>
                    <a:lnTo>
                      <a:pt x="115" y="18"/>
                    </a:lnTo>
                    <a:lnTo>
                      <a:pt x="8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0"/>
              <p:cNvSpPr/>
              <p:nvPr/>
            </p:nvSpPr>
            <p:spPr>
              <a:xfrm>
                <a:off x="5809250" y="1819500"/>
                <a:ext cx="3975" cy="4650"/>
              </a:xfrm>
              <a:custGeom>
                <a:avLst/>
                <a:gdLst/>
                <a:ahLst/>
                <a:cxnLst/>
                <a:rect l="l" t="t" r="r" b="b"/>
                <a:pathLst>
                  <a:path w="159" h="186" extrusionOk="0">
                    <a:moveTo>
                      <a:pt x="157" y="0"/>
                    </a:moveTo>
                    <a:lnTo>
                      <a:pt x="76" y="48"/>
                    </a:lnTo>
                    <a:lnTo>
                      <a:pt x="1" y="186"/>
                    </a:lnTo>
                    <a:lnTo>
                      <a:pt x="159" y="94"/>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0"/>
              <p:cNvSpPr/>
              <p:nvPr/>
            </p:nvSpPr>
            <p:spPr>
              <a:xfrm>
                <a:off x="5804900" y="1824125"/>
                <a:ext cx="4375" cy="7100"/>
              </a:xfrm>
              <a:custGeom>
                <a:avLst/>
                <a:gdLst/>
                <a:ahLst/>
                <a:cxnLst/>
                <a:rect l="l" t="t" r="r" b="b"/>
                <a:pathLst>
                  <a:path w="175" h="284" extrusionOk="0">
                    <a:moveTo>
                      <a:pt x="175" y="1"/>
                    </a:moveTo>
                    <a:lnTo>
                      <a:pt x="144" y="18"/>
                    </a:lnTo>
                    <a:lnTo>
                      <a:pt x="1" y="284"/>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0"/>
              <p:cNvSpPr/>
              <p:nvPr/>
            </p:nvSpPr>
            <p:spPr>
              <a:xfrm>
                <a:off x="5808500" y="1820700"/>
                <a:ext cx="2675" cy="3900"/>
              </a:xfrm>
              <a:custGeom>
                <a:avLst/>
                <a:gdLst/>
                <a:ahLst/>
                <a:cxnLst/>
                <a:rect l="l" t="t" r="r" b="b"/>
                <a:pathLst>
                  <a:path w="107" h="156" extrusionOk="0">
                    <a:moveTo>
                      <a:pt x="106" y="0"/>
                    </a:moveTo>
                    <a:lnTo>
                      <a:pt x="76" y="17"/>
                    </a:lnTo>
                    <a:lnTo>
                      <a:pt x="0" y="155"/>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0"/>
              <p:cNvSpPr/>
              <p:nvPr/>
            </p:nvSpPr>
            <p:spPr>
              <a:xfrm>
                <a:off x="5807525" y="1821125"/>
                <a:ext cx="2875" cy="4050"/>
              </a:xfrm>
              <a:custGeom>
                <a:avLst/>
                <a:gdLst/>
                <a:ahLst/>
                <a:cxnLst/>
                <a:rect l="l" t="t" r="r" b="b"/>
                <a:pathLst>
                  <a:path w="115" h="162" extrusionOk="0">
                    <a:moveTo>
                      <a:pt x="115" y="0"/>
                    </a:moveTo>
                    <a:lnTo>
                      <a:pt x="74" y="24"/>
                    </a:lnTo>
                    <a:lnTo>
                      <a:pt x="0" y="161"/>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0"/>
              <p:cNvSpPr/>
              <p:nvPr/>
            </p:nvSpPr>
            <p:spPr>
              <a:xfrm>
                <a:off x="5813900" y="1824900"/>
                <a:ext cx="175" cy="1150"/>
              </a:xfrm>
              <a:custGeom>
                <a:avLst/>
                <a:gdLst/>
                <a:ahLst/>
                <a:cxnLst/>
                <a:rect l="l" t="t" r="r" b="b"/>
                <a:pathLst>
                  <a:path w="7" h="46" extrusionOk="0">
                    <a:moveTo>
                      <a:pt x="6" y="0"/>
                    </a:moveTo>
                    <a:lnTo>
                      <a:pt x="0" y="12"/>
                    </a:lnTo>
                    <a:lnTo>
                      <a:pt x="0" y="45"/>
                    </a:lnTo>
                    <a:lnTo>
                      <a:pt x="6" y="41"/>
                    </a:lnTo>
                    <a:lnTo>
                      <a:pt x="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0"/>
              <p:cNvSpPr/>
              <p:nvPr/>
            </p:nvSpPr>
            <p:spPr>
              <a:xfrm>
                <a:off x="5828175" y="1809625"/>
                <a:ext cx="6225" cy="8150"/>
              </a:xfrm>
              <a:custGeom>
                <a:avLst/>
                <a:gdLst/>
                <a:ahLst/>
                <a:cxnLst/>
                <a:rect l="l" t="t" r="r" b="b"/>
                <a:pathLst>
                  <a:path w="249" h="326" extrusionOk="0">
                    <a:moveTo>
                      <a:pt x="247" y="1"/>
                    </a:moveTo>
                    <a:lnTo>
                      <a:pt x="144" y="62"/>
                    </a:lnTo>
                    <a:lnTo>
                      <a:pt x="1" y="326"/>
                    </a:lnTo>
                    <a:lnTo>
                      <a:pt x="249" y="184"/>
                    </a:lnTo>
                    <a:lnTo>
                      <a:pt x="24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0"/>
              <p:cNvSpPr/>
              <p:nvPr/>
            </p:nvSpPr>
            <p:spPr>
              <a:xfrm>
                <a:off x="5830975" y="1807675"/>
                <a:ext cx="2675" cy="3950"/>
              </a:xfrm>
              <a:custGeom>
                <a:avLst/>
                <a:gdLst/>
                <a:ahLst/>
                <a:cxnLst/>
                <a:rect l="l" t="t" r="r" b="b"/>
                <a:pathLst>
                  <a:path w="107" h="158" extrusionOk="0">
                    <a:moveTo>
                      <a:pt x="106" y="0"/>
                    </a:moveTo>
                    <a:lnTo>
                      <a:pt x="76" y="19"/>
                    </a:lnTo>
                    <a:lnTo>
                      <a:pt x="0" y="157"/>
                    </a:lnTo>
                    <a:lnTo>
                      <a:pt x="0" y="157"/>
                    </a:lnTo>
                    <a:lnTo>
                      <a:pt x="32" y="140"/>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0"/>
              <p:cNvSpPr/>
              <p:nvPr/>
            </p:nvSpPr>
            <p:spPr>
              <a:xfrm>
                <a:off x="5831775" y="1807275"/>
                <a:ext cx="2600" cy="3900"/>
              </a:xfrm>
              <a:custGeom>
                <a:avLst/>
                <a:gdLst/>
                <a:ahLst/>
                <a:cxnLst/>
                <a:rect l="l" t="t" r="r" b="b"/>
                <a:pathLst>
                  <a:path w="104" h="156" extrusionOk="0">
                    <a:moveTo>
                      <a:pt x="103" y="1"/>
                    </a:moveTo>
                    <a:lnTo>
                      <a:pt x="74" y="16"/>
                    </a:lnTo>
                    <a:lnTo>
                      <a:pt x="0" y="156"/>
                    </a:lnTo>
                    <a:lnTo>
                      <a:pt x="103" y="95"/>
                    </a:lnTo>
                    <a:lnTo>
                      <a:pt x="10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0"/>
              <p:cNvSpPr/>
              <p:nvPr/>
            </p:nvSpPr>
            <p:spPr>
              <a:xfrm>
                <a:off x="5826400" y="1811600"/>
                <a:ext cx="4600" cy="7200"/>
              </a:xfrm>
              <a:custGeom>
                <a:avLst/>
                <a:gdLst/>
                <a:ahLst/>
                <a:cxnLst/>
                <a:rect l="l" t="t" r="r" b="b"/>
                <a:pathLst>
                  <a:path w="184" h="288" extrusionOk="0">
                    <a:moveTo>
                      <a:pt x="183" y="0"/>
                    </a:moveTo>
                    <a:lnTo>
                      <a:pt x="144" y="23"/>
                    </a:lnTo>
                    <a:lnTo>
                      <a:pt x="1" y="287"/>
                    </a:lnTo>
                    <a:lnTo>
                      <a:pt x="40" y="265"/>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0"/>
              <p:cNvSpPr/>
              <p:nvPr/>
            </p:nvSpPr>
            <p:spPr>
              <a:xfrm>
                <a:off x="5825325" y="1812175"/>
                <a:ext cx="4700" cy="7275"/>
              </a:xfrm>
              <a:custGeom>
                <a:avLst/>
                <a:gdLst/>
                <a:ahLst/>
                <a:cxnLst/>
                <a:rect l="l" t="t" r="r" b="b"/>
                <a:pathLst>
                  <a:path w="188" h="291" extrusionOk="0">
                    <a:moveTo>
                      <a:pt x="187" y="0"/>
                    </a:moveTo>
                    <a:lnTo>
                      <a:pt x="116" y="41"/>
                    </a:lnTo>
                    <a:lnTo>
                      <a:pt x="0" y="256"/>
                    </a:lnTo>
                    <a:lnTo>
                      <a:pt x="0" y="290"/>
                    </a:lnTo>
                    <a:lnTo>
                      <a:pt x="44" y="264"/>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0"/>
              <p:cNvSpPr/>
              <p:nvPr/>
            </p:nvSpPr>
            <p:spPr>
              <a:xfrm>
                <a:off x="5828225" y="1808725"/>
                <a:ext cx="3675" cy="4475"/>
              </a:xfrm>
              <a:custGeom>
                <a:avLst/>
                <a:gdLst/>
                <a:ahLst/>
                <a:cxnLst/>
                <a:rect l="l" t="t" r="r" b="b"/>
                <a:pathLst>
                  <a:path w="147" h="179" extrusionOk="0">
                    <a:moveTo>
                      <a:pt x="147" y="1"/>
                    </a:moveTo>
                    <a:lnTo>
                      <a:pt x="76" y="41"/>
                    </a:lnTo>
                    <a:lnTo>
                      <a:pt x="0" y="179"/>
                    </a:lnTo>
                    <a:lnTo>
                      <a:pt x="71" y="138"/>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0"/>
              <p:cNvSpPr/>
              <p:nvPr/>
            </p:nvSpPr>
            <p:spPr>
              <a:xfrm>
                <a:off x="5830000" y="1808150"/>
                <a:ext cx="2875" cy="4050"/>
              </a:xfrm>
              <a:custGeom>
                <a:avLst/>
                <a:gdLst/>
                <a:ahLst/>
                <a:cxnLst/>
                <a:rect l="l" t="t" r="r" b="b"/>
                <a:pathLst>
                  <a:path w="115" h="162" extrusionOk="0">
                    <a:moveTo>
                      <a:pt x="115" y="0"/>
                    </a:moveTo>
                    <a:lnTo>
                      <a:pt x="76" y="24"/>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0"/>
              <p:cNvSpPr/>
              <p:nvPr/>
            </p:nvSpPr>
            <p:spPr>
              <a:xfrm>
                <a:off x="5827375" y="1811150"/>
                <a:ext cx="4425" cy="7100"/>
              </a:xfrm>
              <a:custGeom>
                <a:avLst/>
                <a:gdLst/>
                <a:ahLst/>
                <a:cxnLst/>
                <a:rect l="l" t="t" r="r" b="b"/>
                <a:pathLst>
                  <a:path w="177" h="284" extrusionOk="0">
                    <a:moveTo>
                      <a:pt x="176" y="1"/>
                    </a:moveTo>
                    <a:lnTo>
                      <a:pt x="144" y="18"/>
                    </a:lnTo>
                    <a:lnTo>
                      <a:pt x="1" y="283"/>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0"/>
              <p:cNvSpPr/>
              <p:nvPr/>
            </p:nvSpPr>
            <p:spPr>
              <a:xfrm>
                <a:off x="5825275" y="1818550"/>
                <a:ext cx="75" cy="900"/>
              </a:xfrm>
              <a:custGeom>
                <a:avLst/>
                <a:gdLst/>
                <a:ahLst/>
                <a:cxnLst/>
                <a:rect l="l" t="t" r="r" b="b"/>
                <a:pathLst>
                  <a:path w="3" h="36" extrusionOk="0">
                    <a:moveTo>
                      <a:pt x="2" y="1"/>
                    </a:moveTo>
                    <a:lnTo>
                      <a:pt x="1" y="2"/>
                    </a:lnTo>
                    <a:lnTo>
                      <a:pt x="1" y="35"/>
                    </a:lnTo>
                    <a:lnTo>
                      <a:pt x="2" y="35"/>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0"/>
              <p:cNvSpPr/>
              <p:nvPr/>
            </p:nvSpPr>
            <p:spPr>
              <a:xfrm>
                <a:off x="5825275" y="1813175"/>
                <a:ext cx="2975" cy="5400"/>
              </a:xfrm>
              <a:custGeom>
                <a:avLst/>
                <a:gdLst/>
                <a:ahLst/>
                <a:cxnLst/>
                <a:rect l="l" t="t" r="r" b="b"/>
                <a:pathLst>
                  <a:path w="119" h="216" extrusionOk="0">
                    <a:moveTo>
                      <a:pt x="118" y="1"/>
                    </a:moveTo>
                    <a:lnTo>
                      <a:pt x="1" y="69"/>
                    </a:lnTo>
                    <a:lnTo>
                      <a:pt x="2" y="216"/>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0"/>
              <p:cNvSpPr/>
              <p:nvPr/>
            </p:nvSpPr>
            <p:spPr>
              <a:xfrm>
                <a:off x="5824450" y="1814900"/>
                <a:ext cx="900" cy="5025"/>
              </a:xfrm>
              <a:custGeom>
                <a:avLst/>
                <a:gdLst/>
                <a:ahLst/>
                <a:cxnLst/>
                <a:rect l="l" t="t" r="r" b="b"/>
                <a:pathLst>
                  <a:path w="36" h="201" extrusionOk="0">
                    <a:moveTo>
                      <a:pt x="34" y="0"/>
                    </a:moveTo>
                    <a:lnTo>
                      <a:pt x="0" y="19"/>
                    </a:lnTo>
                    <a:lnTo>
                      <a:pt x="0" y="200"/>
                    </a:lnTo>
                    <a:lnTo>
                      <a:pt x="34" y="181"/>
                    </a:lnTo>
                    <a:lnTo>
                      <a:pt x="34" y="148"/>
                    </a:lnTo>
                    <a:lnTo>
                      <a:pt x="35" y="147"/>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0"/>
              <p:cNvSpPr/>
              <p:nvPr/>
            </p:nvSpPr>
            <p:spPr>
              <a:xfrm>
                <a:off x="5825275" y="1809750"/>
                <a:ext cx="4850" cy="5175"/>
              </a:xfrm>
              <a:custGeom>
                <a:avLst/>
                <a:gdLst/>
                <a:ahLst/>
                <a:cxnLst/>
                <a:rect l="l" t="t" r="r" b="b"/>
                <a:pathLst>
                  <a:path w="194" h="207" extrusionOk="0">
                    <a:moveTo>
                      <a:pt x="194" y="0"/>
                    </a:moveTo>
                    <a:lnTo>
                      <a:pt x="1" y="110"/>
                    </a:lnTo>
                    <a:lnTo>
                      <a:pt x="1" y="206"/>
                    </a:lnTo>
                    <a:lnTo>
                      <a:pt x="118" y="138"/>
                    </a:lnTo>
                    <a:lnTo>
                      <a:pt x="19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0"/>
              <p:cNvSpPr/>
              <p:nvPr/>
            </p:nvSpPr>
            <p:spPr>
              <a:xfrm>
                <a:off x="5824450" y="1812500"/>
                <a:ext cx="850" cy="2875"/>
              </a:xfrm>
              <a:custGeom>
                <a:avLst/>
                <a:gdLst/>
                <a:ahLst/>
                <a:cxnLst/>
                <a:rect l="l" t="t" r="r" b="b"/>
                <a:pathLst>
                  <a:path w="34" h="115" extrusionOk="0">
                    <a:moveTo>
                      <a:pt x="34" y="0"/>
                    </a:moveTo>
                    <a:lnTo>
                      <a:pt x="0" y="21"/>
                    </a:lnTo>
                    <a:lnTo>
                      <a:pt x="0" y="115"/>
                    </a:lnTo>
                    <a:lnTo>
                      <a:pt x="34" y="9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0"/>
              <p:cNvSpPr/>
              <p:nvPr/>
            </p:nvSpPr>
            <p:spPr>
              <a:xfrm>
                <a:off x="5816750" y="1815350"/>
                <a:ext cx="7725" cy="9025"/>
              </a:xfrm>
              <a:custGeom>
                <a:avLst/>
                <a:gdLst/>
                <a:ahLst/>
                <a:cxnLst/>
                <a:rect l="l" t="t" r="r" b="b"/>
                <a:pathLst>
                  <a:path w="309" h="361" extrusionOk="0">
                    <a:moveTo>
                      <a:pt x="308" y="1"/>
                    </a:moveTo>
                    <a:lnTo>
                      <a:pt x="145" y="95"/>
                    </a:lnTo>
                    <a:lnTo>
                      <a:pt x="1" y="361"/>
                    </a:lnTo>
                    <a:lnTo>
                      <a:pt x="1" y="361"/>
                    </a:lnTo>
                    <a:lnTo>
                      <a:pt x="308" y="182"/>
                    </a:lnTo>
                    <a:lnTo>
                      <a:pt x="30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0"/>
              <p:cNvSpPr/>
              <p:nvPr/>
            </p:nvSpPr>
            <p:spPr>
              <a:xfrm>
                <a:off x="5820350" y="1813000"/>
                <a:ext cx="4125" cy="4750"/>
              </a:xfrm>
              <a:custGeom>
                <a:avLst/>
                <a:gdLst/>
                <a:ahLst/>
                <a:cxnLst/>
                <a:rect l="l" t="t" r="r" b="b"/>
                <a:pathLst>
                  <a:path w="165" h="190" extrusionOk="0">
                    <a:moveTo>
                      <a:pt x="164" y="1"/>
                    </a:moveTo>
                    <a:lnTo>
                      <a:pt x="76" y="51"/>
                    </a:lnTo>
                    <a:lnTo>
                      <a:pt x="1" y="189"/>
                    </a:lnTo>
                    <a:lnTo>
                      <a:pt x="1" y="189"/>
                    </a:lnTo>
                    <a:lnTo>
                      <a:pt x="164" y="95"/>
                    </a:lnTo>
                    <a:lnTo>
                      <a:pt x="1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0"/>
              <p:cNvSpPr/>
              <p:nvPr/>
            </p:nvSpPr>
            <p:spPr>
              <a:xfrm>
                <a:off x="5814975" y="1818200"/>
                <a:ext cx="4650" cy="7200"/>
              </a:xfrm>
              <a:custGeom>
                <a:avLst/>
                <a:gdLst/>
                <a:ahLst/>
                <a:cxnLst/>
                <a:rect l="l" t="t" r="r" b="b"/>
                <a:pathLst>
                  <a:path w="186" h="288" extrusionOk="0">
                    <a:moveTo>
                      <a:pt x="185" y="0"/>
                    </a:moveTo>
                    <a:lnTo>
                      <a:pt x="144" y="22"/>
                    </a:lnTo>
                    <a:lnTo>
                      <a:pt x="1" y="287"/>
                    </a:lnTo>
                    <a:lnTo>
                      <a:pt x="42" y="264"/>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0"/>
              <p:cNvSpPr/>
              <p:nvPr/>
            </p:nvSpPr>
            <p:spPr>
              <a:xfrm>
                <a:off x="5816000" y="1817725"/>
                <a:ext cx="4375" cy="7075"/>
              </a:xfrm>
              <a:custGeom>
                <a:avLst/>
                <a:gdLst/>
                <a:ahLst/>
                <a:cxnLst/>
                <a:rect l="l" t="t" r="r" b="b"/>
                <a:pathLst>
                  <a:path w="175" h="283" extrusionOk="0">
                    <a:moveTo>
                      <a:pt x="175" y="0"/>
                    </a:moveTo>
                    <a:lnTo>
                      <a:pt x="144" y="19"/>
                    </a:lnTo>
                    <a:lnTo>
                      <a:pt x="1" y="283"/>
                    </a:lnTo>
                    <a:lnTo>
                      <a:pt x="1" y="283"/>
                    </a:lnTo>
                    <a:lnTo>
                      <a:pt x="31" y="266"/>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0"/>
              <p:cNvSpPr/>
              <p:nvPr/>
            </p:nvSpPr>
            <p:spPr>
              <a:xfrm>
                <a:off x="5819600" y="1814275"/>
                <a:ext cx="2650" cy="3950"/>
              </a:xfrm>
              <a:custGeom>
                <a:avLst/>
                <a:gdLst/>
                <a:ahLst/>
                <a:cxnLst/>
                <a:rect l="l" t="t" r="r" b="b"/>
                <a:pathLst>
                  <a:path w="106" h="158" extrusionOk="0">
                    <a:moveTo>
                      <a:pt x="106" y="0"/>
                    </a:moveTo>
                    <a:lnTo>
                      <a:pt x="76" y="18"/>
                    </a:lnTo>
                    <a:lnTo>
                      <a:pt x="0" y="157"/>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0"/>
              <p:cNvSpPr/>
              <p:nvPr/>
            </p:nvSpPr>
            <p:spPr>
              <a:xfrm>
                <a:off x="5816825" y="1815300"/>
                <a:ext cx="3650" cy="4500"/>
              </a:xfrm>
              <a:custGeom>
                <a:avLst/>
                <a:gdLst/>
                <a:ahLst/>
                <a:cxnLst/>
                <a:rect l="l" t="t" r="r" b="b"/>
                <a:pathLst>
                  <a:path w="146" h="180" extrusionOk="0">
                    <a:moveTo>
                      <a:pt x="146" y="0"/>
                    </a:moveTo>
                    <a:lnTo>
                      <a:pt x="75" y="41"/>
                    </a:lnTo>
                    <a:lnTo>
                      <a:pt x="1" y="180"/>
                    </a:lnTo>
                    <a:lnTo>
                      <a:pt x="70" y="138"/>
                    </a:lnTo>
                    <a:lnTo>
                      <a:pt x="14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0"/>
              <p:cNvSpPr/>
              <p:nvPr/>
            </p:nvSpPr>
            <p:spPr>
              <a:xfrm>
                <a:off x="5818575" y="1814700"/>
                <a:ext cx="2925" cy="4050"/>
              </a:xfrm>
              <a:custGeom>
                <a:avLst/>
                <a:gdLst/>
                <a:ahLst/>
                <a:cxnLst/>
                <a:rect l="l" t="t" r="r" b="b"/>
                <a:pathLst>
                  <a:path w="117" h="162" extrusionOk="0">
                    <a:moveTo>
                      <a:pt x="117" y="1"/>
                    </a:moveTo>
                    <a:lnTo>
                      <a:pt x="76" y="24"/>
                    </a:lnTo>
                    <a:lnTo>
                      <a:pt x="0" y="162"/>
                    </a:lnTo>
                    <a:lnTo>
                      <a:pt x="41" y="140"/>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0"/>
              <p:cNvSpPr/>
              <p:nvPr/>
            </p:nvSpPr>
            <p:spPr>
              <a:xfrm>
                <a:off x="5814050" y="1816300"/>
                <a:ext cx="4650" cy="5100"/>
              </a:xfrm>
              <a:custGeom>
                <a:avLst/>
                <a:gdLst/>
                <a:ahLst/>
                <a:cxnLst/>
                <a:rect l="l" t="t" r="r" b="b"/>
                <a:pathLst>
                  <a:path w="186" h="204" extrusionOk="0">
                    <a:moveTo>
                      <a:pt x="186" y="1"/>
                    </a:moveTo>
                    <a:lnTo>
                      <a:pt x="0" y="109"/>
                    </a:lnTo>
                    <a:lnTo>
                      <a:pt x="0" y="204"/>
                    </a:lnTo>
                    <a:lnTo>
                      <a:pt x="112" y="140"/>
                    </a:lnTo>
                    <a:lnTo>
                      <a:pt x="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0"/>
              <p:cNvSpPr/>
              <p:nvPr/>
            </p:nvSpPr>
            <p:spPr>
              <a:xfrm>
                <a:off x="5814050" y="1818725"/>
                <a:ext cx="4550" cy="7200"/>
              </a:xfrm>
              <a:custGeom>
                <a:avLst/>
                <a:gdLst/>
                <a:ahLst/>
                <a:cxnLst/>
                <a:rect l="l" t="t" r="r" b="b"/>
                <a:pathLst>
                  <a:path w="182" h="288" extrusionOk="0">
                    <a:moveTo>
                      <a:pt x="181" y="1"/>
                    </a:moveTo>
                    <a:lnTo>
                      <a:pt x="112" y="43"/>
                    </a:lnTo>
                    <a:lnTo>
                      <a:pt x="0" y="247"/>
                    </a:lnTo>
                    <a:lnTo>
                      <a:pt x="0" y="288"/>
                    </a:lnTo>
                    <a:lnTo>
                      <a:pt x="38" y="266"/>
                    </a:lnTo>
                    <a:lnTo>
                      <a:pt x="18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0"/>
              <p:cNvSpPr/>
              <p:nvPr/>
            </p:nvSpPr>
            <p:spPr>
              <a:xfrm>
                <a:off x="5814050" y="1819775"/>
                <a:ext cx="2800" cy="5150"/>
              </a:xfrm>
              <a:custGeom>
                <a:avLst/>
                <a:gdLst/>
                <a:ahLst/>
                <a:cxnLst/>
                <a:rect l="l" t="t" r="r" b="b"/>
                <a:pathLst>
                  <a:path w="112" h="206" extrusionOk="0">
                    <a:moveTo>
                      <a:pt x="112" y="1"/>
                    </a:moveTo>
                    <a:lnTo>
                      <a:pt x="0" y="65"/>
                    </a:lnTo>
                    <a:lnTo>
                      <a:pt x="0" y="205"/>
                    </a:lnTo>
                    <a:lnTo>
                      <a:pt x="11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0"/>
              <p:cNvSpPr/>
              <p:nvPr/>
            </p:nvSpPr>
            <p:spPr>
              <a:xfrm>
                <a:off x="5813200" y="1821375"/>
                <a:ext cx="875" cy="5075"/>
              </a:xfrm>
              <a:custGeom>
                <a:avLst/>
                <a:gdLst/>
                <a:ahLst/>
                <a:cxnLst/>
                <a:rect l="l" t="t" r="r" b="b"/>
                <a:pathLst>
                  <a:path w="35" h="203" extrusionOk="0">
                    <a:moveTo>
                      <a:pt x="34" y="1"/>
                    </a:moveTo>
                    <a:lnTo>
                      <a:pt x="1" y="19"/>
                    </a:lnTo>
                    <a:lnTo>
                      <a:pt x="1" y="202"/>
                    </a:lnTo>
                    <a:lnTo>
                      <a:pt x="28" y="186"/>
                    </a:lnTo>
                    <a:lnTo>
                      <a:pt x="28" y="153"/>
                    </a:lnTo>
                    <a:lnTo>
                      <a:pt x="34" y="141"/>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0"/>
              <p:cNvSpPr/>
              <p:nvPr/>
            </p:nvSpPr>
            <p:spPr>
              <a:xfrm>
                <a:off x="5813175" y="1819025"/>
                <a:ext cx="900" cy="2850"/>
              </a:xfrm>
              <a:custGeom>
                <a:avLst/>
                <a:gdLst/>
                <a:ahLst/>
                <a:cxnLst/>
                <a:rect l="l" t="t" r="r" b="b"/>
                <a:pathLst>
                  <a:path w="36" h="114" extrusionOk="0">
                    <a:moveTo>
                      <a:pt x="35" y="0"/>
                    </a:moveTo>
                    <a:lnTo>
                      <a:pt x="0" y="19"/>
                    </a:lnTo>
                    <a:lnTo>
                      <a:pt x="2" y="113"/>
                    </a:lnTo>
                    <a:lnTo>
                      <a:pt x="35" y="95"/>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0"/>
              <p:cNvSpPr/>
              <p:nvPr/>
            </p:nvSpPr>
            <p:spPr>
              <a:xfrm>
                <a:off x="5805675" y="1821850"/>
                <a:ext cx="7550" cy="8900"/>
              </a:xfrm>
              <a:custGeom>
                <a:avLst/>
                <a:gdLst/>
                <a:ahLst/>
                <a:cxnLst/>
                <a:rect l="l" t="t" r="r" b="b"/>
                <a:pathLst>
                  <a:path w="302" h="356" extrusionOk="0">
                    <a:moveTo>
                      <a:pt x="302" y="0"/>
                    </a:moveTo>
                    <a:lnTo>
                      <a:pt x="144" y="92"/>
                    </a:lnTo>
                    <a:lnTo>
                      <a:pt x="0" y="356"/>
                    </a:lnTo>
                    <a:lnTo>
                      <a:pt x="0" y="356"/>
                    </a:lnTo>
                    <a:lnTo>
                      <a:pt x="302" y="183"/>
                    </a:lnTo>
                    <a:lnTo>
                      <a:pt x="30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0"/>
              <p:cNvSpPr/>
              <p:nvPr/>
            </p:nvSpPr>
            <p:spPr>
              <a:xfrm>
                <a:off x="5803925" y="1824575"/>
                <a:ext cx="4600" cy="7225"/>
              </a:xfrm>
              <a:custGeom>
                <a:avLst/>
                <a:gdLst/>
                <a:ahLst/>
                <a:cxnLst/>
                <a:rect l="l" t="t" r="r" b="b"/>
                <a:pathLst>
                  <a:path w="184" h="289" extrusionOk="0">
                    <a:moveTo>
                      <a:pt x="183" y="0"/>
                    </a:moveTo>
                    <a:lnTo>
                      <a:pt x="144" y="23"/>
                    </a:lnTo>
                    <a:lnTo>
                      <a:pt x="1" y="289"/>
                    </a:lnTo>
                    <a:lnTo>
                      <a:pt x="40"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0"/>
              <p:cNvSpPr/>
              <p:nvPr/>
            </p:nvSpPr>
            <p:spPr>
              <a:xfrm>
                <a:off x="5802800" y="1825150"/>
                <a:ext cx="4750" cy="7275"/>
              </a:xfrm>
              <a:custGeom>
                <a:avLst/>
                <a:gdLst/>
                <a:ahLst/>
                <a:cxnLst/>
                <a:rect l="l" t="t" r="r" b="b"/>
                <a:pathLst>
                  <a:path w="190" h="291" extrusionOk="0">
                    <a:moveTo>
                      <a:pt x="189" y="0"/>
                    </a:moveTo>
                    <a:lnTo>
                      <a:pt x="118" y="41"/>
                    </a:lnTo>
                    <a:lnTo>
                      <a:pt x="1" y="257"/>
                    </a:lnTo>
                    <a:lnTo>
                      <a:pt x="1" y="290"/>
                    </a:lnTo>
                    <a:lnTo>
                      <a:pt x="46" y="266"/>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0"/>
              <p:cNvSpPr/>
              <p:nvPr/>
            </p:nvSpPr>
            <p:spPr>
              <a:xfrm>
                <a:off x="5805750" y="1821700"/>
                <a:ext cx="3650" cy="4500"/>
              </a:xfrm>
              <a:custGeom>
                <a:avLst/>
                <a:gdLst/>
                <a:ahLst/>
                <a:cxnLst/>
                <a:rect l="l" t="t" r="r" b="b"/>
                <a:pathLst>
                  <a:path w="146" h="180" extrusionOk="0">
                    <a:moveTo>
                      <a:pt x="145" y="1"/>
                    </a:moveTo>
                    <a:lnTo>
                      <a:pt x="74" y="41"/>
                    </a:lnTo>
                    <a:lnTo>
                      <a:pt x="0" y="179"/>
                    </a:lnTo>
                    <a:lnTo>
                      <a:pt x="71" y="138"/>
                    </a:lnTo>
                    <a:lnTo>
                      <a:pt x="14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0"/>
              <p:cNvSpPr/>
              <p:nvPr/>
            </p:nvSpPr>
            <p:spPr>
              <a:xfrm>
                <a:off x="5802800" y="1826175"/>
                <a:ext cx="2975" cy="5425"/>
              </a:xfrm>
              <a:custGeom>
                <a:avLst/>
                <a:gdLst/>
                <a:ahLst/>
                <a:cxnLst/>
                <a:rect l="l" t="t" r="r" b="b"/>
                <a:pathLst>
                  <a:path w="119" h="217" extrusionOk="0">
                    <a:moveTo>
                      <a:pt x="118" y="0"/>
                    </a:moveTo>
                    <a:lnTo>
                      <a:pt x="1" y="68"/>
                    </a:lnTo>
                    <a:lnTo>
                      <a:pt x="1"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0"/>
              <p:cNvSpPr/>
              <p:nvPr/>
            </p:nvSpPr>
            <p:spPr>
              <a:xfrm>
                <a:off x="5801925" y="1827875"/>
                <a:ext cx="900" cy="5050"/>
              </a:xfrm>
              <a:custGeom>
                <a:avLst/>
                <a:gdLst/>
                <a:ahLst/>
                <a:cxnLst/>
                <a:rect l="l" t="t" r="r" b="b"/>
                <a:pathLst>
                  <a:path w="36" h="202" extrusionOk="0">
                    <a:moveTo>
                      <a:pt x="36" y="0"/>
                    </a:moveTo>
                    <a:lnTo>
                      <a:pt x="1" y="20"/>
                    </a:lnTo>
                    <a:lnTo>
                      <a:pt x="2" y="202"/>
                    </a:lnTo>
                    <a:lnTo>
                      <a:pt x="36" y="181"/>
                    </a:lnTo>
                    <a:lnTo>
                      <a:pt x="3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0"/>
              <p:cNvSpPr/>
              <p:nvPr/>
            </p:nvSpPr>
            <p:spPr>
              <a:xfrm>
                <a:off x="5802775" y="1822725"/>
                <a:ext cx="4850" cy="5175"/>
              </a:xfrm>
              <a:custGeom>
                <a:avLst/>
                <a:gdLst/>
                <a:ahLst/>
                <a:cxnLst/>
                <a:rect l="l" t="t" r="r" b="b"/>
                <a:pathLst>
                  <a:path w="194" h="207" extrusionOk="0">
                    <a:moveTo>
                      <a:pt x="193" y="0"/>
                    </a:moveTo>
                    <a:lnTo>
                      <a:pt x="0" y="112"/>
                    </a:lnTo>
                    <a:lnTo>
                      <a:pt x="2" y="206"/>
                    </a:lnTo>
                    <a:lnTo>
                      <a:pt x="119"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0"/>
              <p:cNvSpPr/>
              <p:nvPr/>
            </p:nvSpPr>
            <p:spPr>
              <a:xfrm>
                <a:off x="5801925" y="1825500"/>
                <a:ext cx="900" cy="2900"/>
              </a:xfrm>
              <a:custGeom>
                <a:avLst/>
                <a:gdLst/>
                <a:ahLst/>
                <a:cxnLst/>
                <a:rect l="l" t="t" r="r" b="b"/>
                <a:pathLst>
                  <a:path w="36" h="116" extrusionOk="0">
                    <a:moveTo>
                      <a:pt x="34" y="1"/>
                    </a:moveTo>
                    <a:lnTo>
                      <a:pt x="1" y="20"/>
                    </a:lnTo>
                    <a:lnTo>
                      <a:pt x="1" y="115"/>
                    </a:lnTo>
                    <a:lnTo>
                      <a:pt x="36" y="95"/>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0"/>
              <p:cNvSpPr/>
              <p:nvPr/>
            </p:nvSpPr>
            <p:spPr>
              <a:xfrm>
                <a:off x="5795775" y="1828375"/>
                <a:ext cx="6225" cy="8100"/>
              </a:xfrm>
              <a:custGeom>
                <a:avLst/>
                <a:gdLst/>
                <a:ahLst/>
                <a:cxnLst/>
                <a:rect l="l" t="t" r="r" b="b"/>
                <a:pathLst>
                  <a:path w="249" h="324" extrusionOk="0">
                    <a:moveTo>
                      <a:pt x="247" y="0"/>
                    </a:moveTo>
                    <a:lnTo>
                      <a:pt x="144" y="60"/>
                    </a:lnTo>
                    <a:lnTo>
                      <a:pt x="0" y="324"/>
                    </a:lnTo>
                    <a:lnTo>
                      <a:pt x="248" y="182"/>
                    </a:lnTo>
                    <a:lnTo>
                      <a:pt x="2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0"/>
              <p:cNvSpPr/>
              <p:nvPr/>
            </p:nvSpPr>
            <p:spPr>
              <a:xfrm>
                <a:off x="5799350" y="1825975"/>
                <a:ext cx="2600" cy="3900"/>
              </a:xfrm>
              <a:custGeom>
                <a:avLst/>
                <a:gdLst/>
                <a:ahLst/>
                <a:cxnLst/>
                <a:rect l="l" t="t" r="r" b="b"/>
                <a:pathLst>
                  <a:path w="104" h="156" extrusionOk="0">
                    <a:moveTo>
                      <a:pt x="104" y="1"/>
                    </a:moveTo>
                    <a:lnTo>
                      <a:pt x="76" y="17"/>
                    </a:lnTo>
                    <a:lnTo>
                      <a:pt x="1" y="156"/>
                    </a:lnTo>
                    <a:lnTo>
                      <a:pt x="1" y="156"/>
                    </a:lnTo>
                    <a:lnTo>
                      <a:pt x="104" y="96"/>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0"/>
              <p:cNvSpPr/>
              <p:nvPr/>
            </p:nvSpPr>
            <p:spPr>
              <a:xfrm>
                <a:off x="5795000" y="1829850"/>
                <a:ext cx="4375" cy="7075"/>
              </a:xfrm>
              <a:custGeom>
                <a:avLst/>
                <a:gdLst/>
                <a:ahLst/>
                <a:cxnLst/>
                <a:rect l="l" t="t" r="r" b="b"/>
                <a:pathLst>
                  <a:path w="175" h="283" extrusionOk="0">
                    <a:moveTo>
                      <a:pt x="175" y="1"/>
                    </a:moveTo>
                    <a:lnTo>
                      <a:pt x="145" y="18"/>
                    </a:lnTo>
                    <a:lnTo>
                      <a:pt x="1" y="282"/>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0"/>
              <p:cNvSpPr/>
              <p:nvPr/>
            </p:nvSpPr>
            <p:spPr>
              <a:xfrm>
                <a:off x="5798600" y="1826375"/>
                <a:ext cx="2675" cy="3950"/>
              </a:xfrm>
              <a:custGeom>
                <a:avLst/>
                <a:gdLst/>
                <a:ahLst/>
                <a:cxnLst/>
                <a:rect l="l" t="t" r="r" b="b"/>
                <a:pathLst>
                  <a:path w="107" h="158" extrusionOk="0">
                    <a:moveTo>
                      <a:pt x="106" y="1"/>
                    </a:moveTo>
                    <a:lnTo>
                      <a:pt x="76" y="20"/>
                    </a:lnTo>
                    <a:lnTo>
                      <a:pt x="1" y="157"/>
                    </a:lnTo>
                    <a:lnTo>
                      <a:pt x="1"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0"/>
              <p:cNvSpPr/>
              <p:nvPr/>
            </p:nvSpPr>
            <p:spPr>
              <a:xfrm>
                <a:off x="5794000" y="1830300"/>
                <a:ext cx="4625" cy="7200"/>
              </a:xfrm>
              <a:custGeom>
                <a:avLst/>
                <a:gdLst/>
                <a:ahLst/>
                <a:cxnLst/>
                <a:rect l="l" t="t" r="r" b="b"/>
                <a:pathLst>
                  <a:path w="185" h="288" extrusionOk="0">
                    <a:moveTo>
                      <a:pt x="185" y="0"/>
                    </a:moveTo>
                    <a:lnTo>
                      <a:pt x="144" y="24"/>
                    </a:lnTo>
                    <a:lnTo>
                      <a:pt x="0" y="287"/>
                    </a:lnTo>
                    <a:lnTo>
                      <a:pt x="0" y="287"/>
                    </a:lnTo>
                    <a:lnTo>
                      <a:pt x="41" y="264"/>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0"/>
              <p:cNvSpPr/>
              <p:nvPr/>
            </p:nvSpPr>
            <p:spPr>
              <a:xfrm>
                <a:off x="5797575" y="1826850"/>
                <a:ext cx="2925" cy="4050"/>
              </a:xfrm>
              <a:custGeom>
                <a:avLst/>
                <a:gdLst/>
                <a:ahLst/>
                <a:cxnLst/>
                <a:rect l="l" t="t" r="r" b="b"/>
                <a:pathLst>
                  <a:path w="117" h="162" extrusionOk="0">
                    <a:moveTo>
                      <a:pt x="117" y="1"/>
                    </a:moveTo>
                    <a:lnTo>
                      <a:pt x="76" y="22"/>
                    </a:lnTo>
                    <a:lnTo>
                      <a:pt x="1" y="162"/>
                    </a:lnTo>
                    <a:lnTo>
                      <a:pt x="42" y="138"/>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0"/>
              <p:cNvSpPr/>
              <p:nvPr/>
            </p:nvSpPr>
            <p:spPr>
              <a:xfrm>
                <a:off x="5792875" y="1830875"/>
                <a:ext cx="4725" cy="8325"/>
              </a:xfrm>
              <a:custGeom>
                <a:avLst/>
                <a:gdLst/>
                <a:ahLst/>
                <a:cxnLst/>
                <a:rect l="l" t="t" r="r" b="b"/>
                <a:pathLst>
                  <a:path w="189" h="333" extrusionOk="0">
                    <a:moveTo>
                      <a:pt x="189" y="1"/>
                    </a:moveTo>
                    <a:lnTo>
                      <a:pt x="118" y="41"/>
                    </a:lnTo>
                    <a:lnTo>
                      <a:pt x="0" y="257"/>
                    </a:lnTo>
                    <a:lnTo>
                      <a:pt x="1" y="290"/>
                    </a:lnTo>
                    <a:lnTo>
                      <a:pt x="45" y="264"/>
                    </a:lnTo>
                    <a:lnTo>
                      <a:pt x="189" y="1"/>
                    </a:lnTo>
                    <a:close/>
                    <a:moveTo>
                      <a:pt x="1" y="290"/>
                    </a:moveTo>
                    <a:lnTo>
                      <a:pt x="0" y="291"/>
                    </a:lnTo>
                    <a:lnTo>
                      <a:pt x="2" y="333"/>
                    </a:lnTo>
                    <a:lnTo>
                      <a:pt x="1" y="29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0"/>
              <p:cNvSpPr/>
              <p:nvPr/>
            </p:nvSpPr>
            <p:spPr>
              <a:xfrm>
                <a:off x="5792875" y="1814200"/>
                <a:ext cx="41525" cy="25000"/>
              </a:xfrm>
              <a:custGeom>
                <a:avLst/>
                <a:gdLst/>
                <a:ahLst/>
                <a:cxnLst/>
                <a:rect l="l" t="t" r="r" b="b"/>
                <a:pathLst>
                  <a:path w="1661" h="1000" extrusionOk="0">
                    <a:moveTo>
                      <a:pt x="1661" y="1"/>
                    </a:moveTo>
                    <a:lnTo>
                      <a:pt x="1413" y="143"/>
                    </a:lnTo>
                    <a:lnTo>
                      <a:pt x="1381" y="161"/>
                    </a:lnTo>
                    <a:lnTo>
                      <a:pt x="1342" y="183"/>
                    </a:lnTo>
                    <a:lnTo>
                      <a:pt x="1297" y="209"/>
                    </a:lnTo>
                    <a:lnTo>
                      <a:pt x="1263" y="228"/>
                    </a:lnTo>
                    <a:lnTo>
                      <a:pt x="956" y="407"/>
                    </a:lnTo>
                    <a:lnTo>
                      <a:pt x="926" y="424"/>
                    </a:lnTo>
                    <a:lnTo>
                      <a:pt x="885" y="447"/>
                    </a:lnTo>
                    <a:lnTo>
                      <a:pt x="847" y="469"/>
                    </a:lnTo>
                    <a:lnTo>
                      <a:pt x="841" y="473"/>
                    </a:lnTo>
                    <a:lnTo>
                      <a:pt x="814" y="489"/>
                    </a:lnTo>
                    <a:lnTo>
                      <a:pt x="512" y="662"/>
                    </a:lnTo>
                    <a:lnTo>
                      <a:pt x="482" y="681"/>
                    </a:lnTo>
                    <a:lnTo>
                      <a:pt x="443" y="704"/>
                    </a:lnTo>
                    <a:lnTo>
                      <a:pt x="398" y="728"/>
                    </a:lnTo>
                    <a:lnTo>
                      <a:pt x="364" y="749"/>
                    </a:lnTo>
                    <a:lnTo>
                      <a:pt x="116" y="891"/>
                    </a:lnTo>
                    <a:lnTo>
                      <a:pt x="86" y="908"/>
                    </a:lnTo>
                    <a:lnTo>
                      <a:pt x="45" y="931"/>
                    </a:lnTo>
                    <a:lnTo>
                      <a:pt x="0" y="958"/>
                    </a:lnTo>
                    <a:lnTo>
                      <a:pt x="2" y="1000"/>
                    </a:lnTo>
                    <a:lnTo>
                      <a:pt x="13" y="992"/>
                    </a:lnTo>
                    <a:lnTo>
                      <a:pt x="53" y="969"/>
                    </a:lnTo>
                    <a:lnTo>
                      <a:pt x="84" y="952"/>
                    </a:lnTo>
                    <a:lnTo>
                      <a:pt x="364" y="789"/>
                    </a:lnTo>
                    <a:lnTo>
                      <a:pt x="398" y="770"/>
                    </a:lnTo>
                    <a:lnTo>
                      <a:pt x="409" y="763"/>
                    </a:lnTo>
                    <a:lnTo>
                      <a:pt x="448" y="740"/>
                    </a:lnTo>
                    <a:lnTo>
                      <a:pt x="480" y="723"/>
                    </a:lnTo>
                    <a:lnTo>
                      <a:pt x="814" y="530"/>
                    </a:lnTo>
                    <a:lnTo>
                      <a:pt x="853" y="508"/>
                    </a:lnTo>
                    <a:lnTo>
                      <a:pt x="892" y="485"/>
                    </a:lnTo>
                    <a:lnTo>
                      <a:pt x="924" y="466"/>
                    </a:lnTo>
                    <a:lnTo>
                      <a:pt x="1263" y="270"/>
                    </a:lnTo>
                    <a:lnTo>
                      <a:pt x="1308" y="244"/>
                    </a:lnTo>
                    <a:lnTo>
                      <a:pt x="1349" y="221"/>
                    </a:lnTo>
                    <a:lnTo>
                      <a:pt x="1379" y="204"/>
                    </a:lnTo>
                    <a:lnTo>
                      <a:pt x="1661" y="41"/>
                    </a:lnTo>
                    <a:lnTo>
                      <a:pt x="16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0"/>
              <p:cNvSpPr/>
              <p:nvPr/>
            </p:nvSpPr>
            <p:spPr>
              <a:xfrm>
                <a:off x="5795800" y="1827400"/>
                <a:ext cx="3700" cy="4525"/>
              </a:xfrm>
              <a:custGeom>
                <a:avLst/>
                <a:gdLst/>
                <a:ahLst/>
                <a:cxnLst/>
                <a:rect l="l" t="t" r="r" b="b"/>
                <a:pathLst>
                  <a:path w="148" h="181" extrusionOk="0">
                    <a:moveTo>
                      <a:pt x="147" y="0"/>
                    </a:moveTo>
                    <a:lnTo>
                      <a:pt x="76" y="42"/>
                    </a:lnTo>
                    <a:lnTo>
                      <a:pt x="1" y="180"/>
                    </a:lnTo>
                    <a:lnTo>
                      <a:pt x="72" y="140"/>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0"/>
              <p:cNvSpPr/>
              <p:nvPr/>
            </p:nvSpPr>
            <p:spPr>
              <a:xfrm>
                <a:off x="5792875" y="1831900"/>
                <a:ext cx="2950" cy="5425"/>
              </a:xfrm>
              <a:custGeom>
                <a:avLst/>
                <a:gdLst/>
                <a:ahLst/>
                <a:cxnLst/>
                <a:rect l="l" t="t" r="r" b="b"/>
                <a:pathLst>
                  <a:path w="118" h="217" extrusionOk="0">
                    <a:moveTo>
                      <a:pt x="118" y="0"/>
                    </a:moveTo>
                    <a:lnTo>
                      <a:pt x="0" y="68"/>
                    </a:lnTo>
                    <a:lnTo>
                      <a:pt x="0"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0"/>
              <p:cNvSpPr/>
              <p:nvPr/>
            </p:nvSpPr>
            <p:spPr>
              <a:xfrm>
                <a:off x="5792875" y="1828450"/>
                <a:ext cx="4850" cy="5175"/>
              </a:xfrm>
              <a:custGeom>
                <a:avLst/>
                <a:gdLst/>
                <a:ahLst/>
                <a:cxnLst/>
                <a:rect l="l" t="t" r="r" b="b"/>
                <a:pathLst>
                  <a:path w="194" h="207" extrusionOk="0">
                    <a:moveTo>
                      <a:pt x="193" y="0"/>
                    </a:moveTo>
                    <a:lnTo>
                      <a:pt x="0" y="112"/>
                    </a:lnTo>
                    <a:lnTo>
                      <a:pt x="0"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0"/>
              <p:cNvSpPr/>
              <p:nvPr/>
            </p:nvSpPr>
            <p:spPr>
              <a:xfrm>
                <a:off x="5828175" y="1797300"/>
                <a:ext cx="6225" cy="8150"/>
              </a:xfrm>
              <a:custGeom>
                <a:avLst/>
                <a:gdLst/>
                <a:ahLst/>
                <a:cxnLst/>
                <a:rect l="l" t="t" r="r" b="b"/>
                <a:pathLst>
                  <a:path w="249" h="326" extrusionOk="0">
                    <a:moveTo>
                      <a:pt x="247" y="1"/>
                    </a:moveTo>
                    <a:lnTo>
                      <a:pt x="144" y="62"/>
                    </a:lnTo>
                    <a:lnTo>
                      <a:pt x="1" y="326"/>
                    </a:lnTo>
                    <a:lnTo>
                      <a:pt x="249" y="183"/>
                    </a:lnTo>
                    <a:lnTo>
                      <a:pt x="24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0"/>
              <p:cNvSpPr/>
              <p:nvPr/>
            </p:nvSpPr>
            <p:spPr>
              <a:xfrm>
                <a:off x="5830975" y="1795350"/>
                <a:ext cx="2675" cy="3950"/>
              </a:xfrm>
              <a:custGeom>
                <a:avLst/>
                <a:gdLst/>
                <a:ahLst/>
                <a:cxnLst/>
                <a:rect l="l" t="t" r="r" b="b"/>
                <a:pathLst>
                  <a:path w="107" h="158" extrusionOk="0">
                    <a:moveTo>
                      <a:pt x="106" y="0"/>
                    </a:moveTo>
                    <a:lnTo>
                      <a:pt x="76" y="19"/>
                    </a:lnTo>
                    <a:lnTo>
                      <a:pt x="0" y="157"/>
                    </a:lnTo>
                    <a:lnTo>
                      <a:pt x="0" y="157"/>
                    </a:lnTo>
                    <a:lnTo>
                      <a:pt x="32" y="140"/>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0"/>
              <p:cNvSpPr/>
              <p:nvPr/>
            </p:nvSpPr>
            <p:spPr>
              <a:xfrm>
                <a:off x="5831775" y="1794950"/>
                <a:ext cx="2600" cy="3900"/>
              </a:xfrm>
              <a:custGeom>
                <a:avLst/>
                <a:gdLst/>
                <a:ahLst/>
                <a:cxnLst/>
                <a:rect l="l" t="t" r="r" b="b"/>
                <a:pathLst>
                  <a:path w="104" h="156" extrusionOk="0">
                    <a:moveTo>
                      <a:pt x="103" y="1"/>
                    </a:moveTo>
                    <a:lnTo>
                      <a:pt x="74" y="16"/>
                    </a:lnTo>
                    <a:lnTo>
                      <a:pt x="0" y="156"/>
                    </a:lnTo>
                    <a:lnTo>
                      <a:pt x="103" y="95"/>
                    </a:lnTo>
                    <a:lnTo>
                      <a:pt x="10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0"/>
              <p:cNvSpPr/>
              <p:nvPr/>
            </p:nvSpPr>
            <p:spPr>
              <a:xfrm>
                <a:off x="5827375" y="1798825"/>
                <a:ext cx="4425" cy="7100"/>
              </a:xfrm>
              <a:custGeom>
                <a:avLst/>
                <a:gdLst/>
                <a:ahLst/>
                <a:cxnLst/>
                <a:rect l="l" t="t" r="r" b="b"/>
                <a:pathLst>
                  <a:path w="177" h="284" extrusionOk="0">
                    <a:moveTo>
                      <a:pt x="176" y="1"/>
                    </a:moveTo>
                    <a:lnTo>
                      <a:pt x="144" y="18"/>
                    </a:lnTo>
                    <a:lnTo>
                      <a:pt x="1" y="283"/>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0"/>
              <p:cNvSpPr/>
              <p:nvPr/>
            </p:nvSpPr>
            <p:spPr>
              <a:xfrm>
                <a:off x="5826400" y="1799275"/>
                <a:ext cx="4600" cy="7200"/>
              </a:xfrm>
              <a:custGeom>
                <a:avLst/>
                <a:gdLst/>
                <a:ahLst/>
                <a:cxnLst/>
                <a:rect l="l" t="t" r="r" b="b"/>
                <a:pathLst>
                  <a:path w="184" h="288" extrusionOk="0">
                    <a:moveTo>
                      <a:pt x="183" y="0"/>
                    </a:moveTo>
                    <a:lnTo>
                      <a:pt x="144" y="23"/>
                    </a:lnTo>
                    <a:lnTo>
                      <a:pt x="1" y="287"/>
                    </a:lnTo>
                    <a:lnTo>
                      <a:pt x="40" y="265"/>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0"/>
              <p:cNvSpPr/>
              <p:nvPr/>
            </p:nvSpPr>
            <p:spPr>
              <a:xfrm>
                <a:off x="5825325" y="1799850"/>
                <a:ext cx="4700" cy="7275"/>
              </a:xfrm>
              <a:custGeom>
                <a:avLst/>
                <a:gdLst/>
                <a:ahLst/>
                <a:cxnLst/>
                <a:rect l="l" t="t" r="r" b="b"/>
                <a:pathLst>
                  <a:path w="188" h="291" extrusionOk="0">
                    <a:moveTo>
                      <a:pt x="187" y="0"/>
                    </a:moveTo>
                    <a:lnTo>
                      <a:pt x="116" y="41"/>
                    </a:lnTo>
                    <a:lnTo>
                      <a:pt x="0" y="255"/>
                    </a:lnTo>
                    <a:lnTo>
                      <a:pt x="0" y="290"/>
                    </a:lnTo>
                    <a:lnTo>
                      <a:pt x="44" y="264"/>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0"/>
              <p:cNvSpPr/>
              <p:nvPr/>
            </p:nvSpPr>
            <p:spPr>
              <a:xfrm>
                <a:off x="5828225" y="1796400"/>
                <a:ext cx="3675" cy="4475"/>
              </a:xfrm>
              <a:custGeom>
                <a:avLst/>
                <a:gdLst/>
                <a:ahLst/>
                <a:cxnLst/>
                <a:rect l="l" t="t" r="r" b="b"/>
                <a:pathLst>
                  <a:path w="147" h="179" extrusionOk="0">
                    <a:moveTo>
                      <a:pt x="147" y="1"/>
                    </a:moveTo>
                    <a:lnTo>
                      <a:pt x="76" y="41"/>
                    </a:lnTo>
                    <a:lnTo>
                      <a:pt x="0" y="179"/>
                    </a:lnTo>
                    <a:lnTo>
                      <a:pt x="0" y="179"/>
                    </a:lnTo>
                    <a:lnTo>
                      <a:pt x="71" y="138"/>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0"/>
              <p:cNvSpPr/>
              <p:nvPr/>
            </p:nvSpPr>
            <p:spPr>
              <a:xfrm>
                <a:off x="5830000" y="1795825"/>
                <a:ext cx="2875" cy="4050"/>
              </a:xfrm>
              <a:custGeom>
                <a:avLst/>
                <a:gdLst/>
                <a:ahLst/>
                <a:cxnLst/>
                <a:rect l="l" t="t" r="r" b="b"/>
                <a:pathLst>
                  <a:path w="115" h="162" extrusionOk="0">
                    <a:moveTo>
                      <a:pt x="115" y="0"/>
                    </a:moveTo>
                    <a:lnTo>
                      <a:pt x="76" y="24"/>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0"/>
              <p:cNvSpPr/>
              <p:nvPr/>
            </p:nvSpPr>
            <p:spPr>
              <a:xfrm>
                <a:off x="5825275" y="1806225"/>
                <a:ext cx="75" cy="900"/>
              </a:xfrm>
              <a:custGeom>
                <a:avLst/>
                <a:gdLst/>
                <a:ahLst/>
                <a:cxnLst/>
                <a:rect l="l" t="t" r="r" b="b"/>
                <a:pathLst>
                  <a:path w="3" h="36" extrusionOk="0">
                    <a:moveTo>
                      <a:pt x="2" y="0"/>
                    </a:moveTo>
                    <a:lnTo>
                      <a:pt x="1" y="2"/>
                    </a:lnTo>
                    <a:lnTo>
                      <a:pt x="1" y="35"/>
                    </a:lnTo>
                    <a:lnTo>
                      <a:pt x="2" y="3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0"/>
              <p:cNvSpPr/>
              <p:nvPr/>
            </p:nvSpPr>
            <p:spPr>
              <a:xfrm>
                <a:off x="5825275" y="1800850"/>
                <a:ext cx="2975" cy="5400"/>
              </a:xfrm>
              <a:custGeom>
                <a:avLst/>
                <a:gdLst/>
                <a:ahLst/>
                <a:cxnLst/>
                <a:rect l="l" t="t" r="r" b="b"/>
                <a:pathLst>
                  <a:path w="119" h="216" extrusionOk="0">
                    <a:moveTo>
                      <a:pt x="118" y="1"/>
                    </a:moveTo>
                    <a:lnTo>
                      <a:pt x="1" y="69"/>
                    </a:lnTo>
                    <a:lnTo>
                      <a:pt x="2" y="215"/>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0"/>
              <p:cNvSpPr/>
              <p:nvPr/>
            </p:nvSpPr>
            <p:spPr>
              <a:xfrm>
                <a:off x="5824450" y="1802575"/>
                <a:ext cx="900" cy="5025"/>
              </a:xfrm>
              <a:custGeom>
                <a:avLst/>
                <a:gdLst/>
                <a:ahLst/>
                <a:cxnLst/>
                <a:rect l="l" t="t" r="r" b="b"/>
                <a:pathLst>
                  <a:path w="36" h="201" extrusionOk="0">
                    <a:moveTo>
                      <a:pt x="34" y="0"/>
                    </a:moveTo>
                    <a:lnTo>
                      <a:pt x="0" y="19"/>
                    </a:lnTo>
                    <a:lnTo>
                      <a:pt x="0" y="200"/>
                    </a:lnTo>
                    <a:lnTo>
                      <a:pt x="34" y="181"/>
                    </a:lnTo>
                    <a:lnTo>
                      <a:pt x="34" y="148"/>
                    </a:lnTo>
                    <a:lnTo>
                      <a:pt x="35" y="14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0"/>
              <p:cNvSpPr/>
              <p:nvPr/>
            </p:nvSpPr>
            <p:spPr>
              <a:xfrm>
                <a:off x="5825275" y="1797425"/>
                <a:ext cx="4850" cy="5175"/>
              </a:xfrm>
              <a:custGeom>
                <a:avLst/>
                <a:gdLst/>
                <a:ahLst/>
                <a:cxnLst/>
                <a:rect l="l" t="t" r="r" b="b"/>
                <a:pathLst>
                  <a:path w="194" h="207" extrusionOk="0">
                    <a:moveTo>
                      <a:pt x="194" y="0"/>
                    </a:moveTo>
                    <a:lnTo>
                      <a:pt x="1" y="110"/>
                    </a:lnTo>
                    <a:lnTo>
                      <a:pt x="1" y="206"/>
                    </a:lnTo>
                    <a:lnTo>
                      <a:pt x="118" y="138"/>
                    </a:lnTo>
                    <a:lnTo>
                      <a:pt x="19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0"/>
              <p:cNvSpPr/>
              <p:nvPr/>
            </p:nvSpPr>
            <p:spPr>
              <a:xfrm>
                <a:off x="5824450" y="1800175"/>
                <a:ext cx="850" cy="2875"/>
              </a:xfrm>
              <a:custGeom>
                <a:avLst/>
                <a:gdLst/>
                <a:ahLst/>
                <a:cxnLst/>
                <a:rect l="l" t="t" r="r" b="b"/>
                <a:pathLst>
                  <a:path w="34" h="115" extrusionOk="0">
                    <a:moveTo>
                      <a:pt x="34" y="0"/>
                    </a:moveTo>
                    <a:lnTo>
                      <a:pt x="0" y="21"/>
                    </a:lnTo>
                    <a:lnTo>
                      <a:pt x="0" y="115"/>
                    </a:lnTo>
                    <a:lnTo>
                      <a:pt x="34" y="9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0"/>
              <p:cNvSpPr/>
              <p:nvPr/>
            </p:nvSpPr>
            <p:spPr>
              <a:xfrm>
                <a:off x="5816750" y="1803025"/>
                <a:ext cx="7725" cy="9025"/>
              </a:xfrm>
              <a:custGeom>
                <a:avLst/>
                <a:gdLst/>
                <a:ahLst/>
                <a:cxnLst/>
                <a:rect l="l" t="t" r="r" b="b"/>
                <a:pathLst>
                  <a:path w="309" h="361" extrusionOk="0">
                    <a:moveTo>
                      <a:pt x="308" y="1"/>
                    </a:moveTo>
                    <a:lnTo>
                      <a:pt x="145" y="95"/>
                    </a:lnTo>
                    <a:lnTo>
                      <a:pt x="1" y="361"/>
                    </a:lnTo>
                    <a:lnTo>
                      <a:pt x="308" y="182"/>
                    </a:lnTo>
                    <a:lnTo>
                      <a:pt x="30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0"/>
              <p:cNvSpPr/>
              <p:nvPr/>
            </p:nvSpPr>
            <p:spPr>
              <a:xfrm>
                <a:off x="5820350" y="1800675"/>
                <a:ext cx="4125" cy="4750"/>
              </a:xfrm>
              <a:custGeom>
                <a:avLst/>
                <a:gdLst/>
                <a:ahLst/>
                <a:cxnLst/>
                <a:rect l="l" t="t" r="r" b="b"/>
                <a:pathLst>
                  <a:path w="165" h="190" extrusionOk="0">
                    <a:moveTo>
                      <a:pt x="164" y="1"/>
                    </a:moveTo>
                    <a:lnTo>
                      <a:pt x="76" y="51"/>
                    </a:lnTo>
                    <a:lnTo>
                      <a:pt x="1" y="189"/>
                    </a:lnTo>
                    <a:lnTo>
                      <a:pt x="164" y="95"/>
                    </a:lnTo>
                    <a:lnTo>
                      <a:pt x="1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0"/>
              <p:cNvSpPr/>
              <p:nvPr/>
            </p:nvSpPr>
            <p:spPr>
              <a:xfrm>
                <a:off x="5816000" y="1805400"/>
                <a:ext cx="4375" cy="7075"/>
              </a:xfrm>
              <a:custGeom>
                <a:avLst/>
                <a:gdLst/>
                <a:ahLst/>
                <a:cxnLst/>
                <a:rect l="l" t="t" r="r" b="b"/>
                <a:pathLst>
                  <a:path w="175" h="283" extrusionOk="0">
                    <a:moveTo>
                      <a:pt x="175" y="0"/>
                    </a:moveTo>
                    <a:lnTo>
                      <a:pt x="144" y="19"/>
                    </a:lnTo>
                    <a:lnTo>
                      <a:pt x="1" y="283"/>
                    </a:lnTo>
                    <a:lnTo>
                      <a:pt x="31" y="266"/>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0"/>
              <p:cNvSpPr/>
              <p:nvPr/>
            </p:nvSpPr>
            <p:spPr>
              <a:xfrm>
                <a:off x="5819600" y="1801950"/>
                <a:ext cx="2650" cy="3925"/>
              </a:xfrm>
              <a:custGeom>
                <a:avLst/>
                <a:gdLst/>
                <a:ahLst/>
                <a:cxnLst/>
                <a:rect l="l" t="t" r="r" b="b"/>
                <a:pathLst>
                  <a:path w="106" h="157" extrusionOk="0">
                    <a:moveTo>
                      <a:pt x="106" y="0"/>
                    </a:moveTo>
                    <a:lnTo>
                      <a:pt x="76" y="18"/>
                    </a:lnTo>
                    <a:lnTo>
                      <a:pt x="0" y="157"/>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0"/>
              <p:cNvSpPr/>
              <p:nvPr/>
            </p:nvSpPr>
            <p:spPr>
              <a:xfrm>
                <a:off x="5816825" y="1802950"/>
                <a:ext cx="3650" cy="4525"/>
              </a:xfrm>
              <a:custGeom>
                <a:avLst/>
                <a:gdLst/>
                <a:ahLst/>
                <a:cxnLst/>
                <a:rect l="l" t="t" r="r" b="b"/>
                <a:pathLst>
                  <a:path w="146" h="181" extrusionOk="0">
                    <a:moveTo>
                      <a:pt x="146" y="1"/>
                    </a:moveTo>
                    <a:lnTo>
                      <a:pt x="75" y="42"/>
                    </a:lnTo>
                    <a:lnTo>
                      <a:pt x="1" y="181"/>
                    </a:lnTo>
                    <a:lnTo>
                      <a:pt x="70" y="139"/>
                    </a:lnTo>
                    <a:lnTo>
                      <a:pt x="14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0"/>
              <p:cNvSpPr/>
              <p:nvPr/>
            </p:nvSpPr>
            <p:spPr>
              <a:xfrm>
                <a:off x="5818575" y="1802375"/>
                <a:ext cx="2925" cy="4050"/>
              </a:xfrm>
              <a:custGeom>
                <a:avLst/>
                <a:gdLst/>
                <a:ahLst/>
                <a:cxnLst/>
                <a:rect l="l" t="t" r="r" b="b"/>
                <a:pathLst>
                  <a:path w="117" h="162" extrusionOk="0">
                    <a:moveTo>
                      <a:pt x="117" y="1"/>
                    </a:moveTo>
                    <a:lnTo>
                      <a:pt x="76" y="24"/>
                    </a:lnTo>
                    <a:lnTo>
                      <a:pt x="0" y="162"/>
                    </a:lnTo>
                    <a:lnTo>
                      <a:pt x="41" y="140"/>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0"/>
              <p:cNvSpPr/>
              <p:nvPr/>
            </p:nvSpPr>
            <p:spPr>
              <a:xfrm>
                <a:off x="5813900" y="1812575"/>
                <a:ext cx="175" cy="1150"/>
              </a:xfrm>
              <a:custGeom>
                <a:avLst/>
                <a:gdLst/>
                <a:ahLst/>
                <a:cxnLst/>
                <a:rect l="l" t="t" r="r" b="b"/>
                <a:pathLst>
                  <a:path w="7" h="46" extrusionOk="0">
                    <a:moveTo>
                      <a:pt x="6" y="0"/>
                    </a:moveTo>
                    <a:lnTo>
                      <a:pt x="0" y="12"/>
                    </a:lnTo>
                    <a:lnTo>
                      <a:pt x="0" y="45"/>
                    </a:lnTo>
                    <a:lnTo>
                      <a:pt x="6" y="41"/>
                    </a:lnTo>
                    <a:lnTo>
                      <a:pt x="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0"/>
              <p:cNvSpPr/>
              <p:nvPr/>
            </p:nvSpPr>
            <p:spPr>
              <a:xfrm>
                <a:off x="5814050" y="1806400"/>
                <a:ext cx="4550" cy="7200"/>
              </a:xfrm>
              <a:custGeom>
                <a:avLst/>
                <a:gdLst/>
                <a:ahLst/>
                <a:cxnLst/>
                <a:rect l="l" t="t" r="r" b="b"/>
                <a:pathLst>
                  <a:path w="182" h="288" extrusionOk="0">
                    <a:moveTo>
                      <a:pt x="181" y="1"/>
                    </a:moveTo>
                    <a:lnTo>
                      <a:pt x="112" y="43"/>
                    </a:lnTo>
                    <a:lnTo>
                      <a:pt x="0" y="247"/>
                    </a:lnTo>
                    <a:lnTo>
                      <a:pt x="0" y="288"/>
                    </a:lnTo>
                    <a:lnTo>
                      <a:pt x="38" y="266"/>
                    </a:lnTo>
                    <a:lnTo>
                      <a:pt x="18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0"/>
              <p:cNvSpPr/>
              <p:nvPr/>
            </p:nvSpPr>
            <p:spPr>
              <a:xfrm>
                <a:off x="5813200" y="1809050"/>
                <a:ext cx="875" cy="5075"/>
              </a:xfrm>
              <a:custGeom>
                <a:avLst/>
                <a:gdLst/>
                <a:ahLst/>
                <a:cxnLst/>
                <a:rect l="l" t="t" r="r" b="b"/>
                <a:pathLst>
                  <a:path w="35" h="203" extrusionOk="0">
                    <a:moveTo>
                      <a:pt x="34" y="1"/>
                    </a:moveTo>
                    <a:lnTo>
                      <a:pt x="1" y="19"/>
                    </a:lnTo>
                    <a:lnTo>
                      <a:pt x="1" y="202"/>
                    </a:lnTo>
                    <a:lnTo>
                      <a:pt x="28" y="186"/>
                    </a:lnTo>
                    <a:lnTo>
                      <a:pt x="28" y="153"/>
                    </a:lnTo>
                    <a:lnTo>
                      <a:pt x="34" y="141"/>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0"/>
              <p:cNvSpPr/>
              <p:nvPr/>
            </p:nvSpPr>
            <p:spPr>
              <a:xfrm>
                <a:off x="5814050" y="1803975"/>
                <a:ext cx="4650" cy="5100"/>
              </a:xfrm>
              <a:custGeom>
                <a:avLst/>
                <a:gdLst/>
                <a:ahLst/>
                <a:cxnLst/>
                <a:rect l="l" t="t" r="r" b="b"/>
                <a:pathLst>
                  <a:path w="186" h="204" extrusionOk="0">
                    <a:moveTo>
                      <a:pt x="186" y="1"/>
                    </a:moveTo>
                    <a:lnTo>
                      <a:pt x="0" y="109"/>
                    </a:lnTo>
                    <a:lnTo>
                      <a:pt x="0" y="204"/>
                    </a:lnTo>
                    <a:lnTo>
                      <a:pt x="112" y="140"/>
                    </a:lnTo>
                    <a:lnTo>
                      <a:pt x="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0"/>
              <p:cNvSpPr/>
              <p:nvPr/>
            </p:nvSpPr>
            <p:spPr>
              <a:xfrm>
                <a:off x="5813175" y="1806700"/>
                <a:ext cx="900" cy="2850"/>
              </a:xfrm>
              <a:custGeom>
                <a:avLst/>
                <a:gdLst/>
                <a:ahLst/>
                <a:cxnLst/>
                <a:rect l="l" t="t" r="r" b="b"/>
                <a:pathLst>
                  <a:path w="36" h="114" extrusionOk="0">
                    <a:moveTo>
                      <a:pt x="35" y="0"/>
                    </a:moveTo>
                    <a:lnTo>
                      <a:pt x="0" y="19"/>
                    </a:lnTo>
                    <a:lnTo>
                      <a:pt x="2" y="113"/>
                    </a:lnTo>
                    <a:lnTo>
                      <a:pt x="35" y="95"/>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0"/>
              <p:cNvSpPr/>
              <p:nvPr/>
            </p:nvSpPr>
            <p:spPr>
              <a:xfrm>
                <a:off x="5809250" y="1807175"/>
                <a:ext cx="3975" cy="4650"/>
              </a:xfrm>
              <a:custGeom>
                <a:avLst/>
                <a:gdLst/>
                <a:ahLst/>
                <a:cxnLst/>
                <a:rect l="l" t="t" r="r" b="b"/>
                <a:pathLst>
                  <a:path w="159" h="186" extrusionOk="0">
                    <a:moveTo>
                      <a:pt x="157" y="0"/>
                    </a:moveTo>
                    <a:lnTo>
                      <a:pt x="76" y="48"/>
                    </a:lnTo>
                    <a:lnTo>
                      <a:pt x="1" y="186"/>
                    </a:lnTo>
                    <a:lnTo>
                      <a:pt x="159" y="94"/>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0"/>
              <p:cNvSpPr/>
              <p:nvPr/>
            </p:nvSpPr>
            <p:spPr>
              <a:xfrm>
                <a:off x="5804900" y="1811800"/>
                <a:ext cx="4375" cy="7100"/>
              </a:xfrm>
              <a:custGeom>
                <a:avLst/>
                <a:gdLst/>
                <a:ahLst/>
                <a:cxnLst/>
                <a:rect l="l" t="t" r="r" b="b"/>
                <a:pathLst>
                  <a:path w="175" h="284" extrusionOk="0">
                    <a:moveTo>
                      <a:pt x="175" y="1"/>
                    </a:moveTo>
                    <a:lnTo>
                      <a:pt x="144" y="18"/>
                    </a:lnTo>
                    <a:lnTo>
                      <a:pt x="1" y="284"/>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0"/>
              <p:cNvSpPr/>
              <p:nvPr/>
            </p:nvSpPr>
            <p:spPr>
              <a:xfrm>
                <a:off x="5808500" y="1808375"/>
                <a:ext cx="2675" cy="3900"/>
              </a:xfrm>
              <a:custGeom>
                <a:avLst/>
                <a:gdLst/>
                <a:ahLst/>
                <a:cxnLst/>
                <a:rect l="l" t="t" r="r" b="b"/>
                <a:pathLst>
                  <a:path w="107" h="156" extrusionOk="0">
                    <a:moveTo>
                      <a:pt x="106" y="0"/>
                    </a:moveTo>
                    <a:lnTo>
                      <a:pt x="76" y="17"/>
                    </a:lnTo>
                    <a:lnTo>
                      <a:pt x="0" y="155"/>
                    </a:lnTo>
                    <a:lnTo>
                      <a:pt x="0" y="155"/>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0"/>
              <p:cNvSpPr/>
              <p:nvPr/>
            </p:nvSpPr>
            <p:spPr>
              <a:xfrm>
                <a:off x="5802800" y="1812825"/>
                <a:ext cx="4750" cy="7275"/>
              </a:xfrm>
              <a:custGeom>
                <a:avLst/>
                <a:gdLst/>
                <a:ahLst/>
                <a:cxnLst/>
                <a:rect l="l" t="t" r="r" b="b"/>
                <a:pathLst>
                  <a:path w="190" h="291" extrusionOk="0">
                    <a:moveTo>
                      <a:pt x="189" y="0"/>
                    </a:moveTo>
                    <a:lnTo>
                      <a:pt x="118" y="41"/>
                    </a:lnTo>
                    <a:lnTo>
                      <a:pt x="1" y="257"/>
                    </a:lnTo>
                    <a:lnTo>
                      <a:pt x="1" y="290"/>
                    </a:lnTo>
                    <a:lnTo>
                      <a:pt x="46" y="266"/>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0"/>
              <p:cNvSpPr/>
              <p:nvPr/>
            </p:nvSpPr>
            <p:spPr>
              <a:xfrm>
                <a:off x="5805750" y="1809375"/>
                <a:ext cx="3650" cy="4475"/>
              </a:xfrm>
              <a:custGeom>
                <a:avLst/>
                <a:gdLst/>
                <a:ahLst/>
                <a:cxnLst/>
                <a:rect l="l" t="t" r="r" b="b"/>
                <a:pathLst>
                  <a:path w="146" h="179" extrusionOk="0">
                    <a:moveTo>
                      <a:pt x="145" y="1"/>
                    </a:moveTo>
                    <a:lnTo>
                      <a:pt x="74" y="41"/>
                    </a:lnTo>
                    <a:lnTo>
                      <a:pt x="0" y="179"/>
                    </a:lnTo>
                    <a:lnTo>
                      <a:pt x="71" y="138"/>
                    </a:lnTo>
                    <a:lnTo>
                      <a:pt x="14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0"/>
              <p:cNvSpPr/>
              <p:nvPr/>
            </p:nvSpPr>
            <p:spPr>
              <a:xfrm>
                <a:off x="5802800" y="1813850"/>
                <a:ext cx="2975" cy="5425"/>
              </a:xfrm>
              <a:custGeom>
                <a:avLst/>
                <a:gdLst/>
                <a:ahLst/>
                <a:cxnLst/>
                <a:rect l="l" t="t" r="r" b="b"/>
                <a:pathLst>
                  <a:path w="119" h="217" extrusionOk="0">
                    <a:moveTo>
                      <a:pt x="118" y="0"/>
                    </a:moveTo>
                    <a:lnTo>
                      <a:pt x="1" y="68"/>
                    </a:lnTo>
                    <a:lnTo>
                      <a:pt x="1"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0"/>
              <p:cNvSpPr/>
              <p:nvPr/>
            </p:nvSpPr>
            <p:spPr>
              <a:xfrm>
                <a:off x="5801925" y="1815550"/>
                <a:ext cx="900" cy="5050"/>
              </a:xfrm>
              <a:custGeom>
                <a:avLst/>
                <a:gdLst/>
                <a:ahLst/>
                <a:cxnLst/>
                <a:rect l="l" t="t" r="r" b="b"/>
                <a:pathLst>
                  <a:path w="36" h="202" extrusionOk="0">
                    <a:moveTo>
                      <a:pt x="36" y="0"/>
                    </a:moveTo>
                    <a:lnTo>
                      <a:pt x="1" y="20"/>
                    </a:lnTo>
                    <a:lnTo>
                      <a:pt x="2" y="202"/>
                    </a:lnTo>
                    <a:lnTo>
                      <a:pt x="36" y="181"/>
                    </a:lnTo>
                    <a:lnTo>
                      <a:pt x="3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0"/>
              <p:cNvSpPr/>
              <p:nvPr/>
            </p:nvSpPr>
            <p:spPr>
              <a:xfrm>
                <a:off x="5802775" y="1810400"/>
                <a:ext cx="4850" cy="5175"/>
              </a:xfrm>
              <a:custGeom>
                <a:avLst/>
                <a:gdLst/>
                <a:ahLst/>
                <a:cxnLst/>
                <a:rect l="l" t="t" r="r" b="b"/>
                <a:pathLst>
                  <a:path w="194" h="207" extrusionOk="0">
                    <a:moveTo>
                      <a:pt x="193" y="0"/>
                    </a:moveTo>
                    <a:lnTo>
                      <a:pt x="0" y="112"/>
                    </a:lnTo>
                    <a:lnTo>
                      <a:pt x="2" y="206"/>
                    </a:lnTo>
                    <a:lnTo>
                      <a:pt x="119"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0"/>
              <p:cNvSpPr/>
              <p:nvPr/>
            </p:nvSpPr>
            <p:spPr>
              <a:xfrm>
                <a:off x="5801925" y="1813175"/>
                <a:ext cx="900" cy="2900"/>
              </a:xfrm>
              <a:custGeom>
                <a:avLst/>
                <a:gdLst/>
                <a:ahLst/>
                <a:cxnLst/>
                <a:rect l="l" t="t" r="r" b="b"/>
                <a:pathLst>
                  <a:path w="36" h="116" extrusionOk="0">
                    <a:moveTo>
                      <a:pt x="34" y="1"/>
                    </a:moveTo>
                    <a:lnTo>
                      <a:pt x="1" y="20"/>
                    </a:lnTo>
                    <a:lnTo>
                      <a:pt x="1" y="115"/>
                    </a:lnTo>
                    <a:lnTo>
                      <a:pt x="36" y="95"/>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0"/>
              <p:cNvSpPr/>
              <p:nvPr/>
            </p:nvSpPr>
            <p:spPr>
              <a:xfrm>
                <a:off x="5798600" y="1814050"/>
                <a:ext cx="2675" cy="3950"/>
              </a:xfrm>
              <a:custGeom>
                <a:avLst/>
                <a:gdLst/>
                <a:ahLst/>
                <a:cxnLst/>
                <a:rect l="l" t="t" r="r" b="b"/>
                <a:pathLst>
                  <a:path w="107" h="158" extrusionOk="0">
                    <a:moveTo>
                      <a:pt x="106" y="1"/>
                    </a:moveTo>
                    <a:lnTo>
                      <a:pt x="76" y="20"/>
                    </a:lnTo>
                    <a:lnTo>
                      <a:pt x="1"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0"/>
              <p:cNvSpPr/>
              <p:nvPr/>
            </p:nvSpPr>
            <p:spPr>
              <a:xfrm>
                <a:off x="5799350" y="1813650"/>
                <a:ext cx="2600" cy="3900"/>
              </a:xfrm>
              <a:custGeom>
                <a:avLst/>
                <a:gdLst/>
                <a:ahLst/>
                <a:cxnLst/>
                <a:rect l="l" t="t" r="r" b="b"/>
                <a:pathLst>
                  <a:path w="104" h="156" extrusionOk="0">
                    <a:moveTo>
                      <a:pt x="104" y="1"/>
                    </a:moveTo>
                    <a:lnTo>
                      <a:pt x="76" y="17"/>
                    </a:lnTo>
                    <a:lnTo>
                      <a:pt x="1" y="156"/>
                    </a:lnTo>
                    <a:lnTo>
                      <a:pt x="104" y="96"/>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0"/>
              <p:cNvSpPr/>
              <p:nvPr/>
            </p:nvSpPr>
            <p:spPr>
              <a:xfrm>
                <a:off x="5795000" y="1817525"/>
                <a:ext cx="4375" cy="7100"/>
              </a:xfrm>
              <a:custGeom>
                <a:avLst/>
                <a:gdLst/>
                <a:ahLst/>
                <a:cxnLst/>
                <a:rect l="l" t="t" r="r" b="b"/>
                <a:pathLst>
                  <a:path w="175" h="284" extrusionOk="0">
                    <a:moveTo>
                      <a:pt x="175" y="1"/>
                    </a:moveTo>
                    <a:lnTo>
                      <a:pt x="145" y="18"/>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0"/>
              <p:cNvSpPr/>
              <p:nvPr/>
            </p:nvSpPr>
            <p:spPr>
              <a:xfrm>
                <a:off x="5794000" y="1817975"/>
                <a:ext cx="4625" cy="7200"/>
              </a:xfrm>
              <a:custGeom>
                <a:avLst/>
                <a:gdLst/>
                <a:ahLst/>
                <a:cxnLst/>
                <a:rect l="l" t="t" r="r" b="b"/>
                <a:pathLst>
                  <a:path w="185" h="288" extrusionOk="0">
                    <a:moveTo>
                      <a:pt x="185" y="0"/>
                    </a:moveTo>
                    <a:lnTo>
                      <a:pt x="144" y="24"/>
                    </a:lnTo>
                    <a:lnTo>
                      <a:pt x="0" y="287"/>
                    </a:lnTo>
                    <a:lnTo>
                      <a:pt x="41" y="266"/>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0"/>
              <p:cNvSpPr/>
              <p:nvPr/>
            </p:nvSpPr>
            <p:spPr>
              <a:xfrm>
                <a:off x="5795800" y="1815075"/>
                <a:ext cx="3700" cy="4525"/>
              </a:xfrm>
              <a:custGeom>
                <a:avLst/>
                <a:gdLst/>
                <a:ahLst/>
                <a:cxnLst/>
                <a:rect l="l" t="t" r="r" b="b"/>
                <a:pathLst>
                  <a:path w="148" h="181" extrusionOk="0">
                    <a:moveTo>
                      <a:pt x="147" y="0"/>
                    </a:moveTo>
                    <a:lnTo>
                      <a:pt x="76" y="42"/>
                    </a:lnTo>
                    <a:lnTo>
                      <a:pt x="1" y="180"/>
                    </a:lnTo>
                    <a:lnTo>
                      <a:pt x="1" y="180"/>
                    </a:lnTo>
                    <a:lnTo>
                      <a:pt x="72" y="140"/>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0"/>
              <p:cNvSpPr/>
              <p:nvPr/>
            </p:nvSpPr>
            <p:spPr>
              <a:xfrm>
                <a:off x="5797575" y="1814525"/>
                <a:ext cx="2925" cy="4050"/>
              </a:xfrm>
              <a:custGeom>
                <a:avLst/>
                <a:gdLst/>
                <a:ahLst/>
                <a:cxnLst/>
                <a:rect l="l" t="t" r="r" b="b"/>
                <a:pathLst>
                  <a:path w="117" h="162" extrusionOk="0">
                    <a:moveTo>
                      <a:pt x="117" y="1"/>
                    </a:moveTo>
                    <a:lnTo>
                      <a:pt x="76" y="22"/>
                    </a:lnTo>
                    <a:lnTo>
                      <a:pt x="1" y="162"/>
                    </a:lnTo>
                    <a:lnTo>
                      <a:pt x="42" y="138"/>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0"/>
              <p:cNvSpPr/>
              <p:nvPr/>
            </p:nvSpPr>
            <p:spPr>
              <a:xfrm>
                <a:off x="5792875" y="1801875"/>
                <a:ext cx="41525" cy="25000"/>
              </a:xfrm>
              <a:custGeom>
                <a:avLst/>
                <a:gdLst/>
                <a:ahLst/>
                <a:cxnLst/>
                <a:rect l="l" t="t" r="r" b="b"/>
                <a:pathLst>
                  <a:path w="1661" h="1000" extrusionOk="0">
                    <a:moveTo>
                      <a:pt x="1661" y="0"/>
                    </a:moveTo>
                    <a:lnTo>
                      <a:pt x="1413" y="143"/>
                    </a:lnTo>
                    <a:lnTo>
                      <a:pt x="1381" y="161"/>
                    </a:lnTo>
                    <a:lnTo>
                      <a:pt x="1342" y="183"/>
                    </a:lnTo>
                    <a:lnTo>
                      <a:pt x="1297" y="209"/>
                    </a:lnTo>
                    <a:lnTo>
                      <a:pt x="1263" y="228"/>
                    </a:lnTo>
                    <a:lnTo>
                      <a:pt x="956" y="407"/>
                    </a:lnTo>
                    <a:lnTo>
                      <a:pt x="926" y="424"/>
                    </a:lnTo>
                    <a:lnTo>
                      <a:pt x="885" y="447"/>
                    </a:lnTo>
                    <a:lnTo>
                      <a:pt x="847" y="469"/>
                    </a:lnTo>
                    <a:lnTo>
                      <a:pt x="841" y="473"/>
                    </a:lnTo>
                    <a:lnTo>
                      <a:pt x="814" y="489"/>
                    </a:lnTo>
                    <a:lnTo>
                      <a:pt x="512" y="662"/>
                    </a:lnTo>
                    <a:lnTo>
                      <a:pt x="482" y="681"/>
                    </a:lnTo>
                    <a:lnTo>
                      <a:pt x="443" y="704"/>
                    </a:lnTo>
                    <a:lnTo>
                      <a:pt x="398" y="728"/>
                    </a:lnTo>
                    <a:lnTo>
                      <a:pt x="364" y="749"/>
                    </a:lnTo>
                    <a:lnTo>
                      <a:pt x="116" y="891"/>
                    </a:lnTo>
                    <a:lnTo>
                      <a:pt x="86" y="910"/>
                    </a:lnTo>
                    <a:lnTo>
                      <a:pt x="45" y="931"/>
                    </a:lnTo>
                    <a:lnTo>
                      <a:pt x="0" y="958"/>
                    </a:lnTo>
                    <a:lnTo>
                      <a:pt x="2" y="1000"/>
                    </a:lnTo>
                    <a:lnTo>
                      <a:pt x="13" y="992"/>
                    </a:lnTo>
                    <a:lnTo>
                      <a:pt x="53" y="969"/>
                    </a:lnTo>
                    <a:lnTo>
                      <a:pt x="84" y="952"/>
                    </a:lnTo>
                    <a:lnTo>
                      <a:pt x="364" y="789"/>
                    </a:lnTo>
                    <a:lnTo>
                      <a:pt x="398" y="770"/>
                    </a:lnTo>
                    <a:lnTo>
                      <a:pt x="409" y="763"/>
                    </a:lnTo>
                    <a:lnTo>
                      <a:pt x="448" y="740"/>
                    </a:lnTo>
                    <a:lnTo>
                      <a:pt x="480" y="723"/>
                    </a:lnTo>
                    <a:lnTo>
                      <a:pt x="814" y="530"/>
                    </a:lnTo>
                    <a:lnTo>
                      <a:pt x="853" y="508"/>
                    </a:lnTo>
                    <a:lnTo>
                      <a:pt x="892" y="485"/>
                    </a:lnTo>
                    <a:lnTo>
                      <a:pt x="924" y="466"/>
                    </a:lnTo>
                    <a:lnTo>
                      <a:pt x="1263" y="270"/>
                    </a:lnTo>
                    <a:lnTo>
                      <a:pt x="1308" y="244"/>
                    </a:lnTo>
                    <a:lnTo>
                      <a:pt x="1349" y="221"/>
                    </a:lnTo>
                    <a:lnTo>
                      <a:pt x="1379" y="203"/>
                    </a:lnTo>
                    <a:lnTo>
                      <a:pt x="1661" y="41"/>
                    </a:lnTo>
                    <a:lnTo>
                      <a:pt x="16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0"/>
              <p:cNvSpPr/>
              <p:nvPr/>
            </p:nvSpPr>
            <p:spPr>
              <a:xfrm>
                <a:off x="5792875" y="1818550"/>
                <a:ext cx="4725" cy="8325"/>
              </a:xfrm>
              <a:custGeom>
                <a:avLst/>
                <a:gdLst/>
                <a:ahLst/>
                <a:cxnLst/>
                <a:rect l="l" t="t" r="r" b="b"/>
                <a:pathLst>
                  <a:path w="189" h="333" extrusionOk="0">
                    <a:moveTo>
                      <a:pt x="189" y="1"/>
                    </a:moveTo>
                    <a:lnTo>
                      <a:pt x="118" y="41"/>
                    </a:lnTo>
                    <a:lnTo>
                      <a:pt x="0" y="257"/>
                    </a:lnTo>
                    <a:lnTo>
                      <a:pt x="1" y="290"/>
                    </a:lnTo>
                    <a:lnTo>
                      <a:pt x="45" y="264"/>
                    </a:lnTo>
                    <a:lnTo>
                      <a:pt x="189" y="1"/>
                    </a:lnTo>
                    <a:close/>
                    <a:moveTo>
                      <a:pt x="1" y="290"/>
                    </a:moveTo>
                    <a:lnTo>
                      <a:pt x="0" y="291"/>
                    </a:lnTo>
                    <a:lnTo>
                      <a:pt x="2" y="333"/>
                    </a:lnTo>
                    <a:lnTo>
                      <a:pt x="1" y="29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0"/>
              <p:cNvSpPr/>
              <p:nvPr/>
            </p:nvSpPr>
            <p:spPr>
              <a:xfrm>
                <a:off x="5792875" y="1819575"/>
                <a:ext cx="2950" cy="5425"/>
              </a:xfrm>
              <a:custGeom>
                <a:avLst/>
                <a:gdLst/>
                <a:ahLst/>
                <a:cxnLst/>
                <a:rect l="l" t="t" r="r" b="b"/>
                <a:pathLst>
                  <a:path w="118" h="217" extrusionOk="0">
                    <a:moveTo>
                      <a:pt x="118" y="0"/>
                    </a:moveTo>
                    <a:lnTo>
                      <a:pt x="0" y="68"/>
                    </a:lnTo>
                    <a:lnTo>
                      <a:pt x="0"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0"/>
              <p:cNvSpPr/>
              <p:nvPr/>
            </p:nvSpPr>
            <p:spPr>
              <a:xfrm>
                <a:off x="5792875" y="1816125"/>
                <a:ext cx="4850" cy="5175"/>
              </a:xfrm>
              <a:custGeom>
                <a:avLst/>
                <a:gdLst/>
                <a:ahLst/>
                <a:cxnLst/>
                <a:rect l="l" t="t" r="r" b="b"/>
                <a:pathLst>
                  <a:path w="194" h="207" extrusionOk="0">
                    <a:moveTo>
                      <a:pt x="193" y="0"/>
                    </a:moveTo>
                    <a:lnTo>
                      <a:pt x="0" y="112"/>
                    </a:lnTo>
                    <a:lnTo>
                      <a:pt x="0"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0"/>
              <p:cNvSpPr/>
              <p:nvPr/>
            </p:nvSpPr>
            <p:spPr>
              <a:xfrm>
                <a:off x="5795775" y="1816050"/>
                <a:ext cx="6225" cy="8100"/>
              </a:xfrm>
              <a:custGeom>
                <a:avLst/>
                <a:gdLst/>
                <a:ahLst/>
                <a:cxnLst/>
                <a:rect l="l" t="t" r="r" b="b"/>
                <a:pathLst>
                  <a:path w="249" h="324" extrusionOk="0">
                    <a:moveTo>
                      <a:pt x="247" y="0"/>
                    </a:moveTo>
                    <a:lnTo>
                      <a:pt x="144" y="60"/>
                    </a:lnTo>
                    <a:lnTo>
                      <a:pt x="0" y="324"/>
                    </a:lnTo>
                    <a:lnTo>
                      <a:pt x="248" y="182"/>
                    </a:lnTo>
                    <a:lnTo>
                      <a:pt x="2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0"/>
              <p:cNvSpPr/>
              <p:nvPr/>
            </p:nvSpPr>
            <p:spPr>
              <a:xfrm>
                <a:off x="5807525" y="1808800"/>
                <a:ext cx="2875" cy="4050"/>
              </a:xfrm>
              <a:custGeom>
                <a:avLst/>
                <a:gdLst/>
                <a:ahLst/>
                <a:cxnLst/>
                <a:rect l="l" t="t" r="r" b="b"/>
                <a:pathLst>
                  <a:path w="115" h="162" extrusionOk="0">
                    <a:moveTo>
                      <a:pt x="115" y="0"/>
                    </a:moveTo>
                    <a:lnTo>
                      <a:pt x="74" y="24"/>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0"/>
              <p:cNvSpPr/>
              <p:nvPr/>
            </p:nvSpPr>
            <p:spPr>
              <a:xfrm>
                <a:off x="5805675" y="1809525"/>
                <a:ext cx="7550" cy="8900"/>
              </a:xfrm>
              <a:custGeom>
                <a:avLst/>
                <a:gdLst/>
                <a:ahLst/>
                <a:cxnLst/>
                <a:rect l="l" t="t" r="r" b="b"/>
                <a:pathLst>
                  <a:path w="302" h="356" extrusionOk="0">
                    <a:moveTo>
                      <a:pt x="302" y="0"/>
                    </a:moveTo>
                    <a:lnTo>
                      <a:pt x="144" y="92"/>
                    </a:lnTo>
                    <a:lnTo>
                      <a:pt x="0" y="356"/>
                    </a:lnTo>
                    <a:lnTo>
                      <a:pt x="0" y="356"/>
                    </a:lnTo>
                    <a:lnTo>
                      <a:pt x="302" y="183"/>
                    </a:lnTo>
                    <a:lnTo>
                      <a:pt x="30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0"/>
              <p:cNvSpPr/>
              <p:nvPr/>
            </p:nvSpPr>
            <p:spPr>
              <a:xfrm>
                <a:off x="5803925" y="1812250"/>
                <a:ext cx="4600" cy="7225"/>
              </a:xfrm>
              <a:custGeom>
                <a:avLst/>
                <a:gdLst/>
                <a:ahLst/>
                <a:cxnLst/>
                <a:rect l="l" t="t" r="r" b="b"/>
                <a:pathLst>
                  <a:path w="184" h="289" extrusionOk="0">
                    <a:moveTo>
                      <a:pt x="183" y="0"/>
                    </a:moveTo>
                    <a:lnTo>
                      <a:pt x="144" y="23"/>
                    </a:lnTo>
                    <a:lnTo>
                      <a:pt x="1" y="289"/>
                    </a:lnTo>
                    <a:lnTo>
                      <a:pt x="40"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0"/>
              <p:cNvSpPr/>
              <p:nvPr/>
            </p:nvSpPr>
            <p:spPr>
              <a:xfrm>
                <a:off x="5814975" y="1805850"/>
                <a:ext cx="4650" cy="7225"/>
              </a:xfrm>
              <a:custGeom>
                <a:avLst/>
                <a:gdLst/>
                <a:ahLst/>
                <a:cxnLst/>
                <a:rect l="l" t="t" r="r" b="b"/>
                <a:pathLst>
                  <a:path w="186" h="289" extrusionOk="0">
                    <a:moveTo>
                      <a:pt x="185" y="1"/>
                    </a:moveTo>
                    <a:lnTo>
                      <a:pt x="144" y="23"/>
                    </a:lnTo>
                    <a:lnTo>
                      <a:pt x="1" y="288"/>
                    </a:lnTo>
                    <a:lnTo>
                      <a:pt x="1" y="288"/>
                    </a:lnTo>
                    <a:lnTo>
                      <a:pt x="42" y="265"/>
                    </a:lnTo>
                    <a:lnTo>
                      <a:pt x="18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0"/>
              <p:cNvSpPr/>
              <p:nvPr/>
            </p:nvSpPr>
            <p:spPr>
              <a:xfrm>
                <a:off x="5814050" y="1807450"/>
                <a:ext cx="2800" cy="5150"/>
              </a:xfrm>
              <a:custGeom>
                <a:avLst/>
                <a:gdLst/>
                <a:ahLst/>
                <a:cxnLst/>
                <a:rect l="l" t="t" r="r" b="b"/>
                <a:pathLst>
                  <a:path w="112" h="206" extrusionOk="0">
                    <a:moveTo>
                      <a:pt x="112" y="1"/>
                    </a:moveTo>
                    <a:lnTo>
                      <a:pt x="0" y="65"/>
                    </a:lnTo>
                    <a:lnTo>
                      <a:pt x="0" y="205"/>
                    </a:lnTo>
                    <a:lnTo>
                      <a:pt x="11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0"/>
              <p:cNvSpPr/>
              <p:nvPr/>
            </p:nvSpPr>
            <p:spPr>
              <a:xfrm>
                <a:off x="5825275" y="1788525"/>
                <a:ext cx="2975" cy="5400"/>
              </a:xfrm>
              <a:custGeom>
                <a:avLst/>
                <a:gdLst/>
                <a:ahLst/>
                <a:cxnLst/>
                <a:rect l="l" t="t" r="r" b="b"/>
                <a:pathLst>
                  <a:path w="119" h="216" extrusionOk="0">
                    <a:moveTo>
                      <a:pt x="118" y="1"/>
                    </a:moveTo>
                    <a:lnTo>
                      <a:pt x="1" y="69"/>
                    </a:lnTo>
                    <a:lnTo>
                      <a:pt x="2" y="215"/>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0"/>
              <p:cNvSpPr/>
              <p:nvPr/>
            </p:nvSpPr>
            <p:spPr>
              <a:xfrm>
                <a:off x="5795775" y="1803725"/>
                <a:ext cx="6225" cy="8100"/>
              </a:xfrm>
              <a:custGeom>
                <a:avLst/>
                <a:gdLst/>
                <a:ahLst/>
                <a:cxnLst/>
                <a:rect l="l" t="t" r="r" b="b"/>
                <a:pathLst>
                  <a:path w="249" h="324" extrusionOk="0">
                    <a:moveTo>
                      <a:pt x="247" y="0"/>
                    </a:moveTo>
                    <a:lnTo>
                      <a:pt x="144" y="60"/>
                    </a:lnTo>
                    <a:lnTo>
                      <a:pt x="0" y="324"/>
                    </a:lnTo>
                    <a:lnTo>
                      <a:pt x="0" y="324"/>
                    </a:lnTo>
                    <a:lnTo>
                      <a:pt x="248" y="182"/>
                    </a:lnTo>
                    <a:lnTo>
                      <a:pt x="2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0"/>
              <p:cNvSpPr/>
              <p:nvPr/>
            </p:nvSpPr>
            <p:spPr>
              <a:xfrm>
                <a:off x="5828175" y="1784975"/>
                <a:ext cx="6225" cy="8150"/>
              </a:xfrm>
              <a:custGeom>
                <a:avLst/>
                <a:gdLst/>
                <a:ahLst/>
                <a:cxnLst/>
                <a:rect l="l" t="t" r="r" b="b"/>
                <a:pathLst>
                  <a:path w="249" h="326" extrusionOk="0">
                    <a:moveTo>
                      <a:pt x="247" y="1"/>
                    </a:moveTo>
                    <a:lnTo>
                      <a:pt x="144" y="62"/>
                    </a:lnTo>
                    <a:lnTo>
                      <a:pt x="1" y="326"/>
                    </a:lnTo>
                    <a:lnTo>
                      <a:pt x="249" y="183"/>
                    </a:lnTo>
                    <a:lnTo>
                      <a:pt x="24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0"/>
              <p:cNvSpPr/>
              <p:nvPr/>
            </p:nvSpPr>
            <p:spPr>
              <a:xfrm>
                <a:off x="5830975" y="1783025"/>
                <a:ext cx="2675" cy="3950"/>
              </a:xfrm>
              <a:custGeom>
                <a:avLst/>
                <a:gdLst/>
                <a:ahLst/>
                <a:cxnLst/>
                <a:rect l="l" t="t" r="r" b="b"/>
                <a:pathLst>
                  <a:path w="107" h="158" extrusionOk="0">
                    <a:moveTo>
                      <a:pt x="106" y="0"/>
                    </a:moveTo>
                    <a:lnTo>
                      <a:pt x="76" y="19"/>
                    </a:lnTo>
                    <a:lnTo>
                      <a:pt x="0" y="157"/>
                    </a:lnTo>
                    <a:lnTo>
                      <a:pt x="32" y="140"/>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0"/>
              <p:cNvSpPr/>
              <p:nvPr/>
            </p:nvSpPr>
            <p:spPr>
              <a:xfrm>
                <a:off x="5831775" y="1782625"/>
                <a:ext cx="2600" cy="3900"/>
              </a:xfrm>
              <a:custGeom>
                <a:avLst/>
                <a:gdLst/>
                <a:ahLst/>
                <a:cxnLst/>
                <a:rect l="l" t="t" r="r" b="b"/>
                <a:pathLst>
                  <a:path w="104" h="156" extrusionOk="0">
                    <a:moveTo>
                      <a:pt x="103" y="0"/>
                    </a:moveTo>
                    <a:lnTo>
                      <a:pt x="74" y="16"/>
                    </a:lnTo>
                    <a:lnTo>
                      <a:pt x="0" y="156"/>
                    </a:lnTo>
                    <a:lnTo>
                      <a:pt x="103" y="95"/>
                    </a:lnTo>
                    <a:lnTo>
                      <a:pt x="10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0"/>
              <p:cNvSpPr/>
              <p:nvPr/>
            </p:nvSpPr>
            <p:spPr>
              <a:xfrm>
                <a:off x="5827375" y="1786500"/>
                <a:ext cx="4425" cy="7100"/>
              </a:xfrm>
              <a:custGeom>
                <a:avLst/>
                <a:gdLst/>
                <a:ahLst/>
                <a:cxnLst/>
                <a:rect l="l" t="t" r="r" b="b"/>
                <a:pathLst>
                  <a:path w="177" h="284" extrusionOk="0">
                    <a:moveTo>
                      <a:pt x="176" y="1"/>
                    </a:moveTo>
                    <a:lnTo>
                      <a:pt x="144" y="18"/>
                    </a:lnTo>
                    <a:lnTo>
                      <a:pt x="1" y="283"/>
                    </a:lnTo>
                    <a:lnTo>
                      <a:pt x="1" y="283"/>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0"/>
              <p:cNvSpPr/>
              <p:nvPr/>
            </p:nvSpPr>
            <p:spPr>
              <a:xfrm>
                <a:off x="5826400" y="1786950"/>
                <a:ext cx="4600" cy="7200"/>
              </a:xfrm>
              <a:custGeom>
                <a:avLst/>
                <a:gdLst/>
                <a:ahLst/>
                <a:cxnLst/>
                <a:rect l="l" t="t" r="r" b="b"/>
                <a:pathLst>
                  <a:path w="184" h="288" extrusionOk="0">
                    <a:moveTo>
                      <a:pt x="183" y="0"/>
                    </a:moveTo>
                    <a:lnTo>
                      <a:pt x="144" y="23"/>
                    </a:lnTo>
                    <a:lnTo>
                      <a:pt x="1" y="287"/>
                    </a:lnTo>
                    <a:lnTo>
                      <a:pt x="40" y="265"/>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0"/>
              <p:cNvSpPr/>
              <p:nvPr/>
            </p:nvSpPr>
            <p:spPr>
              <a:xfrm>
                <a:off x="5830000" y="1783500"/>
                <a:ext cx="2875" cy="4050"/>
              </a:xfrm>
              <a:custGeom>
                <a:avLst/>
                <a:gdLst/>
                <a:ahLst/>
                <a:cxnLst/>
                <a:rect l="l" t="t" r="r" b="b"/>
                <a:pathLst>
                  <a:path w="115" h="162" extrusionOk="0">
                    <a:moveTo>
                      <a:pt x="115" y="0"/>
                    </a:moveTo>
                    <a:lnTo>
                      <a:pt x="76" y="22"/>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0"/>
              <p:cNvSpPr/>
              <p:nvPr/>
            </p:nvSpPr>
            <p:spPr>
              <a:xfrm>
                <a:off x="5825275" y="1793900"/>
                <a:ext cx="75" cy="900"/>
              </a:xfrm>
              <a:custGeom>
                <a:avLst/>
                <a:gdLst/>
                <a:ahLst/>
                <a:cxnLst/>
                <a:rect l="l" t="t" r="r" b="b"/>
                <a:pathLst>
                  <a:path w="3" h="36" extrusionOk="0">
                    <a:moveTo>
                      <a:pt x="2" y="0"/>
                    </a:moveTo>
                    <a:lnTo>
                      <a:pt x="1" y="2"/>
                    </a:lnTo>
                    <a:lnTo>
                      <a:pt x="1" y="35"/>
                    </a:lnTo>
                    <a:lnTo>
                      <a:pt x="2" y="3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0"/>
              <p:cNvSpPr/>
              <p:nvPr/>
            </p:nvSpPr>
            <p:spPr>
              <a:xfrm>
                <a:off x="5825275" y="1785100"/>
                <a:ext cx="4850" cy="5175"/>
              </a:xfrm>
              <a:custGeom>
                <a:avLst/>
                <a:gdLst/>
                <a:ahLst/>
                <a:cxnLst/>
                <a:rect l="l" t="t" r="r" b="b"/>
                <a:pathLst>
                  <a:path w="194" h="207" extrusionOk="0">
                    <a:moveTo>
                      <a:pt x="194" y="0"/>
                    </a:moveTo>
                    <a:lnTo>
                      <a:pt x="1" y="110"/>
                    </a:lnTo>
                    <a:lnTo>
                      <a:pt x="1" y="206"/>
                    </a:lnTo>
                    <a:lnTo>
                      <a:pt x="118" y="138"/>
                    </a:lnTo>
                    <a:lnTo>
                      <a:pt x="19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0"/>
              <p:cNvSpPr/>
              <p:nvPr/>
            </p:nvSpPr>
            <p:spPr>
              <a:xfrm>
                <a:off x="5825325" y="1787525"/>
                <a:ext cx="4700" cy="7275"/>
              </a:xfrm>
              <a:custGeom>
                <a:avLst/>
                <a:gdLst/>
                <a:ahLst/>
                <a:cxnLst/>
                <a:rect l="l" t="t" r="r" b="b"/>
                <a:pathLst>
                  <a:path w="188" h="291" extrusionOk="0">
                    <a:moveTo>
                      <a:pt x="187" y="0"/>
                    </a:moveTo>
                    <a:lnTo>
                      <a:pt x="116" y="41"/>
                    </a:lnTo>
                    <a:lnTo>
                      <a:pt x="0" y="255"/>
                    </a:lnTo>
                    <a:lnTo>
                      <a:pt x="0" y="290"/>
                    </a:lnTo>
                    <a:lnTo>
                      <a:pt x="44" y="264"/>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0"/>
              <p:cNvSpPr/>
              <p:nvPr/>
            </p:nvSpPr>
            <p:spPr>
              <a:xfrm>
                <a:off x="5828225" y="1784050"/>
                <a:ext cx="3675" cy="4500"/>
              </a:xfrm>
              <a:custGeom>
                <a:avLst/>
                <a:gdLst/>
                <a:ahLst/>
                <a:cxnLst/>
                <a:rect l="l" t="t" r="r" b="b"/>
                <a:pathLst>
                  <a:path w="147" h="180" extrusionOk="0">
                    <a:moveTo>
                      <a:pt x="147" y="0"/>
                    </a:moveTo>
                    <a:lnTo>
                      <a:pt x="76" y="42"/>
                    </a:lnTo>
                    <a:lnTo>
                      <a:pt x="0" y="180"/>
                    </a:lnTo>
                    <a:lnTo>
                      <a:pt x="71"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0"/>
              <p:cNvSpPr/>
              <p:nvPr/>
            </p:nvSpPr>
            <p:spPr>
              <a:xfrm>
                <a:off x="5824450" y="1790250"/>
                <a:ext cx="900" cy="5025"/>
              </a:xfrm>
              <a:custGeom>
                <a:avLst/>
                <a:gdLst/>
                <a:ahLst/>
                <a:cxnLst/>
                <a:rect l="l" t="t" r="r" b="b"/>
                <a:pathLst>
                  <a:path w="36" h="201" extrusionOk="0">
                    <a:moveTo>
                      <a:pt x="34" y="0"/>
                    </a:moveTo>
                    <a:lnTo>
                      <a:pt x="0" y="19"/>
                    </a:lnTo>
                    <a:lnTo>
                      <a:pt x="0" y="200"/>
                    </a:lnTo>
                    <a:lnTo>
                      <a:pt x="34" y="181"/>
                    </a:lnTo>
                    <a:lnTo>
                      <a:pt x="34" y="148"/>
                    </a:lnTo>
                    <a:lnTo>
                      <a:pt x="35" y="14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0"/>
              <p:cNvSpPr/>
              <p:nvPr/>
            </p:nvSpPr>
            <p:spPr>
              <a:xfrm>
                <a:off x="5824450" y="1787850"/>
                <a:ext cx="850" cy="2875"/>
              </a:xfrm>
              <a:custGeom>
                <a:avLst/>
                <a:gdLst/>
                <a:ahLst/>
                <a:cxnLst/>
                <a:rect l="l" t="t" r="r" b="b"/>
                <a:pathLst>
                  <a:path w="34" h="115" extrusionOk="0">
                    <a:moveTo>
                      <a:pt x="34" y="0"/>
                    </a:moveTo>
                    <a:lnTo>
                      <a:pt x="0" y="21"/>
                    </a:lnTo>
                    <a:lnTo>
                      <a:pt x="0" y="115"/>
                    </a:lnTo>
                    <a:lnTo>
                      <a:pt x="34" y="9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0"/>
              <p:cNvSpPr/>
              <p:nvPr/>
            </p:nvSpPr>
            <p:spPr>
              <a:xfrm>
                <a:off x="5816750" y="1790700"/>
                <a:ext cx="7725" cy="9025"/>
              </a:xfrm>
              <a:custGeom>
                <a:avLst/>
                <a:gdLst/>
                <a:ahLst/>
                <a:cxnLst/>
                <a:rect l="l" t="t" r="r" b="b"/>
                <a:pathLst>
                  <a:path w="309" h="361" extrusionOk="0">
                    <a:moveTo>
                      <a:pt x="308" y="1"/>
                    </a:moveTo>
                    <a:lnTo>
                      <a:pt x="145" y="95"/>
                    </a:lnTo>
                    <a:lnTo>
                      <a:pt x="1" y="360"/>
                    </a:lnTo>
                    <a:lnTo>
                      <a:pt x="308" y="182"/>
                    </a:lnTo>
                    <a:lnTo>
                      <a:pt x="30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0"/>
              <p:cNvSpPr/>
              <p:nvPr/>
            </p:nvSpPr>
            <p:spPr>
              <a:xfrm>
                <a:off x="5820350" y="1788350"/>
                <a:ext cx="4125" cy="4750"/>
              </a:xfrm>
              <a:custGeom>
                <a:avLst/>
                <a:gdLst/>
                <a:ahLst/>
                <a:cxnLst/>
                <a:rect l="l" t="t" r="r" b="b"/>
                <a:pathLst>
                  <a:path w="165" h="190" extrusionOk="0">
                    <a:moveTo>
                      <a:pt x="164" y="1"/>
                    </a:moveTo>
                    <a:lnTo>
                      <a:pt x="76" y="51"/>
                    </a:lnTo>
                    <a:lnTo>
                      <a:pt x="1" y="189"/>
                    </a:lnTo>
                    <a:lnTo>
                      <a:pt x="1" y="189"/>
                    </a:lnTo>
                    <a:lnTo>
                      <a:pt x="164" y="95"/>
                    </a:lnTo>
                    <a:lnTo>
                      <a:pt x="1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0"/>
              <p:cNvSpPr/>
              <p:nvPr/>
            </p:nvSpPr>
            <p:spPr>
              <a:xfrm>
                <a:off x="5816000" y="1793075"/>
                <a:ext cx="4375" cy="7075"/>
              </a:xfrm>
              <a:custGeom>
                <a:avLst/>
                <a:gdLst/>
                <a:ahLst/>
                <a:cxnLst/>
                <a:rect l="l" t="t" r="r" b="b"/>
                <a:pathLst>
                  <a:path w="175" h="283" extrusionOk="0">
                    <a:moveTo>
                      <a:pt x="175" y="0"/>
                    </a:moveTo>
                    <a:lnTo>
                      <a:pt x="144" y="19"/>
                    </a:lnTo>
                    <a:lnTo>
                      <a:pt x="1" y="283"/>
                    </a:lnTo>
                    <a:lnTo>
                      <a:pt x="31" y="265"/>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0"/>
              <p:cNvSpPr/>
              <p:nvPr/>
            </p:nvSpPr>
            <p:spPr>
              <a:xfrm>
                <a:off x="5819600" y="1789625"/>
                <a:ext cx="2650" cy="3925"/>
              </a:xfrm>
              <a:custGeom>
                <a:avLst/>
                <a:gdLst/>
                <a:ahLst/>
                <a:cxnLst/>
                <a:rect l="l" t="t" r="r" b="b"/>
                <a:pathLst>
                  <a:path w="106" h="157" extrusionOk="0">
                    <a:moveTo>
                      <a:pt x="106" y="0"/>
                    </a:moveTo>
                    <a:lnTo>
                      <a:pt x="76" y="18"/>
                    </a:lnTo>
                    <a:lnTo>
                      <a:pt x="0" y="157"/>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0"/>
              <p:cNvSpPr/>
              <p:nvPr/>
            </p:nvSpPr>
            <p:spPr>
              <a:xfrm>
                <a:off x="5814975" y="1793525"/>
                <a:ext cx="4650" cy="7225"/>
              </a:xfrm>
              <a:custGeom>
                <a:avLst/>
                <a:gdLst/>
                <a:ahLst/>
                <a:cxnLst/>
                <a:rect l="l" t="t" r="r" b="b"/>
                <a:pathLst>
                  <a:path w="186" h="289" extrusionOk="0">
                    <a:moveTo>
                      <a:pt x="185" y="1"/>
                    </a:moveTo>
                    <a:lnTo>
                      <a:pt x="144" y="24"/>
                    </a:lnTo>
                    <a:lnTo>
                      <a:pt x="1" y="288"/>
                    </a:lnTo>
                    <a:lnTo>
                      <a:pt x="42" y="265"/>
                    </a:lnTo>
                    <a:lnTo>
                      <a:pt x="18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0"/>
              <p:cNvSpPr/>
              <p:nvPr/>
            </p:nvSpPr>
            <p:spPr>
              <a:xfrm>
                <a:off x="5818575" y="1790050"/>
                <a:ext cx="2925" cy="4100"/>
              </a:xfrm>
              <a:custGeom>
                <a:avLst/>
                <a:gdLst/>
                <a:ahLst/>
                <a:cxnLst/>
                <a:rect l="l" t="t" r="r" b="b"/>
                <a:pathLst>
                  <a:path w="117" h="164" extrusionOk="0">
                    <a:moveTo>
                      <a:pt x="117" y="1"/>
                    </a:moveTo>
                    <a:lnTo>
                      <a:pt x="76" y="24"/>
                    </a:lnTo>
                    <a:lnTo>
                      <a:pt x="0" y="163"/>
                    </a:lnTo>
                    <a:lnTo>
                      <a:pt x="41" y="140"/>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0"/>
              <p:cNvSpPr/>
              <p:nvPr/>
            </p:nvSpPr>
            <p:spPr>
              <a:xfrm>
                <a:off x="5813900" y="1800250"/>
                <a:ext cx="175" cy="1150"/>
              </a:xfrm>
              <a:custGeom>
                <a:avLst/>
                <a:gdLst/>
                <a:ahLst/>
                <a:cxnLst/>
                <a:rect l="l" t="t" r="r" b="b"/>
                <a:pathLst>
                  <a:path w="7" h="46" extrusionOk="0">
                    <a:moveTo>
                      <a:pt x="6" y="0"/>
                    </a:moveTo>
                    <a:lnTo>
                      <a:pt x="0" y="12"/>
                    </a:lnTo>
                    <a:lnTo>
                      <a:pt x="0" y="45"/>
                    </a:lnTo>
                    <a:lnTo>
                      <a:pt x="6" y="41"/>
                    </a:lnTo>
                    <a:lnTo>
                      <a:pt x="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0"/>
              <p:cNvSpPr/>
              <p:nvPr/>
            </p:nvSpPr>
            <p:spPr>
              <a:xfrm>
                <a:off x="5814050" y="1794125"/>
                <a:ext cx="4550" cy="7150"/>
              </a:xfrm>
              <a:custGeom>
                <a:avLst/>
                <a:gdLst/>
                <a:ahLst/>
                <a:cxnLst/>
                <a:rect l="l" t="t" r="r" b="b"/>
                <a:pathLst>
                  <a:path w="182" h="286" extrusionOk="0">
                    <a:moveTo>
                      <a:pt x="181" y="0"/>
                    </a:moveTo>
                    <a:lnTo>
                      <a:pt x="110" y="41"/>
                    </a:lnTo>
                    <a:lnTo>
                      <a:pt x="0" y="245"/>
                    </a:lnTo>
                    <a:lnTo>
                      <a:pt x="0" y="286"/>
                    </a:lnTo>
                    <a:lnTo>
                      <a:pt x="38" y="264"/>
                    </a:lnTo>
                    <a:lnTo>
                      <a:pt x="18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0"/>
              <p:cNvSpPr/>
              <p:nvPr/>
            </p:nvSpPr>
            <p:spPr>
              <a:xfrm>
                <a:off x="5816800" y="1790625"/>
                <a:ext cx="3675" cy="4525"/>
              </a:xfrm>
              <a:custGeom>
                <a:avLst/>
                <a:gdLst/>
                <a:ahLst/>
                <a:cxnLst/>
                <a:rect l="l" t="t" r="r" b="b"/>
                <a:pathLst>
                  <a:path w="147" h="181" extrusionOk="0">
                    <a:moveTo>
                      <a:pt x="147" y="1"/>
                    </a:moveTo>
                    <a:lnTo>
                      <a:pt x="76" y="42"/>
                    </a:lnTo>
                    <a:lnTo>
                      <a:pt x="0" y="181"/>
                    </a:lnTo>
                    <a:lnTo>
                      <a:pt x="71" y="140"/>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0"/>
              <p:cNvSpPr/>
              <p:nvPr/>
            </p:nvSpPr>
            <p:spPr>
              <a:xfrm>
                <a:off x="5814050" y="1795125"/>
                <a:ext cx="2775" cy="5150"/>
              </a:xfrm>
              <a:custGeom>
                <a:avLst/>
                <a:gdLst/>
                <a:ahLst/>
                <a:cxnLst/>
                <a:rect l="l" t="t" r="r" b="b"/>
                <a:pathLst>
                  <a:path w="111" h="206" extrusionOk="0">
                    <a:moveTo>
                      <a:pt x="110" y="1"/>
                    </a:moveTo>
                    <a:lnTo>
                      <a:pt x="0" y="65"/>
                    </a:lnTo>
                    <a:lnTo>
                      <a:pt x="0" y="205"/>
                    </a:lnTo>
                    <a:lnTo>
                      <a:pt x="11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0"/>
              <p:cNvSpPr/>
              <p:nvPr/>
            </p:nvSpPr>
            <p:spPr>
              <a:xfrm>
                <a:off x="5814050" y="1791650"/>
                <a:ext cx="4650" cy="5100"/>
              </a:xfrm>
              <a:custGeom>
                <a:avLst/>
                <a:gdLst/>
                <a:ahLst/>
                <a:cxnLst/>
                <a:rect l="l" t="t" r="r" b="b"/>
                <a:pathLst>
                  <a:path w="186" h="204" extrusionOk="0">
                    <a:moveTo>
                      <a:pt x="186" y="1"/>
                    </a:moveTo>
                    <a:lnTo>
                      <a:pt x="0" y="108"/>
                    </a:lnTo>
                    <a:lnTo>
                      <a:pt x="0" y="204"/>
                    </a:lnTo>
                    <a:lnTo>
                      <a:pt x="110" y="140"/>
                    </a:lnTo>
                    <a:lnTo>
                      <a:pt x="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0"/>
              <p:cNvSpPr/>
              <p:nvPr/>
            </p:nvSpPr>
            <p:spPr>
              <a:xfrm>
                <a:off x="5813175" y="1794325"/>
                <a:ext cx="900" cy="2900"/>
              </a:xfrm>
              <a:custGeom>
                <a:avLst/>
                <a:gdLst/>
                <a:ahLst/>
                <a:cxnLst/>
                <a:rect l="l" t="t" r="r" b="b"/>
                <a:pathLst>
                  <a:path w="36" h="116" extrusionOk="0">
                    <a:moveTo>
                      <a:pt x="35" y="1"/>
                    </a:moveTo>
                    <a:lnTo>
                      <a:pt x="0" y="21"/>
                    </a:lnTo>
                    <a:lnTo>
                      <a:pt x="2" y="115"/>
                    </a:lnTo>
                    <a:lnTo>
                      <a:pt x="35" y="97"/>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0"/>
              <p:cNvSpPr/>
              <p:nvPr/>
            </p:nvSpPr>
            <p:spPr>
              <a:xfrm>
                <a:off x="5792875" y="1789550"/>
                <a:ext cx="41525" cy="25000"/>
              </a:xfrm>
              <a:custGeom>
                <a:avLst/>
                <a:gdLst/>
                <a:ahLst/>
                <a:cxnLst/>
                <a:rect l="l" t="t" r="r" b="b"/>
                <a:pathLst>
                  <a:path w="1661" h="1000" extrusionOk="0">
                    <a:moveTo>
                      <a:pt x="1661" y="0"/>
                    </a:moveTo>
                    <a:lnTo>
                      <a:pt x="1413" y="143"/>
                    </a:lnTo>
                    <a:lnTo>
                      <a:pt x="1381" y="161"/>
                    </a:lnTo>
                    <a:lnTo>
                      <a:pt x="1342" y="183"/>
                    </a:lnTo>
                    <a:lnTo>
                      <a:pt x="1297" y="209"/>
                    </a:lnTo>
                    <a:lnTo>
                      <a:pt x="1263" y="228"/>
                    </a:lnTo>
                    <a:lnTo>
                      <a:pt x="956" y="406"/>
                    </a:lnTo>
                    <a:lnTo>
                      <a:pt x="926" y="424"/>
                    </a:lnTo>
                    <a:lnTo>
                      <a:pt x="885" y="447"/>
                    </a:lnTo>
                    <a:lnTo>
                      <a:pt x="847" y="469"/>
                    </a:lnTo>
                    <a:lnTo>
                      <a:pt x="841" y="473"/>
                    </a:lnTo>
                    <a:lnTo>
                      <a:pt x="814" y="489"/>
                    </a:lnTo>
                    <a:lnTo>
                      <a:pt x="512" y="662"/>
                    </a:lnTo>
                    <a:lnTo>
                      <a:pt x="482" y="681"/>
                    </a:lnTo>
                    <a:lnTo>
                      <a:pt x="443" y="704"/>
                    </a:lnTo>
                    <a:lnTo>
                      <a:pt x="398" y="728"/>
                    </a:lnTo>
                    <a:lnTo>
                      <a:pt x="364" y="749"/>
                    </a:lnTo>
                    <a:lnTo>
                      <a:pt x="116" y="891"/>
                    </a:lnTo>
                    <a:lnTo>
                      <a:pt x="86" y="910"/>
                    </a:lnTo>
                    <a:lnTo>
                      <a:pt x="45" y="931"/>
                    </a:lnTo>
                    <a:lnTo>
                      <a:pt x="0" y="958"/>
                    </a:lnTo>
                    <a:lnTo>
                      <a:pt x="2" y="1000"/>
                    </a:lnTo>
                    <a:lnTo>
                      <a:pt x="13" y="992"/>
                    </a:lnTo>
                    <a:lnTo>
                      <a:pt x="53" y="969"/>
                    </a:lnTo>
                    <a:lnTo>
                      <a:pt x="84" y="952"/>
                    </a:lnTo>
                    <a:lnTo>
                      <a:pt x="364" y="789"/>
                    </a:lnTo>
                    <a:lnTo>
                      <a:pt x="398" y="770"/>
                    </a:lnTo>
                    <a:lnTo>
                      <a:pt x="409" y="763"/>
                    </a:lnTo>
                    <a:lnTo>
                      <a:pt x="450" y="740"/>
                    </a:lnTo>
                    <a:lnTo>
                      <a:pt x="480" y="723"/>
                    </a:lnTo>
                    <a:lnTo>
                      <a:pt x="814" y="530"/>
                    </a:lnTo>
                    <a:lnTo>
                      <a:pt x="853" y="508"/>
                    </a:lnTo>
                    <a:lnTo>
                      <a:pt x="892" y="485"/>
                    </a:lnTo>
                    <a:lnTo>
                      <a:pt x="924" y="466"/>
                    </a:lnTo>
                    <a:lnTo>
                      <a:pt x="1263" y="270"/>
                    </a:lnTo>
                    <a:lnTo>
                      <a:pt x="1308" y="244"/>
                    </a:lnTo>
                    <a:lnTo>
                      <a:pt x="1349" y="221"/>
                    </a:lnTo>
                    <a:lnTo>
                      <a:pt x="1379" y="203"/>
                    </a:lnTo>
                    <a:lnTo>
                      <a:pt x="1661" y="41"/>
                    </a:lnTo>
                    <a:lnTo>
                      <a:pt x="16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0"/>
              <p:cNvSpPr/>
              <p:nvPr/>
            </p:nvSpPr>
            <p:spPr>
              <a:xfrm>
                <a:off x="5799350" y="1801325"/>
                <a:ext cx="2600" cy="3900"/>
              </a:xfrm>
              <a:custGeom>
                <a:avLst/>
                <a:gdLst/>
                <a:ahLst/>
                <a:cxnLst/>
                <a:rect l="l" t="t" r="r" b="b"/>
                <a:pathLst>
                  <a:path w="104" h="156" extrusionOk="0">
                    <a:moveTo>
                      <a:pt x="104" y="1"/>
                    </a:moveTo>
                    <a:lnTo>
                      <a:pt x="76" y="17"/>
                    </a:lnTo>
                    <a:lnTo>
                      <a:pt x="1" y="156"/>
                    </a:lnTo>
                    <a:lnTo>
                      <a:pt x="104" y="96"/>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0"/>
              <p:cNvSpPr/>
              <p:nvPr/>
            </p:nvSpPr>
            <p:spPr>
              <a:xfrm>
                <a:off x="5795000" y="1805200"/>
                <a:ext cx="4375" cy="7100"/>
              </a:xfrm>
              <a:custGeom>
                <a:avLst/>
                <a:gdLst/>
                <a:ahLst/>
                <a:cxnLst/>
                <a:rect l="l" t="t" r="r" b="b"/>
                <a:pathLst>
                  <a:path w="175" h="284" extrusionOk="0">
                    <a:moveTo>
                      <a:pt x="175" y="1"/>
                    </a:moveTo>
                    <a:lnTo>
                      <a:pt x="145" y="18"/>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0"/>
              <p:cNvSpPr/>
              <p:nvPr/>
            </p:nvSpPr>
            <p:spPr>
              <a:xfrm>
                <a:off x="5798600" y="1801725"/>
                <a:ext cx="2675" cy="3950"/>
              </a:xfrm>
              <a:custGeom>
                <a:avLst/>
                <a:gdLst/>
                <a:ahLst/>
                <a:cxnLst/>
                <a:rect l="l" t="t" r="r" b="b"/>
                <a:pathLst>
                  <a:path w="107" h="158" extrusionOk="0">
                    <a:moveTo>
                      <a:pt x="106" y="1"/>
                    </a:moveTo>
                    <a:lnTo>
                      <a:pt x="76" y="18"/>
                    </a:lnTo>
                    <a:lnTo>
                      <a:pt x="1"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0"/>
              <p:cNvSpPr/>
              <p:nvPr/>
            </p:nvSpPr>
            <p:spPr>
              <a:xfrm>
                <a:off x="5792875" y="1806225"/>
                <a:ext cx="4725" cy="8325"/>
              </a:xfrm>
              <a:custGeom>
                <a:avLst/>
                <a:gdLst/>
                <a:ahLst/>
                <a:cxnLst/>
                <a:rect l="l" t="t" r="r" b="b"/>
                <a:pathLst>
                  <a:path w="189" h="333" extrusionOk="0">
                    <a:moveTo>
                      <a:pt x="189" y="0"/>
                    </a:moveTo>
                    <a:lnTo>
                      <a:pt x="118" y="41"/>
                    </a:lnTo>
                    <a:lnTo>
                      <a:pt x="0" y="257"/>
                    </a:lnTo>
                    <a:lnTo>
                      <a:pt x="1" y="290"/>
                    </a:lnTo>
                    <a:lnTo>
                      <a:pt x="45" y="264"/>
                    </a:lnTo>
                    <a:lnTo>
                      <a:pt x="189" y="0"/>
                    </a:lnTo>
                    <a:close/>
                    <a:moveTo>
                      <a:pt x="1" y="290"/>
                    </a:moveTo>
                    <a:lnTo>
                      <a:pt x="0" y="291"/>
                    </a:lnTo>
                    <a:lnTo>
                      <a:pt x="2" y="333"/>
                    </a:lnTo>
                    <a:lnTo>
                      <a:pt x="1" y="29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0"/>
              <p:cNvSpPr/>
              <p:nvPr/>
            </p:nvSpPr>
            <p:spPr>
              <a:xfrm>
                <a:off x="5794000" y="1805650"/>
                <a:ext cx="4625" cy="7200"/>
              </a:xfrm>
              <a:custGeom>
                <a:avLst/>
                <a:gdLst/>
                <a:ahLst/>
                <a:cxnLst/>
                <a:rect l="l" t="t" r="r" b="b"/>
                <a:pathLst>
                  <a:path w="185" h="288" extrusionOk="0">
                    <a:moveTo>
                      <a:pt x="185" y="0"/>
                    </a:moveTo>
                    <a:lnTo>
                      <a:pt x="144" y="23"/>
                    </a:lnTo>
                    <a:lnTo>
                      <a:pt x="0" y="287"/>
                    </a:lnTo>
                    <a:lnTo>
                      <a:pt x="41" y="266"/>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0"/>
              <p:cNvSpPr/>
              <p:nvPr/>
            </p:nvSpPr>
            <p:spPr>
              <a:xfrm>
                <a:off x="5797575" y="1802175"/>
                <a:ext cx="2925" cy="4075"/>
              </a:xfrm>
              <a:custGeom>
                <a:avLst/>
                <a:gdLst/>
                <a:ahLst/>
                <a:cxnLst/>
                <a:rect l="l" t="t" r="r" b="b"/>
                <a:pathLst>
                  <a:path w="117" h="163" extrusionOk="0">
                    <a:moveTo>
                      <a:pt x="117" y="0"/>
                    </a:moveTo>
                    <a:lnTo>
                      <a:pt x="76" y="23"/>
                    </a:lnTo>
                    <a:lnTo>
                      <a:pt x="1" y="162"/>
                    </a:lnTo>
                    <a:lnTo>
                      <a:pt x="1" y="162"/>
                    </a:lnTo>
                    <a:lnTo>
                      <a:pt x="42" y="139"/>
                    </a:lnTo>
                    <a:lnTo>
                      <a:pt x="11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0"/>
              <p:cNvSpPr/>
              <p:nvPr/>
            </p:nvSpPr>
            <p:spPr>
              <a:xfrm>
                <a:off x="5795800" y="1802750"/>
                <a:ext cx="3700" cy="4525"/>
              </a:xfrm>
              <a:custGeom>
                <a:avLst/>
                <a:gdLst/>
                <a:ahLst/>
                <a:cxnLst/>
                <a:rect l="l" t="t" r="r" b="b"/>
                <a:pathLst>
                  <a:path w="148" h="181" extrusionOk="0">
                    <a:moveTo>
                      <a:pt x="147" y="0"/>
                    </a:moveTo>
                    <a:lnTo>
                      <a:pt x="76" y="42"/>
                    </a:lnTo>
                    <a:lnTo>
                      <a:pt x="1" y="180"/>
                    </a:lnTo>
                    <a:lnTo>
                      <a:pt x="72"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0"/>
              <p:cNvSpPr/>
              <p:nvPr/>
            </p:nvSpPr>
            <p:spPr>
              <a:xfrm>
                <a:off x="5792875" y="1803800"/>
                <a:ext cx="4850" cy="5175"/>
              </a:xfrm>
              <a:custGeom>
                <a:avLst/>
                <a:gdLst/>
                <a:ahLst/>
                <a:cxnLst/>
                <a:rect l="l" t="t" r="r" b="b"/>
                <a:pathLst>
                  <a:path w="194" h="207" extrusionOk="0">
                    <a:moveTo>
                      <a:pt x="193" y="0"/>
                    </a:moveTo>
                    <a:lnTo>
                      <a:pt x="0" y="111"/>
                    </a:lnTo>
                    <a:lnTo>
                      <a:pt x="0"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0"/>
              <p:cNvSpPr/>
              <p:nvPr/>
            </p:nvSpPr>
            <p:spPr>
              <a:xfrm>
                <a:off x="5792875" y="1807250"/>
                <a:ext cx="2950" cy="5425"/>
              </a:xfrm>
              <a:custGeom>
                <a:avLst/>
                <a:gdLst/>
                <a:ahLst/>
                <a:cxnLst/>
                <a:rect l="l" t="t" r="r" b="b"/>
                <a:pathLst>
                  <a:path w="118" h="217" extrusionOk="0">
                    <a:moveTo>
                      <a:pt x="118" y="0"/>
                    </a:moveTo>
                    <a:lnTo>
                      <a:pt x="0" y="68"/>
                    </a:lnTo>
                    <a:lnTo>
                      <a:pt x="0"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0"/>
              <p:cNvSpPr/>
              <p:nvPr/>
            </p:nvSpPr>
            <p:spPr>
              <a:xfrm>
                <a:off x="5803925" y="1799925"/>
                <a:ext cx="4600" cy="7225"/>
              </a:xfrm>
              <a:custGeom>
                <a:avLst/>
                <a:gdLst/>
                <a:ahLst/>
                <a:cxnLst/>
                <a:rect l="l" t="t" r="r" b="b"/>
                <a:pathLst>
                  <a:path w="184" h="289" extrusionOk="0">
                    <a:moveTo>
                      <a:pt x="183" y="0"/>
                    </a:moveTo>
                    <a:lnTo>
                      <a:pt x="144" y="23"/>
                    </a:lnTo>
                    <a:lnTo>
                      <a:pt x="1" y="289"/>
                    </a:lnTo>
                    <a:lnTo>
                      <a:pt x="40"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0"/>
              <p:cNvSpPr/>
              <p:nvPr/>
            </p:nvSpPr>
            <p:spPr>
              <a:xfrm>
                <a:off x="5813200" y="1796725"/>
                <a:ext cx="875" cy="5075"/>
              </a:xfrm>
              <a:custGeom>
                <a:avLst/>
                <a:gdLst/>
                <a:ahLst/>
                <a:cxnLst/>
                <a:rect l="l" t="t" r="r" b="b"/>
                <a:pathLst>
                  <a:path w="35" h="203" extrusionOk="0">
                    <a:moveTo>
                      <a:pt x="34" y="1"/>
                    </a:moveTo>
                    <a:lnTo>
                      <a:pt x="1" y="19"/>
                    </a:lnTo>
                    <a:lnTo>
                      <a:pt x="1" y="202"/>
                    </a:lnTo>
                    <a:lnTo>
                      <a:pt x="28" y="186"/>
                    </a:lnTo>
                    <a:lnTo>
                      <a:pt x="28" y="153"/>
                    </a:lnTo>
                    <a:lnTo>
                      <a:pt x="34" y="141"/>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0"/>
              <p:cNvSpPr/>
              <p:nvPr/>
            </p:nvSpPr>
            <p:spPr>
              <a:xfrm>
                <a:off x="5805675" y="1797200"/>
                <a:ext cx="7550" cy="8900"/>
              </a:xfrm>
              <a:custGeom>
                <a:avLst/>
                <a:gdLst/>
                <a:ahLst/>
                <a:cxnLst/>
                <a:rect l="l" t="t" r="r" b="b"/>
                <a:pathLst>
                  <a:path w="302" h="356" extrusionOk="0">
                    <a:moveTo>
                      <a:pt x="302" y="0"/>
                    </a:moveTo>
                    <a:lnTo>
                      <a:pt x="144" y="92"/>
                    </a:lnTo>
                    <a:lnTo>
                      <a:pt x="0" y="356"/>
                    </a:lnTo>
                    <a:lnTo>
                      <a:pt x="0" y="356"/>
                    </a:lnTo>
                    <a:lnTo>
                      <a:pt x="302" y="183"/>
                    </a:lnTo>
                    <a:lnTo>
                      <a:pt x="30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0"/>
              <p:cNvSpPr/>
              <p:nvPr/>
            </p:nvSpPr>
            <p:spPr>
              <a:xfrm>
                <a:off x="5808500" y="1796000"/>
                <a:ext cx="2675" cy="3950"/>
              </a:xfrm>
              <a:custGeom>
                <a:avLst/>
                <a:gdLst/>
                <a:ahLst/>
                <a:cxnLst/>
                <a:rect l="l" t="t" r="r" b="b"/>
                <a:pathLst>
                  <a:path w="107" h="158" extrusionOk="0">
                    <a:moveTo>
                      <a:pt x="106" y="1"/>
                    </a:moveTo>
                    <a:lnTo>
                      <a:pt x="76" y="19"/>
                    </a:lnTo>
                    <a:lnTo>
                      <a:pt x="0" y="157"/>
                    </a:lnTo>
                    <a:lnTo>
                      <a:pt x="0"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0"/>
              <p:cNvSpPr/>
              <p:nvPr/>
            </p:nvSpPr>
            <p:spPr>
              <a:xfrm>
                <a:off x="5807525" y="1796475"/>
                <a:ext cx="2875" cy="4050"/>
              </a:xfrm>
              <a:custGeom>
                <a:avLst/>
                <a:gdLst/>
                <a:ahLst/>
                <a:cxnLst/>
                <a:rect l="l" t="t" r="r" b="b"/>
                <a:pathLst>
                  <a:path w="115" h="162" extrusionOk="0">
                    <a:moveTo>
                      <a:pt x="115" y="0"/>
                    </a:moveTo>
                    <a:lnTo>
                      <a:pt x="74" y="22"/>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0"/>
              <p:cNvSpPr/>
              <p:nvPr/>
            </p:nvSpPr>
            <p:spPr>
              <a:xfrm>
                <a:off x="5802800" y="1800500"/>
                <a:ext cx="4750" cy="7275"/>
              </a:xfrm>
              <a:custGeom>
                <a:avLst/>
                <a:gdLst/>
                <a:ahLst/>
                <a:cxnLst/>
                <a:rect l="l" t="t" r="r" b="b"/>
                <a:pathLst>
                  <a:path w="190" h="291" extrusionOk="0">
                    <a:moveTo>
                      <a:pt x="189" y="0"/>
                    </a:moveTo>
                    <a:lnTo>
                      <a:pt x="118" y="41"/>
                    </a:lnTo>
                    <a:lnTo>
                      <a:pt x="1" y="257"/>
                    </a:lnTo>
                    <a:lnTo>
                      <a:pt x="1" y="290"/>
                    </a:lnTo>
                    <a:lnTo>
                      <a:pt x="46" y="266"/>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0"/>
              <p:cNvSpPr/>
              <p:nvPr/>
            </p:nvSpPr>
            <p:spPr>
              <a:xfrm>
                <a:off x="5802775" y="1798075"/>
                <a:ext cx="4850" cy="5175"/>
              </a:xfrm>
              <a:custGeom>
                <a:avLst/>
                <a:gdLst/>
                <a:ahLst/>
                <a:cxnLst/>
                <a:rect l="l" t="t" r="r" b="b"/>
                <a:pathLst>
                  <a:path w="194" h="207" extrusionOk="0">
                    <a:moveTo>
                      <a:pt x="193" y="0"/>
                    </a:moveTo>
                    <a:lnTo>
                      <a:pt x="0" y="112"/>
                    </a:lnTo>
                    <a:lnTo>
                      <a:pt x="2" y="206"/>
                    </a:lnTo>
                    <a:lnTo>
                      <a:pt x="119"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0"/>
              <p:cNvSpPr/>
              <p:nvPr/>
            </p:nvSpPr>
            <p:spPr>
              <a:xfrm>
                <a:off x="5805750" y="1797025"/>
                <a:ext cx="3650" cy="4500"/>
              </a:xfrm>
              <a:custGeom>
                <a:avLst/>
                <a:gdLst/>
                <a:ahLst/>
                <a:cxnLst/>
                <a:rect l="l" t="t" r="r" b="b"/>
                <a:pathLst>
                  <a:path w="146" h="180" extrusionOk="0">
                    <a:moveTo>
                      <a:pt x="145" y="0"/>
                    </a:moveTo>
                    <a:lnTo>
                      <a:pt x="74" y="42"/>
                    </a:lnTo>
                    <a:lnTo>
                      <a:pt x="0" y="180"/>
                    </a:lnTo>
                    <a:lnTo>
                      <a:pt x="0" y="180"/>
                    </a:lnTo>
                    <a:lnTo>
                      <a:pt x="71" y="139"/>
                    </a:lnTo>
                    <a:lnTo>
                      <a:pt x="14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0"/>
              <p:cNvSpPr/>
              <p:nvPr/>
            </p:nvSpPr>
            <p:spPr>
              <a:xfrm>
                <a:off x="5802800" y="1801500"/>
                <a:ext cx="2975" cy="5450"/>
              </a:xfrm>
              <a:custGeom>
                <a:avLst/>
                <a:gdLst/>
                <a:ahLst/>
                <a:cxnLst/>
                <a:rect l="l" t="t" r="r" b="b"/>
                <a:pathLst>
                  <a:path w="119" h="218" extrusionOk="0">
                    <a:moveTo>
                      <a:pt x="118" y="1"/>
                    </a:moveTo>
                    <a:lnTo>
                      <a:pt x="1" y="69"/>
                    </a:lnTo>
                    <a:lnTo>
                      <a:pt x="1" y="217"/>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0"/>
              <p:cNvSpPr/>
              <p:nvPr/>
            </p:nvSpPr>
            <p:spPr>
              <a:xfrm>
                <a:off x="5801925" y="1800850"/>
                <a:ext cx="900" cy="2900"/>
              </a:xfrm>
              <a:custGeom>
                <a:avLst/>
                <a:gdLst/>
                <a:ahLst/>
                <a:cxnLst/>
                <a:rect l="l" t="t" r="r" b="b"/>
                <a:pathLst>
                  <a:path w="36" h="116" extrusionOk="0">
                    <a:moveTo>
                      <a:pt x="34" y="1"/>
                    </a:moveTo>
                    <a:lnTo>
                      <a:pt x="1" y="20"/>
                    </a:lnTo>
                    <a:lnTo>
                      <a:pt x="1" y="115"/>
                    </a:lnTo>
                    <a:lnTo>
                      <a:pt x="36" y="95"/>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0"/>
              <p:cNvSpPr/>
              <p:nvPr/>
            </p:nvSpPr>
            <p:spPr>
              <a:xfrm>
                <a:off x="5801925" y="1803225"/>
                <a:ext cx="900" cy="5050"/>
              </a:xfrm>
              <a:custGeom>
                <a:avLst/>
                <a:gdLst/>
                <a:ahLst/>
                <a:cxnLst/>
                <a:rect l="l" t="t" r="r" b="b"/>
                <a:pathLst>
                  <a:path w="36" h="202" extrusionOk="0">
                    <a:moveTo>
                      <a:pt x="36" y="0"/>
                    </a:moveTo>
                    <a:lnTo>
                      <a:pt x="1" y="20"/>
                    </a:lnTo>
                    <a:lnTo>
                      <a:pt x="2" y="202"/>
                    </a:lnTo>
                    <a:lnTo>
                      <a:pt x="36" y="181"/>
                    </a:lnTo>
                    <a:lnTo>
                      <a:pt x="3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0"/>
              <p:cNvSpPr/>
              <p:nvPr/>
            </p:nvSpPr>
            <p:spPr>
              <a:xfrm>
                <a:off x="5809250" y="1794850"/>
                <a:ext cx="3975" cy="4650"/>
              </a:xfrm>
              <a:custGeom>
                <a:avLst/>
                <a:gdLst/>
                <a:ahLst/>
                <a:cxnLst/>
                <a:rect l="l" t="t" r="r" b="b"/>
                <a:pathLst>
                  <a:path w="159" h="186" extrusionOk="0">
                    <a:moveTo>
                      <a:pt x="157" y="0"/>
                    </a:moveTo>
                    <a:lnTo>
                      <a:pt x="76" y="47"/>
                    </a:lnTo>
                    <a:lnTo>
                      <a:pt x="1" y="186"/>
                    </a:lnTo>
                    <a:lnTo>
                      <a:pt x="159" y="94"/>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0"/>
              <p:cNvSpPr/>
              <p:nvPr/>
            </p:nvSpPr>
            <p:spPr>
              <a:xfrm>
                <a:off x="5804900" y="1799475"/>
                <a:ext cx="4375" cy="7100"/>
              </a:xfrm>
              <a:custGeom>
                <a:avLst/>
                <a:gdLst/>
                <a:ahLst/>
                <a:cxnLst/>
                <a:rect l="l" t="t" r="r" b="b"/>
                <a:pathLst>
                  <a:path w="175" h="284" extrusionOk="0">
                    <a:moveTo>
                      <a:pt x="175" y="1"/>
                    </a:moveTo>
                    <a:lnTo>
                      <a:pt x="144" y="18"/>
                    </a:lnTo>
                    <a:lnTo>
                      <a:pt x="1" y="284"/>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0"/>
              <p:cNvSpPr/>
              <p:nvPr/>
            </p:nvSpPr>
            <p:spPr>
              <a:xfrm>
                <a:off x="5813900" y="1787925"/>
                <a:ext cx="175" cy="1150"/>
              </a:xfrm>
              <a:custGeom>
                <a:avLst/>
                <a:gdLst/>
                <a:ahLst/>
                <a:cxnLst/>
                <a:rect l="l" t="t" r="r" b="b"/>
                <a:pathLst>
                  <a:path w="7" h="46" extrusionOk="0">
                    <a:moveTo>
                      <a:pt x="6" y="0"/>
                    </a:moveTo>
                    <a:lnTo>
                      <a:pt x="0" y="12"/>
                    </a:lnTo>
                    <a:lnTo>
                      <a:pt x="0" y="45"/>
                    </a:lnTo>
                    <a:lnTo>
                      <a:pt x="6" y="41"/>
                    </a:lnTo>
                    <a:lnTo>
                      <a:pt x="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0"/>
              <p:cNvSpPr/>
              <p:nvPr/>
            </p:nvSpPr>
            <p:spPr>
              <a:xfrm>
                <a:off x="5828175" y="1772650"/>
                <a:ext cx="6225" cy="8150"/>
              </a:xfrm>
              <a:custGeom>
                <a:avLst/>
                <a:gdLst/>
                <a:ahLst/>
                <a:cxnLst/>
                <a:rect l="l" t="t" r="r" b="b"/>
                <a:pathLst>
                  <a:path w="249" h="326" extrusionOk="0">
                    <a:moveTo>
                      <a:pt x="247" y="1"/>
                    </a:moveTo>
                    <a:lnTo>
                      <a:pt x="144" y="62"/>
                    </a:lnTo>
                    <a:lnTo>
                      <a:pt x="1" y="326"/>
                    </a:lnTo>
                    <a:lnTo>
                      <a:pt x="249" y="183"/>
                    </a:lnTo>
                    <a:lnTo>
                      <a:pt x="24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0"/>
              <p:cNvSpPr/>
              <p:nvPr/>
            </p:nvSpPr>
            <p:spPr>
              <a:xfrm>
                <a:off x="5830975" y="1770700"/>
                <a:ext cx="2675" cy="3950"/>
              </a:xfrm>
              <a:custGeom>
                <a:avLst/>
                <a:gdLst/>
                <a:ahLst/>
                <a:cxnLst/>
                <a:rect l="l" t="t" r="r" b="b"/>
                <a:pathLst>
                  <a:path w="107" h="158" extrusionOk="0">
                    <a:moveTo>
                      <a:pt x="106" y="0"/>
                    </a:moveTo>
                    <a:lnTo>
                      <a:pt x="76" y="19"/>
                    </a:lnTo>
                    <a:lnTo>
                      <a:pt x="0" y="157"/>
                    </a:lnTo>
                    <a:lnTo>
                      <a:pt x="32" y="140"/>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0"/>
              <p:cNvSpPr/>
              <p:nvPr/>
            </p:nvSpPr>
            <p:spPr>
              <a:xfrm>
                <a:off x="5831775" y="1770300"/>
                <a:ext cx="2600" cy="3900"/>
              </a:xfrm>
              <a:custGeom>
                <a:avLst/>
                <a:gdLst/>
                <a:ahLst/>
                <a:cxnLst/>
                <a:rect l="l" t="t" r="r" b="b"/>
                <a:pathLst>
                  <a:path w="104" h="156" extrusionOk="0">
                    <a:moveTo>
                      <a:pt x="103" y="0"/>
                    </a:moveTo>
                    <a:lnTo>
                      <a:pt x="74" y="16"/>
                    </a:lnTo>
                    <a:lnTo>
                      <a:pt x="0" y="156"/>
                    </a:lnTo>
                    <a:lnTo>
                      <a:pt x="103" y="95"/>
                    </a:lnTo>
                    <a:lnTo>
                      <a:pt x="10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0"/>
              <p:cNvSpPr/>
              <p:nvPr/>
            </p:nvSpPr>
            <p:spPr>
              <a:xfrm>
                <a:off x="5827375" y="1774175"/>
                <a:ext cx="4425" cy="7100"/>
              </a:xfrm>
              <a:custGeom>
                <a:avLst/>
                <a:gdLst/>
                <a:ahLst/>
                <a:cxnLst/>
                <a:rect l="l" t="t" r="r" b="b"/>
                <a:pathLst>
                  <a:path w="177" h="284" extrusionOk="0">
                    <a:moveTo>
                      <a:pt x="176" y="1"/>
                    </a:moveTo>
                    <a:lnTo>
                      <a:pt x="144" y="18"/>
                    </a:lnTo>
                    <a:lnTo>
                      <a:pt x="1" y="283"/>
                    </a:lnTo>
                    <a:lnTo>
                      <a:pt x="1" y="283"/>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0"/>
              <p:cNvSpPr/>
              <p:nvPr/>
            </p:nvSpPr>
            <p:spPr>
              <a:xfrm>
                <a:off x="5826400" y="1774625"/>
                <a:ext cx="4600" cy="7200"/>
              </a:xfrm>
              <a:custGeom>
                <a:avLst/>
                <a:gdLst/>
                <a:ahLst/>
                <a:cxnLst/>
                <a:rect l="l" t="t" r="r" b="b"/>
                <a:pathLst>
                  <a:path w="184" h="288" extrusionOk="0">
                    <a:moveTo>
                      <a:pt x="183" y="0"/>
                    </a:moveTo>
                    <a:lnTo>
                      <a:pt x="144" y="23"/>
                    </a:lnTo>
                    <a:lnTo>
                      <a:pt x="1" y="287"/>
                    </a:lnTo>
                    <a:lnTo>
                      <a:pt x="1" y="287"/>
                    </a:lnTo>
                    <a:lnTo>
                      <a:pt x="40" y="265"/>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0"/>
              <p:cNvSpPr/>
              <p:nvPr/>
            </p:nvSpPr>
            <p:spPr>
              <a:xfrm>
                <a:off x="5830000" y="1771175"/>
                <a:ext cx="2875" cy="4050"/>
              </a:xfrm>
              <a:custGeom>
                <a:avLst/>
                <a:gdLst/>
                <a:ahLst/>
                <a:cxnLst/>
                <a:rect l="l" t="t" r="r" b="b"/>
                <a:pathLst>
                  <a:path w="115" h="162" extrusionOk="0">
                    <a:moveTo>
                      <a:pt x="115" y="0"/>
                    </a:moveTo>
                    <a:lnTo>
                      <a:pt x="76" y="22"/>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0"/>
              <p:cNvSpPr/>
              <p:nvPr/>
            </p:nvSpPr>
            <p:spPr>
              <a:xfrm>
                <a:off x="5825275" y="1781575"/>
                <a:ext cx="75" cy="900"/>
              </a:xfrm>
              <a:custGeom>
                <a:avLst/>
                <a:gdLst/>
                <a:ahLst/>
                <a:cxnLst/>
                <a:rect l="l" t="t" r="r" b="b"/>
                <a:pathLst>
                  <a:path w="3" h="36" extrusionOk="0">
                    <a:moveTo>
                      <a:pt x="2" y="0"/>
                    </a:moveTo>
                    <a:lnTo>
                      <a:pt x="1" y="2"/>
                    </a:lnTo>
                    <a:lnTo>
                      <a:pt x="1" y="35"/>
                    </a:lnTo>
                    <a:lnTo>
                      <a:pt x="2" y="3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0"/>
              <p:cNvSpPr/>
              <p:nvPr/>
            </p:nvSpPr>
            <p:spPr>
              <a:xfrm>
                <a:off x="5825325" y="1775200"/>
                <a:ext cx="4700" cy="7275"/>
              </a:xfrm>
              <a:custGeom>
                <a:avLst/>
                <a:gdLst/>
                <a:ahLst/>
                <a:cxnLst/>
                <a:rect l="l" t="t" r="r" b="b"/>
                <a:pathLst>
                  <a:path w="188" h="291" extrusionOk="0">
                    <a:moveTo>
                      <a:pt x="187" y="0"/>
                    </a:moveTo>
                    <a:lnTo>
                      <a:pt x="116" y="41"/>
                    </a:lnTo>
                    <a:lnTo>
                      <a:pt x="0" y="255"/>
                    </a:lnTo>
                    <a:lnTo>
                      <a:pt x="0" y="290"/>
                    </a:lnTo>
                    <a:lnTo>
                      <a:pt x="44" y="264"/>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0"/>
              <p:cNvSpPr/>
              <p:nvPr/>
            </p:nvSpPr>
            <p:spPr>
              <a:xfrm>
                <a:off x="5828225" y="1771725"/>
                <a:ext cx="3675" cy="4500"/>
              </a:xfrm>
              <a:custGeom>
                <a:avLst/>
                <a:gdLst/>
                <a:ahLst/>
                <a:cxnLst/>
                <a:rect l="l" t="t" r="r" b="b"/>
                <a:pathLst>
                  <a:path w="147" h="180" extrusionOk="0">
                    <a:moveTo>
                      <a:pt x="147" y="0"/>
                    </a:moveTo>
                    <a:lnTo>
                      <a:pt x="76" y="42"/>
                    </a:lnTo>
                    <a:lnTo>
                      <a:pt x="0" y="180"/>
                    </a:lnTo>
                    <a:lnTo>
                      <a:pt x="71"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0"/>
              <p:cNvSpPr/>
              <p:nvPr/>
            </p:nvSpPr>
            <p:spPr>
              <a:xfrm>
                <a:off x="5824450" y="1777900"/>
                <a:ext cx="900" cy="5050"/>
              </a:xfrm>
              <a:custGeom>
                <a:avLst/>
                <a:gdLst/>
                <a:ahLst/>
                <a:cxnLst/>
                <a:rect l="l" t="t" r="r" b="b"/>
                <a:pathLst>
                  <a:path w="36" h="202" extrusionOk="0">
                    <a:moveTo>
                      <a:pt x="34" y="1"/>
                    </a:moveTo>
                    <a:lnTo>
                      <a:pt x="0" y="20"/>
                    </a:lnTo>
                    <a:lnTo>
                      <a:pt x="0" y="201"/>
                    </a:lnTo>
                    <a:lnTo>
                      <a:pt x="34" y="182"/>
                    </a:lnTo>
                    <a:lnTo>
                      <a:pt x="34" y="149"/>
                    </a:lnTo>
                    <a:lnTo>
                      <a:pt x="35" y="147"/>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0"/>
              <p:cNvSpPr/>
              <p:nvPr/>
            </p:nvSpPr>
            <p:spPr>
              <a:xfrm>
                <a:off x="5825275" y="1772775"/>
                <a:ext cx="4850" cy="5150"/>
              </a:xfrm>
              <a:custGeom>
                <a:avLst/>
                <a:gdLst/>
                <a:ahLst/>
                <a:cxnLst/>
                <a:rect l="l" t="t" r="r" b="b"/>
                <a:pathLst>
                  <a:path w="194" h="206" extrusionOk="0">
                    <a:moveTo>
                      <a:pt x="194" y="0"/>
                    </a:moveTo>
                    <a:lnTo>
                      <a:pt x="1" y="110"/>
                    </a:lnTo>
                    <a:lnTo>
                      <a:pt x="1" y="206"/>
                    </a:lnTo>
                    <a:lnTo>
                      <a:pt x="118" y="138"/>
                    </a:lnTo>
                    <a:lnTo>
                      <a:pt x="19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0"/>
              <p:cNvSpPr/>
              <p:nvPr/>
            </p:nvSpPr>
            <p:spPr>
              <a:xfrm>
                <a:off x="5824450" y="1775525"/>
                <a:ext cx="850" cy="2875"/>
              </a:xfrm>
              <a:custGeom>
                <a:avLst/>
                <a:gdLst/>
                <a:ahLst/>
                <a:cxnLst/>
                <a:rect l="l" t="t" r="r" b="b"/>
                <a:pathLst>
                  <a:path w="34" h="115" extrusionOk="0">
                    <a:moveTo>
                      <a:pt x="34" y="0"/>
                    </a:moveTo>
                    <a:lnTo>
                      <a:pt x="0" y="21"/>
                    </a:lnTo>
                    <a:lnTo>
                      <a:pt x="0" y="115"/>
                    </a:lnTo>
                    <a:lnTo>
                      <a:pt x="34" y="96"/>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0"/>
              <p:cNvSpPr/>
              <p:nvPr/>
            </p:nvSpPr>
            <p:spPr>
              <a:xfrm>
                <a:off x="5816750" y="1778375"/>
                <a:ext cx="7725" cy="9025"/>
              </a:xfrm>
              <a:custGeom>
                <a:avLst/>
                <a:gdLst/>
                <a:ahLst/>
                <a:cxnLst/>
                <a:rect l="l" t="t" r="r" b="b"/>
                <a:pathLst>
                  <a:path w="309" h="361" extrusionOk="0">
                    <a:moveTo>
                      <a:pt x="308" y="1"/>
                    </a:moveTo>
                    <a:lnTo>
                      <a:pt x="145" y="95"/>
                    </a:lnTo>
                    <a:lnTo>
                      <a:pt x="1" y="360"/>
                    </a:lnTo>
                    <a:lnTo>
                      <a:pt x="1" y="360"/>
                    </a:lnTo>
                    <a:lnTo>
                      <a:pt x="308" y="182"/>
                    </a:lnTo>
                    <a:lnTo>
                      <a:pt x="30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0"/>
              <p:cNvSpPr/>
              <p:nvPr/>
            </p:nvSpPr>
            <p:spPr>
              <a:xfrm>
                <a:off x="5820350" y="1776025"/>
                <a:ext cx="4125" cy="4750"/>
              </a:xfrm>
              <a:custGeom>
                <a:avLst/>
                <a:gdLst/>
                <a:ahLst/>
                <a:cxnLst/>
                <a:rect l="l" t="t" r="r" b="b"/>
                <a:pathLst>
                  <a:path w="165" h="190" extrusionOk="0">
                    <a:moveTo>
                      <a:pt x="164" y="1"/>
                    </a:moveTo>
                    <a:lnTo>
                      <a:pt x="76" y="51"/>
                    </a:lnTo>
                    <a:lnTo>
                      <a:pt x="1" y="189"/>
                    </a:lnTo>
                    <a:lnTo>
                      <a:pt x="164" y="95"/>
                    </a:lnTo>
                    <a:lnTo>
                      <a:pt x="1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0"/>
              <p:cNvSpPr/>
              <p:nvPr/>
            </p:nvSpPr>
            <p:spPr>
              <a:xfrm>
                <a:off x="5816000" y="1780750"/>
                <a:ext cx="4375" cy="7075"/>
              </a:xfrm>
              <a:custGeom>
                <a:avLst/>
                <a:gdLst/>
                <a:ahLst/>
                <a:cxnLst/>
                <a:rect l="l" t="t" r="r" b="b"/>
                <a:pathLst>
                  <a:path w="175" h="283" extrusionOk="0">
                    <a:moveTo>
                      <a:pt x="175" y="0"/>
                    </a:moveTo>
                    <a:lnTo>
                      <a:pt x="144" y="19"/>
                    </a:lnTo>
                    <a:lnTo>
                      <a:pt x="1" y="283"/>
                    </a:lnTo>
                    <a:lnTo>
                      <a:pt x="1" y="283"/>
                    </a:lnTo>
                    <a:lnTo>
                      <a:pt x="31" y="265"/>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0"/>
              <p:cNvSpPr/>
              <p:nvPr/>
            </p:nvSpPr>
            <p:spPr>
              <a:xfrm>
                <a:off x="5819600" y="1777300"/>
                <a:ext cx="2650" cy="3925"/>
              </a:xfrm>
              <a:custGeom>
                <a:avLst/>
                <a:gdLst/>
                <a:ahLst/>
                <a:cxnLst/>
                <a:rect l="l" t="t" r="r" b="b"/>
                <a:pathLst>
                  <a:path w="106" h="157" extrusionOk="0">
                    <a:moveTo>
                      <a:pt x="106" y="0"/>
                    </a:moveTo>
                    <a:lnTo>
                      <a:pt x="76" y="18"/>
                    </a:lnTo>
                    <a:lnTo>
                      <a:pt x="0" y="157"/>
                    </a:lnTo>
                    <a:lnTo>
                      <a:pt x="0" y="157"/>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0"/>
              <p:cNvSpPr/>
              <p:nvPr/>
            </p:nvSpPr>
            <p:spPr>
              <a:xfrm>
                <a:off x="5814975" y="1781200"/>
                <a:ext cx="4650" cy="7225"/>
              </a:xfrm>
              <a:custGeom>
                <a:avLst/>
                <a:gdLst/>
                <a:ahLst/>
                <a:cxnLst/>
                <a:rect l="l" t="t" r="r" b="b"/>
                <a:pathLst>
                  <a:path w="186" h="289" extrusionOk="0">
                    <a:moveTo>
                      <a:pt x="185" y="1"/>
                    </a:moveTo>
                    <a:lnTo>
                      <a:pt x="144" y="24"/>
                    </a:lnTo>
                    <a:lnTo>
                      <a:pt x="1" y="288"/>
                    </a:lnTo>
                    <a:lnTo>
                      <a:pt x="42" y="265"/>
                    </a:lnTo>
                    <a:lnTo>
                      <a:pt x="18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0"/>
              <p:cNvSpPr/>
              <p:nvPr/>
            </p:nvSpPr>
            <p:spPr>
              <a:xfrm>
                <a:off x="5818575" y="1777725"/>
                <a:ext cx="2925" cy="4100"/>
              </a:xfrm>
              <a:custGeom>
                <a:avLst/>
                <a:gdLst/>
                <a:ahLst/>
                <a:cxnLst/>
                <a:rect l="l" t="t" r="r" b="b"/>
                <a:pathLst>
                  <a:path w="117" h="164" extrusionOk="0">
                    <a:moveTo>
                      <a:pt x="117" y="1"/>
                    </a:moveTo>
                    <a:lnTo>
                      <a:pt x="76" y="24"/>
                    </a:lnTo>
                    <a:lnTo>
                      <a:pt x="0" y="163"/>
                    </a:lnTo>
                    <a:lnTo>
                      <a:pt x="41" y="140"/>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0"/>
              <p:cNvSpPr/>
              <p:nvPr/>
            </p:nvSpPr>
            <p:spPr>
              <a:xfrm>
                <a:off x="5814050" y="1781800"/>
                <a:ext cx="4550" cy="7150"/>
              </a:xfrm>
              <a:custGeom>
                <a:avLst/>
                <a:gdLst/>
                <a:ahLst/>
                <a:cxnLst/>
                <a:rect l="l" t="t" r="r" b="b"/>
                <a:pathLst>
                  <a:path w="182" h="286" extrusionOk="0">
                    <a:moveTo>
                      <a:pt x="181" y="0"/>
                    </a:moveTo>
                    <a:lnTo>
                      <a:pt x="110" y="41"/>
                    </a:lnTo>
                    <a:lnTo>
                      <a:pt x="0" y="245"/>
                    </a:lnTo>
                    <a:lnTo>
                      <a:pt x="0" y="286"/>
                    </a:lnTo>
                    <a:lnTo>
                      <a:pt x="38" y="264"/>
                    </a:lnTo>
                    <a:lnTo>
                      <a:pt x="18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0"/>
              <p:cNvSpPr/>
              <p:nvPr/>
            </p:nvSpPr>
            <p:spPr>
              <a:xfrm>
                <a:off x="5814050" y="1779325"/>
                <a:ext cx="4650" cy="5100"/>
              </a:xfrm>
              <a:custGeom>
                <a:avLst/>
                <a:gdLst/>
                <a:ahLst/>
                <a:cxnLst/>
                <a:rect l="l" t="t" r="r" b="b"/>
                <a:pathLst>
                  <a:path w="186" h="204" extrusionOk="0">
                    <a:moveTo>
                      <a:pt x="186" y="1"/>
                    </a:moveTo>
                    <a:lnTo>
                      <a:pt x="0" y="108"/>
                    </a:lnTo>
                    <a:lnTo>
                      <a:pt x="0" y="204"/>
                    </a:lnTo>
                    <a:lnTo>
                      <a:pt x="110" y="140"/>
                    </a:lnTo>
                    <a:lnTo>
                      <a:pt x="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0"/>
              <p:cNvSpPr/>
              <p:nvPr/>
            </p:nvSpPr>
            <p:spPr>
              <a:xfrm>
                <a:off x="5816800" y="1778300"/>
                <a:ext cx="3675" cy="4525"/>
              </a:xfrm>
              <a:custGeom>
                <a:avLst/>
                <a:gdLst/>
                <a:ahLst/>
                <a:cxnLst/>
                <a:rect l="l" t="t" r="r" b="b"/>
                <a:pathLst>
                  <a:path w="147" h="181" extrusionOk="0">
                    <a:moveTo>
                      <a:pt x="147" y="1"/>
                    </a:moveTo>
                    <a:lnTo>
                      <a:pt x="76" y="42"/>
                    </a:lnTo>
                    <a:lnTo>
                      <a:pt x="0" y="181"/>
                    </a:lnTo>
                    <a:lnTo>
                      <a:pt x="0" y="181"/>
                    </a:lnTo>
                    <a:lnTo>
                      <a:pt x="71" y="140"/>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0"/>
              <p:cNvSpPr/>
              <p:nvPr/>
            </p:nvSpPr>
            <p:spPr>
              <a:xfrm>
                <a:off x="5814050" y="1782800"/>
                <a:ext cx="2775" cy="5150"/>
              </a:xfrm>
              <a:custGeom>
                <a:avLst/>
                <a:gdLst/>
                <a:ahLst/>
                <a:cxnLst/>
                <a:rect l="l" t="t" r="r" b="b"/>
                <a:pathLst>
                  <a:path w="111" h="206" extrusionOk="0">
                    <a:moveTo>
                      <a:pt x="110" y="1"/>
                    </a:moveTo>
                    <a:lnTo>
                      <a:pt x="0" y="65"/>
                    </a:lnTo>
                    <a:lnTo>
                      <a:pt x="0" y="205"/>
                    </a:lnTo>
                    <a:lnTo>
                      <a:pt x="11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0"/>
              <p:cNvSpPr/>
              <p:nvPr/>
            </p:nvSpPr>
            <p:spPr>
              <a:xfrm>
                <a:off x="5813200" y="1784400"/>
                <a:ext cx="875" cy="5075"/>
              </a:xfrm>
              <a:custGeom>
                <a:avLst/>
                <a:gdLst/>
                <a:ahLst/>
                <a:cxnLst/>
                <a:rect l="l" t="t" r="r" b="b"/>
                <a:pathLst>
                  <a:path w="35" h="203" extrusionOk="0">
                    <a:moveTo>
                      <a:pt x="34" y="1"/>
                    </a:moveTo>
                    <a:lnTo>
                      <a:pt x="1" y="21"/>
                    </a:lnTo>
                    <a:lnTo>
                      <a:pt x="1" y="202"/>
                    </a:lnTo>
                    <a:lnTo>
                      <a:pt x="28" y="186"/>
                    </a:lnTo>
                    <a:lnTo>
                      <a:pt x="28" y="153"/>
                    </a:lnTo>
                    <a:lnTo>
                      <a:pt x="34" y="141"/>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0"/>
              <p:cNvSpPr/>
              <p:nvPr/>
            </p:nvSpPr>
            <p:spPr>
              <a:xfrm>
                <a:off x="5813175" y="1782000"/>
                <a:ext cx="900" cy="2925"/>
              </a:xfrm>
              <a:custGeom>
                <a:avLst/>
                <a:gdLst/>
                <a:ahLst/>
                <a:cxnLst/>
                <a:rect l="l" t="t" r="r" b="b"/>
                <a:pathLst>
                  <a:path w="36" h="117" extrusionOk="0">
                    <a:moveTo>
                      <a:pt x="35" y="1"/>
                    </a:moveTo>
                    <a:lnTo>
                      <a:pt x="0" y="21"/>
                    </a:lnTo>
                    <a:lnTo>
                      <a:pt x="2" y="117"/>
                    </a:lnTo>
                    <a:lnTo>
                      <a:pt x="35" y="97"/>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0"/>
              <p:cNvSpPr/>
              <p:nvPr/>
            </p:nvSpPr>
            <p:spPr>
              <a:xfrm>
                <a:off x="5809250" y="1782525"/>
                <a:ext cx="3975" cy="4650"/>
              </a:xfrm>
              <a:custGeom>
                <a:avLst/>
                <a:gdLst/>
                <a:ahLst/>
                <a:cxnLst/>
                <a:rect l="l" t="t" r="r" b="b"/>
                <a:pathLst>
                  <a:path w="159" h="186" extrusionOk="0">
                    <a:moveTo>
                      <a:pt x="157" y="0"/>
                    </a:moveTo>
                    <a:lnTo>
                      <a:pt x="76" y="47"/>
                    </a:lnTo>
                    <a:lnTo>
                      <a:pt x="1" y="186"/>
                    </a:lnTo>
                    <a:lnTo>
                      <a:pt x="1" y="186"/>
                    </a:lnTo>
                    <a:lnTo>
                      <a:pt x="159" y="96"/>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0"/>
              <p:cNvSpPr/>
              <p:nvPr/>
            </p:nvSpPr>
            <p:spPr>
              <a:xfrm>
                <a:off x="5804900" y="1787150"/>
                <a:ext cx="4375" cy="7100"/>
              </a:xfrm>
              <a:custGeom>
                <a:avLst/>
                <a:gdLst/>
                <a:ahLst/>
                <a:cxnLst/>
                <a:rect l="l" t="t" r="r" b="b"/>
                <a:pathLst>
                  <a:path w="175" h="284" extrusionOk="0">
                    <a:moveTo>
                      <a:pt x="175" y="1"/>
                    </a:moveTo>
                    <a:lnTo>
                      <a:pt x="144" y="18"/>
                    </a:lnTo>
                    <a:lnTo>
                      <a:pt x="1" y="284"/>
                    </a:lnTo>
                    <a:lnTo>
                      <a:pt x="1" y="284"/>
                    </a:lnTo>
                    <a:lnTo>
                      <a:pt x="31" y="266"/>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0"/>
              <p:cNvSpPr/>
              <p:nvPr/>
            </p:nvSpPr>
            <p:spPr>
              <a:xfrm>
                <a:off x="5808500" y="1783675"/>
                <a:ext cx="2675" cy="3950"/>
              </a:xfrm>
              <a:custGeom>
                <a:avLst/>
                <a:gdLst/>
                <a:ahLst/>
                <a:cxnLst/>
                <a:rect l="l" t="t" r="r" b="b"/>
                <a:pathLst>
                  <a:path w="107" h="158" extrusionOk="0">
                    <a:moveTo>
                      <a:pt x="106" y="1"/>
                    </a:moveTo>
                    <a:lnTo>
                      <a:pt x="76" y="19"/>
                    </a:lnTo>
                    <a:lnTo>
                      <a:pt x="0" y="157"/>
                    </a:lnTo>
                    <a:lnTo>
                      <a:pt x="0"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0"/>
              <p:cNvSpPr/>
              <p:nvPr/>
            </p:nvSpPr>
            <p:spPr>
              <a:xfrm>
                <a:off x="5803925" y="1787600"/>
                <a:ext cx="4600" cy="7225"/>
              </a:xfrm>
              <a:custGeom>
                <a:avLst/>
                <a:gdLst/>
                <a:ahLst/>
                <a:cxnLst/>
                <a:rect l="l" t="t" r="r" b="b"/>
                <a:pathLst>
                  <a:path w="184" h="289" extrusionOk="0">
                    <a:moveTo>
                      <a:pt x="183" y="0"/>
                    </a:moveTo>
                    <a:lnTo>
                      <a:pt x="144" y="23"/>
                    </a:lnTo>
                    <a:lnTo>
                      <a:pt x="1" y="289"/>
                    </a:lnTo>
                    <a:lnTo>
                      <a:pt x="1" y="289"/>
                    </a:lnTo>
                    <a:lnTo>
                      <a:pt x="40"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0"/>
              <p:cNvSpPr/>
              <p:nvPr/>
            </p:nvSpPr>
            <p:spPr>
              <a:xfrm>
                <a:off x="5807525" y="1784150"/>
                <a:ext cx="2875" cy="4050"/>
              </a:xfrm>
              <a:custGeom>
                <a:avLst/>
                <a:gdLst/>
                <a:ahLst/>
                <a:cxnLst/>
                <a:rect l="l" t="t" r="r" b="b"/>
                <a:pathLst>
                  <a:path w="115" h="162" extrusionOk="0">
                    <a:moveTo>
                      <a:pt x="115" y="0"/>
                    </a:moveTo>
                    <a:lnTo>
                      <a:pt x="74" y="24"/>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0"/>
              <p:cNvSpPr/>
              <p:nvPr/>
            </p:nvSpPr>
            <p:spPr>
              <a:xfrm>
                <a:off x="5802800" y="1789175"/>
                <a:ext cx="2975" cy="5450"/>
              </a:xfrm>
              <a:custGeom>
                <a:avLst/>
                <a:gdLst/>
                <a:ahLst/>
                <a:cxnLst/>
                <a:rect l="l" t="t" r="r" b="b"/>
                <a:pathLst>
                  <a:path w="119" h="218" extrusionOk="0">
                    <a:moveTo>
                      <a:pt x="118" y="1"/>
                    </a:moveTo>
                    <a:lnTo>
                      <a:pt x="1" y="69"/>
                    </a:lnTo>
                    <a:lnTo>
                      <a:pt x="1" y="217"/>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0"/>
              <p:cNvSpPr/>
              <p:nvPr/>
            </p:nvSpPr>
            <p:spPr>
              <a:xfrm>
                <a:off x="5802800" y="1788175"/>
                <a:ext cx="4750" cy="7275"/>
              </a:xfrm>
              <a:custGeom>
                <a:avLst/>
                <a:gdLst/>
                <a:ahLst/>
                <a:cxnLst/>
                <a:rect l="l" t="t" r="r" b="b"/>
                <a:pathLst>
                  <a:path w="190" h="291" extrusionOk="0">
                    <a:moveTo>
                      <a:pt x="189" y="0"/>
                    </a:moveTo>
                    <a:lnTo>
                      <a:pt x="118" y="41"/>
                    </a:lnTo>
                    <a:lnTo>
                      <a:pt x="1" y="257"/>
                    </a:lnTo>
                    <a:lnTo>
                      <a:pt x="1" y="290"/>
                    </a:lnTo>
                    <a:lnTo>
                      <a:pt x="46" y="266"/>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0"/>
              <p:cNvSpPr/>
              <p:nvPr/>
            </p:nvSpPr>
            <p:spPr>
              <a:xfrm>
                <a:off x="5805750" y="1784725"/>
                <a:ext cx="3650" cy="4475"/>
              </a:xfrm>
              <a:custGeom>
                <a:avLst/>
                <a:gdLst/>
                <a:ahLst/>
                <a:cxnLst/>
                <a:rect l="l" t="t" r="r" b="b"/>
                <a:pathLst>
                  <a:path w="146" h="179" extrusionOk="0">
                    <a:moveTo>
                      <a:pt x="145" y="1"/>
                    </a:moveTo>
                    <a:lnTo>
                      <a:pt x="74" y="41"/>
                    </a:lnTo>
                    <a:lnTo>
                      <a:pt x="0" y="179"/>
                    </a:lnTo>
                    <a:lnTo>
                      <a:pt x="71" y="138"/>
                    </a:lnTo>
                    <a:lnTo>
                      <a:pt x="14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0"/>
              <p:cNvSpPr/>
              <p:nvPr/>
            </p:nvSpPr>
            <p:spPr>
              <a:xfrm>
                <a:off x="5801925" y="1790900"/>
                <a:ext cx="900" cy="5050"/>
              </a:xfrm>
              <a:custGeom>
                <a:avLst/>
                <a:gdLst/>
                <a:ahLst/>
                <a:cxnLst/>
                <a:rect l="l" t="t" r="r" b="b"/>
                <a:pathLst>
                  <a:path w="36" h="202" extrusionOk="0">
                    <a:moveTo>
                      <a:pt x="36" y="0"/>
                    </a:moveTo>
                    <a:lnTo>
                      <a:pt x="1" y="20"/>
                    </a:lnTo>
                    <a:lnTo>
                      <a:pt x="2" y="202"/>
                    </a:lnTo>
                    <a:lnTo>
                      <a:pt x="36" y="181"/>
                    </a:lnTo>
                    <a:lnTo>
                      <a:pt x="3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0"/>
              <p:cNvSpPr/>
              <p:nvPr/>
            </p:nvSpPr>
            <p:spPr>
              <a:xfrm>
                <a:off x="5802775" y="1785750"/>
                <a:ext cx="4850" cy="5175"/>
              </a:xfrm>
              <a:custGeom>
                <a:avLst/>
                <a:gdLst/>
                <a:ahLst/>
                <a:cxnLst/>
                <a:rect l="l" t="t" r="r" b="b"/>
                <a:pathLst>
                  <a:path w="194" h="207" extrusionOk="0">
                    <a:moveTo>
                      <a:pt x="193" y="0"/>
                    </a:moveTo>
                    <a:lnTo>
                      <a:pt x="0" y="112"/>
                    </a:lnTo>
                    <a:lnTo>
                      <a:pt x="2" y="206"/>
                    </a:lnTo>
                    <a:lnTo>
                      <a:pt x="119"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0"/>
              <p:cNvSpPr/>
              <p:nvPr/>
            </p:nvSpPr>
            <p:spPr>
              <a:xfrm>
                <a:off x="5801925" y="1788525"/>
                <a:ext cx="900" cy="2900"/>
              </a:xfrm>
              <a:custGeom>
                <a:avLst/>
                <a:gdLst/>
                <a:ahLst/>
                <a:cxnLst/>
                <a:rect l="l" t="t" r="r" b="b"/>
                <a:pathLst>
                  <a:path w="36" h="116" extrusionOk="0">
                    <a:moveTo>
                      <a:pt x="34" y="1"/>
                    </a:moveTo>
                    <a:lnTo>
                      <a:pt x="1" y="20"/>
                    </a:lnTo>
                    <a:lnTo>
                      <a:pt x="1" y="115"/>
                    </a:lnTo>
                    <a:lnTo>
                      <a:pt x="36" y="95"/>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0"/>
              <p:cNvSpPr/>
              <p:nvPr/>
            </p:nvSpPr>
            <p:spPr>
              <a:xfrm>
                <a:off x="5795775" y="1791400"/>
                <a:ext cx="6225" cy="8100"/>
              </a:xfrm>
              <a:custGeom>
                <a:avLst/>
                <a:gdLst/>
                <a:ahLst/>
                <a:cxnLst/>
                <a:rect l="l" t="t" r="r" b="b"/>
                <a:pathLst>
                  <a:path w="249" h="324" extrusionOk="0">
                    <a:moveTo>
                      <a:pt x="247" y="0"/>
                    </a:moveTo>
                    <a:lnTo>
                      <a:pt x="144" y="60"/>
                    </a:lnTo>
                    <a:lnTo>
                      <a:pt x="0" y="324"/>
                    </a:lnTo>
                    <a:lnTo>
                      <a:pt x="248" y="182"/>
                    </a:lnTo>
                    <a:lnTo>
                      <a:pt x="2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0"/>
              <p:cNvSpPr/>
              <p:nvPr/>
            </p:nvSpPr>
            <p:spPr>
              <a:xfrm>
                <a:off x="5799350" y="1789000"/>
                <a:ext cx="2600" cy="3900"/>
              </a:xfrm>
              <a:custGeom>
                <a:avLst/>
                <a:gdLst/>
                <a:ahLst/>
                <a:cxnLst/>
                <a:rect l="l" t="t" r="r" b="b"/>
                <a:pathLst>
                  <a:path w="104" h="156" extrusionOk="0">
                    <a:moveTo>
                      <a:pt x="104" y="1"/>
                    </a:moveTo>
                    <a:lnTo>
                      <a:pt x="76" y="17"/>
                    </a:lnTo>
                    <a:lnTo>
                      <a:pt x="1" y="156"/>
                    </a:lnTo>
                    <a:lnTo>
                      <a:pt x="104" y="96"/>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0"/>
              <p:cNvSpPr/>
              <p:nvPr/>
            </p:nvSpPr>
            <p:spPr>
              <a:xfrm>
                <a:off x="5792875" y="1777225"/>
                <a:ext cx="41525" cy="25000"/>
              </a:xfrm>
              <a:custGeom>
                <a:avLst/>
                <a:gdLst/>
                <a:ahLst/>
                <a:cxnLst/>
                <a:rect l="l" t="t" r="r" b="b"/>
                <a:pathLst>
                  <a:path w="1661" h="1000" extrusionOk="0">
                    <a:moveTo>
                      <a:pt x="1661" y="0"/>
                    </a:moveTo>
                    <a:lnTo>
                      <a:pt x="1413" y="143"/>
                    </a:lnTo>
                    <a:lnTo>
                      <a:pt x="1381" y="161"/>
                    </a:lnTo>
                    <a:lnTo>
                      <a:pt x="1342" y="183"/>
                    </a:lnTo>
                    <a:lnTo>
                      <a:pt x="1297" y="209"/>
                    </a:lnTo>
                    <a:lnTo>
                      <a:pt x="1263" y="228"/>
                    </a:lnTo>
                    <a:lnTo>
                      <a:pt x="956" y="406"/>
                    </a:lnTo>
                    <a:lnTo>
                      <a:pt x="926" y="424"/>
                    </a:lnTo>
                    <a:lnTo>
                      <a:pt x="885" y="447"/>
                    </a:lnTo>
                    <a:lnTo>
                      <a:pt x="847" y="469"/>
                    </a:lnTo>
                    <a:lnTo>
                      <a:pt x="841" y="473"/>
                    </a:lnTo>
                    <a:lnTo>
                      <a:pt x="814" y="489"/>
                    </a:lnTo>
                    <a:lnTo>
                      <a:pt x="512" y="663"/>
                    </a:lnTo>
                    <a:lnTo>
                      <a:pt x="482" y="681"/>
                    </a:lnTo>
                    <a:lnTo>
                      <a:pt x="443" y="704"/>
                    </a:lnTo>
                    <a:lnTo>
                      <a:pt x="398" y="728"/>
                    </a:lnTo>
                    <a:lnTo>
                      <a:pt x="364" y="749"/>
                    </a:lnTo>
                    <a:lnTo>
                      <a:pt x="116" y="891"/>
                    </a:lnTo>
                    <a:lnTo>
                      <a:pt x="86" y="910"/>
                    </a:lnTo>
                    <a:lnTo>
                      <a:pt x="45" y="931"/>
                    </a:lnTo>
                    <a:lnTo>
                      <a:pt x="0" y="957"/>
                    </a:lnTo>
                    <a:lnTo>
                      <a:pt x="2" y="1000"/>
                    </a:lnTo>
                    <a:lnTo>
                      <a:pt x="13" y="992"/>
                    </a:lnTo>
                    <a:lnTo>
                      <a:pt x="53" y="969"/>
                    </a:lnTo>
                    <a:lnTo>
                      <a:pt x="84" y="952"/>
                    </a:lnTo>
                    <a:lnTo>
                      <a:pt x="364" y="789"/>
                    </a:lnTo>
                    <a:lnTo>
                      <a:pt x="398" y="770"/>
                    </a:lnTo>
                    <a:lnTo>
                      <a:pt x="409" y="763"/>
                    </a:lnTo>
                    <a:lnTo>
                      <a:pt x="450" y="740"/>
                    </a:lnTo>
                    <a:lnTo>
                      <a:pt x="480" y="723"/>
                    </a:lnTo>
                    <a:lnTo>
                      <a:pt x="814" y="530"/>
                    </a:lnTo>
                    <a:lnTo>
                      <a:pt x="853" y="508"/>
                    </a:lnTo>
                    <a:lnTo>
                      <a:pt x="892" y="485"/>
                    </a:lnTo>
                    <a:lnTo>
                      <a:pt x="924" y="467"/>
                    </a:lnTo>
                    <a:lnTo>
                      <a:pt x="1263" y="270"/>
                    </a:lnTo>
                    <a:lnTo>
                      <a:pt x="1308" y="244"/>
                    </a:lnTo>
                    <a:lnTo>
                      <a:pt x="1349" y="221"/>
                    </a:lnTo>
                    <a:lnTo>
                      <a:pt x="1379" y="203"/>
                    </a:lnTo>
                    <a:lnTo>
                      <a:pt x="1661" y="41"/>
                    </a:lnTo>
                    <a:lnTo>
                      <a:pt x="16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0"/>
              <p:cNvSpPr/>
              <p:nvPr/>
            </p:nvSpPr>
            <p:spPr>
              <a:xfrm>
                <a:off x="5792875" y="1793900"/>
                <a:ext cx="4725" cy="8325"/>
              </a:xfrm>
              <a:custGeom>
                <a:avLst/>
                <a:gdLst/>
                <a:ahLst/>
                <a:cxnLst/>
                <a:rect l="l" t="t" r="r" b="b"/>
                <a:pathLst>
                  <a:path w="189" h="333" extrusionOk="0">
                    <a:moveTo>
                      <a:pt x="189" y="0"/>
                    </a:moveTo>
                    <a:lnTo>
                      <a:pt x="118" y="41"/>
                    </a:lnTo>
                    <a:lnTo>
                      <a:pt x="0" y="257"/>
                    </a:lnTo>
                    <a:lnTo>
                      <a:pt x="1" y="290"/>
                    </a:lnTo>
                    <a:lnTo>
                      <a:pt x="45" y="264"/>
                    </a:lnTo>
                    <a:lnTo>
                      <a:pt x="189" y="0"/>
                    </a:lnTo>
                    <a:close/>
                    <a:moveTo>
                      <a:pt x="1" y="290"/>
                    </a:moveTo>
                    <a:lnTo>
                      <a:pt x="0" y="290"/>
                    </a:lnTo>
                    <a:lnTo>
                      <a:pt x="2" y="333"/>
                    </a:lnTo>
                    <a:lnTo>
                      <a:pt x="1" y="29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0"/>
              <p:cNvSpPr/>
              <p:nvPr/>
            </p:nvSpPr>
            <p:spPr>
              <a:xfrm>
                <a:off x="5797575" y="1789850"/>
                <a:ext cx="2925" cy="4075"/>
              </a:xfrm>
              <a:custGeom>
                <a:avLst/>
                <a:gdLst/>
                <a:ahLst/>
                <a:cxnLst/>
                <a:rect l="l" t="t" r="r" b="b"/>
                <a:pathLst>
                  <a:path w="117" h="163" extrusionOk="0">
                    <a:moveTo>
                      <a:pt x="117" y="0"/>
                    </a:moveTo>
                    <a:lnTo>
                      <a:pt x="76" y="23"/>
                    </a:lnTo>
                    <a:lnTo>
                      <a:pt x="1" y="162"/>
                    </a:lnTo>
                    <a:lnTo>
                      <a:pt x="42" y="139"/>
                    </a:lnTo>
                    <a:lnTo>
                      <a:pt x="11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0"/>
              <p:cNvSpPr/>
              <p:nvPr/>
            </p:nvSpPr>
            <p:spPr>
              <a:xfrm>
                <a:off x="5798600" y="1789400"/>
                <a:ext cx="2675" cy="3950"/>
              </a:xfrm>
              <a:custGeom>
                <a:avLst/>
                <a:gdLst/>
                <a:ahLst/>
                <a:cxnLst/>
                <a:rect l="l" t="t" r="r" b="b"/>
                <a:pathLst>
                  <a:path w="107" h="158" extrusionOk="0">
                    <a:moveTo>
                      <a:pt x="106" y="1"/>
                    </a:moveTo>
                    <a:lnTo>
                      <a:pt x="76" y="18"/>
                    </a:lnTo>
                    <a:lnTo>
                      <a:pt x="1"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0"/>
              <p:cNvSpPr/>
              <p:nvPr/>
            </p:nvSpPr>
            <p:spPr>
              <a:xfrm>
                <a:off x="5794000" y="1793325"/>
                <a:ext cx="4625" cy="7200"/>
              </a:xfrm>
              <a:custGeom>
                <a:avLst/>
                <a:gdLst/>
                <a:ahLst/>
                <a:cxnLst/>
                <a:rect l="l" t="t" r="r" b="b"/>
                <a:pathLst>
                  <a:path w="185" h="288" extrusionOk="0">
                    <a:moveTo>
                      <a:pt x="185" y="0"/>
                    </a:moveTo>
                    <a:lnTo>
                      <a:pt x="144" y="23"/>
                    </a:lnTo>
                    <a:lnTo>
                      <a:pt x="0" y="287"/>
                    </a:lnTo>
                    <a:lnTo>
                      <a:pt x="41" y="266"/>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0"/>
              <p:cNvSpPr/>
              <p:nvPr/>
            </p:nvSpPr>
            <p:spPr>
              <a:xfrm>
                <a:off x="5795800" y="1790425"/>
                <a:ext cx="3700" cy="4525"/>
              </a:xfrm>
              <a:custGeom>
                <a:avLst/>
                <a:gdLst/>
                <a:ahLst/>
                <a:cxnLst/>
                <a:rect l="l" t="t" r="r" b="b"/>
                <a:pathLst>
                  <a:path w="148" h="181" extrusionOk="0">
                    <a:moveTo>
                      <a:pt x="147" y="0"/>
                    </a:moveTo>
                    <a:lnTo>
                      <a:pt x="76" y="42"/>
                    </a:lnTo>
                    <a:lnTo>
                      <a:pt x="1" y="180"/>
                    </a:lnTo>
                    <a:lnTo>
                      <a:pt x="1" y="180"/>
                    </a:lnTo>
                    <a:lnTo>
                      <a:pt x="72"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0"/>
              <p:cNvSpPr/>
              <p:nvPr/>
            </p:nvSpPr>
            <p:spPr>
              <a:xfrm>
                <a:off x="5792875" y="1794925"/>
                <a:ext cx="2950" cy="5425"/>
              </a:xfrm>
              <a:custGeom>
                <a:avLst/>
                <a:gdLst/>
                <a:ahLst/>
                <a:cxnLst/>
                <a:rect l="l" t="t" r="r" b="b"/>
                <a:pathLst>
                  <a:path w="118" h="217" extrusionOk="0">
                    <a:moveTo>
                      <a:pt x="118" y="0"/>
                    </a:moveTo>
                    <a:lnTo>
                      <a:pt x="0" y="68"/>
                    </a:lnTo>
                    <a:lnTo>
                      <a:pt x="0"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0"/>
              <p:cNvSpPr/>
              <p:nvPr/>
            </p:nvSpPr>
            <p:spPr>
              <a:xfrm>
                <a:off x="5792875" y="1791475"/>
                <a:ext cx="4850" cy="5175"/>
              </a:xfrm>
              <a:custGeom>
                <a:avLst/>
                <a:gdLst/>
                <a:ahLst/>
                <a:cxnLst/>
                <a:rect l="l" t="t" r="r" b="b"/>
                <a:pathLst>
                  <a:path w="194" h="207" extrusionOk="0">
                    <a:moveTo>
                      <a:pt x="193" y="0"/>
                    </a:moveTo>
                    <a:lnTo>
                      <a:pt x="0" y="112"/>
                    </a:lnTo>
                    <a:lnTo>
                      <a:pt x="0"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0"/>
              <p:cNvSpPr/>
              <p:nvPr/>
            </p:nvSpPr>
            <p:spPr>
              <a:xfrm>
                <a:off x="5805675" y="1784900"/>
                <a:ext cx="7550" cy="8925"/>
              </a:xfrm>
              <a:custGeom>
                <a:avLst/>
                <a:gdLst/>
                <a:ahLst/>
                <a:cxnLst/>
                <a:rect l="l" t="t" r="r" b="b"/>
                <a:pathLst>
                  <a:path w="302" h="357" extrusionOk="0">
                    <a:moveTo>
                      <a:pt x="302" y="1"/>
                    </a:moveTo>
                    <a:lnTo>
                      <a:pt x="144" y="91"/>
                    </a:lnTo>
                    <a:lnTo>
                      <a:pt x="0" y="356"/>
                    </a:lnTo>
                    <a:lnTo>
                      <a:pt x="302" y="182"/>
                    </a:lnTo>
                    <a:lnTo>
                      <a:pt x="30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0"/>
              <p:cNvSpPr/>
              <p:nvPr/>
            </p:nvSpPr>
            <p:spPr>
              <a:xfrm>
                <a:off x="5825275" y="1776200"/>
                <a:ext cx="2975" cy="5400"/>
              </a:xfrm>
              <a:custGeom>
                <a:avLst/>
                <a:gdLst/>
                <a:ahLst/>
                <a:cxnLst/>
                <a:rect l="l" t="t" r="r" b="b"/>
                <a:pathLst>
                  <a:path w="119" h="216" extrusionOk="0">
                    <a:moveTo>
                      <a:pt x="118" y="1"/>
                    </a:moveTo>
                    <a:lnTo>
                      <a:pt x="1" y="69"/>
                    </a:lnTo>
                    <a:lnTo>
                      <a:pt x="2" y="215"/>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0"/>
              <p:cNvSpPr/>
              <p:nvPr/>
            </p:nvSpPr>
            <p:spPr>
              <a:xfrm>
                <a:off x="5795000" y="1792875"/>
                <a:ext cx="4375" cy="7100"/>
              </a:xfrm>
              <a:custGeom>
                <a:avLst/>
                <a:gdLst/>
                <a:ahLst/>
                <a:cxnLst/>
                <a:rect l="l" t="t" r="r" b="b"/>
                <a:pathLst>
                  <a:path w="175" h="284" extrusionOk="0">
                    <a:moveTo>
                      <a:pt x="175" y="1"/>
                    </a:moveTo>
                    <a:lnTo>
                      <a:pt x="145" y="18"/>
                    </a:lnTo>
                    <a:lnTo>
                      <a:pt x="1" y="284"/>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0"/>
              <p:cNvSpPr/>
              <p:nvPr/>
            </p:nvSpPr>
            <p:spPr>
              <a:xfrm>
                <a:off x="5799500" y="1776800"/>
                <a:ext cx="2600" cy="3900"/>
              </a:xfrm>
              <a:custGeom>
                <a:avLst/>
                <a:gdLst/>
                <a:ahLst/>
                <a:cxnLst/>
                <a:rect l="l" t="t" r="r" b="b"/>
                <a:pathLst>
                  <a:path w="104" h="156" extrusionOk="0">
                    <a:moveTo>
                      <a:pt x="104" y="0"/>
                    </a:moveTo>
                    <a:lnTo>
                      <a:pt x="76" y="16"/>
                    </a:lnTo>
                    <a:lnTo>
                      <a:pt x="1" y="155"/>
                    </a:lnTo>
                    <a:lnTo>
                      <a:pt x="104" y="96"/>
                    </a:lnTo>
                    <a:lnTo>
                      <a:pt x="10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0"/>
              <p:cNvSpPr/>
              <p:nvPr/>
            </p:nvSpPr>
            <p:spPr>
              <a:xfrm>
                <a:off x="5805825" y="1772700"/>
                <a:ext cx="7550" cy="8900"/>
              </a:xfrm>
              <a:custGeom>
                <a:avLst/>
                <a:gdLst/>
                <a:ahLst/>
                <a:cxnLst/>
                <a:rect l="l" t="t" r="r" b="b"/>
                <a:pathLst>
                  <a:path w="302" h="356" extrusionOk="0">
                    <a:moveTo>
                      <a:pt x="300" y="0"/>
                    </a:moveTo>
                    <a:lnTo>
                      <a:pt x="144" y="90"/>
                    </a:lnTo>
                    <a:lnTo>
                      <a:pt x="0" y="355"/>
                    </a:lnTo>
                    <a:lnTo>
                      <a:pt x="302" y="181"/>
                    </a:lnTo>
                    <a:lnTo>
                      <a:pt x="30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0"/>
              <p:cNvSpPr/>
              <p:nvPr/>
            </p:nvSpPr>
            <p:spPr>
              <a:xfrm>
                <a:off x="5824600" y="1765700"/>
                <a:ext cx="850" cy="5025"/>
              </a:xfrm>
              <a:custGeom>
                <a:avLst/>
                <a:gdLst/>
                <a:ahLst/>
                <a:cxnLst/>
                <a:rect l="l" t="t" r="r" b="b"/>
                <a:pathLst>
                  <a:path w="34" h="201" extrusionOk="0">
                    <a:moveTo>
                      <a:pt x="34" y="0"/>
                    </a:moveTo>
                    <a:lnTo>
                      <a:pt x="0" y="19"/>
                    </a:lnTo>
                    <a:lnTo>
                      <a:pt x="0" y="200"/>
                    </a:lnTo>
                    <a:lnTo>
                      <a:pt x="34" y="182"/>
                    </a:lnTo>
                    <a:lnTo>
                      <a:pt x="34" y="148"/>
                    </a:lnTo>
                    <a:lnTo>
                      <a:pt x="34" y="147"/>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0"/>
              <p:cNvSpPr/>
              <p:nvPr/>
            </p:nvSpPr>
            <p:spPr>
              <a:xfrm>
                <a:off x="5825425" y="1769350"/>
                <a:ext cx="50" cy="900"/>
              </a:xfrm>
              <a:custGeom>
                <a:avLst/>
                <a:gdLst/>
                <a:ahLst/>
                <a:cxnLst/>
                <a:rect l="l" t="t" r="r" b="b"/>
                <a:pathLst>
                  <a:path w="2" h="36" extrusionOk="0">
                    <a:moveTo>
                      <a:pt x="1" y="1"/>
                    </a:moveTo>
                    <a:lnTo>
                      <a:pt x="1" y="2"/>
                    </a:lnTo>
                    <a:lnTo>
                      <a:pt x="1" y="36"/>
                    </a:lnTo>
                    <a:lnTo>
                      <a:pt x="2" y="36"/>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0"/>
              <p:cNvSpPr/>
              <p:nvPr/>
            </p:nvSpPr>
            <p:spPr>
              <a:xfrm>
                <a:off x="5808650" y="1771450"/>
                <a:ext cx="2675" cy="3950"/>
              </a:xfrm>
              <a:custGeom>
                <a:avLst/>
                <a:gdLst/>
                <a:ahLst/>
                <a:cxnLst/>
                <a:rect l="l" t="t" r="r" b="b"/>
                <a:pathLst>
                  <a:path w="107" h="158" extrusionOk="0">
                    <a:moveTo>
                      <a:pt x="106" y="1"/>
                    </a:moveTo>
                    <a:lnTo>
                      <a:pt x="76" y="20"/>
                    </a:lnTo>
                    <a:lnTo>
                      <a:pt x="0"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0"/>
              <p:cNvSpPr/>
              <p:nvPr/>
            </p:nvSpPr>
            <p:spPr>
              <a:xfrm>
                <a:off x="5830150" y="1758950"/>
                <a:ext cx="2875" cy="4050"/>
              </a:xfrm>
              <a:custGeom>
                <a:avLst/>
                <a:gdLst/>
                <a:ahLst/>
                <a:cxnLst/>
                <a:rect l="l" t="t" r="r" b="b"/>
                <a:pathLst>
                  <a:path w="115" h="162" extrusionOk="0">
                    <a:moveTo>
                      <a:pt x="115" y="1"/>
                    </a:moveTo>
                    <a:lnTo>
                      <a:pt x="75" y="22"/>
                    </a:lnTo>
                    <a:lnTo>
                      <a:pt x="0" y="162"/>
                    </a:lnTo>
                    <a:lnTo>
                      <a:pt x="39" y="138"/>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0"/>
              <p:cNvSpPr/>
              <p:nvPr/>
            </p:nvSpPr>
            <p:spPr>
              <a:xfrm>
                <a:off x="5828375" y="1759500"/>
                <a:ext cx="3675" cy="4525"/>
              </a:xfrm>
              <a:custGeom>
                <a:avLst/>
                <a:gdLst/>
                <a:ahLst/>
                <a:cxnLst/>
                <a:rect l="l" t="t" r="r" b="b"/>
                <a:pathLst>
                  <a:path w="147" h="181" extrusionOk="0">
                    <a:moveTo>
                      <a:pt x="146" y="0"/>
                    </a:moveTo>
                    <a:lnTo>
                      <a:pt x="75" y="42"/>
                    </a:lnTo>
                    <a:lnTo>
                      <a:pt x="0" y="180"/>
                    </a:lnTo>
                    <a:lnTo>
                      <a:pt x="71" y="140"/>
                    </a:lnTo>
                    <a:lnTo>
                      <a:pt x="14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0"/>
              <p:cNvSpPr/>
              <p:nvPr/>
            </p:nvSpPr>
            <p:spPr>
              <a:xfrm>
                <a:off x="5831125" y="1758475"/>
                <a:ext cx="2675" cy="3950"/>
              </a:xfrm>
              <a:custGeom>
                <a:avLst/>
                <a:gdLst/>
                <a:ahLst/>
                <a:cxnLst/>
                <a:rect l="l" t="t" r="r" b="b"/>
                <a:pathLst>
                  <a:path w="107" h="158" extrusionOk="0">
                    <a:moveTo>
                      <a:pt x="106" y="1"/>
                    </a:moveTo>
                    <a:lnTo>
                      <a:pt x="76" y="20"/>
                    </a:lnTo>
                    <a:lnTo>
                      <a:pt x="0" y="157"/>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0"/>
              <p:cNvSpPr/>
              <p:nvPr/>
            </p:nvSpPr>
            <p:spPr>
              <a:xfrm>
                <a:off x="5831875" y="1758075"/>
                <a:ext cx="2650" cy="3900"/>
              </a:xfrm>
              <a:custGeom>
                <a:avLst/>
                <a:gdLst/>
                <a:ahLst/>
                <a:cxnLst/>
                <a:rect l="l" t="t" r="r" b="b"/>
                <a:pathLst>
                  <a:path w="106" h="156" extrusionOk="0">
                    <a:moveTo>
                      <a:pt x="105" y="1"/>
                    </a:moveTo>
                    <a:lnTo>
                      <a:pt x="76" y="17"/>
                    </a:lnTo>
                    <a:lnTo>
                      <a:pt x="1" y="156"/>
                    </a:lnTo>
                    <a:lnTo>
                      <a:pt x="105" y="95"/>
                    </a:lnTo>
                    <a:lnTo>
                      <a:pt x="10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0"/>
              <p:cNvSpPr/>
              <p:nvPr/>
            </p:nvSpPr>
            <p:spPr>
              <a:xfrm>
                <a:off x="5827525" y="1761950"/>
                <a:ext cx="4375" cy="7100"/>
              </a:xfrm>
              <a:custGeom>
                <a:avLst/>
                <a:gdLst/>
                <a:ahLst/>
                <a:cxnLst/>
                <a:rect l="l" t="t" r="r" b="b"/>
                <a:pathLst>
                  <a:path w="175" h="284" extrusionOk="0">
                    <a:moveTo>
                      <a:pt x="175" y="1"/>
                    </a:moveTo>
                    <a:lnTo>
                      <a:pt x="144" y="18"/>
                    </a:lnTo>
                    <a:lnTo>
                      <a:pt x="1" y="284"/>
                    </a:lnTo>
                    <a:lnTo>
                      <a:pt x="31" y="265"/>
                    </a:lnTo>
                    <a:lnTo>
                      <a:pt x="17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0"/>
              <p:cNvSpPr/>
              <p:nvPr/>
            </p:nvSpPr>
            <p:spPr>
              <a:xfrm>
                <a:off x="5825425" y="1762975"/>
                <a:ext cx="4750" cy="7275"/>
              </a:xfrm>
              <a:custGeom>
                <a:avLst/>
                <a:gdLst/>
                <a:ahLst/>
                <a:cxnLst/>
                <a:rect l="l" t="t" r="r" b="b"/>
                <a:pathLst>
                  <a:path w="190" h="291" extrusionOk="0">
                    <a:moveTo>
                      <a:pt x="189" y="1"/>
                    </a:moveTo>
                    <a:lnTo>
                      <a:pt x="118" y="41"/>
                    </a:lnTo>
                    <a:lnTo>
                      <a:pt x="1" y="256"/>
                    </a:lnTo>
                    <a:lnTo>
                      <a:pt x="2" y="291"/>
                    </a:lnTo>
                    <a:lnTo>
                      <a:pt x="46" y="266"/>
                    </a:lnTo>
                    <a:lnTo>
                      <a:pt x="18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0"/>
              <p:cNvSpPr/>
              <p:nvPr/>
            </p:nvSpPr>
            <p:spPr>
              <a:xfrm>
                <a:off x="5825425" y="1764000"/>
                <a:ext cx="2950" cy="5375"/>
              </a:xfrm>
              <a:custGeom>
                <a:avLst/>
                <a:gdLst/>
                <a:ahLst/>
                <a:cxnLst/>
                <a:rect l="l" t="t" r="r" b="b"/>
                <a:pathLst>
                  <a:path w="118" h="215" extrusionOk="0">
                    <a:moveTo>
                      <a:pt x="118" y="0"/>
                    </a:moveTo>
                    <a:lnTo>
                      <a:pt x="1" y="68"/>
                    </a:lnTo>
                    <a:lnTo>
                      <a:pt x="1" y="215"/>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0"/>
              <p:cNvSpPr/>
              <p:nvPr/>
            </p:nvSpPr>
            <p:spPr>
              <a:xfrm>
                <a:off x="5825425" y="1760550"/>
                <a:ext cx="4850" cy="5175"/>
              </a:xfrm>
              <a:custGeom>
                <a:avLst/>
                <a:gdLst/>
                <a:ahLst/>
                <a:cxnLst/>
                <a:rect l="l" t="t" r="r" b="b"/>
                <a:pathLst>
                  <a:path w="194" h="207" extrusionOk="0">
                    <a:moveTo>
                      <a:pt x="193" y="0"/>
                    </a:moveTo>
                    <a:lnTo>
                      <a:pt x="1" y="111"/>
                    </a:lnTo>
                    <a:lnTo>
                      <a:pt x="1"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0"/>
              <p:cNvSpPr/>
              <p:nvPr/>
            </p:nvSpPr>
            <p:spPr>
              <a:xfrm>
                <a:off x="5824600" y="1763300"/>
                <a:ext cx="850" cy="2900"/>
              </a:xfrm>
              <a:custGeom>
                <a:avLst/>
                <a:gdLst/>
                <a:ahLst/>
                <a:cxnLst/>
                <a:rect l="l" t="t" r="r" b="b"/>
                <a:pathLst>
                  <a:path w="34" h="116" extrusionOk="0">
                    <a:moveTo>
                      <a:pt x="34" y="1"/>
                    </a:moveTo>
                    <a:lnTo>
                      <a:pt x="0" y="21"/>
                    </a:lnTo>
                    <a:lnTo>
                      <a:pt x="0" y="115"/>
                    </a:lnTo>
                    <a:lnTo>
                      <a:pt x="34" y="96"/>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0"/>
              <p:cNvSpPr/>
              <p:nvPr/>
            </p:nvSpPr>
            <p:spPr>
              <a:xfrm>
                <a:off x="5816900" y="1766175"/>
                <a:ext cx="7725" cy="9000"/>
              </a:xfrm>
              <a:custGeom>
                <a:avLst/>
                <a:gdLst/>
                <a:ahLst/>
                <a:cxnLst/>
                <a:rect l="l" t="t" r="r" b="b"/>
                <a:pathLst>
                  <a:path w="309" h="360" extrusionOk="0">
                    <a:moveTo>
                      <a:pt x="308" y="0"/>
                    </a:moveTo>
                    <a:lnTo>
                      <a:pt x="144" y="94"/>
                    </a:lnTo>
                    <a:lnTo>
                      <a:pt x="1" y="360"/>
                    </a:lnTo>
                    <a:lnTo>
                      <a:pt x="308" y="181"/>
                    </a:lnTo>
                    <a:lnTo>
                      <a:pt x="30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0"/>
              <p:cNvSpPr/>
              <p:nvPr/>
            </p:nvSpPr>
            <p:spPr>
              <a:xfrm>
                <a:off x="5820500" y="1763800"/>
                <a:ext cx="4125" cy="4750"/>
              </a:xfrm>
              <a:custGeom>
                <a:avLst/>
                <a:gdLst/>
                <a:ahLst/>
                <a:cxnLst/>
                <a:rect l="l" t="t" r="r" b="b"/>
                <a:pathLst>
                  <a:path w="165" h="190" extrusionOk="0">
                    <a:moveTo>
                      <a:pt x="164" y="1"/>
                    </a:moveTo>
                    <a:lnTo>
                      <a:pt x="76" y="52"/>
                    </a:lnTo>
                    <a:lnTo>
                      <a:pt x="0" y="189"/>
                    </a:lnTo>
                    <a:lnTo>
                      <a:pt x="0" y="189"/>
                    </a:lnTo>
                    <a:lnTo>
                      <a:pt x="164" y="95"/>
                    </a:lnTo>
                    <a:lnTo>
                      <a:pt x="1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0"/>
              <p:cNvSpPr/>
              <p:nvPr/>
            </p:nvSpPr>
            <p:spPr>
              <a:xfrm>
                <a:off x="5816150" y="1768525"/>
                <a:ext cx="4375" cy="7100"/>
              </a:xfrm>
              <a:custGeom>
                <a:avLst/>
                <a:gdLst/>
                <a:ahLst/>
                <a:cxnLst/>
                <a:rect l="l" t="t" r="r" b="b"/>
                <a:pathLst>
                  <a:path w="175" h="284" extrusionOk="0">
                    <a:moveTo>
                      <a:pt x="174" y="0"/>
                    </a:moveTo>
                    <a:lnTo>
                      <a:pt x="144" y="19"/>
                    </a:lnTo>
                    <a:lnTo>
                      <a:pt x="0" y="283"/>
                    </a:lnTo>
                    <a:lnTo>
                      <a:pt x="31" y="266"/>
                    </a:lnTo>
                    <a:lnTo>
                      <a:pt x="1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0"/>
              <p:cNvSpPr/>
              <p:nvPr/>
            </p:nvSpPr>
            <p:spPr>
              <a:xfrm>
                <a:off x="5818725" y="1765525"/>
                <a:ext cx="2925" cy="4075"/>
              </a:xfrm>
              <a:custGeom>
                <a:avLst/>
                <a:gdLst/>
                <a:ahLst/>
                <a:cxnLst/>
                <a:rect l="l" t="t" r="r" b="b"/>
                <a:pathLst>
                  <a:path w="117" h="163" extrusionOk="0">
                    <a:moveTo>
                      <a:pt x="116" y="0"/>
                    </a:moveTo>
                    <a:lnTo>
                      <a:pt x="76" y="23"/>
                    </a:lnTo>
                    <a:lnTo>
                      <a:pt x="0" y="162"/>
                    </a:lnTo>
                    <a:lnTo>
                      <a:pt x="41" y="139"/>
                    </a:lnTo>
                    <a:lnTo>
                      <a:pt x="11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0"/>
              <p:cNvSpPr/>
              <p:nvPr/>
            </p:nvSpPr>
            <p:spPr>
              <a:xfrm>
                <a:off x="5819725" y="1765075"/>
                <a:ext cx="2675" cy="3950"/>
              </a:xfrm>
              <a:custGeom>
                <a:avLst/>
                <a:gdLst/>
                <a:ahLst/>
                <a:cxnLst/>
                <a:rect l="l" t="t" r="r" b="b"/>
                <a:pathLst>
                  <a:path w="107" h="158" extrusionOk="0">
                    <a:moveTo>
                      <a:pt x="107" y="1"/>
                    </a:moveTo>
                    <a:lnTo>
                      <a:pt x="76" y="18"/>
                    </a:lnTo>
                    <a:lnTo>
                      <a:pt x="1" y="157"/>
                    </a:lnTo>
                    <a:lnTo>
                      <a:pt x="1" y="157"/>
                    </a:lnTo>
                    <a:lnTo>
                      <a:pt x="31" y="138"/>
                    </a:lnTo>
                    <a:lnTo>
                      <a:pt x="10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0"/>
              <p:cNvSpPr/>
              <p:nvPr/>
            </p:nvSpPr>
            <p:spPr>
              <a:xfrm>
                <a:off x="5814200" y="1767100"/>
                <a:ext cx="4650" cy="5100"/>
              </a:xfrm>
              <a:custGeom>
                <a:avLst/>
                <a:gdLst/>
                <a:ahLst/>
                <a:cxnLst/>
                <a:rect l="l" t="t" r="r" b="b"/>
                <a:pathLst>
                  <a:path w="186" h="204" extrusionOk="0">
                    <a:moveTo>
                      <a:pt x="186" y="1"/>
                    </a:moveTo>
                    <a:lnTo>
                      <a:pt x="0" y="108"/>
                    </a:lnTo>
                    <a:lnTo>
                      <a:pt x="0" y="204"/>
                    </a:lnTo>
                    <a:lnTo>
                      <a:pt x="110" y="140"/>
                    </a:lnTo>
                    <a:lnTo>
                      <a:pt x="1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0"/>
              <p:cNvSpPr/>
              <p:nvPr/>
            </p:nvSpPr>
            <p:spPr>
              <a:xfrm>
                <a:off x="5814200" y="1769575"/>
                <a:ext cx="4550" cy="7175"/>
              </a:xfrm>
              <a:custGeom>
                <a:avLst/>
                <a:gdLst/>
                <a:ahLst/>
                <a:cxnLst/>
                <a:rect l="l" t="t" r="r" b="b"/>
                <a:pathLst>
                  <a:path w="182" h="287" extrusionOk="0">
                    <a:moveTo>
                      <a:pt x="181" y="0"/>
                    </a:moveTo>
                    <a:lnTo>
                      <a:pt x="110" y="41"/>
                    </a:lnTo>
                    <a:lnTo>
                      <a:pt x="0" y="246"/>
                    </a:lnTo>
                    <a:lnTo>
                      <a:pt x="0" y="286"/>
                    </a:lnTo>
                    <a:lnTo>
                      <a:pt x="38" y="264"/>
                    </a:lnTo>
                    <a:lnTo>
                      <a:pt x="18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0"/>
              <p:cNvSpPr/>
              <p:nvPr/>
            </p:nvSpPr>
            <p:spPr>
              <a:xfrm>
                <a:off x="5815125" y="1769000"/>
                <a:ext cx="4625" cy="7200"/>
              </a:xfrm>
              <a:custGeom>
                <a:avLst/>
                <a:gdLst/>
                <a:ahLst/>
                <a:cxnLst/>
                <a:rect l="l" t="t" r="r" b="b"/>
                <a:pathLst>
                  <a:path w="185" h="288" extrusionOk="0">
                    <a:moveTo>
                      <a:pt x="185" y="0"/>
                    </a:moveTo>
                    <a:lnTo>
                      <a:pt x="144" y="23"/>
                    </a:lnTo>
                    <a:lnTo>
                      <a:pt x="1" y="287"/>
                    </a:lnTo>
                    <a:lnTo>
                      <a:pt x="41" y="264"/>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0"/>
              <p:cNvSpPr/>
              <p:nvPr/>
            </p:nvSpPr>
            <p:spPr>
              <a:xfrm>
                <a:off x="5814050" y="1775700"/>
                <a:ext cx="175" cy="1150"/>
              </a:xfrm>
              <a:custGeom>
                <a:avLst/>
                <a:gdLst/>
                <a:ahLst/>
                <a:cxnLst/>
                <a:rect l="l" t="t" r="r" b="b"/>
                <a:pathLst>
                  <a:path w="7" h="46" extrusionOk="0">
                    <a:moveTo>
                      <a:pt x="6" y="1"/>
                    </a:moveTo>
                    <a:lnTo>
                      <a:pt x="0" y="12"/>
                    </a:lnTo>
                    <a:lnTo>
                      <a:pt x="0" y="45"/>
                    </a:lnTo>
                    <a:lnTo>
                      <a:pt x="6" y="41"/>
                    </a:lnTo>
                    <a:lnTo>
                      <a:pt x="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0"/>
              <p:cNvSpPr/>
              <p:nvPr/>
            </p:nvSpPr>
            <p:spPr>
              <a:xfrm>
                <a:off x="5816950" y="1766100"/>
                <a:ext cx="3675" cy="4525"/>
              </a:xfrm>
              <a:custGeom>
                <a:avLst/>
                <a:gdLst/>
                <a:ahLst/>
                <a:cxnLst/>
                <a:rect l="l" t="t" r="r" b="b"/>
                <a:pathLst>
                  <a:path w="147" h="181" extrusionOk="0">
                    <a:moveTo>
                      <a:pt x="147" y="0"/>
                    </a:moveTo>
                    <a:lnTo>
                      <a:pt x="76" y="41"/>
                    </a:lnTo>
                    <a:lnTo>
                      <a:pt x="0" y="180"/>
                    </a:lnTo>
                    <a:lnTo>
                      <a:pt x="71"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0"/>
              <p:cNvSpPr/>
              <p:nvPr/>
            </p:nvSpPr>
            <p:spPr>
              <a:xfrm>
                <a:off x="5814200" y="1770600"/>
                <a:ext cx="2775" cy="5125"/>
              </a:xfrm>
              <a:custGeom>
                <a:avLst/>
                <a:gdLst/>
                <a:ahLst/>
                <a:cxnLst/>
                <a:rect l="l" t="t" r="r" b="b"/>
                <a:pathLst>
                  <a:path w="111" h="205" extrusionOk="0">
                    <a:moveTo>
                      <a:pt x="110" y="0"/>
                    </a:moveTo>
                    <a:lnTo>
                      <a:pt x="0" y="64"/>
                    </a:lnTo>
                    <a:lnTo>
                      <a:pt x="0" y="205"/>
                    </a:lnTo>
                    <a:lnTo>
                      <a:pt x="11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0"/>
              <p:cNvSpPr/>
              <p:nvPr/>
            </p:nvSpPr>
            <p:spPr>
              <a:xfrm>
                <a:off x="5813325" y="1772175"/>
                <a:ext cx="900" cy="5075"/>
              </a:xfrm>
              <a:custGeom>
                <a:avLst/>
                <a:gdLst/>
                <a:ahLst/>
                <a:cxnLst/>
                <a:rect l="l" t="t" r="r" b="b"/>
                <a:pathLst>
                  <a:path w="36" h="203" extrusionOk="0">
                    <a:moveTo>
                      <a:pt x="35" y="1"/>
                    </a:moveTo>
                    <a:lnTo>
                      <a:pt x="0" y="21"/>
                    </a:lnTo>
                    <a:lnTo>
                      <a:pt x="2" y="202"/>
                    </a:lnTo>
                    <a:lnTo>
                      <a:pt x="29" y="186"/>
                    </a:lnTo>
                    <a:lnTo>
                      <a:pt x="29" y="153"/>
                    </a:lnTo>
                    <a:lnTo>
                      <a:pt x="35" y="142"/>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0"/>
              <p:cNvSpPr/>
              <p:nvPr/>
            </p:nvSpPr>
            <p:spPr>
              <a:xfrm>
                <a:off x="5813325" y="1769800"/>
                <a:ext cx="900" cy="2925"/>
              </a:xfrm>
              <a:custGeom>
                <a:avLst/>
                <a:gdLst/>
                <a:ahLst/>
                <a:cxnLst/>
                <a:rect l="l" t="t" r="r" b="b"/>
                <a:pathLst>
                  <a:path w="36" h="117" extrusionOk="0">
                    <a:moveTo>
                      <a:pt x="35" y="0"/>
                    </a:moveTo>
                    <a:lnTo>
                      <a:pt x="0" y="20"/>
                    </a:lnTo>
                    <a:lnTo>
                      <a:pt x="0" y="116"/>
                    </a:lnTo>
                    <a:lnTo>
                      <a:pt x="35" y="96"/>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0"/>
              <p:cNvSpPr/>
              <p:nvPr/>
            </p:nvSpPr>
            <p:spPr>
              <a:xfrm>
                <a:off x="5809400" y="1770300"/>
                <a:ext cx="3950" cy="4675"/>
              </a:xfrm>
              <a:custGeom>
                <a:avLst/>
                <a:gdLst/>
                <a:ahLst/>
                <a:cxnLst/>
                <a:rect l="l" t="t" r="r" b="b"/>
                <a:pathLst>
                  <a:path w="158" h="187" extrusionOk="0">
                    <a:moveTo>
                      <a:pt x="157" y="0"/>
                    </a:moveTo>
                    <a:lnTo>
                      <a:pt x="76" y="47"/>
                    </a:lnTo>
                    <a:lnTo>
                      <a:pt x="1" y="186"/>
                    </a:lnTo>
                    <a:lnTo>
                      <a:pt x="157" y="96"/>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0"/>
              <p:cNvSpPr/>
              <p:nvPr/>
            </p:nvSpPr>
            <p:spPr>
              <a:xfrm>
                <a:off x="5804050" y="1775375"/>
                <a:ext cx="4625" cy="7250"/>
              </a:xfrm>
              <a:custGeom>
                <a:avLst/>
                <a:gdLst/>
                <a:ahLst/>
                <a:cxnLst/>
                <a:rect l="l" t="t" r="r" b="b"/>
                <a:pathLst>
                  <a:path w="185" h="290" extrusionOk="0">
                    <a:moveTo>
                      <a:pt x="184" y="0"/>
                    </a:moveTo>
                    <a:lnTo>
                      <a:pt x="144" y="24"/>
                    </a:lnTo>
                    <a:lnTo>
                      <a:pt x="0" y="289"/>
                    </a:lnTo>
                    <a:lnTo>
                      <a:pt x="0" y="289"/>
                    </a:lnTo>
                    <a:lnTo>
                      <a:pt x="41" y="266"/>
                    </a:lnTo>
                    <a:lnTo>
                      <a:pt x="18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0"/>
              <p:cNvSpPr/>
              <p:nvPr/>
            </p:nvSpPr>
            <p:spPr>
              <a:xfrm>
                <a:off x="5805050" y="1774950"/>
                <a:ext cx="4375" cy="7075"/>
              </a:xfrm>
              <a:custGeom>
                <a:avLst/>
                <a:gdLst/>
                <a:ahLst/>
                <a:cxnLst/>
                <a:rect l="l" t="t" r="r" b="b"/>
                <a:pathLst>
                  <a:path w="175" h="283" extrusionOk="0">
                    <a:moveTo>
                      <a:pt x="175" y="0"/>
                    </a:moveTo>
                    <a:lnTo>
                      <a:pt x="144" y="17"/>
                    </a:lnTo>
                    <a:lnTo>
                      <a:pt x="1" y="283"/>
                    </a:lnTo>
                    <a:lnTo>
                      <a:pt x="31" y="265"/>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0"/>
              <p:cNvSpPr/>
              <p:nvPr/>
            </p:nvSpPr>
            <p:spPr>
              <a:xfrm>
                <a:off x="5807625" y="1771925"/>
                <a:ext cx="2925" cy="4050"/>
              </a:xfrm>
              <a:custGeom>
                <a:avLst/>
                <a:gdLst/>
                <a:ahLst/>
                <a:cxnLst/>
                <a:rect l="l" t="t" r="r" b="b"/>
                <a:pathLst>
                  <a:path w="117" h="162" extrusionOk="0">
                    <a:moveTo>
                      <a:pt x="117" y="1"/>
                    </a:moveTo>
                    <a:lnTo>
                      <a:pt x="76" y="24"/>
                    </a:lnTo>
                    <a:lnTo>
                      <a:pt x="1" y="162"/>
                    </a:lnTo>
                    <a:lnTo>
                      <a:pt x="41" y="138"/>
                    </a:lnTo>
                    <a:lnTo>
                      <a:pt x="1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0"/>
              <p:cNvSpPr/>
              <p:nvPr/>
            </p:nvSpPr>
            <p:spPr>
              <a:xfrm>
                <a:off x="5802925" y="1773525"/>
                <a:ext cx="4825" cy="5175"/>
              </a:xfrm>
              <a:custGeom>
                <a:avLst/>
                <a:gdLst/>
                <a:ahLst/>
                <a:cxnLst/>
                <a:rect l="l" t="t" r="r" b="b"/>
                <a:pathLst>
                  <a:path w="193" h="207" extrusionOk="0">
                    <a:moveTo>
                      <a:pt x="193" y="1"/>
                    </a:moveTo>
                    <a:lnTo>
                      <a:pt x="0" y="112"/>
                    </a:lnTo>
                    <a:lnTo>
                      <a:pt x="0" y="206"/>
                    </a:lnTo>
                    <a:lnTo>
                      <a:pt x="119" y="138"/>
                    </a:lnTo>
                    <a:lnTo>
                      <a:pt x="19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0"/>
              <p:cNvSpPr/>
              <p:nvPr/>
            </p:nvSpPr>
            <p:spPr>
              <a:xfrm>
                <a:off x="5802950" y="1775950"/>
                <a:ext cx="4700" cy="7275"/>
              </a:xfrm>
              <a:custGeom>
                <a:avLst/>
                <a:gdLst/>
                <a:ahLst/>
                <a:cxnLst/>
                <a:rect l="l" t="t" r="r" b="b"/>
                <a:pathLst>
                  <a:path w="188" h="291" extrusionOk="0">
                    <a:moveTo>
                      <a:pt x="188" y="1"/>
                    </a:moveTo>
                    <a:lnTo>
                      <a:pt x="118" y="41"/>
                    </a:lnTo>
                    <a:lnTo>
                      <a:pt x="1" y="257"/>
                    </a:lnTo>
                    <a:lnTo>
                      <a:pt x="1" y="291"/>
                    </a:lnTo>
                    <a:lnTo>
                      <a:pt x="44" y="266"/>
                    </a:lnTo>
                    <a:lnTo>
                      <a:pt x="18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0"/>
              <p:cNvSpPr/>
              <p:nvPr/>
            </p:nvSpPr>
            <p:spPr>
              <a:xfrm>
                <a:off x="5805875" y="1772500"/>
                <a:ext cx="3650" cy="4500"/>
              </a:xfrm>
              <a:custGeom>
                <a:avLst/>
                <a:gdLst/>
                <a:ahLst/>
                <a:cxnLst/>
                <a:rect l="l" t="t" r="r" b="b"/>
                <a:pathLst>
                  <a:path w="146" h="180" extrusionOk="0">
                    <a:moveTo>
                      <a:pt x="146" y="1"/>
                    </a:moveTo>
                    <a:lnTo>
                      <a:pt x="75" y="42"/>
                    </a:lnTo>
                    <a:lnTo>
                      <a:pt x="1" y="179"/>
                    </a:lnTo>
                    <a:lnTo>
                      <a:pt x="1" y="179"/>
                    </a:lnTo>
                    <a:lnTo>
                      <a:pt x="71" y="139"/>
                    </a:lnTo>
                    <a:lnTo>
                      <a:pt x="14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0"/>
              <p:cNvSpPr/>
              <p:nvPr/>
            </p:nvSpPr>
            <p:spPr>
              <a:xfrm>
                <a:off x="5802925" y="1776975"/>
                <a:ext cx="2975" cy="5425"/>
              </a:xfrm>
              <a:custGeom>
                <a:avLst/>
                <a:gdLst/>
                <a:ahLst/>
                <a:cxnLst/>
                <a:rect l="l" t="t" r="r" b="b"/>
                <a:pathLst>
                  <a:path w="119" h="217" extrusionOk="0">
                    <a:moveTo>
                      <a:pt x="119" y="0"/>
                    </a:moveTo>
                    <a:lnTo>
                      <a:pt x="0" y="68"/>
                    </a:lnTo>
                    <a:lnTo>
                      <a:pt x="2" y="216"/>
                    </a:lnTo>
                    <a:lnTo>
                      <a:pt x="11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0"/>
              <p:cNvSpPr/>
              <p:nvPr/>
            </p:nvSpPr>
            <p:spPr>
              <a:xfrm>
                <a:off x="5802075" y="1778675"/>
                <a:ext cx="900" cy="5050"/>
              </a:xfrm>
              <a:custGeom>
                <a:avLst/>
                <a:gdLst/>
                <a:ahLst/>
                <a:cxnLst/>
                <a:rect l="l" t="t" r="r" b="b"/>
                <a:pathLst>
                  <a:path w="36" h="202" extrusionOk="0">
                    <a:moveTo>
                      <a:pt x="34" y="0"/>
                    </a:moveTo>
                    <a:lnTo>
                      <a:pt x="1" y="21"/>
                    </a:lnTo>
                    <a:lnTo>
                      <a:pt x="2" y="202"/>
                    </a:lnTo>
                    <a:lnTo>
                      <a:pt x="36" y="182"/>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0"/>
              <p:cNvSpPr/>
              <p:nvPr/>
            </p:nvSpPr>
            <p:spPr>
              <a:xfrm>
                <a:off x="5802075" y="1776325"/>
                <a:ext cx="875" cy="2875"/>
              </a:xfrm>
              <a:custGeom>
                <a:avLst/>
                <a:gdLst/>
                <a:ahLst/>
                <a:cxnLst/>
                <a:rect l="l" t="t" r="r" b="b"/>
                <a:pathLst>
                  <a:path w="35" h="115" extrusionOk="0">
                    <a:moveTo>
                      <a:pt x="34" y="0"/>
                    </a:moveTo>
                    <a:lnTo>
                      <a:pt x="1" y="19"/>
                    </a:lnTo>
                    <a:lnTo>
                      <a:pt x="1" y="115"/>
                    </a:lnTo>
                    <a:lnTo>
                      <a:pt x="34" y="94"/>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0"/>
              <p:cNvSpPr/>
              <p:nvPr/>
            </p:nvSpPr>
            <p:spPr>
              <a:xfrm>
                <a:off x="5795925" y="1779175"/>
                <a:ext cx="6225" cy="8125"/>
              </a:xfrm>
              <a:custGeom>
                <a:avLst/>
                <a:gdLst/>
                <a:ahLst/>
                <a:cxnLst/>
                <a:rect l="l" t="t" r="r" b="b"/>
                <a:pathLst>
                  <a:path w="249" h="325" extrusionOk="0">
                    <a:moveTo>
                      <a:pt x="247" y="1"/>
                    </a:moveTo>
                    <a:lnTo>
                      <a:pt x="144" y="60"/>
                    </a:lnTo>
                    <a:lnTo>
                      <a:pt x="0" y="324"/>
                    </a:lnTo>
                    <a:lnTo>
                      <a:pt x="248" y="182"/>
                    </a:lnTo>
                    <a:lnTo>
                      <a:pt x="24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0"/>
              <p:cNvSpPr/>
              <p:nvPr/>
            </p:nvSpPr>
            <p:spPr>
              <a:xfrm>
                <a:off x="5795150" y="1780675"/>
                <a:ext cx="4375" cy="7075"/>
              </a:xfrm>
              <a:custGeom>
                <a:avLst/>
                <a:gdLst/>
                <a:ahLst/>
                <a:cxnLst/>
                <a:rect l="l" t="t" r="r" b="b"/>
                <a:pathLst>
                  <a:path w="175" h="283" extrusionOk="0">
                    <a:moveTo>
                      <a:pt x="175" y="0"/>
                    </a:moveTo>
                    <a:lnTo>
                      <a:pt x="144" y="18"/>
                    </a:lnTo>
                    <a:lnTo>
                      <a:pt x="1" y="283"/>
                    </a:lnTo>
                    <a:lnTo>
                      <a:pt x="31" y="264"/>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0"/>
              <p:cNvSpPr/>
              <p:nvPr/>
            </p:nvSpPr>
            <p:spPr>
              <a:xfrm>
                <a:off x="5797725" y="1777625"/>
                <a:ext cx="2925" cy="4075"/>
              </a:xfrm>
              <a:custGeom>
                <a:avLst/>
                <a:gdLst/>
                <a:ahLst/>
                <a:cxnLst/>
                <a:rect l="l" t="t" r="r" b="b"/>
                <a:pathLst>
                  <a:path w="117" h="163" extrusionOk="0">
                    <a:moveTo>
                      <a:pt x="117" y="0"/>
                    </a:moveTo>
                    <a:lnTo>
                      <a:pt x="76" y="24"/>
                    </a:lnTo>
                    <a:lnTo>
                      <a:pt x="1" y="163"/>
                    </a:lnTo>
                    <a:lnTo>
                      <a:pt x="41" y="140"/>
                    </a:lnTo>
                    <a:lnTo>
                      <a:pt x="11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0"/>
              <p:cNvSpPr/>
              <p:nvPr/>
            </p:nvSpPr>
            <p:spPr>
              <a:xfrm>
                <a:off x="5798750" y="1777175"/>
                <a:ext cx="2675" cy="3950"/>
              </a:xfrm>
              <a:custGeom>
                <a:avLst/>
                <a:gdLst/>
                <a:ahLst/>
                <a:cxnLst/>
                <a:rect l="l" t="t" r="r" b="b"/>
                <a:pathLst>
                  <a:path w="107" h="158" extrusionOk="0">
                    <a:moveTo>
                      <a:pt x="106" y="1"/>
                    </a:moveTo>
                    <a:lnTo>
                      <a:pt x="76" y="18"/>
                    </a:lnTo>
                    <a:lnTo>
                      <a:pt x="0" y="158"/>
                    </a:lnTo>
                    <a:lnTo>
                      <a:pt x="0" y="158"/>
                    </a:lnTo>
                    <a:lnTo>
                      <a:pt x="31"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0"/>
              <p:cNvSpPr/>
              <p:nvPr/>
            </p:nvSpPr>
            <p:spPr>
              <a:xfrm>
                <a:off x="5793050" y="1765000"/>
                <a:ext cx="41500" cy="24975"/>
              </a:xfrm>
              <a:custGeom>
                <a:avLst/>
                <a:gdLst/>
                <a:ahLst/>
                <a:cxnLst/>
                <a:rect l="l" t="t" r="r" b="b"/>
                <a:pathLst>
                  <a:path w="1660" h="999" extrusionOk="0">
                    <a:moveTo>
                      <a:pt x="1660" y="1"/>
                    </a:moveTo>
                    <a:lnTo>
                      <a:pt x="1410" y="143"/>
                    </a:lnTo>
                    <a:lnTo>
                      <a:pt x="1380" y="162"/>
                    </a:lnTo>
                    <a:lnTo>
                      <a:pt x="1341" y="185"/>
                    </a:lnTo>
                    <a:lnTo>
                      <a:pt x="1296" y="210"/>
                    </a:lnTo>
                    <a:lnTo>
                      <a:pt x="1262" y="228"/>
                    </a:lnTo>
                    <a:lnTo>
                      <a:pt x="955" y="407"/>
                    </a:lnTo>
                    <a:lnTo>
                      <a:pt x="924" y="424"/>
                    </a:lnTo>
                    <a:lnTo>
                      <a:pt x="884" y="447"/>
                    </a:lnTo>
                    <a:lnTo>
                      <a:pt x="846" y="469"/>
                    </a:lnTo>
                    <a:lnTo>
                      <a:pt x="840" y="473"/>
                    </a:lnTo>
                    <a:lnTo>
                      <a:pt x="813" y="489"/>
                    </a:lnTo>
                    <a:lnTo>
                      <a:pt x="511" y="663"/>
                    </a:lnTo>
                    <a:lnTo>
                      <a:pt x="481" y="681"/>
                    </a:lnTo>
                    <a:lnTo>
                      <a:pt x="440" y="704"/>
                    </a:lnTo>
                    <a:lnTo>
                      <a:pt x="397" y="729"/>
                    </a:lnTo>
                    <a:lnTo>
                      <a:pt x="363" y="749"/>
                    </a:lnTo>
                    <a:lnTo>
                      <a:pt x="115" y="891"/>
                    </a:lnTo>
                    <a:lnTo>
                      <a:pt x="85" y="910"/>
                    </a:lnTo>
                    <a:lnTo>
                      <a:pt x="44" y="933"/>
                    </a:lnTo>
                    <a:lnTo>
                      <a:pt x="1" y="958"/>
                    </a:lnTo>
                    <a:lnTo>
                      <a:pt x="1" y="998"/>
                    </a:lnTo>
                    <a:lnTo>
                      <a:pt x="12" y="993"/>
                    </a:lnTo>
                    <a:lnTo>
                      <a:pt x="51" y="969"/>
                    </a:lnTo>
                    <a:lnTo>
                      <a:pt x="83" y="952"/>
                    </a:lnTo>
                    <a:lnTo>
                      <a:pt x="363" y="790"/>
                    </a:lnTo>
                    <a:lnTo>
                      <a:pt x="397" y="771"/>
                    </a:lnTo>
                    <a:lnTo>
                      <a:pt x="408" y="764"/>
                    </a:lnTo>
                    <a:lnTo>
                      <a:pt x="447" y="740"/>
                    </a:lnTo>
                    <a:lnTo>
                      <a:pt x="479" y="723"/>
                    </a:lnTo>
                    <a:lnTo>
                      <a:pt x="813" y="530"/>
                    </a:lnTo>
                    <a:lnTo>
                      <a:pt x="852" y="507"/>
                    </a:lnTo>
                    <a:lnTo>
                      <a:pt x="891" y="485"/>
                    </a:lnTo>
                    <a:lnTo>
                      <a:pt x="923" y="466"/>
                    </a:lnTo>
                    <a:lnTo>
                      <a:pt x="1262" y="270"/>
                    </a:lnTo>
                    <a:lnTo>
                      <a:pt x="1307" y="244"/>
                    </a:lnTo>
                    <a:lnTo>
                      <a:pt x="1348" y="221"/>
                    </a:lnTo>
                    <a:lnTo>
                      <a:pt x="1378" y="204"/>
                    </a:lnTo>
                    <a:lnTo>
                      <a:pt x="1660" y="41"/>
                    </a:lnTo>
                    <a:lnTo>
                      <a:pt x="1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0"/>
              <p:cNvSpPr/>
              <p:nvPr/>
            </p:nvSpPr>
            <p:spPr>
              <a:xfrm>
                <a:off x="5793050" y="1781675"/>
                <a:ext cx="4700" cy="7275"/>
              </a:xfrm>
              <a:custGeom>
                <a:avLst/>
                <a:gdLst/>
                <a:ahLst/>
                <a:cxnLst/>
                <a:rect l="l" t="t" r="r" b="b"/>
                <a:pathLst>
                  <a:path w="188" h="291" extrusionOk="0">
                    <a:moveTo>
                      <a:pt x="188" y="1"/>
                    </a:moveTo>
                    <a:lnTo>
                      <a:pt x="117" y="41"/>
                    </a:lnTo>
                    <a:lnTo>
                      <a:pt x="1" y="257"/>
                    </a:lnTo>
                    <a:lnTo>
                      <a:pt x="1" y="291"/>
                    </a:lnTo>
                    <a:lnTo>
                      <a:pt x="44" y="266"/>
                    </a:lnTo>
                    <a:lnTo>
                      <a:pt x="18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0"/>
              <p:cNvSpPr/>
              <p:nvPr/>
            </p:nvSpPr>
            <p:spPr>
              <a:xfrm>
                <a:off x="5794150" y="1781100"/>
                <a:ext cx="4625" cy="7250"/>
              </a:xfrm>
              <a:custGeom>
                <a:avLst/>
                <a:gdLst/>
                <a:ahLst/>
                <a:cxnLst/>
                <a:rect l="l" t="t" r="r" b="b"/>
                <a:pathLst>
                  <a:path w="185" h="290" extrusionOk="0">
                    <a:moveTo>
                      <a:pt x="184" y="1"/>
                    </a:moveTo>
                    <a:lnTo>
                      <a:pt x="144" y="24"/>
                    </a:lnTo>
                    <a:lnTo>
                      <a:pt x="0" y="289"/>
                    </a:lnTo>
                    <a:lnTo>
                      <a:pt x="41" y="266"/>
                    </a:lnTo>
                    <a:lnTo>
                      <a:pt x="18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0"/>
              <p:cNvSpPr/>
              <p:nvPr/>
            </p:nvSpPr>
            <p:spPr>
              <a:xfrm>
                <a:off x="5795950" y="1778200"/>
                <a:ext cx="3700" cy="4525"/>
              </a:xfrm>
              <a:custGeom>
                <a:avLst/>
                <a:gdLst/>
                <a:ahLst/>
                <a:cxnLst/>
                <a:rect l="l" t="t" r="r" b="b"/>
                <a:pathLst>
                  <a:path w="148" h="181" extrusionOk="0">
                    <a:moveTo>
                      <a:pt x="147" y="1"/>
                    </a:moveTo>
                    <a:lnTo>
                      <a:pt x="76" y="43"/>
                    </a:lnTo>
                    <a:lnTo>
                      <a:pt x="1" y="180"/>
                    </a:lnTo>
                    <a:lnTo>
                      <a:pt x="72" y="140"/>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0"/>
              <p:cNvSpPr/>
              <p:nvPr/>
            </p:nvSpPr>
            <p:spPr>
              <a:xfrm>
                <a:off x="5793025" y="1782700"/>
                <a:ext cx="2950" cy="5425"/>
              </a:xfrm>
              <a:custGeom>
                <a:avLst/>
                <a:gdLst/>
                <a:ahLst/>
                <a:cxnLst/>
                <a:rect l="l" t="t" r="r" b="b"/>
                <a:pathLst>
                  <a:path w="118" h="217" extrusionOk="0">
                    <a:moveTo>
                      <a:pt x="118" y="0"/>
                    </a:moveTo>
                    <a:lnTo>
                      <a:pt x="0" y="69"/>
                    </a:lnTo>
                    <a:lnTo>
                      <a:pt x="2" y="216"/>
                    </a:lnTo>
                    <a:lnTo>
                      <a:pt x="11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0"/>
              <p:cNvSpPr/>
              <p:nvPr/>
            </p:nvSpPr>
            <p:spPr>
              <a:xfrm>
                <a:off x="5793025" y="1779250"/>
                <a:ext cx="4850" cy="5175"/>
              </a:xfrm>
              <a:custGeom>
                <a:avLst/>
                <a:gdLst/>
                <a:ahLst/>
                <a:cxnLst/>
                <a:rect l="l" t="t" r="r" b="b"/>
                <a:pathLst>
                  <a:path w="194" h="207" extrusionOk="0">
                    <a:moveTo>
                      <a:pt x="193" y="1"/>
                    </a:moveTo>
                    <a:lnTo>
                      <a:pt x="0" y="111"/>
                    </a:lnTo>
                    <a:lnTo>
                      <a:pt x="0" y="207"/>
                    </a:lnTo>
                    <a:lnTo>
                      <a:pt x="118" y="138"/>
                    </a:lnTo>
                    <a:lnTo>
                      <a:pt x="19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0"/>
              <p:cNvSpPr/>
              <p:nvPr/>
            </p:nvSpPr>
            <p:spPr>
              <a:xfrm>
                <a:off x="5826550" y="1762400"/>
                <a:ext cx="4600" cy="7225"/>
              </a:xfrm>
              <a:custGeom>
                <a:avLst/>
                <a:gdLst/>
                <a:ahLst/>
                <a:cxnLst/>
                <a:rect l="l" t="t" r="r" b="b"/>
                <a:pathLst>
                  <a:path w="184" h="289" extrusionOk="0">
                    <a:moveTo>
                      <a:pt x="183" y="0"/>
                    </a:moveTo>
                    <a:lnTo>
                      <a:pt x="144" y="24"/>
                    </a:lnTo>
                    <a:lnTo>
                      <a:pt x="1" y="289"/>
                    </a:lnTo>
                    <a:lnTo>
                      <a:pt x="1" y="289"/>
                    </a:lnTo>
                    <a:lnTo>
                      <a:pt x="40"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0"/>
              <p:cNvSpPr/>
              <p:nvPr/>
            </p:nvSpPr>
            <p:spPr>
              <a:xfrm>
                <a:off x="5828300" y="1760450"/>
                <a:ext cx="6250" cy="8125"/>
              </a:xfrm>
              <a:custGeom>
                <a:avLst/>
                <a:gdLst/>
                <a:ahLst/>
                <a:cxnLst/>
                <a:rect l="l" t="t" r="r" b="b"/>
                <a:pathLst>
                  <a:path w="250" h="325" extrusionOk="0">
                    <a:moveTo>
                      <a:pt x="248" y="0"/>
                    </a:moveTo>
                    <a:lnTo>
                      <a:pt x="144" y="61"/>
                    </a:lnTo>
                    <a:lnTo>
                      <a:pt x="0" y="325"/>
                    </a:lnTo>
                    <a:lnTo>
                      <a:pt x="0" y="325"/>
                    </a:lnTo>
                    <a:lnTo>
                      <a:pt x="250" y="183"/>
                    </a:lnTo>
                    <a:lnTo>
                      <a:pt x="24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0"/>
              <p:cNvSpPr/>
              <p:nvPr/>
            </p:nvSpPr>
            <p:spPr>
              <a:xfrm>
                <a:off x="5831925" y="1745725"/>
                <a:ext cx="2625" cy="3900"/>
              </a:xfrm>
              <a:custGeom>
                <a:avLst/>
                <a:gdLst/>
                <a:ahLst/>
                <a:cxnLst/>
                <a:rect l="l" t="t" r="r" b="b"/>
                <a:pathLst>
                  <a:path w="105" h="156" extrusionOk="0">
                    <a:moveTo>
                      <a:pt x="103" y="0"/>
                    </a:moveTo>
                    <a:lnTo>
                      <a:pt x="76" y="18"/>
                    </a:lnTo>
                    <a:lnTo>
                      <a:pt x="0" y="155"/>
                    </a:lnTo>
                    <a:lnTo>
                      <a:pt x="0" y="155"/>
                    </a:lnTo>
                    <a:lnTo>
                      <a:pt x="105" y="96"/>
                    </a:lnTo>
                    <a:lnTo>
                      <a:pt x="10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0"/>
              <p:cNvSpPr/>
              <p:nvPr/>
            </p:nvSpPr>
            <p:spPr>
              <a:xfrm>
                <a:off x="5826550" y="1750025"/>
                <a:ext cx="4625" cy="7250"/>
              </a:xfrm>
              <a:custGeom>
                <a:avLst/>
                <a:gdLst/>
                <a:ahLst/>
                <a:cxnLst/>
                <a:rect l="l" t="t" r="r" b="b"/>
                <a:pathLst>
                  <a:path w="185" h="290" extrusionOk="0">
                    <a:moveTo>
                      <a:pt x="185" y="1"/>
                    </a:moveTo>
                    <a:lnTo>
                      <a:pt x="144" y="24"/>
                    </a:lnTo>
                    <a:lnTo>
                      <a:pt x="1" y="289"/>
                    </a:lnTo>
                    <a:lnTo>
                      <a:pt x="1" y="289"/>
                    </a:lnTo>
                    <a:lnTo>
                      <a:pt x="41" y="266"/>
                    </a:lnTo>
                    <a:lnTo>
                      <a:pt x="18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0"/>
              <p:cNvSpPr/>
              <p:nvPr/>
            </p:nvSpPr>
            <p:spPr>
              <a:xfrm>
                <a:off x="5830150" y="1746600"/>
                <a:ext cx="2925" cy="4050"/>
              </a:xfrm>
              <a:custGeom>
                <a:avLst/>
                <a:gdLst/>
                <a:ahLst/>
                <a:cxnLst/>
                <a:rect l="l" t="t" r="r" b="b"/>
                <a:pathLst>
                  <a:path w="117" h="162" extrusionOk="0">
                    <a:moveTo>
                      <a:pt x="116" y="0"/>
                    </a:moveTo>
                    <a:lnTo>
                      <a:pt x="75" y="23"/>
                    </a:lnTo>
                    <a:lnTo>
                      <a:pt x="0" y="161"/>
                    </a:lnTo>
                    <a:lnTo>
                      <a:pt x="41" y="138"/>
                    </a:lnTo>
                    <a:lnTo>
                      <a:pt x="11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0"/>
              <p:cNvSpPr/>
              <p:nvPr/>
            </p:nvSpPr>
            <p:spPr>
              <a:xfrm>
                <a:off x="5827575" y="1749600"/>
                <a:ext cx="4375" cy="7100"/>
              </a:xfrm>
              <a:custGeom>
                <a:avLst/>
                <a:gdLst/>
                <a:ahLst/>
                <a:cxnLst/>
                <a:rect l="l" t="t" r="r" b="b"/>
                <a:pathLst>
                  <a:path w="175" h="284" extrusionOk="0">
                    <a:moveTo>
                      <a:pt x="174" y="0"/>
                    </a:moveTo>
                    <a:lnTo>
                      <a:pt x="144" y="18"/>
                    </a:lnTo>
                    <a:lnTo>
                      <a:pt x="0" y="283"/>
                    </a:lnTo>
                    <a:lnTo>
                      <a:pt x="31" y="264"/>
                    </a:lnTo>
                    <a:lnTo>
                      <a:pt x="1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0"/>
              <p:cNvSpPr/>
              <p:nvPr/>
            </p:nvSpPr>
            <p:spPr>
              <a:xfrm>
                <a:off x="5828325" y="1748125"/>
                <a:ext cx="6225" cy="8100"/>
              </a:xfrm>
              <a:custGeom>
                <a:avLst/>
                <a:gdLst/>
                <a:ahLst/>
                <a:cxnLst/>
                <a:rect l="l" t="t" r="r" b="b"/>
                <a:pathLst>
                  <a:path w="249" h="324" extrusionOk="0">
                    <a:moveTo>
                      <a:pt x="249" y="0"/>
                    </a:moveTo>
                    <a:lnTo>
                      <a:pt x="144" y="59"/>
                    </a:lnTo>
                    <a:lnTo>
                      <a:pt x="1" y="323"/>
                    </a:lnTo>
                    <a:lnTo>
                      <a:pt x="249" y="181"/>
                    </a:lnTo>
                    <a:lnTo>
                      <a:pt x="24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0"/>
              <p:cNvSpPr/>
              <p:nvPr/>
            </p:nvSpPr>
            <p:spPr>
              <a:xfrm>
                <a:off x="5831150" y="1746150"/>
                <a:ext cx="2675" cy="3900"/>
              </a:xfrm>
              <a:custGeom>
                <a:avLst/>
                <a:gdLst/>
                <a:ahLst/>
                <a:cxnLst/>
                <a:rect l="l" t="t" r="r" b="b"/>
                <a:pathLst>
                  <a:path w="107" h="156" extrusionOk="0">
                    <a:moveTo>
                      <a:pt x="107" y="1"/>
                    </a:moveTo>
                    <a:lnTo>
                      <a:pt x="76" y="18"/>
                    </a:lnTo>
                    <a:lnTo>
                      <a:pt x="1" y="156"/>
                    </a:lnTo>
                    <a:lnTo>
                      <a:pt x="31" y="138"/>
                    </a:lnTo>
                    <a:lnTo>
                      <a:pt x="10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0"/>
              <p:cNvSpPr/>
              <p:nvPr/>
            </p:nvSpPr>
            <p:spPr>
              <a:xfrm>
                <a:off x="5825425" y="1757000"/>
                <a:ext cx="50" cy="900"/>
              </a:xfrm>
              <a:custGeom>
                <a:avLst/>
                <a:gdLst/>
                <a:ahLst/>
                <a:cxnLst/>
                <a:rect l="l" t="t" r="r" b="b"/>
                <a:pathLst>
                  <a:path w="2" h="36" extrusionOk="0">
                    <a:moveTo>
                      <a:pt x="2" y="0"/>
                    </a:moveTo>
                    <a:lnTo>
                      <a:pt x="1" y="2"/>
                    </a:lnTo>
                    <a:lnTo>
                      <a:pt x="2" y="3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0"/>
              <p:cNvSpPr/>
              <p:nvPr/>
            </p:nvSpPr>
            <p:spPr>
              <a:xfrm>
                <a:off x="5825475" y="1751625"/>
                <a:ext cx="2900" cy="5400"/>
              </a:xfrm>
              <a:custGeom>
                <a:avLst/>
                <a:gdLst/>
                <a:ahLst/>
                <a:cxnLst/>
                <a:rect l="l" t="t" r="r" b="b"/>
                <a:pathLst>
                  <a:path w="116" h="216" extrusionOk="0">
                    <a:moveTo>
                      <a:pt x="116" y="1"/>
                    </a:moveTo>
                    <a:lnTo>
                      <a:pt x="0" y="69"/>
                    </a:lnTo>
                    <a:lnTo>
                      <a:pt x="0" y="215"/>
                    </a:lnTo>
                    <a:lnTo>
                      <a:pt x="11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0"/>
              <p:cNvSpPr/>
              <p:nvPr/>
            </p:nvSpPr>
            <p:spPr>
              <a:xfrm>
                <a:off x="5825475" y="1748175"/>
                <a:ext cx="4800" cy="5175"/>
              </a:xfrm>
              <a:custGeom>
                <a:avLst/>
                <a:gdLst/>
                <a:ahLst/>
                <a:cxnLst/>
                <a:rect l="l" t="t" r="r" b="b"/>
                <a:pathLst>
                  <a:path w="192" h="207" extrusionOk="0">
                    <a:moveTo>
                      <a:pt x="191" y="1"/>
                    </a:moveTo>
                    <a:lnTo>
                      <a:pt x="0" y="113"/>
                    </a:lnTo>
                    <a:lnTo>
                      <a:pt x="0" y="207"/>
                    </a:lnTo>
                    <a:lnTo>
                      <a:pt x="116" y="139"/>
                    </a:lnTo>
                    <a:lnTo>
                      <a:pt x="19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0"/>
              <p:cNvSpPr/>
              <p:nvPr/>
            </p:nvSpPr>
            <p:spPr>
              <a:xfrm>
                <a:off x="5825475" y="1750625"/>
                <a:ext cx="4700" cy="7275"/>
              </a:xfrm>
              <a:custGeom>
                <a:avLst/>
                <a:gdLst/>
                <a:ahLst/>
                <a:cxnLst/>
                <a:rect l="l" t="t" r="r" b="b"/>
                <a:pathLst>
                  <a:path w="188" h="291" extrusionOk="0">
                    <a:moveTo>
                      <a:pt x="187" y="0"/>
                    </a:moveTo>
                    <a:lnTo>
                      <a:pt x="116" y="41"/>
                    </a:lnTo>
                    <a:lnTo>
                      <a:pt x="0" y="255"/>
                    </a:lnTo>
                    <a:lnTo>
                      <a:pt x="0" y="290"/>
                    </a:lnTo>
                    <a:lnTo>
                      <a:pt x="44" y="265"/>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0"/>
              <p:cNvSpPr/>
              <p:nvPr/>
            </p:nvSpPr>
            <p:spPr>
              <a:xfrm>
                <a:off x="5828375" y="1747175"/>
                <a:ext cx="3675" cy="4475"/>
              </a:xfrm>
              <a:custGeom>
                <a:avLst/>
                <a:gdLst/>
                <a:ahLst/>
                <a:cxnLst/>
                <a:rect l="l" t="t" r="r" b="b"/>
                <a:pathLst>
                  <a:path w="147" h="179" extrusionOk="0">
                    <a:moveTo>
                      <a:pt x="146" y="0"/>
                    </a:moveTo>
                    <a:lnTo>
                      <a:pt x="75" y="41"/>
                    </a:lnTo>
                    <a:lnTo>
                      <a:pt x="0" y="179"/>
                    </a:lnTo>
                    <a:lnTo>
                      <a:pt x="0" y="179"/>
                    </a:lnTo>
                    <a:lnTo>
                      <a:pt x="71" y="138"/>
                    </a:lnTo>
                    <a:lnTo>
                      <a:pt x="14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0"/>
              <p:cNvSpPr/>
              <p:nvPr/>
            </p:nvSpPr>
            <p:spPr>
              <a:xfrm>
                <a:off x="5824600" y="1753325"/>
                <a:ext cx="875" cy="5075"/>
              </a:xfrm>
              <a:custGeom>
                <a:avLst/>
                <a:gdLst/>
                <a:ahLst/>
                <a:cxnLst/>
                <a:rect l="l" t="t" r="r" b="b"/>
                <a:pathLst>
                  <a:path w="35" h="203" extrusionOk="0">
                    <a:moveTo>
                      <a:pt x="35" y="1"/>
                    </a:moveTo>
                    <a:lnTo>
                      <a:pt x="0" y="20"/>
                    </a:lnTo>
                    <a:lnTo>
                      <a:pt x="2" y="202"/>
                    </a:lnTo>
                    <a:lnTo>
                      <a:pt x="35" y="182"/>
                    </a:lnTo>
                    <a:lnTo>
                      <a:pt x="34" y="149"/>
                    </a:lnTo>
                    <a:lnTo>
                      <a:pt x="35" y="147"/>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0"/>
              <p:cNvSpPr/>
              <p:nvPr/>
            </p:nvSpPr>
            <p:spPr>
              <a:xfrm>
                <a:off x="5824600" y="1750975"/>
                <a:ext cx="875" cy="2850"/>
              </a:xfrm>
              <a:custGeom>
                <a:avLst/>
                <a:gdLst/>
                <a:ahLst/>
                <a:cxnLst/>
                <a:rect l="l" t="t" r="r" b="b"/>
                <a:pathLst>
                  <a:path w="35" h="114" extrusionOk="0">
                    <a:moveTo>
                      <a:pt x="35" y="1"/>
                    </a:moveTo>
                    <a:lnTo>
                      <a:pt x="0" y="19"/>
                    </a:lnTo>
                    <a:lnTo>
                      <a:pt x="0" y="114"/>
                    </a:lnTo>
                    <a:lnTo>
                      <a:pt x="35" y="95"/>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0"/>
              <p:cNvSpPr/>
              <p:nvPr/>
            </p:nvSpPr>
            <p:spPr>
              <a:xfrm>
                <a:off x="5816950" y="1753800"/>
                <a:ext cx="7700" cy="9025"/>
              </a:xfrm>
              <a:custGeom>
                <a:avLst/>
                <a:gdLst/>
                <a:ahLst/>
                <a:cxnLst/>
                <a:rect l="l" t="t" r="r" b="b"/>
                <a:pathLst>
                  <a:path w="308" h="361" extrusionOk="0">
                    <a:moveTo>
                      <a:pt x="306" y="1"/>
                    </a:moveTo>
                    <a:lnTo>
                      <a:pt x="144" y="95"/>
                    </a:lnTo>
                    <a:lnTo>
                      <a:pt x="0" y="360"/>
                    </a:lnTo>
                    <a:lnTo>
                      <a:pt x="308" y="183"/>
                    </a:lnTo>
                    <a:lnTo>
                      <a:pt x="30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0"/>
              <p:cNvSpPr/>
              <p:nvPr/>
            </p:nvSpPr>
            <p:spPr>
              <a:xfrm>
                <a:off x="5820525" y="1751450"/>
                <a:ext cx="4100" cy="4725"/>
              </a:xfrm>
              <a:custGeom>
                <a:avLst/>
                <a:gdLst/>
                <a:ahLst/>
                <a:cxnLst/>
                <a:rect l="l" t="t" r="r" b="b"/>
                <a:pathLst>
                  <a:path w="164" h="189" extrusionOk="0">
                    <a:moveTo>
                      <a:pt x="163" y="0"/>
                    </a:moveTo>
                    <a:lnTo>
                      <a:pt x="75" y="51"/>
                    </a:lnTo>
                    <a:lnTo>
                      <a:pt x="1" y="189"/>
                    </a:lnTo>
                    <a:lnTo>
                      <a:pt x="163" y="95"/>
                    </a:lnTo>
                    <a:lnTo>
                      <a:pt x="16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0"/>
              <p:cNvSpPr/>
              <p:nvPr/>
            </p:nvSpPr>
            <p:spPr>
              <a:xfrm>
                <a:off x="5816150" y="1756150"/>
                <a:ext cx="4400" cy="7100"/>
              </a:xfrm>
              <a:custGeom>
                <a:avLst/>
                <a:gdLst/>
                <a:ahLst/>
                <a:cxnLst/>
                <a:rect l="l" t="t" r="r" b="b"/>
                <a:pathLst>
                  <a:path w="176" h="284" extrusionOk="0">
                    <a:moveTo>
                      <a:pt x="176" y="1"/>
                    </a:moveTo>
                    <a:lnTo>
                      <a:pt x="144" y="20"/>
                    </a:lnTo>
                    <a:lnTo>
                      <a:pt x="0" y="284"/>
                    </a:lnTo>
                    <a:lnTo>
                      <a:pt x="32" y="266"/>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0"/>
              <p:cNvSpPr/>
              <p:nvPr/>
            </p:nvSpPr>
            <p:spPr>
              <a:xfrm>
                <a:off x="5818750" y="1753150"/>
                <a:ext cx="2900" cy="4075"/>
              </a:xfrm>
              <a:custGeom>
                <a:avLst/>
                <a:gdLst/>
                <a:ahLst/>
                <a:cxnLst/>
                <a:rect l="l" t="t" r="r" b="b"/>
                <a:pathLst>
                  <a:path w="116" h="163" extrusionOk="0">
                    <a:moveTo>
                      <a:pt x="115" y="1"/>
                    </a:moveTo>
                    <a:lnTo>
                      <a:pt x="76" y="24"/>
                    </a:lnTo>
                    <a:lnTo>
                      <a:pt x="1" y="163"/>
                    </a:lnTo>
                    <a:lnTo>
                      <a:pt x="1" y="163"/>
                    </a:lnTo>
                    <a:lnTo>
                      <a:pt x="40" y="140"/>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0"/>
              <p:cNvSpPr/>
              <p:nvPr/>
            </p:nvSpPr>
            <p:spPr>
              <a:xfrm>
                <a:off x="5819725" y="1752725"/>
                <a:ext cx="2675" cy="3925"/>
              </a:xfrm>
              <a:custGeom>
                <a:avLst/>
                <a:gdLst/>
                <a:ahLst/>
                <a:cxnLst/>
                <a:rect l="l" t="t" r="r" b="b"/>
                <a:pathLst>
                  <a:path w="107" h="157" extrusionOk="0">
                    <a:moveTo>
                      <a:pt x="107" y="0"/>
                    </a:moveTo>
                    <a:lnTo>
                      <a:pt x="76" y="18"/>
                    </a:lnTo>
                    <a:lnTo>
                      <a:pt x="1" y="157"/>
                    </a:lnTo>
                    <a:lnTo>
                      <a:pt x="33" y="138"/>
                    </a:lnTo>
                    <a:lnTo>
                      <a:pt x="10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0"/>
              <p:cNvSpPr/>
              <p:nvPr/>
            </p:nvSpPr>
            <p:spPr>
              <a:xfrm>
                <a:off x="5815175" y="1756625"/>
                <a:ext cx="4575" cy="7200"/>
              </a:xfrm>
              <a:custGeom>
                <a:avLst/>
                <a:gdLst/>
                <a:ahLst/>
                <a:cxnLst/>
                <a:rect l="l" t="t" r="r" b="b"/>
                <a:pathLst>
                  <a:path w="183" h="288" extrusionOk="0">
                    <a:moveTo>
                      <a:pt x="183" y="1"/>
                    </a:moveTo>
                    <a:lnTo>
                      <a:pt x="144" y="24"/>
                    </a:lnTo>
                    <a:lnTo>
                      <a:pt x="0" y="288"/>
                    </a:lnTo>
                    <a:lnTo>
                      <a:pt x="0" y="288"/>
                    </a:lnTo>
                    <a:lnTo>
                      <a:pt x="39" y="265"/>
                    </a:lnTo>
                    <a:lnTo>
                      <a:pt x="18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0"/>
              <p:cNvSpPr/>
              <p:nvPr/>
            </p:nvSpPr>
            <p:spPr>
              <a:xfrm>
                <a:off x="5814050" y="1763300"/>
                <a:ext cx="200" cy="1200"/>
              </a:xfrm>
              <a:custGeom>
                <a:avLst/>
                <a:gdLst/>
                <a:ahLst/>
                <a:cxnLst/>
                <a:rect l="l" t="t" r="r" b="b"/>
                <a:pathLst>
                  <a:path w="8" h="48" extrusionOk="0">
                    <a:moveTo>
                      <a:pt x="7" y="1"/>
                    </a:moveTo>
                    <a:lnTo>
                      <a:pt x="0" y="14"/>
                    </a:lnTo>
                    <a:lnTo>
                      <a:pt x="0" y="47"/>
                    </a:lnTo>
                    <a:lnTo>
                      <a:pt x="7" y="43"/>
                    </a:lnTo>
                    <a:lnTo>
                      <a:pt x="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0"/>
              <p:cNvSpPr/>
              <p:nvPr/>
            </p:nvSpPr>
            <p:spPr>
              <a:xfrm>
                <a:off x="5814200" y="1758225"/>
                <a:ext cx="2800" cy="5100"/>
              </a:xfrm>
              <a:custGeom>
                <a:avLst/>
                <a:gdLst/>
                <a:ahLst/>
                <a:cxnLst/>
                <a:rect l="l" t="t" r="r" b="b"/>
                <a:pathLst>
                  <a:path w="112" h="204" extrusionOk="0">
                    <a:moveTo>
                      <a:pt x="112" y="1"/>
                    </a:moveTo>
                    <a:lnTo>
                      <a:pt x="0" y="64"/>
                    </a:lnTo>
                    <a:lnTo>
                      <a:pt x="1" y="204"/>
                    </a:lnTo>
                    <a:lnTo>
                      <a:pt x="11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0"/>
              <p:cNvSpPr/>
              <p:nvPr/>
            </p:nvSpPr>
            <p:spPr>
              <a:xfrm>
                <a:off x="5814225" y="1757225"/>
                <a:ext cx="4550" cy="7150"/>
              </a:xfrm>
              <a:custGeom>
                <a:avLst/>
                <a:gdLst/>
                <a:ahLst/>
                <a:cxnLst/>
                <a:rect l="l" t="t" r="r" b="b"/>
                <a:pathLst>
                  <a:path w="182" h="286" extrusionOk="0">
                    <a:moveTo>
                      <a:pt x="182" y="0"/>
                    </a:moveTo>
                    <a:lnTo>
                      <a:pt x="111" y="41"/>
                    </a:lnTo>
                    <a:lnTo>
                      <a:pt x="0" y="244"/>
                    </a:lnTo>
                    <a:lnTo>
                      <a:pt x="0" y="286"/>
                    </a:lnTo>
                    <a:lnTo>
                      <a:pt x="38" y="264"/>
                    </a:lnTo>
                    <a:lnTo>
                      <a:pt x="18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0"/>
              <p:cNvSpPr/>
              <p:nvPr/>
            </p:nvSpPr>
            <p:spPr>
              <a:xfrm>
                <a:off x="5816975" y="1753725"/>
                <a:ext cx="3700" cy="4525"/>
              </a:xfrm>
              <a:custGeom>
                <a:avLst/>
                <a:gdLst/>
                <a:ahLst/>
                <a:cxnLst/>
                <a:rect l="l" t="t" r="r" b="b"/>
                <a:pathLst>
                  <a:path w="148" h="181" extrusionOk="0">
                    <a:moveTo>
                      <a:pt x="147" y="1"/>
                    </a:moveTo>
                    <a:lnTo>
                      <a:pt x="76" y="43"/>
                    </a:lnTo>
                    <a:lnTo>
                      <a:pt x="1" y="181"/>
                    </a:lnTo>
                    <a:lnTo>
                      <a:pt x="72" y="140"/>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0"/>
              <p:cNvSpPr/>
              <p:nvPr/>
            </p:nvSpPr>
            <p:spPr>
              <a:xfrm>
                <a:off x="5813350" y="1759825"/>
                <a:ext cx="900" cy="5050"/>
              </a:xfrm>
              <a:custGeom>
                <a:avLst/>
                <a:gdLst/>
                <a:ahLst/>
                <a:cxnLst/>
                <a:rect l="l" t="t" r="r" b="b"/>
                <a:pathLst>
                  <a:path w="36" h="202" extrusionOk="0">
                    <a:moveTo>
                      <a:pt x="34" y="0"/>
                    </a:moveTo>
                    <a:lnTo>
                      <a:pt x="1" y="21"/>
                    </a:lnTo>
                    <a:lnTo>
                      <a:pt x="2" y="202"/>
                    </a:lnTo>
                    <a:lnTo>
                      <a:pt x="28" y="186"/>
                    </a:lnTo>
                    <a:lnTo>
                      <a:pt x="28" y="153"/>
                    </a:lnTo>
                    <a:lnTo>
                      <a:pt x="35" y="140"/>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0"/>
              <p:cNvSpPr/>
              <p:nvPr/>
            </p:nvSpPr>
            <p:spPr>
              <a:xfrm>
                <a:off x="5814200" y="1754775"/>
                <a:ext cx="4700" cy="5075"/>
              </a:xfrm>
              <a:custGeom>
                <a:avLst/>
                <a:gdLst/>
                <a:ahLst/>
                <a:cxnLst/>
                <a:rect l="l" t="t" r="r" b="b"/>
                <a:pathLst>
                  <a:path w="188" h="203" extrusionOk="0">
                    <a:moveTo>
                      <a:pt x="187" y="1"/>
                    </a:moveTo>
                    <a:lnTo>
                      <a:pt x="0" y="108"/>
                    </a:lnTo>
                    <a:lnTo>
                      <a:pt x="0" y="202"/>
                    </a:lnTo>
                    <a:lnTo>
                      <a:pt x="112" y="139"/>
                    </a:lnTo>
                    <a:lnTo>
                      <a:pt x="18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0"/>
              <p:cNvSpPr/>
              <p:nvPr/>
            </p:nvSpPr>
            <p:spPr>
              <a:xfrm>
                <a:off x="5813350" y="1757475"/>
                <a:ext cx="875" cy="2875"/>
              </a:xfrm>
              <a:custGeom>
                <a:avLst/>
                <a:gdLst/>
                <a:ahLst/>
                <a:cxnLst/>
                <a:rect l="l" t="t" r="r" b="b"/>
                <a:pathLst>
                  <a:path w="35" h="115" extrusionOk="0">
                    <a:moveTo>
                      <a:pt x="34" y="0"/>
                    </a:moveTo>
                    <a:lnTo>
                      <a:pt x="1" y="19"/>
                    </a:lnTo>
                    <a:lnTo>
                      <a:pt x="1" y="115"/>
                    </a:lnTo>
                    <a:lnTo>
                      <a:pt x="34" y="94"/>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0"/>
              <p:cNvSpPr/>
              <p:nvPr/>
            </p:nvSpPr>
            <p:spPr>
              <a:xfrm>
                <a:off x="5805850" y="1760325"/>
                <a:ext cx="7575" cy="8900"/>
              </a:xfrm>
              <a:custGeom>
                <a:avLst/>
                <a:gdLst/>
                <a:ahLst/>
                <a:cxnLst/>
                <a:rect l="l" t="t" r="r" b="b"/>
                <a:pathLst>
                  <a:path w="303" h="356" extrusionOk="0">
                    <a:moveTo>
                      <a:pt x="301" y="1"/>
                    </a:moveTo>
                    <a:lnTo>
                      <a:pt x="144" y="91"/>
                    </a:lnTo>
                    <a:lnTo>
                      <a:pt x="1" y="356"/>
                    </a:lnTo>
                    <a:lnTo>
                      <a:pt x="302" y="182"/>
                    </a:lnTo>
                    <a:lnTo>
                      <a:pt x="30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0"/>
              <p:cNvSpPr/>
              <p:nvPr/>
            </p:nvSpPr>
            <p:spPr>
              <a:xfrm>
                <a:off x="5809450" y="1757950"/>
                <a:ext cx="3925" cy="4650"/>
              </a:xfrm>
              <a:custGeom>
                <a:avLst/>
                <a:gdLst/>
                <a:ahLst/>
                <a:cxnLst/>
                <a:rect l="l" t="t" r="r" b="b"/>
                <a:pathLst>
                  <a:path w="157" h="186" extrusionOk="0">
                    <a:moveTo>
                      <a:pt x="157" y="0"/>
                    </a:moveTo>
                    <a:lnTo>
                      <a:pt x="75" y="48"/>
                    </a:lnTo>
                    <a:lnTo>
                      <a:pt x="0" y="186"/>
                    </a:lnTo>
                    <a:lnTo>
                      <a:pt x="157" y="96"/>
                    </a:lnTo>
                    <a:lnTo>
                      <a:pt x="15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0"/>
              <p:cNvSpPr/>
              <p:nvPr/>
            </p:nvSpPr>
            <p:spPr>
              <a:xfrm>
                <a:off x="5805100" y="1762575"/>
                <a:ext cx="4375" cy="7100"/>
              </a:xfrm>
              <a:custGeom>
                <a:avLst/>
                <a:gdLst/>
                <a:ahLst/>
                <a:cxnLst/>
                <a:rect l="l" t="t" r="r" b="b"/>
                <a:pathLst>
                  <a:path w="175" h="284" extrusionOk="0">
                    <a:moveTo>
                      <a:pt x="174" y="1"/>
                    </a:moveTo>
                    <a:lnTo>
                      <a:pt x="144" y="18"/>
                    </a:lnTo>
                    <a:lnTo>
                      <a:pt x="0" y="283"/>
                    </a:lnTo>
                    <a:lnTo>
                      <a:pt x="31" y="266"/>
                    </a:lnTo>
                    <a:lnTo>
                      <a:pt x="17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0"/>
              <p:cNvSpPr/>
              <p:nvPr/>
            </p:nvSpPr>
            <p:spPr>
              <a:xfrm>
                <a:off x="5807675" y="1759575"/>
                <a:ext cx="2875" cy="4050"/>
              </a:xfrm>
              <a:custGeom>
                <a:avLst/>
                <a:gdLst/>
                <a:ahLst/>
                <a:cxnLst/>
                <a:rect l="l" t="t" r="r" b="b"/>
                <a:pathLst>
                  <a:path w="115" h="162" extrusionOk="0">
                    <a:moveTo>
                      <a:pt x="115" y="0"/>
                    </a:moveTo>
                    <a:lnTo>
                      <a:pt x="75" y="23"/>
                    </a:lnTo>
                    <a:lnTo>
                      <a:pt x="0" y="161"/>
                    </a:lnTo>
                    <a:lnTo>
                      <a:pt x="41"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0"/>
              <p:cNvSpPr/>
              <p:nvPr/>
            </p:nvSpPr>
            <p:spPr>
              <a:xfrm>
                <a:off x="5808675" y="1759125"/>
                <a:ext cx="2675" cy="3925"/>
              </a:xfrm>
              <a:custGeom>
                <a:avLst/>
                <a:gdLst/>
                <a:ahLst/>
                <a:cxnLst/>
                <a:rect l="l" t="t" r="r" b="b"/>
                <a:pathLst>
                  <a:path w="107" h="157" extrusionOk="0">
                    <a:moveTo>
                      <a:pt x="106" y="1"/>
                    </a:moveTo>
                    <a:lnTo>
                      <a:pt x="75" y="18"/>
                    </a:lnTo>
                    <a:lnTo>
                      <a:pt x="1" y="156"/>
                    </a:lnTo>
                    <a:lnTo>
                      <a:pt x="1" y="156"/>
                    </a:lnTo>
                    <a:lnTo>
                      <a:pt x="31" y="139"/>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0"/>
              <p:cNvSpPr/>
              <p:nvPr/>
            </p:nvSpPr>
            <p:spPr>
              <a:xfrm>
                <a:off x="5804075" y="1763025"/>
                <a:ext cx="4625" cy="7225"/>
              </a:xfrm>
              <a:custGeom>
                <a:avLst/>
                <a:gdLst/>
                <a:ahLst/>
                <a:cxnLst/>
                <a:rect l="l" t="t" r="r" b="b"/>
                <a:pathLst>
                  <a:path w="185" h="289" extrusionOk="0">
                    <a:moveTo>
                      <a:pt x="185" y="0"/>
                    </a:moveTo>
                    <a:lnTo>
                      <a:pt x="144" y="23"/>
                    </a:lnTo>
                    <a:lnTo>
                      <a:pt x="0" y="289"/>
                    </a:lnTo>
                    <a:lnTo>
                      <a:pt x="41" y="265"/>
                    </a:lnTo>
                    <a:lnTo>
                      <a:pt x="18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0"/>
              <p:cNvSpPr/>
              <p:nvPr/>
            </p:nvSpPr>
            <p:spPr>
              <a:xfrm>
                <a:off x="5802950" y="1763600"/>
                <a:ext cx="4750" cy="7300"/>
              </a:xfrm>
              <a:custGeom>
                <a:avLst/>
                <a:gdLst/>
                <a:ahLst/>
                <a:cxnLst/>
                <a:rect l="l" t="t" r="r" b="b"/>
                <a:pathLst>
                  <a:path w="190" h="292" extrusionOk="0">
                    <a:moveTo>
                      <a:pt x="189" y="0"/>
                    </a:moveTo>
                    <a:lnTo>
                      <a:pt x="118" y="41"/>
                    </a:lnTo>
                    <a:lnTo>
                      <a:pt x="1" y="258"/>
                    </a:lnTo>
                    <a:lnTo>
                      <a:pt x="1" y="292"/>
                    </a:lnTo>
                    <a:lnTo>
                      <a:pt x="45" y="266"/>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0"/>
              <p:cNvSpPr/>
              <p:nvPr/>
            </p:nvSpPr>
            <p:spPr>
              <a:xfrm>
                <a:off x="5805875" y="1760150"/>
                <a:ext cx="3700" cy="4475"/>
              </a:xfrm>
              <a:custGeom>
                <a:avLst/>
                <a:gdLst/>
                <a:ahLst/>
                <a:cxnLst/>
                <a:rect l="l" t="t" r="r" b="b"/>
                <a:pathLst>
                  <a:path w="148" h="179" extrusionOk="0">
                    <a:moveTo>
                      <a:pt x="147" y="0"/>
                    </a:moveTo>
                    <a:lnTo>
                      <a:pt x="76" y="41"/>
                    </a:lnTo>
                    <a:lnTo>
                      <a:pt x="1" y="179"/>
                    </a:lnTo>
                    <a:lnTo>
                      <a:pt x="1" y="179"/>
                    </a:lnTo>
                    <a:lnTo>
                      <a:pt x="72" y="138"/>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0"/>
              <p:cNvSpPr/>
              <p:nvPr/>
            </p:nvSpPr>
            <p:spPr>
              <a:xfrm>
                <a:off x="5802950" y="1764600"/>
                <a:ext cx="2950" cy="5475"/>
              </a:xfrm>
              <a:custGeom>
                <a:avLst/>
                <a:gdLst/>
                <a:ahLst/>
                <a:cxnLst/>
                <a:rect l="l" t="t" r="r" b="b"/>
                <a:pathLst>
                  <a:path w="118" h="219" extrusionOk="0">
                    <a:moveTo>
                      <a:pt x="118" y="1"/>
                    </a:moveTo>
                    <a:lnTo>
                      <a:pt x="1" y="69"/>
                    </a:lnTo>
                    <a:lnTo>
                      <a:pt x="1" y="218"/>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0"/>
              <p:cNvSpPr/>
              <p:nvPr/>
            </p:nvSpPr>
            <p:spPr>
              <a:xfrm>
                <a:off x="5802125" y="1766300"/>
                <a:ext cx="850" cy="5075"/>
              </a:xfrm>
              <a:custGeom>
                <a:avLst/>
                <a:gdLst/>
                <a:ahLst/>
                <a:cxnLst/>
                <a:rect l="l" t="t" r="r" b="b"/>
                <a:pathLst>
                  <a:path w="34" h="203" extrusionOk="0">
                    <a:moveTo>
                      <a:pt x="34" y="1"/>
                    </a:moveTo>
                    <a:lnTo>
                      <a:pt x="0" y="21"/>
                    </a:lnTo>
                    <a:lnTo>
                      <a:pt x="0" y="203"/>
                    </a:lnTo>
                    <a:lnTo>
                      <a:pt x="34" y="184"/>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0"/>
              <p:cNvSpPr/>
              <p:nvPr/>
            </p:nvSpPr>
            <p:spPr>
              <a:xfrm>
                <a:off x="5802950" y="1761175"/>
                <a:ext cx="4850" cy="5150"/>
              </a:xfrm>
              <a:custGeom>
                <a:avLst/>
                <a:gdLst/>
                <a:ahLst/>
                <a:cxnLst/>
                <a:rect l="l" t="t" r="r" b="b"/>
                <a:pathLst>
                  <a:path w="194" h="206" extrusionOk="0">
                    <a:moveTo>
                      <a:pt x="193" y="0"/>
                    </a:moveTo>
                    <a:lnTo>
                      <a:pt x="1" y="112"/>
                    </a:lnTo>
                    <a:lnTo>
                      <a:pt x="1" y="206"/>
                    </a:lnTo>
                    <a:lnTo>
                      <a:pt x="118" y="138"/>
                    </a:lnTo>
                    <a:lnTo>
                      <a:pt x="1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0"/>
              <p:cNvSpPr/>
              <p:nvPr/>
            </p:nvSpPr>
            <p:spPr>
              <a:xfrm>
                <a:off x="5802075" y="1763950"/>
                <a:ext cx="900" cy="2900"/>
              </a:xfrm>
              <a:custGeom>
                <a:avLst/>
                <a:gdLst/>
                <a:ahLst/>
                <a:cxnLst/>
                <a:rect l="l" t="t" r="r" b="b"/>
                <a:pathLst>
                  <a:path w="36" h="116" extrusionOk="0">
                    <a:moveTo>
                      <a:pt x="36" y="1"/>
                    </a:moveTo>
                    <a:lnTo>
                      <a:pt x="1" y="20"/>
                    </a:lnTo>
                    <a:lnTo>
                      <a:pt x="2" y="115"/>
                    </a:lnTo>
                    <a:lnTo>
                      <a:pt x="36" y="95"/>
                    </a:lnTo>
                    <a:lnTo>
                      <a:pt x="3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0"/>
              <p:cNvSpPr/>
              <p:nvPr/>
            </p:nvSpPr>
            <p:spPr>
              <a:xfrm>
                <a:off x="5795950" y="1766825"/>
                <a:ext cx="6200" cy="8100"/>
              </a:xfrm>
              <a:custGeom>
                <a:avLst/>
                <a:gdLst/>
                <a:ahLst/>
                <a:cxnLst/>
                <a:rect l="l" t="t" r="r" b="b"/>
                <a:pathLst>
                  <a:path w="248" h="324" extrusionOk="0">
                    <a:moveTo>
                      <a:pt x="247" y="0"/>
                    </a:moveTo>
                    <a:lnTo>
                      <a:pt x="144" y="60"/>
                    </a:lnTo>
                    <a:lnTo>
                      <a:pt x="1" y="324"/>
                    </a:lnTo>
                    <a:lnTo>
                      <a:pt x="247" y="182"/>
                    </a:lnTo>
                    <a:lnTo>
                      <a:pt x="2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0"/>
              <p:cNvSpPr/>
              <p:nvPr/>
            </p:nvSpPr>
            <p:spPr>
              <a:xfrm>
                <a:off x="5799550" y="1764425"/>
                <a:ext cx="2600" cy="3900"/>
              </a:xfrm>
              <a:custGeom>
                <a:avLst/>
                <a:gdLst/>
                <a:ahLst/>
                <a:cxnLst/>
                <a:rect l="l" t="t" r="r" b="b"/>
                <a:pathLst>
                  <a:path w="104" h="156" extrusionOk="0">
                    <a:moveTo>
                      <a:pt x="102" y="1"/>
                    </a:moveTo>
                    <a:lnTo>
                      <a:pt x="74" y="17"/>
                    </a:lnTo>
                    <a:lnTo>
                      <a:pt x="0" y="156"/>
                    </a:lnTo>
                    <a:lnTo>
                      <a:pt x="103" y="96"/>
                    </a:lnTo>
                    <a:lnTo>
                      <a:pt x="10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0"/>
              <p:cNvSpPr/>
              <p:nvPr/>
            </p:nvSpPr>
            <p:spPr>
              <a:xfrm>
                <a:off x="5795150" y="1768300"/>
                <a:ext cx="4425" cy="7100"/>
              </a:xfrm>
              <a:custGeom>
                <a:avLst/>
                <a:gdLst/>
                <a:ahLst/>
                <a:cxnLst/>
                <a:rect l="l" t="t" r="r" b="b"/>
                <a:pathLst>
                  <a:path w="177" h="284" extrusionOk="0">
                    <a:moveTo>
                      <a:pt x="176" y="1"/>
                    </a:moveTo>
                    <a:lnTo>
                      <a:pt x="144" y="18"/>
                    </a:lnTo>
                    <a:lnTo>
                      <a:pt x="1" y="283"/>
                    </a:lnTo>
                    <a:lnTo>
                      <a:pt x="1" y="283"/>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0"/>
              <p:cNvSpPr/>
              <p:nvPr/>
            </p:nvSpPr>
            <p:spPr>
              <a:xfrm>
                <a:off x="5798750" y="1764825"/>
                <a:ext cx="2675" cy="3950"/>
              </a:xfrm>
              <a:custGeom>
                <a:avLst/>
                <a:gdLst/>
                <a:ahLst/>
                <a:cxnLst/>
                <a:rect l="l" t="t" r="r" b="b"/>
                <a:pathLst>
                  <a:path w="107" h="158" extrusionOk="0">
                    <a:moveTo>
                      <a:pt x="106" y="1"/>
                    </a:moveTo>
                    <a:lnTo>
                      <a:pt x="76" y="19"/>
                    </a:lnTo>
                    <a:lnTo>
                      <a:pt x="0" y="157"/>
                    </a:lnTo>
                    <a:lnTo>
                      <a:pt x="32" y="140"/>
                    </a:lnTo>
                    <a:lnTo>
                      <a:pt x="10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0"/>
              <p:cNvSpPr/>
              <p:nvPr/>
            </p:nvSpPr>
            <p:spPr>
              <a:xfrm>
                <a:off x="5794175" y="1768750"/>
                <a:ext cx="4600" cy="7200"/>
              </a:xfrm>
              <a:custGeom>
                <a:avLst/>
                <a:gdLst/>
                <a:ahLst/>
                <a:cxnLst/>
                <a:rect l="l" t="t" r="r" b="b"/>
                <a:pathLst>
                  <a:path w="184" h="288" extrusionOk="0">
                    <a:moveTo>
                      <a:pt x="183" y="0"/>
                    </a:moveTo>
                    <a:lnTo>
                      <a:pt x="144" y="23"/>
                    </a:lnTo>
                    <a:lnTo>
                      <a:pt x="1" y="287"/>
                    </a:lnTo>
                    <a:lnTo>
                      <a:pt x="40" y="265"/>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0"/>
              <p:cNvSpPr/>
              <p:nvPr/>
            </p:nvSpPr>
            <p:spPr>
              <a:xfrm>
                <a:off x="5797775" y="1765300"/>
                <a:ext cx="2875" cy="4050"/>
              </a:xfrm>
              <a:custGeom>
                <a:avLst/>
                <a:gdLst/>
                <a:ahLst/>
                <a:cxnLst/>
                <a:rect l="l" t="t" r="r" b="b"/>
                <a:pathLst>
                  <a:path w="115" h="162" extrusionOk="0">
                    <a:moveTo>
                      <a:pt x="115" y="0"/>
                    </a:moveTo>
                    <a:lnTo>
                      <a:pt x="76" y="24"/>
                    </a:lnTo>
                    <a:lnTo>
                      <a:pt x="0" y="161"/>
                    </a:lnTo>
                    <a:lnTo>
                      <a:pt x="39" y="138"/>
                    </a:lnTo>
                    <a:lnTo>
                      <a:pt x="11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0"/>
              <p:cNvSpPr/>
              <p:nvPr/>
            </p:nvSpPr>
            <p:spPr>
              <a:xfrm>
                <a:off x="5793050" y="1752650"/>
                <a:ext cx="41500" cy="25000"/>
              </a:xfrm>
              <a:custGeom>
                <a:avLst/>
                <a:gdLst/>
                <a:ahLst/>
                <a:cxnLst/>
                <a:rect l="l" t="t" r="r" b="b"/>
                <a:pathLst>
                  <a:path w="1660" h="1000" extrusionOk="0">
                    <a:moveTo>
                      <a:pt x="1660" y="0"/>
                    </a:moveTo>
                    <a:lnTo>
                      <a:pt x="1412" y="142"/>
                    </a:lnTo>
                    <a:lnTo>
                      <a:pt x="1381" y="161"/>
                    </a:lnTo>
                    <a:lnTo>
                      <a:pt x="1341" y="184"/>
                    </a:lnTo>
                    <a:lnTo>
                      <a:pt x="1297" y="209"/>
                    </a:lnTo>
                    <a:lnTo>
                      <a:pt x="1264" y="229"/>
                    </a:lnTo>
                    <a:lnTo>
                      <a:pt x="956" y="406"/>
                    </a:lnTo>
                    <a:lnTo>
                      <a:pt x="924" y="424"/>
                    </a:lnTo>
                    <a:lnTo>
                      <a:pt x="885" y="447"/>
                    </a:lnTo>
                    <a:lnTo>
                      <a:pt x="847" y="469"/>
                    </a:lnTo>
                    <a:lnTo>
                      <a:pt x="840" y="473"/>
                    </a:lnTo>
                    <a:lnTo>
                      <a:pt x="814" y="489"/>
                    </a:lnTo>
                    <a:lnTo>
                      <a:pt x="513" y="663"/>
                    </a:lnTo>
                    <a:lnTo>
                      <a:pt x="482" y="680"/>
                    </a:lnTo>
                    <a:lnTo>
                      <a:pt x="441" y="704"/>
                    </a:lnTo>
                    <a:lnTo>
                      <a:pt x="397" y="730"/>
                    </a:lnTo>
                    <a:lnTo>
                      <a:pt x="363" y="749"/>
                    </a:lnTo>
                    <a:lnTo>
                      <a:pt x="117" y="891"/>
                    </a:lnTo>
                    <a:lnTo>
                      <a:pt x="85" y="909"/>
                    </a:lnTo>
                    <a:lnTo>
                      <a:pt x="46" y="931"/>
                    </a:lnTo>
                    <a:lnTo>
                      <a:pt x="1" y="957"/>
                    </a:lnTo>
                    <a:lnTo>
                      <a:pt x="1" y="999"/>
                    </a:lnTo>
                    <a:lnTo>
                      <a:pt x="12" y="992"/>
                    </a:lnTo>
                    <a:lnTo>
                      <a:pt x="53" y="969"/>
                    </a:lnTo>
                    <a:lnTo>
                      <a:pt x="83" y="952"/>
                    </a:lnTo>
                    <a:lnTo>
                      <a:pt x="363" y="789"/>
                    </a:lnTo>
                    <a:lnTo>
                      <a:pt x="397" y="770"/>
                    </a:lnTo>
                    <a:lnTo>
                      <a:pt x="410" y="763"/>
                    </a:lnTo>
                    <a:lnTo>
                      <a:pt x="449" y="740"/>
                    </a:lnTo>
                    <a:lnTo>
                      <a:pt x="479" y="722"/>
                    </a:lnTo>
                    <a:lnTo>
                      <a:pt x="814" y="530"/>
                    </a:lnTo>
                    <a:lnTo>
                      <a:pt x="852" y="508"/>
                    </a:lnTo>
                    <a:lnTo>
                      <a:pt x="892" y="485"/>
                    </a:lnTo>
                    <a:lnTo>
                      <a:pt x="923" y="467"/>
                    </a:lnTo>
                    <a:lnTo>
                      <a:pt x="1264" y="270"/>
                    </a:lnTo>
                    <a:lnTo>
                      <a:pt x="1309" y="244"/>
                    </a:lnTo>
                    <a:lnTo>
                      <a:pt x="1348" y="221"/>
                    </a:lnTo>
                    <a:lnTo>
                      <a:pt x="1380" y="203"/>
                    </a:lnTo>
                    <a:lnTo>
                      <a:pt x="1660" y="41"/>
                    </a:lnTo>
                    <a:lnTo>
                      <a:pt x="16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793050" y="1769325"/>
                <a:ext cx="4750" cy="7275"/>
              </a:xfrm>
              <a:custGeom>
                <a:avLst/>
                <a:gdLst/>
                <a:ahLst/>
                <a:cxnLst/>
                <a:rect l="l" t="t" r="r" b="b"/>
                <a:pathLst>
                  <a:path w="190" h="291" extrusionOk="0">
                    <a:moveTo>
                      <a:pt x="189" y="0"/>
                    </a:moveTo>
                    <a:lnTo>
                      <a:pt x="118" y="41"/>
                    </a:lnTo>
                    <a:lnTo>
                      <a:pt x="1" y="257"/>
                    </a:lnTo>
                    <a:lnTo>
                      <a:pt x="1" y="290"/>
                    </a:lnTo>
                    <a:lnTo>
                      <a:pt x="46" y="264"/>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793050" y="1766900"/>
                <a:ext cx="4850" cy="5175"/>
              </a:xfrm>
              <a:custGeom>
                <a:avLst/>
                <a:gdLst/>
                <a:ahLst/>
                <a:cxnLst/>
                <a:rect l="l" t="t" r="r" b="b"/>
                <a:pathLst>
                  <a:path w="194" h="207" extrusionOk="0">
                    <a:moveTo>
                      <a:pt x="194" y="0"/>
                    </a:moveTo>
                    <a:lnTo>
                      <a:pt x="1" y="112"/>
                    </a:lnTo>
                    <a:lnTo>
                      <a:pt x="1" y="206"/>
                    </a:lnTo>
                    <a:lnTo>
                      <a:pt x="118" y="138"/>
                    </a:lnTo>
                    <a:lnTo>
                      <a:pt x="19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796000" y="1765875"/>
                <a:ext cx="3675" cy="4475"/>
              </a:xfrm>
              <a:custGeom>
                <a:avLst/>
                <a:gdLst/>
                <a:ahLst/>
                <a:cxnLst/>
                <a:rect l="l" t="t" r="r" b="b"/>
                <a:pathLst>
                  <a:path w="147" h="179" extrusionOk="0">
                    <a:moveTo>
                      <a:pt x="147" y="1"/>
                    </a:moveTo>
                    <a:lnTo>
                      <a:pt x="76" y="41"/>
                    </a:lnTo>
                    <a:lnTo>
                      <a:pt x="0" y="179"/>
                    </a:lnTo>
                    <a:lnTo>
                      <a:pt x="71" y="138"/>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793050" y="1770325"/>
                <a:ext cx="2975" cy="5425"/>
              </a:xfrm>
              <a:custGeom>
                <a:avLst/>
                <a:gdLst/>
                <a:ahLst/>
                <a:cxnLst/>
                <a:rect l="l" t="t" r="r" b="b"/>
                <a:pathLst>
                  <a:path w="119" h="217" extrusionOk="0">
                    <a:moveTo>
                      <a:pt x="118" y="1"/>
                    </a:moveTo>
                    <a:lnTo>
                      <a:pt x="1" y="69"/>
                    </a:lnTo>
                    <a:lnTo>
                      <a:pt x="1" y="217"/>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814050" y="1750975"/>
                <a:ext cx="200" cy="1150"/>
              </a:xfrm>
              <a:custGeom>
                <a:avLst/>
                <a:gdLst/>
                <a:ahLst/>
                <a:cxnLst/>
                <a:rect l="l" t="t" r="r" b="b"/>
                <a:pathLst>
                  <a:path w="8" h="46" extrusionOk="0">
                    <a:moveTo>
                      <a:pt x="7" y="1"/>
                    </a:moveTo>
                    <a:lnTo>
                      <a:pt x="0" y="12"/>
                    </a:lnTo>
                    <a:lnTo>
                      <a:pt x="0" y="46"/>
                    </a:lnTo>
                    <a:lnTo>
                      <a:pt x="7" y="43"/>
                    </a:lnTo>
                    <a:lnTo>
                      <a:pt x="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831925" y="1733400"/>
                <a:ext cx="2625" cy="3900"/>
              </a:xfrm>
              <a:custGeom>
                <a:avLst/>
                <a:gdLst/>
                <a:ahLst/>
                <a:cxnLst/>
                <a:rect l="l" t="t" r="r" b="b"/>
                <a:pathLst>
                  <a:path w="105" h="156" extrusionOk="0">
                    <a:moveTo>
                      <a:pt x="103" y="0"/>
                    </a:moveTo>
                    <a:lnTo>
                      <a:pt x="76" y="16"/>
                    </a:lnTo>
                    <a:lnTo>
                      <a:pt x="0" y="155"/>
                    </a:lnTo>
                    <a:lnTo>
                      <a:pt x="105" y="95"/>
                    </a:lnTo>
                    <a:lnTo>
                      <a:pt x="10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827575" y="1737275"/>
                <a:ext cx="4375" cy="7050"/>
              </a:xfrm>
              <a:custGeom>
                <a:avLst/>
                <a:gdLst/>
                <a:ahLst/>
                <a:cxnLst/>
                <a:rect l="l" t="t" r="r" b="b"/>
                <a:pathLst>
                  <a:path w="175" h="282" extrusionOk="0">
                    <a:moveTo>
                      <a:pt x="174" y="0"/>
                    </a:moveTo>
                    <a:lnTo>
                      <a:pt x="144" y="18"/>
                    </a:lnTo>
                    <a:lnTo>
                      <a:pt x="0" y="282"/>
                    </a:lnTo>
                    <a:lnTo>
                      <a:pt x="31" y="264"/>
                    </a:lnTo>
                    <a:lnTo>
                      <a:pt x="1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831150" y="1733800"/>
                <a:ext cx="2675" cy="3925"/>
              </a:xfrm>
              <a:custGeom>
                <a:avLst/>
                <a:gdLst/>
                <a:ahLst/>
                <a:cxnLst/>
                <a:rect l="l" t="t" r="r" b="b"/>
                <a:pathLst>
                  <a:path w="107" h="157" extrusionOk="0">
                    <a:moveTo>
                      <a:pt x="107" y="0"/>
                    </a:moveTo>
                    <a:lnTo>
                      <a:pt x="76" y="18"/>
                    </a:lnTo>
                    <a:lnTo>
                      <a:pt x="1" y="157"/>
                    </a:lnTo>
                    <a:lnTo>
                      <a:pt x="31" y="139"/>
                    </a:lnTo>
                    <a:lnTo>
                      <a:pt x="10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826550" y="1737700"/>
                <a:ext cx="4625" cy="7200"/>
              </a:xfrm>
              <a:custGeom>
                <a:avLst/>
                <a:gdLst/>
                <a:ahLst/>
                <a:cxnLst/>
                <a:rect l="l" t="t" r="r" b="b"/>
                <a:pathLst>
                  <a:path w="185" h="288" extrusionOk="0">
                    <a:moveTo>
                      <a:pt x="185" y="1"/>
                    </a:moveTo>
                    <a:lnTo>
                      <a:pt x="144" y="24"/>
                    </a:lnTo>
                    <a:lnTo>
                      <a:pt x="1" y="288"/>
                    </a:lnTo>
                    <a:lnTo>
                      <a:pt x="41" y="265"/>
                    </a:lnTo>
                    <a:lnTo>
                      <a:pt x="18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0"/>
              <p:cNvSpPr/>
              <p:nvPr/>
            </p:nvSpPr>
            <p:spPr>
              <a:xfrm>
                <a:off x="5830150" y="1734225"/>
                <a:ext cx="2925" cy="4100"/>
              </a:xfrm>
              <a:custGeom>
                <a:avLst/>
                <a:gdLst/>
                <a:ahLst/>
                <a:cxnLst/>
                <a:rect l="l" t="t" r="r" b="b"/>
                <a:pathLst>
                  <a:path w="117" h="164" extrusionOk="0">
                    <a:moveTo>
                      <a:pt x="116" y="1"/>
                    </a:moveTo>
                    <a:lnTo>
                      <a:pt x="75" y="24"/>
                    </a:lnTo>
                    <a:lnTo>
                      <a:pt x="0" y="163"/>
                    </a:lnTo>
                    <a:lnTo>
                      <a:pt x="41" y="140"/>
                    </a:lnTo>
                    <a:lnTo>
                      <a:pt x="11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0"/>
              <p:cNvSpPr/>
              <p:nvPr/>
            </p:nvSpPr>
            <p:spPr>
              <a:xfrm>
                <a:off x="5825425" y="1744675"/>
                <a:ext cx="50" cy="900"/>
              </a:xfrm>
              <a:custGeom>
                <a:avLst/>
                <a:gdLst/>
                <a:ahLst/>
                <a:cxnLst/>
                <a:rect l="l" t="t" r="r" b="b"/>
                <a:pathLst>
                  <a:path w="2" h="36" extrusionOk="0">
                    <a:moveTo>
                      <a:pt x="2" y="0"/>
                    </a:moveTo>
                    <a:lnTo>
                      <a:pt x="1" y="2"/>
                    </a:lnTo>
                    <a:lnTo>
                      <a:pt x="2" y="3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0"/>
              <p:cNvSpPr/>
              <p:nvPr/>
            </p:nvSpPr>
            <p:spPr>
              <a:xfrm>
                <a:off x="5825475" y="1738300"/>
                <a:ext cx="4700" cy="7275"/>
              </a:xfrm>
              <a:custGeom>
                <a:avLst/>
                <a:gdLst/>
                <a:ahLst/>
                <a:cxnLst/>
                <a:rect l="l" t="t" r="r" b="b"/>
                <a:pathLst>
                  <a:path w="188" h="291" extrusionOk="0">
                    <a:moveTo>
                      <a:pt x="187" y="0"/>
                    </a:moveTo>
                    <a:lnTo>
                      <a:pt x="116" y="41"/>
                    </a:lnTo>
                    <a:lnTo>
                      <a:pt x="0" y="255"/>
                    </a:lnTo>
                    <a:lnTo>
                      <a:pt x="0" y="290"/>
                    </a:lnTo>
                    <a:lnTo>
                      <a:pt x="44" y="264"/>
                    </a:lnTo>
                    <a:lnTo>
                      <a:pt x="18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828375" y="1734800"/>
                <a:ext cx="3675" cy="4525"/>
              </a:xfrm>
              <a:custGeom>
                <a:avLst/>
                <a:gdLst/>
                <a:ahLst/>
                <a:cxnLst/>
                <a:rect l="l" t="t" r="r" b="b"/>
                <a:pathLst>
                  <a:path w="147" h="181" extrusionOk="0">
                    <a:moveTo>
                      <a:pt x="146" y="1"/>
                    </a:moveTo>
                    <a:lnTo>
                      <a:pt x="75" y="41"/>
                    </a:lnTo>
                    <a:lnTo>
                      <a:pt x="0" y="181"/>
                    </a:lnTo>
                    <a:lnTo>
                      <a:pt x="0" y="181"/>
                    </a:lnTo>
                    <a:lnTo>
                      <a:pt x="71" y="140"/>
                    </a:lnTo>
                    <a:lnTo>
                      <a:pt x="14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825475" y="1739300"/>
                <a:ext cx="2900" cy="5400"/>
              </a:xfrm>
              <a:custGeom>
                <a:avLst/>
                <a:gdLst/>
                <a:ahLst/>
                <a:cxnLst/>
                <a:rect l="l" t="t" r="r" b="b"/>
                <a:pathLst>
                  <a:path w="116" h="216" extrusionOk="0">
                    <a:moveTo>
                      <a:pt x="116" y="1"/>
                    </a:moveTo>
                    <a:lnTo>
                      <a:pt x="0" y="67"/>
                    </a:lnTo>
                    <a:lnTo>
                      <a:pt x="0" y="215"/>
                    </a:lnTo>
                    <a:lnTo>
                      <a:pt x="11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824600" y="1740975"/>
                <a:ext cx="875" cy="5050"/>
              </a:xfrm>
              <a:custGeom>
                <a:avLst/>
                <a:gdLst/>
                <a:ahLst/>
                <a:cxnLst/>
                <a:rect l="l" t="t" r="r" b="b"/>
                <a:pathLst>
                  <a:path w="35" h="202" extrusionOk="0">
                    <a:moveTo>
                      <a:pt x="35" y="0"/>
                    </a:moveTo>
                    <a:lnTo>
                      <a:pt x="0" y="21"/>
                    </a:lnTo>
                    <a:lnTo>
                      <a:pt x="2" y="202"/>
                    </a:lnTo>
                    <a:lnTo>
                      <a:pt x="35" y="183"/>
                    </a:lnTo>
                    <a:lnTo>
                      <a:pt x="34" y="150"/>
                    </a:lnTo>
                    <a:lnTo>
                      <a:pt x="35" y="148"/>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825475" y="1735825"/>
                <a:ext cx="4800" cy="5175"/>
              </a:xfrm>
              <a:custGeom>
                <a:avLst/>
                <a:gdLst/>
                <a:ahLst/>
                <a:cxnLst/>
                <a:rect l="l" t="t" r="r" b="b"/>
                <a:pathLst>
                  <a:path w="192" h="207" extrusionOk="0">
                    <a:moveTo>
                      <a:pt x="191" y="0"/>
                    </a:moveTo>
                    <a:lnTo>
                      <a:pt x="0" y="112"/>
                    </a:lnTo>
                    <a:lnTo>
                      <a:pt x="0" y="206"/>
                    </a:lnTo>
                    <a:lnTo>
                      <a:pt x="116" y="140"/>
                    </a:lnTo>
                    <a:lnTo>
                      <a:pt x="19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824600" y="1738625"/>
                <a:ext cx="875" cy="2875"/>
              </a:xfrm>
              <a:custGeom>
                <a:avLst/>
                <a:gdLst/>
                <a:ahLst/>
                <a:cxnLst/>
                <a:rect l="l" t="t" r="r" b="b"/>
                <a:pathLst>
                  <a:path w="35" h="115" extrusionOk="0">
                    <a:moveTo>
                      <a:pt x="35" y="0"/>
                    </a:moveTo>
                    <a:lnTo>
                      <a:pt x="0" y="19"/>
                    </a:lnTo>
                    <a:lnTo>
                      <a:pt x="0" y="115"/>
                    </a:lnTo>
                    <a:lnTo>
                      <a:pt x="35" y="94"/>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816900" y="1741475"/>
                <a:ext cx="7750" cy="9025"/>
              </a:xfrm>
              <a:custGeom>
                <a:avLst/>
                <a:gdLst/>
                <a:ahLst/>
                <a:cxnLst/>
                <a:rect l="l" t="t" r="r" b="b"/>
                <a:pathLst>
                  <a:path w="310" h="361" extrusionOk="0">
                    <a:moveTo>
                      <a:pt x="308" y="1"/>
                    </a:moveTo>
                    <a:lnTo>
                      <a:pt x="146" y="95"/>
                    </a:lnTo>
                    <a:lnTo>
                      <a:pt x="1" y="360"/>
                    </a:lnTo>
                    <a:lnTo>
                      <a:pt x="310" y="182"/>
                    </a:lnTo>
                    <a:lnTo>
                      <a:pt x="30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820525" y="1739075"/>
                <a:ext cx="4100" cy="4775"/>
              </a:xfrm>
              <a:custGeom>
                <a:avLst/>
                <a:gdLst/>
                <a:ahLst/>
                <a:cxnLst/>
                <a:rect l="l" t="t" r="r" b="b"/>
                <a:pathLst>
                  <a:path w="164" h="191" extrusionOk="0">
                    <a:moveTo>
                      <a:pt x="163" y="1"/>
                    </a:moveTo>
                    <a:lnTo>
                      <a:pt x="75" y="52"/>
                    </a:lnTo>
                    <a:lnTo>
                      <a:pt x="1" y="191"/>
                    </a:lnTo>
                    <a:lnTo>
                      <a:pt x="1" y="191"/>
                    </a:lnTo>
                    <a:lnTo>
                      <a:pt x="163" y="97"/>
                    </a:lnTo>
                    <a:lnTo>
                      <a:pt x="16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815175" y="1744275"/>
                <a:ext cx="4575" cy="7225"/>
              </a:xfrm>
              <a:custGeom>
                <a:avLst/>
                <a:gdLst/>
                <a:ahLst/>
                <a:cxnLst/>
                <a:rect l="l" t="t" r="r" b="b"/>
                <a:pathLst>
                  <a:path w="183" h="289" extrusionOk="0">
                    <a:moveTo>
                      <a:pt x="183" y="0"/>
                    </a:moveTo>
                    <a:lnTo>
                      <a:pt x="144" y="24"/>
                    </a:lnTo>
                    <a:lnTo>
                      <a:pt x="0" y="289"/>
                    </a:lnTo>
                    <a:lnTo>
                      <a:pt x="39" y="266"/>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816150" y="1743825"/>
                <a:ext cx="4400" cy="7100"/>
              </a:xfrm>
              <a:custGeom>
                <a:avLst/>
                <a:gdLst/>
                <a:ahLst/>
                <a:cxnLst/>
                <a:rect l="l" t="t" r="r" b="b"/>
                <a:pathLst>
                  <a:path w="176" h="284" extrusionOk="0">
                    <a:moveTo>
                      <a:pt x="176" y="1"/>
                    </a:moveTo>
                    <a:lnTo>
                      <a:pt x="144" y="18"/>
                    </a:lnTo>
                    <a:lnTo>
                      <a:pt x="0" y="284"/>
                    </a:lnTo>
                    <a:lnTo>
                      <a:pt x="0" y="284"/>
                    </a:lnTo>
                    <a:lnTo>
                      <a:pt x="31" y="266"/>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0"/>
              <p:cNvSpPr/>
              <p:nvPr/>
            </p:nvSpPr>
            <p:spPr>
              <a:xfrm>
                <a:off x="5819725" y="1740350"/>
                <a:ext cx="2675" cy="3950"/>
              </a:xfrm>
              <a:custGeom>
                <a:avLst/>
                <a:gdLst/>
                <a:ahLst/>
                <a:cxnLst/>
                <a:rect l="l" t="t" r="r" b="b"/>
                <a:pathLst>
                  <a:path w="107" h="158" extrusionOk="0">
                    <a:moveTo>
                      <a:pt x="107" y="1"/>
                    </a:moveTo>
                    <a:lnTo>
                      <a:pt x="76" y="20"/>
                    </a:lnTo>
                    <a:lnTo>
                      <a:pt x="1" y="157"/>
                    </a:lnTo>
                    <a:lnTo>
                      <a:pt x="1" y="157"/>
                    </a:lnTo>
                    <a:lnTo>
                      <a:pt x="33" y="140"/>
                    </a:lnTo>
                    <a:lnTo>
                      <a:pt x="10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a:off x="5818750" y="1740825"/>
                <a:ext cx="2900" cy="4050"/>
              </a:xfrm>
              <a:custGeom>
                <a:avLst/>
                <a:gdLst/>
                <a:ahLst/>
                <a:cxnLst/>
                <a:rect l="l" t="t" r="r" b="b"/>
                <a:pathLst>
                  <a:path w="116" h="162" extrusionOk="0">
                    <a:moveTo>
                      <a:pt x="115" y="1"/>
                    </a:moveTo>
                    <a:lnTo>
                      <a:pt x="76" y="24"/>
                    </a:lnTo>
                    <a:lnTo>
                      <a:pt x="1" y="162"/>
                    </a:lnTo>
                    <a:lnTo>
                      <a:pt x="40" y="138"/>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5814200" y="1745875"/>
                <a:ext cx="2800" cy="5125"/>
              </a:xfrm>
              <a:custGeom>
                <a:avLst/>
                <a:gdLst/>
                <a:ahLst/>
                <a:cxnLst/>
                <a:rect l="l" t="t" r="r" b="b"/>
                <a:pathLst>
                  <a:path w="112" h="205" extrusionOk="0">
                    <a:moveTo>
                      <a:pt x="112" y="0"/>
                    </a:moveTo>
                    <a:lnTo>
                      <a:pt x="0" y="65"/>
                    </a:lnTo>
                    <a:lnTo>
                      <a:pt x="1" y="205"/>
                    </a:lnTo>
                    <a:lnTo>
                      <a:pt x="11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5814225" y="1744850"/>
                <a:ext cx="4550" cy="7200"/>
              </a:xfrm>
              <a:custGeom>
                <a:avLst/>
                <a:gdLst/>
                <a:ahLst/>
                <a:cxnLst/>
                <a:rect l="l" t="t" r="r" b="b"/>
                <a:pathLst>
                  <a:path w="182" h="288" extrusionOk="0">
                    <a:moveTo>
                      <a:pt x="182" y="1"/>
                    </a:moveTo>
                    <a:lnTo>
                      <a:pt x="111" y="41"/>
                    </a:lnTo>
                    <a:lnTo>
                      <a:pt x="0" y="246"/>
                    </a:lnTo>
                    <a:lnTo>
                      <a:pt x="0" y="288"/>
                    </a:lnTo>
                    <a:lnTo>
                      <a:pt x="38" y="266"/>
                    </a:lnTo>
                    <a:lnTo>
                      <a:pt x="18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0"/>
              <p:cNvSpPr/>
              <p:nvPr/>
            </p:nvSpPr>
            <p:spPr>
              <a:xfrm>
                <a:off x="5816975" y="1741400"/>
                <a:ext cx="3700" cy="4500"/>
              </a:xfrm>
              <a:custGeom>
                <a:avLst/>
                <a:gdLst/>
                <a:ahLst/>
                <a:cxnLst/>
                <a:rect l="l" t="t" r="r" b="b"/>
                <a:pathLst>
                  <a:path w="148" h="180" extrusionOk="0">
                    <a:moveTo>
                      <a:pt x="147" y="1"/>
                    </a:moveTo>
                    <a:lnTo>
                      <a:pt x="76" y="41"/>
                    </a:lnTo>
                    <a:lnTo>
                      <a:pt x="1" y="179"/>
                    </a:lnTo>
                    <a:lnTo>
                      <a:pt x="72" y="139"/>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0"/>
              <p:cNvSpPr/>
              <p:nvPr/>
            </p:nvSpPr>
            <p:spPr>
              <a:xfrm>
                <a:off x="5813350" y="1747500"/>
                <a:ext cx="900" cy="5025"/>
              </a:xfrm>
              <a:custGeom>
                <a:avLst/>
                <a:gdLst/>
                <a:ahLst/>
                <a:cxnLst/>
                <a:rect l="l" t="t" r="r" b="b"/>
                <a:pathLst>
                  <a:path w="36" h="201" extrusionOk="0">
                    <a:moveTo>
                      <a:pt x="34" y="0"/>
                    </a:moveTo>
                    <a:lnTo>
                      <a:pt x="1" y="19"/>
                    </a:lnTo>
                    <a:lnTo>
                      <a:pt x="2" y="200"/>
                    </a:lnTo>
                    <a:lnTo>
                      <a:pt x="28" y="185"/>
                    </a:lnTo>
                    <a:lnTo>
                      <a:pt x="28" y="151"/>
                    </a:lnTo>
                    <a:lnTo>
                      <a:pt x="35" y="140"/>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0"/>
              <p:cNvSpPr/>
              <p:nvPr/>
            </p:nvSpPr>
            <p:spPr>
              <a:xfrm>
                <a:off x="5814200" y="1742425"/>
                <a:ext cx="4700" cy="5100"/>
              </a:xfrm>
              <a:custGeom>
                <a:avLst/>
                <a:gdLst/>
                <a:ahLst/>
                <a:cxnLst/>
                <a:rect l="l" t="t" r="r" b="b"/>
                <a:pathLst>
                  <a:path w="188" h="204" extrusionOk="0">
                    <a:moveTo>
                      <a:pt x="187" y="0"/>
                    </a:moveTo>
                    <a:lnTo>
                      <a:pt x="0" y="108"/>
                    </a:lnTo>
                    <a:lnTo>
                      <a:pt x="0" y="203"/>
                    </a:lnTo>
                    <a:lnTo>
                      <a:pt x="112" y="138"/>
                    </a:lnTo>
                    <a:lnTo>
                      <a:pt x="18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5813350" y="1745100"/>
                <a:ext cx="875" cy="2900"/>
              </a:xfrm>
              <a:custGeom>
                <a:avLst/>
                <a:gdLst/>
                <a:ahLst/>
                <a:cxnLst/>
                <a:rect l="l" t="t" r="r" b="b"/>
                <a:pathLst>
                  <a:path w="35" h="116" extrusionOk="0">
                    <a:moveTo>
                      <a:pt x="34" y="1"/>
                    </a:moveTo>
                    <a:lnTo>
                      <a:pt x="1" y="20"/>
                    </a:lnTo>
                    <a:lnTo>
                      <a:pt x="1" y="115"/>
                    </a:lnTo>
                    <a:lnTo>
                      <a:pt x="34" y="96"/>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5805850" y="1747975"/>
                <a:ext cx="7575" cy="8900"/>
              </a:xfrm>
              <a:custGeom>
                <a:avLst/>
                <a:gdLst/>
                <a:ahLst/>
                <a:cxnLst/>
                <a:rect l="l" t="t" r="r" b="b"/>
                <a:pathLst>
                  <a:path w="303" h="356" extrusionOk="0">
                    <a:moveTo>
                      <a:pt x="301" y="0"/>
                    </a:moveTo>
                    <a:lnTo>
                      <a:pt x="144" y="92"/>
                    </a:lnTo>
                    <a:lnTo>
                      <a:pt x="1" y="356"/>
                    </a:lnTo>
                    <a:lnTo>
                      <a:pt x="1" y="356"/>
                    </a:lnTo>
                    <a:lnTo>
                      <a:pt x="302" y="181"/>
                    </a:lnTo>
                    <a:lnTo>
                      <a:pt x="30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5809450" y="1745575"/>
                <a:ext cx="3925" cy="4700"/>
              </a:xfrm>
              <a:custGeom>
                <a:avLst/>
                <a:gdLst/>
                <a:ahLst/>
                <a:cxnLst/>
                <a:rect l="l" t="t" r="r" b="b"/>
                <a:pathLst>
                  <a:path w="157" h="188" extrusionOk="0">
                    <a:moveTo>
                      <a:pt x="157" y="1"/>
                    </a:moveTo>
                    <a:lnTo>
                      <a:pt x="75" y="48"/>
                    </a:lnTo>
                    <a:lnTo>
                      <a:pt x="0" y="188"/>
                    </a:lnTo>
                    <a:lnTo>
                      <a:pt x="0" y="188"/>
                    </a:lnTo>
                    <a:lnTo>
                      <a:pt x="157" y="96"/>
                    </a:lnTo>
                    <a:lnTo>
                      <a:pt x="15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5805050" y="1750250"/>
                <a:ext cx="4425" cy="7050"/>
              </a:xfrm>
              <a:custGeom>
                <a:avLst/>
                <a:gdLst/>
                <a:ahLst/>
                <a:cxnLst/>
                <a:rect l="l" t="t" r="r" b="b"/>
                <a:pathLst>
                  <a:path w="177" h="282" extrusionOk="0">
                    <a:moveTo>
                      <a:pt x="176" y="1"/>
                    </a:moveTo>
                    <a:lnTo>
                      <a:pt x="144" y="18"/>
                    </a:lnTo>
                    <a:lnTo>
                      <a:pt x="1" y="282"/>
                    </a:lnTo>
                    <a:lnTo>
                      <a:pt x="1" y="282"/>
                    </a:lnTo>
                    <a:lnTo>
                      <a:pt x="33" y="265"/>
                    </a:lnTo>
                    <a:lnTo>
                      <a:pt x="17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5808650" y="1746775"/>
                <a:ext cx="2700" cy="3925"/>
              </a:xfrm>
              <a:custGeom>
                <a:avLst/>
                <a:gdLst/>
                <a:ahLst/>
                <a:cxnLst/>
                <a:rect l="l" t="t" r="r" b="b"/>
                <a:pathLst>
                  <a:path w="108" h="157" extrusionOk="0">
                    <a:moveTo>
                      <a:pt x="107" y="0"/>
                    </a:moveTo>
                    <a:lnTo>
                      <a:pt x="76" y="18"/>
                    </a:lnTo>
                    <a:lnTo>
                      <a:pt x="0" y="157"/>
                    </a:lnTo>
                    <a:lnTo>
                      <a:pt x="32" y="140"/>
                    </a:lnTo>
                    <a:lnTo>
                      <a:pt x="10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0"/>
              <p:cNvSpPr/>
              <p:nvPr/>
            </p:nvSpPr>
            <p:spPr>
              <a:xfrm>
                <a:off x="5804075" y="1750675"/>
                <a:ext cx="4600" cy="7225"/>
              </a:xfrm>
              <a:custGeom>
                <a:avLst/>
                <a:gdLst/>
                <a:ahLst/>
                <a:cxnLst/>
                <a:rect l="l" t="t" r="r" b="b"/>
                <a:pathLst>
                  <a:path w="184" h="289" extrusionOk="0">
                    <a:moveTo>
                      <a:pt x="183" y="1"/>
                    </a:moveTo>
                    <a:lnTo>
                      <a:pt x="144" y="24"/>
                    </a:lnTo>
                    <a:lnTo>
                      <a:pt x="0" y="288"/>
                    </a:lnTo>
                    <a:lnTo>
                      <a:pt x="0" y="288"/>
                    </a:lnTo>
                    <a:lnTo>
                      <a:pt x="40" y="265"/>
                    </a:lnTo>
                    <a:lnTo>
                      <a:pt x="183"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a:off x="5805875" y="1747775"/>
                <a:ext cx="3700" cy="4525"/>
              </a:xfrm>
              <a:custGeom>
                <a:avLst/>
                <a:gdLst/>
                <a:ahLst/>
                <a:cxnLst/>
                <a:rect l="l" t="t" r="r" b="b"/>
                <a:pathLst>
                  <a:path w="148" h="181" extrusionOk="0">
                    <a:moveTo>
                      <a:pt x="147" y="1"/>
                    </a:moveTo>
                    <a:lnTo>
                      <a:pt x="76" y="42"/>
                    </a:lnTo>
                    <a:lnTo>
                      <a:pt x="1" y="181"/>
                    </a:lnTo>
                    <a:lnTo>
                      <a:pt x="72" y="140"/>
                    </a:lnTo>
                    <a:lnTo>
                      <a:pt x="14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a:off x="5807675" y="1747200"/>
                <a:ext cx="2875" cy="4100"/>
              </a:xfrm>
              <a:custGeom>
                <a:avLst/>
                <a:gdLst/>
                <a:ahLst/>
                <a:cxnLst/>
                <a:rect l="l" t="t" r="r" b="b"/>
                <a:pathLst>
                  <a:path w="115" h="164" extrusionOk="0">
                    <a:moveTo>
                      <a:pt x="115" y="1"/>
                    </a:moveTo>
                    <a:lnTo>
                      <a:pt x="75" y="24"/>
                    </a:lnTo>
                    <a:lnTo>
                      <a:pt x="0" y="163"/>
                    </a:lnTo>
                    <a:lnTo>
                      <a:pt x="39" y="140"/>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a:off x="5802950" y="1751275"/>
                <a:ext cx="4750" cy="7275"/>
              </a:xfrm>
              <a:custGeom>
                <a:avLst/>
                <a:gdLst/>
                <a:ahLst/>
                <a:cxnLst/>
                <a:rect l="l" t="t" r="r" b="b"/>
                <a:pathLst>
                  <a:path w="190" h="291" extrusionOk="0">
                    <a:moveTo>
                      <a:pt x="189" y="0"/>
                    </a:moveTo>
                    <a:lnTo>
                      <a:pt x="118" y="41"/>
                    </a:lnTo>
                    <a:lnTo>
                      <a:pt x="1" y="257"/>
                    </a:lnTo>
                    <a:lnTo>
                      <a:pt x="1" y="290"/>
                    </a:lnTo>
                    <a:lnTo>
                      <a:pt x="45" y="264"/>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a:off x="5802125" y="1753975"/>
                <a:ext cx="850" cy="5050"/>
              </a:xfrm>
              <a:custGeom>
                <a:avLst/>
                <a:gdLst/>
                <a:ahLst/>
                <a:cxnLst/>
                <a:rect l="l" t="t" r="r" b="b"/>
                <a:pathLst>
                  <a:path w="34" h="202" extrusionOk="0">
                    <a:moveTo>
                      <a:pt x="34" y="1"/>
                    </a:moveTo>
                    <a:lnTo>
                      <a:pt x="0" y="20"/>
                    </a:lnTo>
                    <a:lnTo>
                      <a:pt x="0" y="201"/>
                    </a:lnTo>
                    <a:lnTo>
                      <a:pt x="34" y="182"/>
                    </a:lnTo>
                    <a:lnTo>
                      <a:pt x="3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a:off x="5802950" y="1748800"/>
                <a:ext cx="4850" cy="5200"/>
              </a:xfrm>
              <a:custGeom>
                <a:avLst/>
                <a:gdLst/>
                <a:ahLst/>
                <a:cxnLst/>
                <a:rect l="l" t="t" r="r" b="b"/>
                <a:pathLst>
                  <a:path w="194" h="208" extrusionOk="0">
                    <a:moveTo>
                      <a:pt x="193" y="1"/>
                    </a:moveTo>
                    <a:lnTo>
                      <a:pt x="1" y="112"/>
                    </a:lnTo>
                    <a:lnTo>
                      <a:pt x="1" y="208"/>
                    </a:lnTo>
                    <a:lnTo>
                      <a:pt x="118" y="140"/>
                    </a:lnTo>
                    <a:lnTo>
                      <a:pt x="19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a:off x="5802075" y="1751600"/>
                <a:ext cx="900" cy="2875"/>
              </a:xfrm>
              <a:custGeom>
                <a:avLst/>
                <a:gdLst/>
                <a:ahLst/>
                <a:cxnLst/>
                <a:rect l="l" t="t" r="r" b="b"/>
                <a:pathLst>
                  <a:path w="36" h="115" extrusionOk="0">
                    <a:moveTo>
                      <a:pt x="36" y="0"/>
                    </a:moveTo>
                    <a:lnTo>
                      <a:pt x="1" y="21"/>
                    </a:lnTo>
                    <a:lnTo>
                      <a:pt x="2" y="115"/>
                    </a:lnTo>
                    <a:lnTo>
                      <a:pt x="36" y="96"/>
                    </a:lnTo>
                    <a:lnTo>
                      <a:pt x="3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0"/>
              <p:cNvSpPr/>
              <p:nvPr/>
            </p:nvSpPr>
            <p:spPr>
              <a:xfrm>
                <a:off x="5795925" y="1754450"/>
                <a:ext cx="6225" cy="8150"/>
              </a:xfrm>
              <a:custGeom>
                <a:avLst/>
                <a:gdLst/>
                <a:ahLst/>
                <a:cxnLst/>
                <a:rect l="l" t="t" r="r" b="b"/>
                <a:pathLst>
                  <a:path w="249" h="326" extrusionOk="0">
                    <a:moveTo>
                      <a:pt x="248" y="1"/>
                    </a:moveTo>
                    <a:lnTo>
                      <a:pt x="144" y="60"/>
                    </a:lnTo>
                    <a:lnTo>
                      <a:pt x="0" y="326"/>
                    </a:lnTo>
                    <a:lnTo>
                      <a:pt x="248" y="182"/>
                    </a:lnTo>
                    <a:lnTo>
                      <a:pt x="24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0"/>
              <p:cNvSpPr/>
              <p:nvPr/>
            </p:nvSpPr>
            <p:spPr>
              <a:xfrm>
                <a:off x="5799500" y="1752100"/>
                <a:ext cx="2650" cy="3875"/>
              </a:xfrm>
              <a:custGeom>
                <a:avLst/>
                <a:gdLst/>
                <a:ahLst/>
                <a:cxnLst/>
                <a:rect l="l" t="t" r="r" b="b"/>
                <a:pathLst>
                  <a:path w="106" h="155" extrusionOk="0">
                    <a:moveTo>
                      <a:pt x="104" y="1"/>
                    </a:moveTo>
                    <a:lnTo>
                      <a:pt x="76" y="16"/>
                    </a:lnTo>
                    <a:lnTo>
                      <a:pt x="1" y="154"/>
                    </a:lnTo>
                    <a:lnTo>
                      <a:pt x="105" y="95"/>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0"/>
              <p:cNvSpPr/>
              <p:nvPr/>
            </p:nvSpPr>
            <p:spPr>
              <a:xfrm>
                <a:off x="5795150" y="1755950"/>
                <a:ext cx="4375" cy="7100"/>
              </a:xfrm>
              <a:custGeom>
                <a:avLst/>
                <a:gdLst/>
                <a:ahLst/>
                <a:cxnLst/>
                <a:rect l="l" t="t" r="r" b="b"/>
                <a:pathLst>
                  <a:path w="175" h="284" extrusionOk="0">
                    <a:moveTo>
                      <a:pt x="175" y="0"/>
                    </a:moveTo>
                    <a:lnTo>
                      <a:pt x="144" y="19"/>
                    </a:lnTo>
                    <a:lnTo>
                      <a:pt x="1" y="283"/>
                    </a:lnTo>
                    <a:lnTo>
                      <a:pt x="31" y="266"/>
                    </a:lnTo>
                    <a:lnTo>
                      <a:pt x="175"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5798750" y="1752500"/>
                <a:ext cx="2675" cy="3950"/>
              </a:xfrm>
              <a:custGeom>
                <a:avLst/>
                <a:gdLst/>
                <a:ahLst/>
                <a:cxnLst/>
                <a:rect l="l" t="t" r="r" b="b"/>
                <a:pathLst>
                  <a:path w="107" h="158" extrusionOk="0">
                    <a:moveTo>
                      <a:pt x="106" y="0"/>
                    </a:moveTo>
                    <a:lnTo>
                      <a:pt x="76" y="18"/>
                    </a:lnTo>
                    <a:lnTo>
                      <a:pt x="0" y="157"/>
                    </a:lnTo>
                    <a:lnTo>
                      <a:pt x="31" y="138"/>
                    </a:lnTo>
                    <a:lnTo>
                      <a:pt x="10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5794175" y="1756425"/>
                <a:ext cx="4600" cy="7200"/>
              </a:xfrm>
              <a:custGeom>
                <a:avLst/>
                <a:gdLst/>
                <a:ahLst/>
                <a:cxnLst/>
                <a:rect l="l" t="t" r="r" b="b"/>
                <a:pathLst>
                  <a:path w="184" h="288" extrusionOk="0">
                    <a:moveTo>
                      <a:pt x="183" y="0"/>
                    </a:moveTo>
                    <a:lnTo>
                      <a:pt x="144" y="23"/>
                    </a:lnTo>
                    <a:lnTo>
                      <a:pt x="1" y="287"/>
                    </a:lnTo>
                    <a:lnTo>
                      <a:pt x="40" y="264"/>
                    </a:lnTo>
                    <a:lnTo>
                      <a:pt x="18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5797775" y="1752925"/>
                <a:ext cx="2875" cy="4100"/>
              </a:xfrm>
              <a:custGeom>
                <a:avLst/>
                <a:gdLst/>
                <a:ahLst/>
                <a:cxnLst/>
                <a:rect l="l" t="t" r="r" b="b"/>
                <a:pathLst>
                  <a:path w="115" h="164" extrusionOk="0">
                    <a:moveTo>
                      <a:pt x="115" y="1"/>
                    </a:moveTo>
                    <a:lnTo>
                      <a:pt x="76" y="24"/>
                    </a:lnTo>
                    <a:lnTo>
                      <a:pt x="0" y="163"/>
                    </a:lnTo>
                    <a:lnTo>
                      <a:pt x="39" y="140"/>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5793050" y="1740275"/>
                <a:ext cx="41500" cy="25000"/>
              </a:xfrm>
              <a:custGeom>
                <a:avLst/>
                <a:gdLst/>
                <a:ahLst/>
                <a:cxnLst/>
                <a:rect l="l" t="t" r="r" b="b"/>
                <a:pathLst>
                  <a:path w="1660" h="1000" extrusionOk="0">
                    <a:moveTo>
                      <a:pt x="1660" y="1"/>
                    </a:moveTo>
                    <a:lnTo>
                      <a:pt x="1412" y="144"/>
                    </a:lnTo>
                    <a:lnTo>
                      <a:pt x="1381" y="162"/>
                    </a:lnTo>
                    <a:lnTo>
                      <a:pt x="1341" y="185"/>
                    </a:lnTo>
                    <a:lnTo>
                      <a:pt x="1297" y="211"/>
                    </a:lnTo>
                    <a:lnTo>
                      <a:pt x="1264" y="230"/>
                    </a:lnTo>
                    <a:lnTo>
                      <a:pt x="955" y="408"/>
                    </a:lnTo>
                    <a:lnTo>
                      <a:pt x="924" y="426"/>
                    </a:lnTo>
                    <a:lnTo>
                      <a:pt x="885" y="449"/>
                    </a:lnTo>
                    <a:lnTo>
                      <a:pt x="847" y="471"/>
                    </a:lnTo>
                    <a:lnTo>
                      <a:pt x="840" y="474"/>
                    </a:lnTo>
                    <a:lnTo>
                      <a:pt x="814" y="489"/>
                    </a:lnTo>
                    <a:lnTo>
                      <a:pt x="513" y="664"/>
                    </a:lnTo>
                    <a:lnTo>
                      <a:pt x="481" y="681"/>
                    </a:lnTo>
                    <a:lnTo>
                      <a:pt x="441" y="704"/>
                    </a:lnTo>
                    <a:lnTo>
                      <a:pt x="397" y="730"/>
                    </a:lnTo>
                    <a:lnTo>
                      <a:pt x="363" y="749"/>
                    </a:lnTo>
                    <a:lnTo>
                      <a:pt x="115" y="893"/>
                    </a:lnTo>
                    <a:lnTo>
                      <a:pt x="85" y="910"/>
                    </a:lnTo>
                    <a:lnTo>
                      <a:pt x="46" y="933"/>
                    </a:lnTo>
                    <a:lnTo>
                      <a:pt x="1" y="959"/>
                    </a:lnTo>
                    <a:lnTo>
                      <a:pt x="1" y="1000"/>
                    </a:lnTo>
                    <a:lnTo>
                      <a:pt x="12" y="993"/>
                    </a:lnTo>
                    <a:lnTo>
                      <a:pt x="53" y="971"/>
                    </a:lnTo>
                    <a:lnTo>
                      <a:pt x="83" y="952"/>
                    </a:lnTo>
                    <a:lnTo>
                      <a:pt x="363" y="791"/>
                    </a:lnTo>
                    <a:lnTo>
                      <a:pt x="397" y="771"/>
                    </a:lnTo>
                    <a:lnTo>
                      <a:pt x="410" y="765"/>
                    </a:lnTo>
                    <a:lnTo>
                      <a:pt x="449" y="742"/>
                    </a:lnTo>
                    <a:lnTo>
                      <a:pt x="479" y="724"/>
                    </a:lnTo>
                    <a:lnTo>
                      <a:pt x="814" y="532"/>
                    </a:lnTo>
                    <a:lnTo>
                      <a:pt x="852" y="508"/>
                    </a:lnTo>
                    <a:lnTo>
                      <a:pt x="892" y="485"/>
                    </a:lnTo>
                    <a:lnTo>
                      <a:pt x="923" y="468"/>
                    </a:lnTo>
                    <a:lnTo>
                      <a:pt x="1264" y="271"/>
                    </a:lnTo>
                    <a:lnTo>
                      <a:pt x="1309" y="244"/>
                    </a:lnTo>
                    <a:lnTo>
                      <a:pt x="1348" y="223"/>
                    </a:lnTo>
                    <a:lnTo>
                      <a:pt x="1380" y="204"/>
                    </a:lnTo>
                    <a:lnTo>
                      <a:pt x="1660" y="43"/>
                    </a:lnTo>
                    <a:lnTo>
                      <a:pt x="16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5793050" y="1757000"/>
                <a:ext cx="4750" cy="7275"/>
              </a:xfrm>
              <a:custGeom>
                <a:avLst/>
                <a:gdLst/>
                <a:ahLst/>
                <a:cxnLst/>
                <a:rect l="l" t="t" r="r" b="b"/>
                <a:pathLst>
                  <a:path w="190" h="291" extrusionOk="0">
                    <a:moveTo>
                      <a:pt x="189" y="0"/>
                    </a:moveTo>
                    <a:lnTo>
                      <a:pt x="118" y="41"/>
                    </a:lnTo>
                    <a:lnTo>
                      <a:pt x="1" y="257"/>
                    </a:lnTo>
                    <a:lnTo>
                      <a:pt x="1" y="290"/>
                    </a:lnTo>
                    <a:lnTo>
                      <a:pt x="46" y="264"/>
                    </a:lnTo>
                    <a:lnTo>
                      <a:pt x="18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0"/>
              <p:cNvSpPr/>
              <p:nvPr/>
            </p:nvSpPr>
            <p:spPr>
              <a:xfrm>
                <a:off x="5796000" y="1753525"/>
                <a:ext cx="3675" cy="4500"/>
              </a:xfrm>
              <a:custGeom>
                <a:avLst/>
                <a:gdLst/>
                <a:ahLst/>
                <a:cxnLst/>
                <a:rect l="l" t="t" r="r" b="b"/>
                <a:pathLst>
                  <a:path w="147" h="180" extrusionOk="0">
                    <a:moveTo>
                      <a:pt x="147" y="0"/>
                    </a:moveTo>
                    <a:lnTo>
                      <a:pt x="76" y="41"/>
                    </a:lnTo>
                    <a:lnTo>
                      <a:pt x="0" y="180"/>
                    </a:lnTo>
                    <a:lnTo>
                      <a:pt x="71" y="139"/>
                    </a:lnTo>
                    <a:lnTo>
                      <a:pt x="14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a:off x="5793050" y="1758000"/>
                <a:ext cx="2975" cy="5425"/>
              </a:xfrm>
              <a:custGeom>
                <a:avLst/>
                <a:gdLst/>
                <a:ahLst/>
                <a:cxnLst/>
                <a:rect l="l" t="t" r="r" b="b"/>
                <a:pathLst>
                  <a:path w="119" h="217" extrusionOk="0">
                    <a:moveTo>
                      <a:pt x="118" y="1"/>
                    </a:moveTo>
                    <a:lnTo>
                      <a:pt x="1" y="69"/>
                    </a:lnTo>
                    <a:lnTo>
                      <a:pt x="1" y="217"/>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a:off x="5793050" y="1754525"/>
                <a:ext cx="4850" cy="5225"/>
              </a:xfrm>
              <a:custGeom>
                <a:avLst/>
                <a:gdLst/>
                <a:ahLst/>
                <a:cxnLst/>
                <a:rect l="l" t="t" r="r" b="b"/>
                <a:pathLst>
                  <a:path w="194" h="209" extrusionOk="0">
                    <a:moveTo>
                      <a:pt x="194" y="1"/>
                    </a:moveTo>
                    <a:lnTo>
                      <a:pt x="1" y="112"/>
                    </a:lnTo>
                    <a:lnTo>
                      <a:pt x="1" y="208"/>
                    </a:lnTo>
                    <a:lnTo>
                      <a:pt x="118" y="140"/>
                    </a:lnTo>
                    <a:lnTo>
                      <a:pt x="19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a:off x="5828325" y="1735750"/>
                <a:ext cx="6225" cy="8150"/>
              </a:xfrm>
              <a:custGeom>
                <a:avLst/>
                <a:gdLst/>
                <a:ahLst/>
                <a:cxnLst/>
                <a:rect l="l" t="t" r="r" b="b"/>
                <a:pathLst>
                  <a:path w="249" h="326" extrusionOk="0">
                    <a:moveTo>
                      <a:pt x="249" y="1"/>
                    </a:moveTo>
                    <a:lnTo>
                      <a:pt x="144" y="61"/>
                    </a:lnTo>
                    <a:lnTo>
                      <a:pt x="1" y="325"/>
                    </a:lnTo>
                    <a:lnTo>
                      <a:pt x="249" y="182"/>
                    </a:lnTo>
                    <a:lnTo>
                      <a:pt x="24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a:off x="5802950" y="1752275"/>
                <a:ext cx="2950" cy="5425"/>
              </a:xfrm>
              <a:custGeom>
                <a:avLst/>
                <a:gdLst/>
                <a:ahLst/>
                <a:cxnLst/>
                <a:rect l="l" t="t" r="r" b="b"/>
                <a:pathLst>
                  <a:path w="118" h="217" extrusionOk="0">
                    <a:moveTo>
                      <a:pt x="118" y="1"/>
                    </a:moveTo>
                    <a:lnTo>
                      <a:pt x="1" y="69"/>
                    </a:lnTo>
                    <a:lnTo>
                      <a:pt x="1" y="217"/>
                    </a:lnTo>
                    <a:lnTo>
                      <a:pt x="11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a:off x="5658100" y="1947725"/>
                <a:ext cx="173925" cy="100750"/>
              </a:xfrm>
              <a:custGeom>
                <a:avLst/>
                <a:gdLst/>
                <a:ahLst/>
                <a:cxnLst/>
                <a:rect l="l" t="t" r="r" b="b"/>
                <a:pathLst>
                  <a:path w="6957" h="4030" extrusionOk="0">
                    <a:moveTo>
                      <a:pt x="3467" y="0"/>
                    </a:moveTo>
                    <a:lnTo>
                      <a:pt x="0" y="2016"/>
                    </a:lnTo>
                    <a:lnTo>
                      <a:pt x="3489" y="4030"/>
                    </a:lnTo>
                    <a:lnTo>
                      <a:pt x="6956" y="2016"/>
                    </a:lnTo>
                    <a:lnTo>
                      <a:pt x="34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a:off x="5739100" y="1966650"/>
                <a:ext cx="48400" cy="57900"/>
              </a:xfrm>
              <a:custGeom>
                <a:avLst/>
                <a:gdLst/>
                <a:ahLst/>
                <a:cxnLst/>
                <a:rect l="l" t="t" r="r" b="b"/>
                <a:pathLst>
                  <a:path w="1936" h="2316" extrusionOk="0">
                    <a:moveTo>
                      <a:pt x="1935" y="0"/>
                    </a:moveTo>
                    <a:lnTo>
                      <a:pt x="5" y="1121"/>
                    </a:lnTo>
                    <a:lnTo>
                      <a:pt x="1" y="2316"/>
                    </a:lnTo>
                    <a:lnTo>
                      <a:pt x="1931" y="1195"/>
                    </a:lnTo>
                    <a:lnTo>
                      <a:pt x="193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0"/>
              <p:cNvSpPr/>
              <p:nvPr/>
            </p:nvSpPr>
            <p:spPr>
              <a:xfrm>
                <a:off x="5701200" y="1944675"/>
                <a:ext cx="86300" cy="50000"/>
              </a:xfrm>
              <a:custGeom>
                <a:avLst/>
                <a:gdLst/>
                <a:ahLst/>
                <a:cxnLst/>
                <a:rect l="l" t="t" r="r" b="b"/>
                <a:pathLst>
                  <a:path w="3452" h="2000" extrusionOk="0">
                    <a:moveTo>
                      <a:pt x="1930" y="0"/>
                    </a:moveTo>
                    <a:lnTo>
                      <a:pt x="0" y="1121"/>
                    </a:lnTo>
                    <a:lnTo>
                      <a:pt x="1521" y="2000"/>
                    </a:lnTo>
                    <a:lnTo>
                      <a:pt x="3451" y="879"/>
                    </a:lnTo>
                    <a:lnTo>
                      <a:pt x="193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5701075" y="1968750"/>
                <a:ext cx="38175" cy="55800"/>
              </a:xfrm>
              <a:custGeom>
                <a:avLst/>
                <a:gdLst/>
                <a:ahLst/>
                <a:cxnLst/>
                <a:rect l="l" t="t" r="r" b="b"/>
                <a:pathLst>
                  <a:path w="1527" h="2232" extrusionOk="0">
                    <a:moveTo>
                      <a:pt x="772" y="0"/>
                    </a:moveTo>
                    <a:lnTo>
                      <a:pt x="5" y="158"/>
                    </a:lnTo>
                    <a:lnTo>
                      <a:pt x="1" y="1353"/>
                    </a:lnTo>
                    <a:lnTo>
                      <a:pt x="1522" y="2232"/>
                    </a:lnTo>
                    <a:lnTo>
                      <a:pt x="1526" y="1037"/>
                    </a:lnTo>
                    <a:lnTo>
                      <a:pt x="77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716850" y="1940000"/>
                <a:ext cx="72900" cy="58200"/>
              </a:xfrm>
              <a:custGeom>
                <a:avLst/>
                <a:gdLst/>
                <a:ahLst/>
                <a:cxnLst/>
                <a:rect l="l" t="t" r="r" b="b"/>
                <a:pathLst>
                  <a:path w="2916" h="2328" extrusionOk="0">
                    <a:moveTo>
                      <a:pt x="2100" y="0"/>
                    </a:moveTo>
                    <a:lnTo>
                      <a:pt x="1" y="1195"/>
                    </a:lnTo>
                    <a:lnTo>
                      <a:pt x="987" y="2328"/>
                    </a:lnTo>
                    <a:lnTo>
                      <a:pt x="2915" y="1207"/>
                    </a:lnTo>
                    <a:lnTo>
                      <a:pt x="210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0"/>
              <p:cNvSpPr/>
              <p:nvPr/>
            </p:nvSpPr>
            <p:spPr>
              <a:xfrm>
                <a:off x="5697850" y="1940000"/>
                <a:ext cx="71525" cy="33725"/>
              </a:xfrm>
              <a:custGeom>
                <a:avLst/>
                <a:gdLst/>
                <a:ahLst/>
                <a:cxnLst/>
                <a:rect l="l" t="t" r="r" b="b"/>
                <a:pathLst>
                  <a:path w="2861" h="1349" extrusionOk="0">
                    <a:moveTo>
                      <a:pt x="2860" y="0"/>
                    </a:moveTo>
                    <a:lnTo>
                      <a:pt x="1969" y="211"/>
                    </a:lnTo>
                    <a:lnTo>
                      <a:pt x="1" y="1349"/>
                    </a:lnTo>
                    <a:lnTo>
                      <a:pt x="762" y="1195"/>
                    </a:lnTo>
                    <a:lnTo>
                      <a:pt x="286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0"/>
              <p:cNvSpPr/>
              <p:nvPr/>
            </p:nvSpPr>
            <p:spPr>
              <a:xfrm>
                <a:off x="5766725" y="1995825"/>
                <a:ext cx="500" cy="775"/>
              </a:xfrm>
              <a:custGeom>
                <a:avLst/>
                <a:gdLst/>
                <a:ahLst/>
                <a:cxnLst/>
                <a:rect l="l" t="t" r="r" b="b"/>
                <a:pathLst>
                  <a:path w="20" h="31" extrusionOk="0">
                    <a:moveTo>
                      <a:pt x="20" y="0"/>
                    </a:moveTo>
                    <a:lnTo>
                      <a:pt x="1" y="31"/>
                    </a:lnTo>
                    <a:lnTo>
                      <a:pt x="20" y="21"/>
                    </a:lnTo>
                    <a:lnTo>
                      <a:pt x="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0"/>
              <p:cNvSpPr/>
              <p:nvPr/>
            </p:nvSpPr>
            <p:spPr>
              <a:xfrm>
                <a:off x="5764775" y="1997375"/>
                <a:ext cx="2450" cy="3800"/>
              </a:xfrm>
              <a:custGeom>
                <a:avLst/>
                <a:gdLst/>
                <a:ahLst/>
                <a:cxnLst/>
                <a:rect l="l" t="t" r="r" b="b"/>
                <a:pathLst>
                  <a:path w="98" h="152" extrusionOk="0">
                    <a:moveTo>
                      <a:pt x="98" y="1"/>
                    </a:moveTo>
                    <a:lnTo>
                      <a:pt x="83" y="9"/>
                    </a:lnTo>
                    <a:lnTo>
                      <a:pt x="1" y="152"/>
                    </a:lnTo>
                    <a:lnTo>
                      <a:pt x="98" y="95"/>
                    </a:lnTo>
                    <a:lnTo>
                      <a:pt x="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0"/>
              <p:cNvSpPr/>
              <p:nvPr/>
            </p:nvSpPr>
            <p:spPr>
              <a:xfrm>
                <a:off x="5766850" y="1996950"/>
                <a:ext cx="375" cy="675"/>
              </a:xfrm>
              <a:custGeom>
                <a:avLst/>
                <a:gdLst/>
                <a:ahLst/>
                <a:cxnLst/>
                <a:rect l="l" t="t" r="r" b="b"/>
                <a:pathLst>
                  <a:path w="15" h="27" extrusionOk="0">
                    <a:moveTo>
                      <a:pt x="15" y="0"/>
                    </a:moveTo>
                    <a:lnTo>
                      <a:pt x="0" y="26"/>
                    </a:lnTo>
                    <a:lnTo>
                      <a:pt x="0" y="26"/>
                    </a:lnTo>
                    <a:lnTo>
                      <a:pt x="15" y="18"/>
                    </a:lnTo>
                    <a:lnTo>
                      <a:pt x="1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0"/>
              <p:cNvSpPr/>
              <p:nvPr/>
            </p:nvSpPr>
            <p:spPr>
              <a:xfrm>
                <a:off x="5763800" y="1997600"/>
                <a:ext cx="3075" cy="4150"/>
              </a:xfrm>
              <a:custGeom>
                <a:avLst/>
                <a:gdLst/>
                <a:ahLst/>
                <a:cxnLst/>
                <a:rect l="l" t="t" r="r" b="b"/>
                <a:pathLst>
                  <a:path w="123" h="166" extrusionOk="0">
                    <a:moveTo>
                      <a:pt x="122" y="0"/>
                    </a:moveTo>
                    <a:lnTo>
                      <a:pt x="83" y="22"/>
                    </a:lnTo>
                    <a:lnTo>
                      <a:pt x="0" y="166"/>
                    </a:lnTo>
                    <a:lnTo>
                      <a:pt x="0" y="166"/>
                    </a:lnTo>
                    <a:lnTo>
                      <a:pt x="40" y="143"/>
                    </a:lnTo>
                    <a:lnTo>
                      <a:pt x="12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0"/>
              <p:cNvSpPr/>
              <p:nvPr/>
            </p:nvSpPr>
            <p:spPr>
              <a:xfrm>
                <a:off x="5761225" y="1996575"/>
                <a:ext cx="5525" cy="4275"/>
              </a:xfrm>
              <a:custGeom>
                <a:avLst/>
                <a:gdLst/>
                <a:ahLst/>
                <a:cxnLst/>
                <a:rect l="l" t="t" r="r" b="b"/>
                <a:pathLst>
                  <a:path w="221" h="171" extrusionOk="0">
                    <a:moveTo>
                      <a:pt x="221" y="1"/>
                    </a:moveTo>
                    <a:lnTo>
                      <a:pt x="0" y="130"/>
                    </a:lnTo>
                    <a:lnTo>
                      <a:pt x="0" y="170"/>
                    </a:lnTo>
                    <a:lnTo>
                      <a:pt x="186" y="63"/>
                    </a:lnTo>
                    <a:lnTo>
                      <a:pt x="22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0"/>
              <p:cNvSpPr/>
              <p:nvPr/>
            </p:nvSpPr>
            <p:spPr>
              <a:xfrm>
                <a:off x="5765875" y="1996325"/>
                <a:ext cx="1350" cy="1850"/>
              </a:xfrm>
              <a:custGeom>
                <a:avLst/>
                <a:gdLst/>
                <a:ahLst/>
                <a:cxnLst/>
                <a:rect l="l" t="t" r="r" b="b"/>
                <a:pathLst>
                  <a:path w="54" h="74" extrusionOk="0">
                    <a:moveTo>
                      <a:pt x="54" y="1"/>
                    </a:moveTo>
                    <a:lnTo>
                      <a:pt x="35" y="11"/>
                    </a:lnTo>
                    <a:lnTo>
                      <a:pt x="0" y="73"/>
                    </a:lnTo>
                    <a:lnTo>
                      <a:pt x="39" y="51"/>
                    </a:lnTo>
                    <a:lnTo>
                      <a:pt x="54" y="25"/>
                    </a:lnTo>
                    <a:lnTo>
                      <a:pt x="5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0"/>
              <p:cNvSpPr/>
              <p:nvPr/>
            </p:nvSpPr>
            <p:spPr>
              <a:xfrm>
                <a:off x="5761225" y="1998150"/>
                <a:ext cx="4675" cy="5100"/>
              </a:xfrm>
              <a:custGeom>
                <a:avLst/>
                <a:gdLst/>
                <a:ahLst/>
                <a:cxnLst/>
                <a:rect l="l" t="t" r="r" b="b"/>
                <a:pathLst>
                  <a:path w="187" h="204" extrusionOk="0">
                    <a:moveTo>
                      <a:pt x="186" y="0"/>
                    </a:moveTo>
                    <a:lnTo>
                      <a:pt x="0" y="107"/>
                    </a:lnTo>
                    <a:lnTo>
                      <a:pt x="0" y="203"/>
                    </a:lnTo>
                    <a:lnTo>
                      <a:pt x="103" y="144"/>
                    </a:lnTo>
                    <a:lnTo>
                      <a:pt x="18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0"/>
              <p:cNvSpPr/>
              <p:nvPr/>
            </p:nvSpPr>
            <p:spPr>
              <a:xfrm>
                <a:off x="5763950" y="1991900"/>
                <a:ext cx="3250" cy="2925"/>
              </a:xfrm>
              <a:custGeom>
                <a:avLst/>
                <a:gdLst/>
                <a:ahLst/>
                <a:cxnLst/>
                <a:rect l="l" t="t" r="r" b="b"/>
                <a:pathLst>
                  <a:path w="130" h="117" extrusionOk="0">
                    <a:moveTo>
                      <a:pt x="129" y="1"/>
                    </a:moveTo>
                    <a:lnTo>
                      <a:pt x="36" y="54"/>
                    </a:lnTo>
                    <a:lnTo>
                      <a:pt x="0" y="117"/>
                    </a:lnTo>
                    <a:lnTo>
                      <a:pt x="129" y="41"/>
                    </a:lnTo>
                    <a:lnTo>
                      <a:pt x="12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0"/>
              <p:cNvSpPr/>
              <p:nvPr/>
            </p:nvSpPr>
            <p:spPr>
              <a:xfrm>
                <a:off x="5761225" y="1998350"/>
                <a:ext cx="675" cy="1225"/>
              </a:xfrm>
              <a:custGeom>
                <a:avLst/>
                <a:gdLst/>
                <a:ahLst/>
                <a:cxnLst/>
                <a:rect l="l" t="t" r="r" b="b"/>
                <a:pathLst>
                  <a:path w="27" h="49" extrusionOk="0">
                    <a:moveTo>
                      <a:pt x="27" y="1"/>
                    </a:moveTo>
                    <a:lnTo>
                      <a:pt x="0" y="17"/>
                    </a:lnTo>
                    <a:lnTo>
                      <a:pt x="0" y="49"/>
                    </a:lnTo>
                    <a:lnTo>
                      <a:pt x="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0"/>
              <p:cNvSpPr/>
              <p:nvPr/>
            </p:nvSpPr>
            <p:spPr>
              <a:xfrm>
                <a:off x="5761225" y="1995325"/>
                <a:ext cx="6000" cy="4500"/>
              </a:xfrm>
              <a:custGeom>
                <a:avLst/>
                <a:gdLst/>
                <a:ahLst/>
                <a:cxnLst/>
                <a:rect l="l" t="t" r="r" b="b"/>
                <a:pathLst>
                  <a:path w="240" h="180" extrusionOk="0">
                    <a:moveTo>
                      <a:pt x="240" y="0"/>
                    </a:moveTo>
                    <a:lnTo>
                      <a:pt x="27" y="122"/>
                    </a:lnTo>
                    <a:lnTo>
                      <a:pt x="0" y="170"/>
                    </a:lnTo>
                    <a:lnTo>
                      <a:pt x="0" y="180"/>
                    </a:lnTo>
                    <a:lnTo>
                      <a:pt x="221" y="51"/>
                    </a:lnTo>
                    <a:lnTo>
                      <a:pt x="240" y="20"/>
                    </a:lnTo>
                    <a:lnTo>
                      <a:pt x="2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0"/>
              <p:cNvSpPr/>
              <p:nvPr/>
            </p:nvSpPr>
            <p:spPr>
              <a:xfrm>
                <a:off x="5761225" y="1994800"/>
                <a:ext cx="2750" cy="3975"/>
              </a:xfrm>
              <a:custGeom>
                <a:avLst/>
                <a:gdLst/>
                <a:ahLst/>
                <a:cxnLst/>
                <a:rect l="l" t="t" r="r" b="b"/>
                <a:pathLst>
                  <a:path w="110" h="159" extrusionOk="0">
                    <a:moveTo>
                      <a:pt x="109" y="1"/>
                    </a:moveTo>
                    <a:lnTo>
                      <a:pt x="72" y="22"/>
                    </a:lnTo>
                    <a:lnTo>
                      <a:pt x="0" y="146"/>
                    </a:lnTo>
                    <a:lnTo>
                      <a:pt x="0" y="159"/>
                    </a:lnTo>
                    <a:lnTo>
                      <a:pt x="27" y="143"/>
                    </a:lnTo>
                    <a:lnTo>
                      <a:pt x="10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0"/>
              <p:cNvSpPr/>
              <p:nvPr/>
            </p:nvSpPr>
            <p:spPr>
              <a:xfrm>
                <a:off x="5763000" y="1993250"/>
                <a:ext cx="1875" cy="2125"/>
              </a:xfrm>
              <a:custGeom>
                <a:avLst/>
                <a:gdLst/>
                <a:ahLst/>
                <a:cxnLst/>
                <a:rect l="l" t="t" r="r" b="b"/>
                <a:pathLst>
                  <a:path w="75" h="85" extrusionOk="0">
                    <a:moveTo>
                      <a:pt x="74" y="0"/>
                    </a:moveTo>
                    <a:lnTo>
                      <a:pt x="35" y="24"/>
                    </a:lnTo>
                    <a:lnTo>
                      <a:pt x="1" y="84"/>
                    </a:lnTo>
                    <a:lnTo>
                      <a:pt x="38" y="63"/>
                    </a:lnTo>
                    <a:lnTo>
                      <a:pt x="7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0"/>
              <p:cNvSpPr/>
              <p:nvPr/>
            </p:nvSpPr>
            <p:spPr>
              <a:xfrm>
                <a:off x="5761200" y="1995350"/>
                <a:ext cx="1825" cy="3100"/>
              </a:xfrm>
              <a:custGeom>
                <a:avLst/>
                <a:gdLst/>
                <a:ahLst/>
                <a:cxnLst/>
                <a:rect l="l" t="t" r="r" b="b"/>
                <a:pathLst>
                  <a:path w="73" h="124" extrusionOk="0">
                    <a:moveTo>
                      <a:pt x="73" y="0"/>
                    </a:moveTo>
                    <a:lnTo>
                      <a:pt x="0" y="43"/>
                    </a:lnTo>
                    <a:lnTo>
                      <a:pt x="1" y="124"/>
                    </a:lnTo>
                    <a:lnTo>
                      <a:pt x="7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0"/>
              <p:cNvSpPr/>
              <p:nvPr/>
            </p:nvSpPr>
            <p:spPr>
              <a:xfrm>
                <a:off x="5760725" y="1990975"/>
                <a:ext cx="7025" cy="13175"/>
              </a:xfrm>
              <a:custGeom>
                <a:avLst/>
                <a:gdLst/>
                <a:ahLst/>
                <a:cxnLst/>
                <a:rect l="l" t="t" r="r" b="b"/>
                <a:pathLst>
                  <a:path w="281" h="527" extrusionOk="0">
                    <a:moveTo>
                      <a:pt x="260" y="38"/>
                    </a:moveTo>
                    <a:lnTo>
                      <a:pt x="260" y="174"/>
                    </a:lnTo>
                    <a:lnTo>
                      <a:pt x="260" y="239"/>
                    </a:lnTo>
                    <a:lnTo>
                      <a:pt x="260" y="351"/>
                    </a:lnTo>
                    <a:lnTo>
                      <a:pt x="20" y="489"/>
                    </a:lnTo>
                    <a:lnTo>
                      <a:pt x="20" y="177"/>
                    </a:lnTo>
                    <a:lnTo>
                      <a:pt x="128" y="115"/>
                    </a:lnTo>
                    <a:lnTo>
                      <a:pt x="165" y="93"/>
                    </a:lnTo>
                    <a:lnTo>
                      <a:pt x="260" y="38"/>
                    </a:lnTo>
                    <a:close/>
                    <a:moveTo>
                      <a:pt x="279" y="0"/>
                    </a:moveTo>
                    <a:lnTo>
                      <a:pt x="0" y="161"/>
                    </a:lnTo>
                    <a:lnTo>
                      <a:pt x="0" y="526"/>
                    </a:lnTo>
                    <a:lnTo>
                      <a:pt x="280" y="365"/>
                    </a:lnTo>
                    <a:lnTo>
                      <a:pt x="2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0"/>
              <p:cNvSpPr/>
              <p:nvPr/>
            </p:nvSpPr>
            <p:spPr>
              <a:xfrm>
                <a:off x="5761875" y="1992925"/>
                <a:ext cx="5350" cy="5450"/>
              </a:xfrm>
              <a:custGeom>
                <a:avLst/>
                <a:gdLst/>
                <a:ahLst/>
                <a:cxnLst/>
                <a:rect l="l" t="t" r="r" b="b"/>
                <a:pathLst>
                  <a:path w="214" h="218" extrusionOk="0">
                    <a:moveTo>
                      <a:pt x="212" y="0"/>
                    </a:moveTo>
                    <a:lnTo>
                      <a:pt x="83" y="76"/>
                    </a:lnTo>
                    <a:lnTo>
                      <a:pt x="1" y="218"/>
                    </a:lnTo>
                    <a:lnTo>
                      <a:pt x="1" y="218"/>
                    </a:lnTo>
                    <a:lnTo>
                      <a:pt x="214" y="96"/>
                    </a:lnTo>
                    <a:lnTo>
                      <a:pt x="21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0"/>
              <p:cNvSpPr/>
              <p:nvPr/>
            </p:nvSpPr>
            <p:spPr>
              <a:xfrm>
                <a:off x="5761200" y="1993825"/>
                <a:ext cx="2700" cy="2600"/>
              </a:xfrm>
              <a:custGeom>
                <a:avLst/>
                <a:gdLst/>
                <a:ahLst/>
                <a:cxnLst/>
                <a:rect l="l" t="t" r="r" b="b"/>
                <a:pathLst>
                  <a:path w="108" h="104" extrusionOk="0">
                    <a:moveTo>
                      <a:pt x="107" y="1"/>
                    </a:moveTo>
                    <a:lnTo>
                      <a:pt x="0" y="61"/>
                    </a:lnTo>
                    <a:lnTo>
                      <a:pt x="0" y="104"/>
                    </a:lnTo>
                    <a:lnTo>
                      <a:pt x="73" y="61"/>
                    </a:lnTo>
                    <a:lnTo>
                      <a:pt x="10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0"/>
              <p:cNvSpPr/>
              <p:nvPr/>
            </p:nvSpPr>
            <p:spPr>
              <a:xfrm>
                <a:off x="5753250" y="2004775"/>
                <a:ext cx="375" cy="675"/>
              </a:xfrm>
              <a:custGeom>
                <a:avLst/>
                <a:gdLst/>
                <a:ahLst/>
                <a:cxnLst/>
                <a:rect l="l" t="t" r="r" b="b"/>
                <a:pathLst>
                  <a:path w="15" h="27" extrusionOk="0">
                    <a:moveTo>
                      <a:pt x="15" y="1"/>
                    </a:moveTo>
                    <a:lnTo>
                      <a:pt x="0" y="27"/>
                    </a:lnTo>
                    <a:lnTo>
                      <a:pt x="15" y="18"/>
                    </a:lnTo>
                    <a:lnTo>
                      <a:pt x="1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0"/>
              <p:cNvSpPr/>
              <p:nvPr/>
            </p:nvSpPr>
            <p:spPr>
              <a:xfrm>
                <a:off x="5750200" y="2005425"/>
                <a:ext cx="3075" cy="4150"/>
              </a:xfrm>
              <a:custGeom>
                <a:avLst/>
                <a:gdLst/>
                <a:ahLst/>
                <a:cxnLst/>
                <a:rect l="l" t="t" r="r" b="b"/>
                <a:pathLst>
                  <a:path w="123" h="166" extrusionOk="0">
                    <a:moveTo>
                      <a:pt x="122" y="1"/>
                    </a:moveTo>
                    <a:lnTo>
                      <a:pt x="83" y="22"/>
                    </a:lnTo>
                    <a:lnTo>
                      <a:pt x="1" y="166"/>
                    </a:lnTo>
                    <a:lnTo>
                      <a:pt x="40" y="143"/>
                    </a:lnTo>
                    <a:lnTo>
                      <a:pt x="12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0"/>
              <p:cNvSpPr/>
              <p:nvPr/>
            </p:nvSpPr>
            <p:spPr>
              <a:xfrm>
                <a:off x="5753175" y="2003700"/>
                <a:ext cx="450" cy="775"/>
              </a:xfrm>
              <a:custGeom>
                <a:avLst/>
                <a:gdLst/>
                <a:ahLst/>
                <a:cxnLst/>
                <a:rect l="l" t="t" r="r" b="b"/>
                <a:pathLst>
                  <a:path w="18" h="31" extrusionOk="0">
                    <a:moveTo>
                      <a:pt x="18" y="0"/>
                    </a:moveTo>
                    <a:lnTo>
                      <a:pt x="1" y="30"/>
                    </a:lnTo>
                    <a:lnTo>
                      <a:pt x="1" y="30"/>
                    </a:lnTo>
                    <a:lnTo>
                      <a:pt x="18" y="20"/>
                    </a:lnTo>
                    <a:lnTo>
                      <a:pt x="1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0"/>
              <p:cNvSpPr/>
              <p:nvPr/>
            </p:nvSpPr>
            <p:spPr>
              <a:xfrm>
                <a:off x="5747625" y="2005975"/>
                <a:ext cx="4675" cy="5100"/>
              </a:xfrm>
              <a:custGeom>
                <a:avLst/>
                <a:gdLst/>
                <a:ahLst/>
                <a:cxnLst/>
                <a:rect l="l" t="t" r="r" b="b"/>
                <a:pathLst>
                  <a:path w="187" h="204" extrusionOk="0">
                    <a:moveTo>
                      <a:pt x="186" y="0"/>
                    </a:moveTo>
                    <a:lnTo>
                      <a:pt x="1" y="108"/>
                    </a:lnTo>
                    <a:lnTo>
                      <a:pt x="1" y="203"/>
                    </a:lnTo>
                    <a:lnTo>
                      <a:pt x="104" y="144"/>
                    </a:lnTo>
                    <a:lnTo>
                      <a:pt x="18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0"/>
              <p:cNvSpPr/>
              <p:nvPr/>
            </p:nvSpPr>
            <p:spPr>
              <a:xfrm>
                <a:off x="5752275" y="2004200"/>
                <a:ext cx="1350" cy="1800"/>
              </a:xfrm>
              <a:custGeom>
                <a:avLst/>
                <a:gdLst/>
                <a:ahLst/>
                <a:cxnLst/>
                <a:rect l="l" t="t" r="r" b="b"/>
                <a:pathLst>
                  <a:path w="54" h="72" extrusionOk="0">
                    <a:moveTo>
                      <a:pt x="54" y="0"/>
                    </a:moveTo>
                    <a:lnTo>
                      <a:pt x="37" y="10"/>
                    </a:lnTo>
                    <a:lnTo>
                      <a:pt x="0" y="71"/>
                    </a:lnTo>
                    <a:lnTo>
                      <a:pt x="0" y="71"/>
                    </a:lnTo>
                    <a:lnTo>
                      <a:pt x="39" y="50"/>
                    </a:lnTo>
                    <a:lnTo>
                      <a:pt x="54" y="24"/>
                    </a:lnTo>
                    <a:lnTo>
                      <a:pt x="5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0"/>
              <p:cNvSpPr/>
              <p:nvPr/>
            </p:nvSpPr>
            <p:spPr>
              <a:xfrm>
                <a:off x="5748325" y="2000800"/>
                <a:ext cx="5300" cy="5450"/>
              </a:xfrm>
              <a:custGeom>
                <a:avLst/>
                <a:gdLst/>
                <a:ahLst/>
                <a:cxnLst/>
                <a:rect l="l" t="t" r="r" b="b"/>
                <a:pathLst>
                  <a:path w="212" h="218" extrusionOk="0">
                    <a:moveTo>
                      <a:pt x="212" y="0"/>
                    </a:moveTo>
                    <a:lnTo>
                      <a:pt x="81" y="74"/>
                    </a:lnTo>
                    <a:lnTo>
                      <a:pt x="0" y="218"/>
                    </a:lnTo>
                    <a:lnTo>
                      <a:pt x="212" y="94"/>
                    </a:lnTo>
                    <a:lnTo>
                      <a:pt x="21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0"/>
              <p:cNvSpPr/>
              <p:nvPr/>
            </p:nvSpPr>
            <p:spPr>
              <a:xfrm>
                <a:off x="5747625" y="2004450"/>
                <a:ext cx="5575" cy="4225"/>
              </a:xfrm>
              <a:custGeom>
                <a:avLst/>
                <a:gdLst/>
                <a:ahLst/>
                <a:cxnLst/>
                <a:rect l="l" t="t" r="r" b="b"/>
                <a:pathLst>
                  <a:path w="223" h="169" extrusionOk="0">
                    <a:moveTo>
                      <a:pt x="223" y="0"/>
                    </a:moveTo>
                    <a:lnTo>
                      <a:pt x="1" y="128"/>
                    </a:lnTo>
                    <a:lnTo>
                      <a:pt x="1" y="169"/>
                    </a:lnTo>
                    <a:lnTo>
                      <a:pt x="186" y="61"/>
                    </a:lnTo>
                    <a:lnTo>
                      <a:pt x="22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0"/>
              <p:cNvSpPr/>
              <p:nvPr/>
            </p:nvSpPr>
            <p:spPr>
              <a:xfrm>
                <a:off x="5747625" y="2006225"/>
                <a:ext cx="725" cy="1175"/>
              </a:xfrm>
              <a:custGeom>
                <a:avLst/>
                <a:gdLst/>
                <a:ahLst/>
                <a:cxnLst/>
                <a:rect l="l" t="t" r="r" b="b"/>
                <a:pathLst>
                  <a:path w="29" h="47" extrusionOk="0">
                    <a:moveTo>
                      <a:pt x="28" y="1"/>
                    </a:moveTo>
                    <a:lnTo>
                      <a:pt x="1" y="16"/>
                    </a:lnTo>
                    <a:lnTo>
                      <a:pt x="1" y="47"/>
                    </a:lnTo>
                    <a:lnTo>
                      <a:pt x="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0"/>
              <p:cNvSpPr/>
              <p:nvPr/>
            </p:nvSpPr>
            <p:spPr>
              <a:xfrm>
                <a:off x="5747625" y="2003150"/>
                <a:ext cx="6000" cy="4525"/>
              </a:xfrm>
              <a:custGeom>
                <a:avLst/>
                <a:gdLst/>
                <a:ahLst/>
                <a:cxnLst/>
                <a:rect l="l" t="t" r="r" b="b"/>
                <a:pathLst>
                  <a:path w="240" h="181" extrusionOk="0">
                    <a:moveTo>
                      <a:pt x="240" y="0"/>
                    </a:moveTo>
                    <a:lnTo>
                      <a:pt x="28" y="124"/>
                    </a:lnTo>
                    <a:lnTo>
                      <a:pt x="1" y="170"/>
                    </a:lnTo>
                    <a:lnTo>
                      <a:pt x="1" y="180"/>
                    </a:lnTo>
                    <a:lnTo>
                      <a:pt x="223" y="52"/>
                    </a:lnTo>
                    <a:lnTo>
                      <a:pt x="240" y="22"/>
                    </a:lnTo>
                    <a:lnTo>
                      <a:pt x="2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0"/>
              <p:cNvSpPr/>
              <p:nvPr/>
            </p:nvSpPr>
            <p:spPr>
              <a:xfrm>
                <a:off x="5747625" y="2002625"/>
                <a:ext cx="2750" cy="4025"/>
              </a:xfrm>
              <a:custGeom>
                <a:avLst/>
                <a:gdLst/>
                <a:ahLst/>
                <a:cxnLst/>
                <a:rect l="l" t="t" r="r" b="b"/>
                <a:pathLst>
                  <a:path w="110" h="161" extrusionOk="0">
                    <a:moveTo>
                      <a:pt x="109" y="1"/>
                    </a:moveTo>
                    <a:lnTo>
                      <a:pt x="72" y="24"/>
                    </a:lnTo>
                    <a:lnTo>
                      <a:pt x="1" y="147"/>
                    </a:lnTo>
                    <a:lnTo>
                      <a:pt x="1" y="160"/>
                    </a:lnTo>
                    <a:lnTo>
                      <a:pt x="28" y="145"/>
                    </a:lnTo>
                    <a:lnTo>
                      <a:pt x="10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0"/>
              <p:cNvSpPr/>
              <p:nvPr/>
            </p:nvSpPr>
            <p:spPr>
              <a:xfrm>
                <a:off x="5747625" y="2001650"/>
                <a:ext cx="2700" cy="2600"/>
              </a:xfrm>
              <a:custGeom>
                <a:avLst/>
                <a:gdLst/>
                <a:ahLst/>
                <a:cxnLst/>
                <a:rect l="l" t="t" r="r" b="b"/>
                <a:pathLst>
                  <a:path w="108" h="104" extrusionOk="0">
                    <a:moveTo>
                      <a:pt x="108" y="1"/>
                    </a:moveTo>
                    <a:lnTo>
                      <a:pt x="1" y="63"/>
                    </a:lnTo>
                    <a:lnTo>
                      <a:pt x="1" y="104"/>
                    </a:lnTo>
                    <a:lnTo>
                      <a:pt x="72" y="63"/>
                    </a:lnTo>
                    <a:lnTo>
                      <a:pt x="10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0"/>
              <p:cNvSpPr/>
              <p:nvPr/>
            </p:nvSpPr>
            <p:spPr>
              <a:xfrm>
                <a:off x="5747125" y="1998825"/>
                <a:ext cx="7025" cy="13200"/>
              </a:xfrm>
              <a:custGeom>
                <a:avLst/>
                <a:gdLst/>
                <a:ahLst/>
                <a:cxnLst/>
                <a:rect l="l" t="t" r="r" b="b"/>
                <a:pathLst>
                  <a:path w="281" h="528" extrusionOk="0">
                    <a:moveTo>
                      <a:pt x="260" y="38"/>
                    </a:moveTo>
                    <a:lnTo>
                      <a:pt x="260" y="175"/>
                    </a:lnTo>
                    <a:lnTo>
                      <a:pt x="260" y="215"/>
                    </a:lnTo>
                    <a:lnTo>
                      <a:pt x="260" y="240"/>
                    </a:lnTo>
                    <a:lnTo>
                      <a:pt x="260" y="352"/>
                    </a:lnTo>
                    <a:lnTo>
                      <a:pt x="21" y="489"/>
                    </a:lnTo>
                    <a:lnTo>
                      <a:pt x="21" y="394"/>
                    </a:lnTo>
                    <a:lnTo>
                      <a:pt x="21" y="176"/>
                    </a:lnTo>
                    <a:lnTo>
                      <a:pt x="128" y="115"/>
                    </a:lnTo>
                    <a:lnTo>
                      <a:pt x="167" y="92"/>
                    </a:lnTo>
                    <a:lnTo>
                      <a:pt x="260" y="38"/>
                    </a:lnTo>
                    <a:close/>
                    <a:moveTo>
                      <a:pt x="279" y="1"/>
                    </a:moveTo>
                    <a:lnTo>
                      <a:pt x="0" y="162"/>
                    </a:lnTo>
                    <a:lnTo>
                      <a:pt x="0" y="527"/>
                    </a:lnTo>
                    <a:lnTo>
                      <a:pt x="280" y="366"/>
                    </a:lnTo>
                    <a:lnTo>
                      <a:pt x="2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0"/>
              <p:cNvSpPr/>
              <p:nvPr/>
            </p:nvSpPr>
            <p:spPr>
              <a:xfrm>
                <a:off x="5751175" y="2005200"/>
                <a:ext cx="2450" cy="3800"/>
              </a:xfrm>
              <a:custGeom>
                <a:avLst/>
                <a:gdLst/>
                <a:ahLst/>
                <a:cxnLst/>
                <a:rect l="l" t="t" r="r" b="b"/>
                <a:pathLst>
                  <a:path w="98" h="152" extrusionOk="0">
                    <a:moveTo>
                      <a:pt x="98" y="1"/>
                    </a:moveTo>
                    <a:lnTo>
                      <a:pt x="83" y="10"/>
                    </a:lnTo>
                    <a:lnTo>
                      <a:pt x="1" y="152"/>
                    </a:lnTo>
                    <a:lnTo>
                      <a:pt x="98" y="97"/>
                    </a:lnTo>
                    <a:lnTo>
                      <a:pt x="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0"/>
              <p:cNvSpPr/>
              <p:nvPr/>
            </p:nvSpPr>
            <p:spPr>
              <a:xfrm>
                <a:off x="5750350" y="1999775"/>
                <a:ext cx="3275" cy="2875"/>
              </a:xfrm>
              <a:custGeom>
                <a:avLst/>
                <a:gdLst/>
                <a:ahLst/>
                <a:cxnLst/>
                <a:rect l="l" t="t" r="r" b="b"/>
                <a:pathLst>
                  <a:path w="131" h="115" extrusionOk="0">
                    <a:moveTo>
                      <a:pt x="131" y="0"/>
                    </a:moveTo>
                    <a:lnTo>
                      <a:pt x="37" y="54"/>
                    </a:lnTo>
                    <a:lnTo>
                      <a:pt x="0" y="115"/>
                    </a:lnTo>
                    <a:lnTo>
                      <a:pt x="0" y="115"/>
                    </a:lnTo>
                    <a:lnTo>
                      <a:pt x="131" y="41"/>
                    </a:lnTo>
                    <a:lnTo>
                      <a:pt x="13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0"/>
              <p:cNvSpPr/>
              <p:nvPr/>
            </p:nvSpPr>
            <p:spPr>
              <a:xfrm>
                <a:off x="5749400" y="2001125"/>
                <a:ext cx="1875" cy="2125"/>
              </a:xfrm>
              <a:custGeom>
                <a:avLst/>
                <a:gdLst/>
                <a:ahLst/>
                <a:cxnLst/>
                <a:rect l="l" t="t" r="r" b="b"/>
                <a:pathLst>
                  <a:path w="75" h="85" extrusionOk="0">
                    <a:moveTo>
                      <a:pt x="75" y="0"/>
                    </a:moveTo>
                    <a:lnTo>
                      <a:pt x="37" y="22"/>
                    </a:lnTo>
                    <a:lnTo>
                      <a:pt x="1" y="84"/>
                    </a:lnTo>
                    <a:lnTo>
                      <a:pt x="38" y="61"/>
                    </a:lnTo>
                    <a:lnTo>
                      <a:pt x="7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0"/>
              <p:cNvSpPr/>
              <p:nvPr/>
            </p:nvSpPr>
            <p:spPr>
              <a:xfrm>
                <a:off x="5747625" y="2003225"/>
                <a:ext cx="1800" cy="3100"/>
              </a:xfrm>
              <a:custGeom>
                <a:avLst/>
                <a:gdLst/>
                <a:ahLst/>
                <a:cxnLst/>
                <a:rect l="l" t="t" r="r" b="b"/>
                <a:pathLst>
                  <a:path w="72" h="124" extrusionOk="0">
                    <a:moveTo>
                      <a:pt x="72" y="0"/>
                    </a:moveTo>
                    <a:lnTo>
                      <a:pt x="1" y="41"/>
                    </a:lnTo>
                    <a:lnTo>
                      <a:pt x="1" y="123"/>
                    </a:lnTo>
                    <a:lnTo>
                      <a:pt x="7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0"/>
              <p:cNvSpPr/>
              <p:nvPr/>
            </p:nvSpPr>
            <p:spPr>
              <a:xfrm>
                <a:off x="5780400" y="1989125"/>
                <a:ext cx="425" cy="625"/>
              </a:xfrm>
              <a:custGeom>
                <a:avLst/>
                <a:gdLst/>
                <a:ahLst/>
                <a:cxnLst/>
                <a:rect l="l" t="t" r="r" b="b"/>
                <a:pathLst>
                  <a:path w="17" h="25" extrusionOk="0">
                    <a:moveTo>
                      <a:pt x="17" y="0"/>
                    </a:moveTo>
                    <a:lnTo>
                      <a:pt x="1" y="25"/>
                    </a:lnTo>
                    <a:lnTo>
                      <a:pt x="17" y="16"/>
                    </a:lnTo>
                    <a:lnTo>
                      <a:pt x="1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0"/>
              <p:cNvSpPr/>
              <p:nvPr/>
            </p:nvSpPr>
            <p:spPr>
              <a:xfrm>
                <a:off x="5780325" y="1988000"/>
                <a:ext cx="500" cy="775"/>
              </a:xfrm>
              <a:custGeom>
                <a:avLst/>
                <a:gdLst/>
                <a:ahLst/>
                <a:cxnLst/>
                <a:rect l="l" t="t" r="r" b="b"/>
                <a:pathLst>
                  <a:path w="20" h="31" extrusionOk="0">
                    <a:moveTo>
                      <a:pt x="20" y="0"/>
                    </a:moveTo>
                    <a:lnTo>
                      <a:pt x="1" y="31"/>
                    </a:lnTo>
                    <a:lnTo>
                      <a:pt x="1" y="31"/>
                    </a:lnTo>
                    <a:lnTo>
                      <a:pt x="20" y="20"/>
                    </a:lnTo>
                    <a:lnTo>
                      <a:pt x="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0"/>
              <p:cNvSpPr/>
              <p:nvPr/>
            </p:nvSpPr>
            <p:spPr>
              <a:xfrm>
                <a:off x="5774775" y="1988750"/>
                <a:ext cx="5575" cy="4275"/>
              </a:xfrm>
              <a:custGeom>
                <a:avLst/>
                <a:gdLst/>
                <a:ahLst/>
                <a:cxnLst/>
                <a:rect l="l" t="t" r="r" b="b"/>
                <a:pathLst>
                  <a:path w="223" h="171" extrusionOk="0">
                    <a:moveTo>
                      <a:pt x="223" y="1"/>
                    </a:moveTo>
                    <a:lnTo>
                      <a:pt x="1" y="128"/>
                    </a:lnTo>
                    <a:lnTo>
                      <a:pt x="2" y="170"/>
                    </a:lnTo>
                    <a:lnTo>
                      <a:pt x="188" y="63"/>
                    </a:lnTo>
                    <a:lnTo>
                      <a:pt x="2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0"/>
              <p:cNvSpPr/>
              <p:nvPr/>
            </p:nvSpPr>
            <p:spPr>
              <a:xfrm>
                <a:off x="5774825" y="1990300"/>
                <a:ext cx="4650" cy="5075"/>
              </a:xfrm>
              <a:custGeom>
                <a:avLst/>
                <a:gdLst/>
                <a:ahLst/>
                <a:cxnLst/>
                <a:rect l="l" t="t" r="r" b="b"/>
                <a:pathLst>
                  <a:path w="186" h="203" extrusionOk="0">
                    <a:moveTo>
                      <a:pt x="186" y="1"/>
                    </a:moveTo>
                    <a:lnTo>
                      <a:pt x="0" y="108"/>
                    </a:lnTo>
                    <a:lnTo>
                      <a:pt x="0" y="202"/>
                    </a:lnTo>
                    <a:lnTo>
                      <a:pt x="103" y="143"/>
                    </a:lnTo>
                    <a:lnTo>
                      <a:pt x="18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0"/>
              <p:cNvSpPr/>
              <p:nvPr/>
            </p:nvSpPr>
            <p:spPr>
              <a:xfrm>
                <a:off x="5779450" y="1988500"/>
                <a:ext cx="1375" cy="1825"/>
              </a:xfrm>
              <a:custGeom>
                <a:avLst/>
                <a:gdLst/>
                <a:ahLst/>
                <a:cxnLst/>
                <a:rect l="l" t="t" r="r" b="b"/>
                <a:pathLst>
                  <a:path w="55" h="73" extrusionOk="0">
                    <a:moveTo>
                      <a:pt x="55" y="0"/>
                    </a:moveTo>
                    <a:lnTo>
                      <a:pt x="36" y="11"/>
                    </a:lnTo>
                    <a:lnTo>
                      <a:pt x="1" y="73"/>
                    </a:lnTo>
                    <a:lnTo>
                      <a:pt x="39" y="50"/>
                    </a:lnTo>
                    <a:lnTo>
                      <a:pt x="55" y="25"/>
                    </a:lnTo>
                    <a:lnTo>
                      <a:pt x="5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0"/>
              <p:cNvSpPr/>
              <p:nvPr/>
            </p:nvSpPr>
            <p:spPr>
              <a:xfrm>
                <a:off x="5775475" y="1985100"/>
                <a:ext cx="5325" cy="5450"/>
              </a:xfrm>
              <a:custGeom>
                <a:avLst/>
                <a:gdLst/>
                <a:ahLst/>
                <a:cxnLst/>
                <a:rect l="l" t="t" r="r" b="b"/>
                <a:pathLst>
                  <a:path w="213" h="218" extrusionOk="0">
                    <a:moveTo>
                      <a:pt x="212" y="0"/>
                    </a:moveTo>
                    <a:lnTo>
                      <a:pt x="83" y="74"/>
                    </a:lnTo>
                    <a:lnTo>
                      <a:pt x="0" y="218"/>
                    </a:lnTo>
                    <a:lnTo>
                      <a:pt x="212" y="96"/>
                    </a:lnTo>
                    <a:lnTo>
                      <a:pt x="21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0"/>
              <p:cNvSpPr/>
              <p:nvPr/>
            </p:nvSpPr>
            <p:spPr>
              <a:xfrm>
                <a:off x="5774775" y="1987475"/>
                <a:ext cx="6050" cy="4500"/>
              </a:xfrm>
              <a:custGeom>
                <a:avLst/>
                <a:gdLst/>
                <a:ahLst/>
                <a:cxnLst/>
                <a:rect l="l" t="t" r="r" b="b"/>
                <a:pathLst>
                  <a:path w="242" h="180" extrusionOk="0">
                    <a:moveTo>
                      <a:pt x="240" y="1"/>
                    </a:moveTo>
                    <a:lnTo>
                      <a:pt x="28" y="123"/>
                    </a:lnTo>
                    <a:lnTo>
                      <a:pt x="1" y="170"/>
                    </a:lnTo>
                    <a:lnTo>
                      <a:pt x="1" y="179"/>
                    </a:lnTo>
                    <a:lnTo>
                      <a:pt x="223" y="52"/>
                    </a:lnTo>
                    <a:lnTo>
                      <a:pt x="242" y="21"/>
                    </a:lnTo>
                    <a:lnTo>
                      <a:pt x="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0"/>
              <p:cNvSpPr/>
              <p:nvPr/>
            </p:nvSpPr>
            <p:spPr>
              <a:xfrm>
                <a:off x="5774775" y="1990525"/>
                <a:ext cx="725" cy="1225"/>
              </a:xfrm>
              <a:custGeom>
                <a:avLst/>
                <a:gdLst/>
                <a:ahLst/>
                <a:cxnLst/>
                <a:rect l="l" t="t" r="r" b="b"/>
                <a:pathLst>
                  <a:path w="29" h="49" extrusionOk="0">
                    <a:moveTo>
                      <a:pt x="28" y="1"/>
                    </a:moveTo>
                    <a:lnTo>
                      <a:pt x="1" y="17"/>
                    </a:lnTo>
                    <a:lnTo>
                      <a:pt x="1" y="48"/>
                    </a:lnTo>
                    <a:lnTo>
                      <a:pt x="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0"/>
              <p:cNvSpPr/>
              <p:nvPr/>
            </p:nvSpPr>
            <p:spPr>
              <a:xfrm>
                <a:off x="5774775" y="1987525"/>
                <a:ext cx="1800" cy="3100"/>
              </a:xfrm>
              <a:custGeom>
                <a:avLst/>
                <a:gdLst/>
                <a:ahLst/>
                <a:cxnLst/>
                <a:rect l="l" t="t" r="r" b="b"/>
                <a:pathLst>
                  <a:path w="72" h="124" extrusionOk="0">
                    <a:moveTo>
                      <a:pt x="72" y="0"/>
                    </a:moveTo>
                    <a:lnTo>
                      <a:pt x="1" y="41"/>
                    </a:lnTo>
                    <a:lnTo>
                      <a:pt x="1" y="124"/>
                    </a:lnTo>
                    <a:lnTo>
                      <a:pt x="7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0"/>
              <p:cNvSpPr/>
              <p:nvPr/>
            </p:nvSpPr>
            <p:spPr>
              <a:xfrm>
                <a:off x="5774275" y="1983125"/>
                <a:ext cx="7050" cy="13200"/>
              </a:xfrm>
              <a:custGeom>
                <a:avLst/>
                <a:gdLst/>
                <a:ahLst/>
                <a:cxnLst/>
                <a:rect l="l" t="t" r="r" b="b"/>
                <a:pathLst>
                  <a:path w="282" h="528" extrusionOk="0">
                    <a:moveTo>
                      <a:pt x="262" y="39"/>
                    </a:moveTo>
                    <a:lnTo>
                      <a:pt x="262" y="173"/>
                    </a:lnTo>
                    <a:lnTo>
                      <a:pt x="262" y="239"/>
                    </a:lnTo>
                    <a:lnTo>
                      <a:pt x="262" y="352"/>
                    </a:lnTo>
                    <a:lnTo>
                      <a:pt x="22" y="489"/>
                    </a:lnTo>
                    <a:lnTo>
                      <a:pt x="22" y="176"/>
                    </a:lnTo>
                    <a:lnTo>
                      <a:pt x="130" y="114"/>
                    </a:lnTo>
                    <a:lnTo>
                      <a:pt x="167" y="92"/>
                    </a:lnTo>
                    <a:lnTo>
                      <a:pt x="262" y="39"/>
                    </a:lnTo>
                    <a:close/>
                    <a:moveTo>
                      <a:pt x="280" y="1"/>
                    </a:moveTo>
                    <a:lnTo>
                      <a:pt x="1" y="162"/>
                    </a:lnTo>
                    <a:lnTo>
                      <a:pt x="2" y="527"/>
                    </a:lnTo>
                    <a:lnTo>
                      <a:pt x="282" y="366"/>
                    </a:lnTo>
                    <a:lnTo>
                      <a:pt x="2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0"/>
              <p:cNvSpPr/>
              <p:nvPr/>
            </p:nvSpPr>
            <p:spPr>
              <a:xfrm>
                <a:off x="5777400" y="1989725"/>
                <a:ext cx="3025" cy="4175"/>
              </a:xfrm>
              <a:custGeom>
                <a:avLst/>
                <a:gdLst/>
                <a:ahLst/>
                <a:cxnLst/>
                <a:rect l="l" t="t" r="r" b="b"/>
                <a:pathLst>
                  <a:path w="121" h="167" extrusionOk="0">
                    <a:moveTo>
                      <a:pt x="121" y="1"/>
                    </a:moveTo>
                    <a:lnTo>
                      <a:pt x="83" y="24"/>
                    </a:lnTo>
                    <a:lnTo>
                      <a:pt x="0" y="166"/>
                    </a:lnTo>
                    <a:lnTo>
                      <a:pt x="38" y="144"/>
                    </a:lnTo>
                    <a:lnTo>
                      <a:pt x="12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0"/>
              <p:cNvSpPr/>
              <p:nvPr/>
            </p:nvSpPr>
            <p:spPr>
              <a:xfrm>
                <a:off x="5777550" y="1984075"/>
                <a:ext cx="3250" cy="2900"/>
              </a:xfrm>
              <a:custGeom>
                <a:avLst/>
                <a:gdLst/>
                <a:ahLst/>
                <a:cxnLst/>
                <a:rect l="l" t="t" r="r" b="b"/>
                <a:pathLst>
                  <a:path w="130" h="116" extrusionOk="0">
                    <a:moveTo>
                      <a:pt x="129" y="1"/>
                    </a:moveTo>
                    <a:lnTo>
                      <a:pt x="36" y="54"/>
                    </a:lnTo>
                    <a:lnTo>
                      <a:pt x="0" y="115"/>
                    </a:lnTo>
                    <a:lnTo>
                      <a:pt x="129" y="41"/>
                    </a:lnTo>
                    <a:lnTo>
                      <a:pt x="12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0"/>
              <p:cNvSpPr/>
              <p:nvPr/>
            </p:nvSpPr>
            <p:spPr>
              <a:xfrm>
                <a:off x="5774775" y="1986950"/>
                <a:ext cx="2775" cy="4000"/>
              </a:xfrm>
              <a:custGeom>
                <a:avLst/>
                <a:gdLst/>
                <a:ahLst/>
                <a:cxnLst/>
                <a:rect l="l" t="t" r="r" b="b"/>
                <a:pathLst>
                  <a:path w="111" h="160" extrusionOk="0">
                    <a:moveTo>
                      <a:pt x="111" y="0"/>
                    </a:moveTo>
                    <a:lnTo>
                      <a:pt x="72" y="23"/>
                    </a:lnTo>
                    <a:lnTo>
                      <a:pt x="1" y="147"/>
                    </a:lnTo>
                    <a:lnTo>
                      <a:pt x="1" y="160"/>
                    </a:lnTo>
                    <a:lnTo>
                      <a:pt x="28" y="144"/>
                    </a:lnTo>
                    <a:lnTo>
                      <a:pt x="11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0"/>
              <p:cNvSpPr/>
              <p:nvPr/>
            </p:nvSpPr>
            <p:spPr>
              <a:xfrm>
                <a:off x="5776550" y="1985425"/>
                <a:ext cx="1925" cy="2125"/>
              </a:xfrm>
              <a:custGeom>
                <a:avLst/>
                <a:gdLst/>
                <a:ahLst/>
                <a:cxnLst/>
                <a:rect l="l" t="t" r="r" b="b"/>
                <a:pathLst>
                  <a:path w="77" h="85" extrusionOk="0">
                    <a:moveTo>
                      <a:pt x="76" y="0"/>
                    </a:moveTo>
                    <a:lnTo>
                      <a:pt x="37" y="22"/>
                    </a:lnTo>
                    <a:lnTo>
                      <a:pt x="1" y="84"/>
                    </a:lnTo>
                    <a:lnTo>
                      <a:pt x="40" y="61"/>
                    </a:lnTo>
                    <a:lnTo>
                      <a:pt x="7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0"/>
              <p:cNvSpPr/>
              <p:nvPr/>
            </p:nvSpPr>
            <p:spPr>
              <a:xfrm>
                <a:off x="5774775" y="1985950"/>
                <a:ext cx="2725" cy="2600"/>
              </a:xfrm>
              <a:custGeom>
                <a:avLst/>
                <a:gdLst/>
                <a:ahLst/>
                <a:cxnLst/>
                <a:rect l="l" t="t" r="r" b="b"/>
                <a:pathLst>
                  <a:path w="109" h="104" extrusionOk="0">
                    <a:moveTo>
                      <a:pt x="108" y="1"/>
                    </a:moveTo>
                    <a:lnTo>
                      <a:pt x="1" y="63"/>
                    </a:lnTo>
                    <a:lnTo>
                      <a:pt x="1" y="104"/>
                    </a:lnTo>
                    <a:lnTo>
                      <a:pt x="72" y="63"/>
                    </a:lnTo>
                    <a:lnTo>
                      <a:pt x="10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0"/>
              <p:cNvSpPr/>
              <p:nvPr/>
            </p:nvSpPr>
            <p:spPr>
              <a:xfrm>
                <a:off x="5778325" y="1989525"/>
                <a:ext cx="2500" cy="3825"/>
              </a:xfrm>
              <a:custGeom>
                <a:avLst/>
                <a:gdLst/>
                <a:ahLst/>
                <a:cxnLst/>
                <a:rect l="l" t="t" r="r" b="b"/>
                <a:pathLst>
                  <a:path w="100" h="153" extrusionOk="0">
                    <a:moveTo>
                      <a:pt x="100" y="0"/>
                    </a:moveTo>
                    <a:lnTo>
                      <a:pt x="84" y="9"/>
                    </a:lnTo>
                    <a:lnTo>
                      <a:pt x="1" y="152"/>
                    </a:lnTo>
                    <a:lnTo>
                      <a:pt x="1" y="152"/>
                    </a:lnTo>
                    <a:lnTo>
                      <a:pt x="100" y="96"/>
                    </a:lnTo>
                    <a:lnTo>
                      <a:pt x="10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0"/>
              <p:cNvSpPr/>
              <p:nvPr/>
            </p:nvSpPr>
            <p:spPr>
              <a:xfrm>
                <a:off x="5711875" y="1989125"/>
                <a:ext cx="425" cy="475"/>
              </a:xfrm>
              <a:custGeom>
                <a:avLst/>
                <a:gdLst/>
                <a:ahLst/>
                <a:cxnLst/>
                <a:rect l="l" t="t" r="r" b="b"/>
                <a:pathLst>
                  <a:path w="17" h="19" extrusionOk="0">
                    <a:moveTo>
                      <a:pt x="17" y="0"/>
                    </a:moveTo>
                    <a:lnTo>
                      <a:pt x="1" y="10"/>
                    </a:lnTo>
                    <a:lnTo>
                      <a:pt x="17" y="19"/>
                    </a:lnTo>
                    <a:lnTo>
                      <a:pt x="1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0"/>
              <p:cNvSpPr/>
              <p:nvPr/>
            </p:nvSpPr>
            <p:spPr>
              <a:xfrm>
                <a:off x="5707800" y="1981675"/>
                <a:ext cx="2000" cy="1150"/>
              </a:xfrm>
              <a:custGeom>
                <a:avLst/>
                <a:gdLst/>
                <a:ahLst/>
                <a:cxnLst/>
                <a:rect l="l" t="t" r="r" b="b"/>
                <a:pathLst>
                  <a:path w="80" h="46" extrusionOk="0">
                    <a:moveTo>
                      <a:pt x="39" y="1"/>
                    </a:moveTo>
                    <a:lnTo>
                      <a:pt x="0" y="23"/>
                    </a:lnTo>
                    <a:lnTo>
                      <a:pt x="42" y="46"/>
                    </a:lnTo>
                    <a:lnTo>
                      <a:pt x="80" y="24"/>
                    </a:lnTo>
                    <a:lnTo>
                      <a:pt x="3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0"/>
              <p:cNvSpPr/>
              <p:nvPr/>
            </p:nvSpPr>
            <p:spPr>
              <a:xfrm>
                <a:off x="5705875" y="1983675"/>
                <a:ext cx="750" cy="850"/>
              </a:xfrm>
              <a:custGeom>
                <a:avLst/>
                <a:gdLst/>
                <a:ahLst/>
                <a:cxnLst/>
                <a:rect l="l" t="t" r="r" b="b"/>
                <a:pathLst>
                  <a:path w="30" h="34" extrusionOk="0">
                    <a:moveTo>
                      <a:pt x="0" y="1"/>
                    </a:moveTo>
                    <a:lnTo>
                      <a:pt x="0" y="34"/>
                    </a:lnTo>
                    <a:lnTo>
                      <a:pt x="29" y="1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0"/>
              <p:cNvSpPr/>
              <p:nvPr/>
            </p:nvSpPr>
            <p:spPr>
              <a:xfrm>
                <a:off x="5705875" y="1985900"/>
                <a:ext cx="5025" cy="4150"/>
              </a:xfrm>
              <a:custGeom>
                <a:avLst/>
                <a:gdLst/>
                <a:ahLst/>
                <a:cxnLst/>
                <a:rect l="l" t="t" r="r" b="b"/>
                <a:pathLst>
                  <a:path w="201" h="166" extrusionOk="0">
                    <a:moveTo>
                      <a:pt x="0" y="0"/>
                    </a:moveTo>
                    <a:lnTo>
                      <a:pt x="0" y="102"/>
                    </a:lnTo>
                    <a:lnTo>
                      <a:pt x="110" y="165"/>
                    </a:lnTo>
                    <a:lnTo>
                      <a:pt x="200" y="115"/>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0"/>
              <p:cNvSpPr/>
              <p:nvPr/>
            </p:nvSpPr>
            <p:spPr>
              <a:xfrm>
                <a:off x="5709675" y="1989375"/>
                <a:ext cx="2625" cy="2800"/>
              </a:xfrm>
              <a:custGeom>
                <a:avLst/>
                <a:gdLst/>
                <a:ahLst/>
                <a:cxnLst/>
                <a:rect l="l" t="t" r="r" b="b"/>
                <a:pathLst>
                  <a:path w="105" h="112" extrusionOk="0">
                    <a:moveTo>
                      <a:pt x="89" y="0"/>
                    </a:moveTo>
                    <a:lnTo>
                      <a:pt x="0" y="51"/>
                    </a:lnTo>
                    <a:lnTo>
                      <a:pt x="105" y="112"/>
                    </a:lnTo>
                    <a:lnTo>
                      <a:pt x="105" y="9"/>
                    </a:lnTo>
                    <a:lnTo>
                      <a:pt x="8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0"/>
              <p:cNvSpPr/>
              <p:nvPr/>
            </p:nvSpPr>
            <p:spPr>
              <a:xfrm>
                <a:off x="5705875" y="1982225"/>
                <a:ext cx="3000" cy="1900"/>
              </a:xfrm>
              <a:custGeom>
                <a:avLst/>
                <a:gdLst/>
                <a:ahLst/>
                <a:cxnLst/>
                <a:rect l="l" t="t" r="r" b="b"/>
                <a:pathLst>
                  <a:path w="120" h="76" extrusionOk="0">
                    <a:moveTo>
                      <a:pt x="77" y="1"/>
                    </a:moveTo>
                    <a:lnTo>
                      <a:pt x="0" y="44"/>
                    </a:lnTo>
                    <a:lnTo>
                      <a:pt x="0" y="59"/>
                    </a:lnTo>
                    <a:lnTo>
                      <a:pt x="29" y="76"/>
                    </a:lnTo>
                    <a:lnTo>
                      <a:pt x="119" y="24"/>
                    </a:lnTo>
                    <a:lnTo>
                      <a:pt x="77"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0"/>
              <p:cNvSpPr/>
              <p:nvPr/>
            </p:nvSpPr>
            <p:spPr>
              <a:xfrm>
                <a:off x="5711825" y="1987950"/>
                <a:ext cx="475" cy="575"/>
              </a:xfrm>
              <a:custGeom>
                <a:avLst/>
                <a:gdLst/>
                <a:ahLst/>
                <a:cxnLst/>
                <a:rect l="l" t="t" r="r" b="b"/>
                <a:pathLst>
                  <a:path w="19" h="23" extrusionOk="0">
                    <a:moveTo>
                      <a:pt x="19" y="1"/>
                    </a:moveTo>
                    <a:lnTo>
                      <a:pt x="0" y="11"/>
                    </a:lnTo>
                    <a:lnTo>
                      <a:pt x="19" y="22"/>
                    </a:lnTo>
                    <a:lnTo>
                      <a:pt x="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0"/>
              <p:cNvSpPr/>
              <p:nvPr/>
            </p:nvSpPr>
            <p:spPr>
              <a:xfrm>
                <a:off x="5705875" y="1984100"/>
                <a:ext cx="6425" cy="4125"/>
              </a:xfrm>
              <a:custGeom>
                <a:avLst/>
                <a:gdLst/>
                <a:ahLst/>
                <a:cxnLst/>
                <a:rect l="l" t="t" r="r" b="b"/>
                <a:pathLst>
                  <a:path w="257" h="165" extrusionOk="0">
                    <a:moveTo>
                      <a:pt x="29" y="1"/>
                    </a:moveTo>
                    <a:lnTo>
                      <a:pt x="0" y="17"/>
                    </a:lnTo>
                    <a:lnTo>
                      <a:pt x="0" y="27"/>
                    </a:lnTo>
                    <a:lnTo>
                      <a:pt x="238" y="165"/>
                    </a:lnTo>
                    <a:lnTo>
                      <a:pt x="257" y="155"/>
                    </a:lnTo>
                    <a:lnTo>
                      <a:pt x="257" y="131"/>
                    </a:lnTo>
                    <a:lnTo>
                      <a:pt x="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0"/>
              <p:cNvSpPr/>
              <p:nvPr/>
            </p:nvSpPr>
            <p:spPr>
              <a:xfrm>
                <a:off x="5705325" y="1979000"/>
                <a:ext cx="7525" cy="14200"/>
              </a:xfrm>
              <a:custGeom>
                <a:avLst/>
                <a:gdLst/>
                <a:ahLst/>
                <a:cxnLst/>
                <a:rect l="l" t="t" r="r" b="b"/>
                <a:pathLst>
                  <a:path w="301" h="568" extrusionOk="0">
                    <a:moveTo>
                      <a:pt x="22" y="41"/>
                    </a:moveTo>
                    <a:lnTo>
                      <a:pt x="137" y="108"/>
                    </a:lnTo>
                    <a:lnTo>
                      <a:pt x="179" y="131"/>
                    </a:lnTo>
                    <a:lnTo>
                      <a:pt x="279" y="189"/>
                    </a:lnTo>
                    <a:lnTo>
                      <a:pt x="279" y="335"/>
                    </a:lnTo>
                    <a:lnTo>
                      <a:pt x="279" y="405"/>
                    </a:lnTo>
                    <a:lnTo>
                      <a:pt x="279" y="527"/>
                    </a:lnTo>
                    <a:lnTo>
                      <a:pt x="22" y="378"/>
                    </a:lnTo>
                    <a:lnTo>
                      <a:pt x="22" y="276"/>
                    </a:lnTo>
                    <a:lnTo>
                      <a:pt x="22" y="188"/>
                    </a:lnTo>
                    <a:lnTo>
                      <a:pt x="22" y="85"/>
                    </a:lnTo>
                    <a:lnTo>
                      <a:pt x="22" y="41"/>
                    </a:lnTo>
                    <a:close/>
                    <a:moveTo>
                      <a:pt x="2" y="1"/>
                    </a:moveTo>
                    <a:lnTo>
                      <a:pt x="0" y="393"/>
                    </a:lnTo>
                    <a:lnTo>
                      <a:pt x="301" y="567"/>
                    </a:lnTo>
                    <a:lnTo>
                      <a:pt x="301" y="173"/>
                    </a:lnTo>
                    <a:lnTo>
                      <a:pt x="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0"/>
              <p:cNvSpPr/>
              <p:nvPr/>
            </p:nvSpPr>
            <p:spPr>
              <a:xfrm>
                <a:off x="5708625" y="1988750"/>
                <a:ext cx="3275" cy="1900"/>
              </a:xfrm>
              <a:custGeom>
                <a:avLst/>
                <a:gdLst/>
                <a:ahLst/>
                <a:cxnLst/>
                <a:rect l="l" t="t" r="r" b="b"/>
                <a:pathLst>
                  <a:path w="131" h="76" extrusionOk="0">
                    <a:moveTo>
                      <a:pt x="90" y="1"/>
                    </a:moveTo>
                    <a:lnTo>
                      <a:pt x="0" y="51"/>
                    </a:lnTo>
                    <a:lnTo>
                      <a:pt x="42" y="76"/>
                    </a:lnTo>
                    <a:lnTo>
                      <a:pt x="131" y="25"/>
                    </a:lnTo>
                    <a:lnTo>
                      <a:pt x="9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0"/>
              <p:cNvSpPr/>
              <p:nvPr/>
            </p:nvSpPr>
            <p:spPr>
              <a:xfrm>
                <a:off x="5705875" y="1981100"/>
                <a:ext cx="1950" cy="2250"/>
              </a:xfrm>
              <a:custGeom>
                <a:avLst/>
                <a:gdLst/>
                <a:ahLst/>
                <a:cxnLst/>
                <a:rect l="l" t="t" r="r" b="b"/>
                <a:pathLst>
                  <a:path w="78" h="90" extrusionOk="0">
                    <a:moveTo>
                      <a:pt x="0" y="1"/>
                    </a:moveTo>
                    <a:lnTo>
                      <a:pt x="0" y="89"/>
                    </a:lnTo>
                    <a:lnTo>
                      <a:pt x="77" y="46"/>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0"/>
              <p:cNvSpPr/>
              <p:nvPr/>
            </p:nvSpPr>
            <p:spPr>
              <a:xfrm>
                <a:off x="5705875" y="1984775"/>
                <a:ext cx="5975" cy="4000"/>
              </a:xfrm>
              <a:custGeom>
                <a:avLst/>
                <a:gdLst/>
                <a:ahLst/>
                <a:cxnLst/>
                <a:rect l="l" t="t" r="r" b="b"/>
                <a:pathLst>
                  <a:path w="239" h="160" extrusionOk="0">
                    <a:moveTo>
                      <a:pt x="0" y="0"/>
                    </a:moveTo>
                    <a:lnTo>
                      <a:pt x="0" y="45"/>
                    </a:lnTo>
                    <a:lnTo>
                      <a:pt x="200" y="160"/>
                    </a:lnTo>
                    <a:lnTo>
                      <a:pt x="238" y="138"/>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0"/>
              <p:cNvSpPr/>
              <p:nvPr/>
            </p:nvSpPr>
            <p:spPr>
              <a:xfrm>
                <a:off x="5710875" y="1988200"/>
                <a:ext cx="1425" cy="1200"/>
              </a:xfrm>
              <a:custGeom>
                <a:avLst/>
                <a:gdLst/>
                <a:ahLst/>
                <a:cxnLst/>
                <a:rect l="l" t="t" r="r" b="b"/>
                <a:pathLst>
                  <a:path w="57" h="48" extrusionOk="0">
                    <a:moveTo>
                      <a:pt x="38" y="1"/>
                    </a:moveTo>
                    <a:lnTo>
                      <a:pt x="0" y="23"/>
                    </a:lnTo>
                    <a:lnTo>
                      <a:pt x="41" y="47"/>
                    </a:lnTo>
                    <a:lnTo>
                      <a:pt x="57" y="37"/>
                    </a:lnTo>
                    <a:lnTo>
                      <a:pt x="57" y="12"/>
                    </a:lnTo>
                    <a:lnTo>
                      <a:pt x="3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0"/>
              <p:cNvSpPr/>
              <p:nvPr/>
            </p:nvSpPr>
            <p:spPr>
              <a:xfrm>
                <a:off x="5705875" y="1980025"/>
                <a:ext cx="2925" cy="2225"/>
              </a:xfrm>
              <a:custGeom>
                <a:avLst/>
                <a:gdLst/>
                <a:ahLst/>
                <a:cxnLst/>
                <a:rect l="l" t="t" r="r" b="b"/>
                <a:pathLst>
                  <a:path w="117" h="89" extrusionOk="0">
                    <a:moveTo>
                      <a:pt x="0" y="0"/>
                    </a:moveTo>
                    <a:lnTo>
                      <a:pt x="0" y="44"/>
                    </a:lnTo>
                    <a:lnTo>
                      <a:pt x="77" y="89"/>
                    </a:lnTo>
                    <a:lnTo>
                      <a:pt x="116" y="67"/>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0"/>
              <p:cNvSpPr/>
              <p:nvPr/>
            </p:nvSpPr>
            <p:spPr>
              <a:xfrm>
                <a:off x="5706600" y="1982800"/>
                <a:ext cx="5750" cy="4600"/>
              </a:xfrm>
              <a:custGeom>
                <a:avLst/>
                <a:gdLst/>
                <a:ahLst/>
                <a:cxnLst/>
                <a:rect l="l" t="t" r="r" b="b"/>
                <a:pathLst>
                  <a:path w="230" h="184" extrusionOk="0">
                    <a:moveTo>
                      <a:pt x="90" y="1"/>
                    </a:moveTo>
                    <a:lnTo>
                      <a:pt x="0" y="53"/>
                    </a:lnTo>
                    <a:lnTo>
                      <a:pt x="228" y="183"/>
                    </a:lnTo>
                    <a:lnTo>
                      <a:pt x="229" y="82"/>
                    </a:lnTo>
                    <a:lnTo>
                      <a:pt x="9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0"/>
              <p:cNvSpPr/>
              <p:nvPr/>
            </p:nvSpPr>
            <p:spPr>
              <a:xfrm>
                <a:off x="5708850" y="1982275"/>
                <a:ext cx="3500" cy="2575"/>
              </a:xfrm>
              <a:custGeom>
                <a:avLst/>
                <a:gdLst/>
                <a:ahLst/>
                <a:cxnLst/>
                <a:rect l="l" t="t" r="r" b="b"/>
                <a:pathLst>
                  <a:path w="140" h="103" extrusionOk="0">
                    <a:moveTo>
                      <a:pt x="38" y="0"/>
                    </a:moveTo>
                    <a:lnTo>
                      <a:pt x="0" y="22"/>
                    </a:lnTo>
                    <a:lnTo>
                      <a:pt x="139" y="103"/>
                    </a:lnTo>
                    <a:lnTo>
                      <a:pt x="139" y="58"/>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0"/>
              <p:cNvSpPr/>
              <p:nvPr/>
            </p:nvSpPr>
            <p:spPr>
              <a:xfrm>
                <a:off x="5724725" y="1994550"/>
                <a:ext cx="750" cy="850"/>
              </a:xfrm>
              <a:custGeom>
                <a:avLst/>
                <a:gdLst/>
                <a:ahLst/>
                <a:cxnLst/>
                <a:rect l="l" t="t" r="r" b="b"/>
                <a:pathLst>
                  <a:path w="30" h="34" extrusionOk="0">
                    <a:moveTo>
                      <a:pt x="0" y="1"/>
                    </a:moveTo>
                    <a:lnTo>
                      <a:pt x="0" y="34"/>
                    </a:lnTo>
                    <a:lnTo>
                      <a:pt x="29" y="1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0"/>
              <p:cNvSpPr/>
              <p:nvPr/>
            </p:nvSpPr>
            <p:spPr>
              <a:xfrm>
                <a:off x="5724675" y="1996775"/>
                <a:ext cx="5025" cy="4150"/>
              </a:xfrm>
              <a:custGeom>
                <a:avLst/>
                <a:gdLst/>
                <a:ahLst/>
                <a:cxnLst/>
                <a:rect l="l" t="t" r="r" b="b"/>
                <a:pathLst>
                  <a:path w="201" h="166" extrusionOk="0">
                    <a:moveTo>
                      <a:pt x="1" y="0"/>
                    </a:moveTo>
                    <a:lnTo>
                      <a:pt x="1" y="102"/>
                    </a:lnTo>
                    <a:lnTo>
                      <a:pt x="112" y="165"/>
                    </a:lnTo>
                    <a:lnTo>
                      <a:pt x="201" y="115"/>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0"/>
              <p:cNvSpPr/>
              <p:nvPr/>
            </p:nvSpPr>
            <p:spPr>
              <a:xfrm>
                <a:off x="5728500" y="2000250"/>
                <a:ext cx="2650" cy="2800"/>
              </a:xfrm>
              <a:custGeom>
                <a:avLst/>
                <a:gdLst/>
                <a:ahLst/>
                <a:cxnLst/>
                <a:rect l="l" t="t" r="r" b="b"/>
                <a:pathLst>
                  <a:path w="106" h="112" extrusionOk="0">
                    <a:moveTo>
                      <a:pt x="90" y="0"/>
                    </a:moveTo>
                    <a:lnTo>
                      <a:pt x="0" y="51"/>
                    </a:lnTo>
                    <a:lnTo>
                      <a:pt x="106" y="112"/>
                    </a:lnTo>
                    <a:lnTo>
                      <a:pt x="106" y="9"/>
                    </a:lnTo>
                    <a:lnTo>
                      <a:pt x="9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0"/>
              <p:cNvSpPr/>
              <p:nvPr/>
            </p:nvSpPr>
            <p:spPr>
              <a:xfrm>
                <a:off x="5724675" y="1995650"/>
                <a:ext cx="6025" cy="4000"/>
              </a:xfrm>
              <a:custGeom>
                <a:avLst/>
                <a:gdLst/>
                <a:ahLst/>
                <a:cxnLst/>
                <a:rect l="l" t="t" r="r" b="b"/>
                <a:pathLst>
                  <a:path w="241" h="160" extrusionOk="0">
                    <a:moveTo>
                      <a:pt x="2" y="0"/>
                    </a:moveTo>
                    <a:lnTo>
                      <a:pt x="1" y="45"/>
                    </a:lnTo>
                    <a:lnTo>
                      <a:pt x="201" y="160"/>
                    </a:lnTo>
                    <a:lnTo>
                      <a:pt x="240" y="138"/>
                    </a:lnTo>
                    <a:lnTo>
                      <a:pt x="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0"/>
              <p:cNvSpPr/>
              <p:nvPr/>
            </p:nvSpPr>
            <p:spPr>
              <a:xfrm>
                <a:off x="5729675" y="1999075"/>
                <a:ext cx="1475" cy="1200"/>
              </a:xfrm>
              <a:custGeom>
                <a:avLst/>
                <a:gdLst/>
                <a:ahLst/>
                <a:cxnLst/>
                <a:rect l="l" t="t" r="r" b="b"/>
                <a:pathLst>
                  <a:path w="59" h="48" extrusionOk="0">
                    <a:moveTo>
                      <a:pt x="40" y="1"/>
                    </a:moveTo>
                    <a:lnTo>
                      <a:pt x="1" y="23"/>
                    </a:lnTo>
                    <a:lnTo>
                      <a:pt x="43" y="47"/>
                    </a:lnTo>
                    <a:lnTo>
                      <a:pt x="59" y="39"/>
                    </a:lnTo>
                    <a:lnTo>
                      <a:pt x="59" y="12"/>
                    </a:lnTo>
                    <a:lnTo>
                      <a:pt x="4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0"/>
              <p:cNvSpPr/>
              <p:nvPr/>
            </p:nvSpPr>
            <p:spPr>
              <a:xfrm>
                <a:off x="5730725" y="2000025"/>
                <a:ext cx="425" cy="450"/>
              </a:xfrm>
              <a:custGeom>
                <a:avLst/>
                <a:gdLst/>
                <a:ahLst/>
                <a:cxnLst/>
                <a:rect l="l" t="t" r="r" b="b"/>
                <a:pathLst>
                  <a:path w="17" h="18" extrusionOk="0">
                    <a:moveTo>
                      <a:pt x="17" y="1"/>
                    </a:moveTo>
                    <a:lnTo>
                      <a:pt x="1" y="9"/>
                    </a:lnTo>
                    <a:lnTo>
                      <a:pt x="17" y="18"/>
                    </a:lnTo>
                    <a:lnTo>
                      <a:pt x="1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0"/>
              <p:cNvSpPr/>
              <p:nvPr/>
            </p:nvSpPr>
            <p:spPr>
              <a:xfrm>
                <a:off x="5724725" y="1993100"/>
                <a:ext cx="3000" cy="1900"/>
              </a:xfrm>
              <a:custGeom>
                <a:avLst/>
                <a:gdLst/>
                <a:ahLst/>
                <a:cxnLst/>
                <a:rect l="l" t="t" r="r" b="b"/>
                <a:pathLst>
                  <a:path w="120" h="76" extrusionOk="0">
                    <a:moveTo>
                      <a:pt x="77" y="1"/>
                    </a:moveTo>
                    <a:lnTo>
                      <a:pt x="0" y="44"/>
                    </a:lnTo>
                    <a:lnTo>
                      <a:pt x="0" y="59"/>
                    </a:lnTo>
                    <a:lnTo>
                      <a:pt x="29" y="76"/>
                    </a:lnTo>
                    <a:lnTo>
                      <a:pt x="119" y="24"/>
                    </a:lnTo>
                    <a:lnTo>
                      <a:pt x="77"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0"/>
              <p:cNvSpPr/>
              <p:nvPr/>
            </p:nvSpPr>
            <p:spPr>
              <a:xfrm>
                <a:off x="5730675" y="1998825"/>
                <a:ext cx="475" cy="575"/>
              </a:xfrm>
              <a:custGeom>
                <a:avLst/>
                <a:gdLst/>
                <a:ahLst/>
                <a:cxnLst/>
                <a:rect l="l" t="t" r="r" b="b"/>
                <a:pathLst>
                  <a:path w="19" h="23" extrusionOk="0">
                    <a:moveTo>
                      <a:pt x="19" y="1"/>
                    </a:moveTo>
                    <a:lnTo>
                      <a:pt x="0" y="11"/>
                    </a:lnTo>
                    <a:lnTo>
                      <a:pt x="19" y="22"/>
                    </a:lnTo>
                    <a:lnTo>
                      <a:pt x="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0"/>
              <p:cNvSpPr/>
              <p:nvPr/>
            </p:nvSpPr>
            <p:spPr>
              <a:xfrm>
                <a:off x="5724725" y="1994975"/>
                <a:ext cx="6425" cy="4125"/>
              </a:xfrm>
              <a:custGeom>
                <a:avLst/>
                <a:gdLst/>
                <a:ahLst/>
                <a:cxnLst/>
                <a:rect l="l" t="t" r="r" b="b"/>
                <a:pathLst>
                  <a:path w="257" h="165" extrusionOk="0">
                    <a:moveTo>
                      <a:pt x="29" y="1"/>
                    </a:moveTo>
                    <a:lnTo>
                      <a:pt x="0" y="17"/>
                    </a:lnTo>
                    <a:lnTo>
                      <a:pt x="0" y="27"/>
                    </a:lnTo>
                    <a:lnTo>
                      <a:pt x="238" y="165"/>
                    </a:lnTo>
                    <a:lnTo>
                      <a:pt x="257" y="155"/>
                    </a:lnTo>
                    <a:lnTo>
                      <a:pt x="257" y="132"/>
                    </a:lnTo>
                    <a:lnTo>
                      <a:pt x="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0"/>
              <p:cNvSpPr/>
              <p:nvPr/>
            </p:nvSpPr>
            <p:spPr>
              <a:xfrm>
                <a:off x="5726650" y="1992550"/>
                <a:ext cx="2000" cy="1150"/>
              </a:xfrm>
              <a:custGeom>
                <a:avLst/>
                <a:gdLst/>
                <a:ahLst/>
                <a:cxnLst/>
                <a:rect l="l" t="t" r="r" b="b"/>
                <a:pathLst>
                  <a:path w="80" h="46" extrusionOk="0">
                    <a:moveTo>
                      <a:pt x="38" y="1"/>
                    </a:moveTo>
                    <a:lnTo>
                      <a:pt x="0" y="23"/>
                    </a:lnTo>
                    <a:lnTo>
                      <a:pt x="42" y="46"/>
                    </a:lnTo>
                    <a:lnTo>
                      <a:pt x="80" y="24"/>
                    </a:lnTo>
                    <a:lnTo>
                      <a:pt x="3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0"/>
              <p:cNvSpPr/>
              <p:nvPr/>
            </p:nvSpPr>
            <p:spPr>
              <a:xfrm>
                <a:off x="5725450" y="1993675"/>
                <a:ext cx="5700" cy="4600"/>
              </a:xfrm>
              <a:custGeom>
                <a:avLst/>
                <a:gdLst/>
                <a:ahLst/>
                <a:cxnLst/>
                <a:rect l="l" t="t" r="r" b="b"/>
                <a:pathLst>
                  <a:path w="228" h="184" extrusionOk="0">
                    <a:moveTo>
                      <a:pt x="90" y="1"/>
                    </a:moveTo>
                    <a:lnTo>
                      <a:pt x="0" y="53"/>
                    </a:lnTo>
                    <a:lnTo>
                      <a:pt x="228" y="184"/>
                    </a:lnTo>
                    <a:lnTo>
                      <a:pt x="228" y="82"/>
                    </a:lnTo>
                    <a:lnTo>
                      <a:pt x="9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0"/>
              <p:cNvSpPr/>
              <p:nvPr/>
            </p:nvSpPr>
            <p:spPr>
              <a:xfrm>
                <a:off x="5727700" y="1993150"/>
                <a:ext cx="3450" cy="2575"/>
              </a:xfrm>
              <a:custGeom>
                <a:avLst/>
                <a:gdLst/>
                <a:ahLst/>
                <a:cxnLst/>
                <a:rect l="l" t="t" r="r" b="b"/>
                <a:pathLst>
                  <a:path w="138" h="103" extrusionOk="0">
                    <a:moveTo>
                      <a:pt x="38" y="0"/>
                    </a:moveTo>
                    <a:lnTo>
                      <a:pt x="0" y="22"/>
                    </a:lnTo>
                    <a:lnTo>
                      <a:pt x="138" y="103"/>
                    </a:lnTo>
                    <a:lnTo>
                      <a:pt x="138" y="58"/>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0"/>
              <p:cNvSpPr/>
              <p:nvPr/>
            </p:nvSpPr>
            <p:spPr>
              <a:xfrm>
                <a:off x="5724150" y="1989875"/>
                <a:ext cx="7550" cy="14200"/>
              </a:xfrm>
              <a:custGeom>
                <a:avLst/>
                <a:gdLst/>
                <a:ahLst/>
                <a:cxnLst/>
                <a:rect l="l" t="t" r="r" b="b"/>
                <a:pathLst>
                  <a:path w="302" h="568" extrusionOk="0">
                    <a:moveTo>
                      <a:pt x="23" y="41"/>
                    </a:moveTo>
                    <a:lnTo>
                      <a:pt x="138" y="108"/>
                    </a:lnTo>
                    <a:lnTo>
                      <a:pt x="180" y="131"/>
                    </a:lnTo>
                    <a:lnTo>
                      <a:pt x="280" y="189"/>
                    </a:lnTo>
                    <a:lnTo>
                      <a:pt x="280" y="336"/>
                    </a:lnTo>
                    <a:lnTo>
                      <a:pt x="280" y="407"/>
                    </a:lnTo>
                    <a:lnTo>
                      <a:pt x="280" y="527"/>
                    </a:lnTo>
                    <a:lnTo>
                      <a:pt x="23" y="378"/>
                    </a:lnTo>
                    <a:lnTo>
                      <a:pt x="23" y="41"/>
                    </a:lnTo>
                    <a:close/>
                    <a:moveTo>
                      <a:pt x="2" y="1"/>
                    </a:moveTo>
                    <a:lnTo>
                      <a:pt x="0" y="394"/>
                    </a:lnTo>
                    <a:lnTo>
                      <a:pt x="300" y="568"/>
                    </a:lnTo>
                    <a:lnTo>
                      <a:pt x="302" y="173"/>
                    </a:lnTo>
                    <a:lnTo>
                      <a:pt x="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0"/>
              <p:cNvSpPr/>
              <p:nvPr/>
            </p:nvSpPr>
            <p:spPr>
              <a:xfrm>
                <a:off x="5727475" y="1999625"/>
                <a:ext cx="3275" cy="1900"/>
              </a:xfrm>
              <a:custGeom>
                <a:avLst/>
                <a:gdLst/>
                <a:ahLst/>
                <a:cxnLst/>
                <a:rect l="l" t="t" r="r" b="b"/>
                <a:pathLst>
                  <a:path w="131" h="76" extrusionOk="0">
                    <a:moveTo>
                      <a:pt x="89" y="1"/>
                    </a:moveTo>
                    <a:lnTo>
                      <a:pt x="0" y="51"/>
                    </a:lnTo>
                    <a:lnTo>
                      <a:pt x="41" y="76"/>
                    </a:lnTo>
                    <a:lnTo>
                      <a:pt x="131" y="25"/>
                    </a:lnTo>
                    <a:lnTo>
                      <a:pt x="8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0"/>
              <p:cNvSpPr/>
              <p:nvPr/>
            </p:nvSpPr>
            <p:spPr>
              <a:xfrm>
                <a:off x="5724725" y="1990900"/>
                <a:ext cx="2875" cy="2225"/>
              </a:xfrm>
              <a:custGeom>
                <a:avLst/>
                <a:gdLst/>
                <a:ahLst/>
                <a:cxnLst/>
                <a:rect l="l" t="t" r="r" b="b"/>
                <a:pathLst>
                  <a:path w="115" h="89" extrusionOk="0">
                    <a:moveTo>
                      <a:pt x="0" y="0"/>
                    </a:moveTo>
                    <a:lnTo>
                      <a:pt x="0" y="44"/>
                    </a:lnTo>
                    <a:lnTo>
                      <a:pt x="77" y="89"/>
                    </a:lnTo>
                    <a:lnTo>
                      <a:pt x="115" y="67"/>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0"/>
              <p:cNvSpPr/>
              <p:nvPr/>
            </p:nvSpPr>
            <p:spPr>
              <a:xfrm>
                <a:off x="5724725" y="1991975"/>
                <a:ext cx="1950" cy="2250"/>
              </a:xfrm>
              <a:custGeom>
                <a:avLst/>
                <a:gdLst/>
                <a:ahLst/>
                <a:cxnLst/>
                <a:rect l="l" t="t" r="r" b="b"/>
                <a:pathLst>
                  <a:path w="78" h="90" extrusionOk="0">
                    <a:moveTo>
                      <a:pt x="0" y="1"/>
                    </a:moveTo>
                    <a:lnTo>
                      <a:pt x="0" y="89"/>
                    </a:lnTo>
                    <a:lnTo>
                      <a:pt x="77" y="46"/>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0"/>
              <p:cNvSpPr/>
              <p:nvPr/>
            </p:nvSpPr>
            <p:spPr>
              <a:xfrm>
                <a:off x="5715000" y="1990900"/>
                <a:ext cx="3500" cy="2925"/>
              </a:xfrm>
              <a:custGeom>
                <a:avLst/>
                <a:gdLst/>
                <a:ahLst/>
                <a:cxnLst/>
                <a:rect l="l" t="t" r="r" b="b"/>
                <a:pathLst>
                  <a:path w="140" h="117" extrusionOk="0">
                    <a:moveTo>
                      <a:pt x="135" y="34"/>
                    </a:moveTo>
                    <a:lnTo>
                      <a:pt x="140" y="36"/>
                    </a:lnTo>
                    <a:cubicBezTo>
                      <a:pt x="138" y="35"/>
                      <a:pt x="136" y="34"/>
                      <a:pt x="135" y="34"/>
                    </a:cubicBezTo>
                    <a:close/>
                    <a:moveTo>
                      <a:pt x="56" y="1"/>
                    </a:moveTo>
                    <a:cubicBezTo>
                      <a:pt x="24" y="1"/>
                      <a:pt x="2" y="26"/>
                      <a:pt x="2" y="71"/>
                    </a:cubicBezTo>
                    <a:lnTo>
                      <a:pt x="1" y="111"/>
                    </a:lnTo>
                    <a:lnTo>
                      <a:pt x="1" y="111"/>
                    </a:lnTo>
                    <a:cubicBezTo>
                      <a:pt x="4" y="52"/>
                      <a:pt x="35" y="18"/>
                      <a:pt x="79" y="18"/>
                    </a:cubicBezTo>
                    <a:cubicBezTo>
                      <a:pt x="96" y="18"/>
                      <a:pt x="115" y="23"/>
                      <a:pt x="135" y="34"/>
                    </a:cubicBezTo>
                    <a:lnTo>
                      <a:pt x="135" y="34"/>
                    </a:lnTo>
                    <a:lnTo>
                      <a:pt x="101" y="15"/>
                    </a:lnTo>
                    <a:cubicBezTo>
                      <a:pt x="84" y="5"/>
                      <a:pt x="69" y="1"/>
                      <a:pt x="56" y="1"/>
                    </a:cubicBezTo>
                    <a:close/>
                    <a:moveTo>
                      <a:pt x="1" y="111"/>
                    </a:moveTo>
                    <a:lnTo>
                      <a:pt x="1" y="111"/>
                    </a:lnTo>
                    <a:cubicBezTo>
                      <a:pt x="1" y="112"/>
                      <a:pt x="1" y="114"/>
                      <a:pt x="1" y="116"/>
                    </a:cubicBezTo>
                    <a:lnTo>
                      <a:pt x="1" y="11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0"/>
              <p:cNvSpPr/>
              <p:nvPr/>
            </p:nvSpPr>
            <p:spPr>
              <a:xfrm>
                <a:off x="5718475" y="1991800"/>
                <a:ext cx="3525" cy="6050"/>
              </a:xfrm>
              <a:custGeom>
                <a:avLst/>
                <a:gdLst/>
                <a:ahLst/>
                <a:cxnLst/>
                <a:rect l="l" t="t" r="r" b="b"/>
                <a:pathLst>
                  <a:path w="141" h="242" extrusionOk="0">
                    <a:moveTo>
                      <a:pt x="1" y="0"/>
                    </a:moveTo>
                    <a:lnTo>
                      <a:pt x="1" y="0"/>
                    </a:lnTo>
                    <a:cubicBezTo>
                      <a:pt x="83" y="54"/>
                      <a:pt x="134" y="142"/>
                      <a:pt x="140" y="241"/>
                    </a:cubicBezTo>
                    <a:lnTo>
                      <a:pt x="140" y="195"/>
                    </a:lnTo>
                    <a:cubicBezTo>
                      <a:pt x="136" y="125"/>
                      <a:pt x="99" y="61"/>
                      <a:pt x="41" y="24"/>
                    </a:cubicBez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0"/>
              <p:cNvSpPr/>
              <p:nvPr/>
            </p:nvSpPr>
            <p:spPr>
              <a:xfrm>
                <a:off x="5715000" y="1991325"/>
                <a:ext cx="6950" cy="8575"/>
              </a:xfrm>
              <a:custGeom>
                <a:avLst/>
                <a:gdLst/>
                <a:ahLst/>
                <a:cxnLst/>
                <a:rect l="l" t="t" r="r" b="b"/>
                <a:pathLst>
                  <a:path w="278" h="343" extrusionOk="0">
                    <a:moveTo>
                      <a:pt x="79" y="1"/>
                    </a:moveTo>
                    <a:cubicBezTo>
                      <a:pt x="34" y="1"/>
                      <a:pt x="2" y="37"/>
                      <a:pt x="1" y="99"/>
                    </a:cubicBezTo>
                    <a:lnTo>
                      <a:pt x="1" y="183"/>
                    </a:lnTo>
                    <a:cubicBezTo>
                      <a:pt x="1" y="121"/>
                      <a:pt x="33" y="85"/>
                      <a:pt x="78" y="85"/>
                    </a:cubicBezTo>
                    <a:cubicBezTo>
                      <a:pt x="97" y="85"/>
                      <a:pt x="118" y="91"/>
                      <a:pt x="140" y="103"/>
                    </a:cubicBezTo>
                    <a:cubicBezTo>
                      <a:pt x="217" y="147"/>
                      <a:pt x="278" y="256"/>
                      <a:pt x="278" y="343"/>
                    </a:cubicBezTo>
                    <a:lnTo>
                      <a:pt x="278" y="260"/>
                    </a:lnTo>
                    <a:cubicBezTo>
                      <a:pt x="273" y="161"/>
                      <a:pt x="221" y="73"/>
                      <a:pt x="140" y="19"/>
                    </a:cubicBezTo>
                    <a:cubicBezTo>
                      <a:pt x="118" y="7"/>
                      <a:pt x="98" y="1"/>
                      <a:pt x="7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0"/>
              <p:cNvSpPr/>
              <p:nvPr/>
            </p:nvSpPr>
            <p:spPr>
              <a:xfrm>
                <a:off x="5714975" y="1993425"/>
                <a:ext cx="7025" cy="21225"/>
              </a:xfrm>
              <a:custGeom>
                <a:avLst/>
                <a:gdLst/>
                <a:ahLst/>
                <a:cxnLst/>
                <a:rect l="l" t="t" r="r" b="b"/>
                <a:pathLst>
                  <a:path w="281" h="849" extrusionOk="0">
                    <a:moveTo>
                      <a:pt x="79" y="1"/>
                    </a:moveTo>
                    <a:cubicBezTo>
                      <a:pt x="34" y="1"/>
                      <a:pt x="2" y="37"/>
                      <a:pt x="2" y="99"/>
                    </a:cubicBezTo>
                    <a:lnTo>
                      <a:pt x="0" y="689"/>
                    </a:lnTo>
                    <a:lnTo>
                      <a:pt x="277" y="849"/>
                    </a:lnTo>
                    <a:lnTo>
                      <a:pt x="279" y="259"/>
                    </a:lnTo>
                    <a:cubicBezTo>
                      <a:pt x="280" y="172"/>
                      <a:pt x="218" y="63"/>
                      <a:pt x="141" y="19"/>
                    </a:cubicBezTo>
                    <a:cubicBezTo>
                      <a:pt x="119" y="7"/>
                      <a:pt x="98" y="1"/>
                      <a:pt x="7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50"/>
            <p:cNvGrpSpPr/>
            <p:nvPr/>
          </p:nvGrpSpPr>
          <p:grpSpPr>
            <a:xfrm rot="-145214">
              <a:off x="1100357" y="2826109"/>
              <a:ext cx="1005203" cy="644708"/>
              <a:chOff x="5220825" y="1189250"/>
              <a:chExt cx="207875" cy="133325"/>
            </a:xfrm>
          </p:grpSpPr>
          <p:sp>
            <p:nvSpPr>
              <p:cNvPr id="6376" name="Google Shape;6376;p50"/>
              <p:cNvSpPr/>
              <p:nvPr/>
            </p:nvSpPr>
            <p:spPr>
              <a:xfrm>
                <a:off x="5220825" y="1202225"/>
                <a:ext cx="207875" cy="120350"/>
              </a:xfrm>
              <a:custGeom>
                <a:avLst/>
                <a:gdLst/>
                <a:ahLst/>
                <a:cxnLst/>
                <a:rect l="l" t="t" r="r" b="b"/>
                <a:pathLst>
                  <a:path w="8315" h="4814" extrusionOk="0">
                    <a:moveTo>
                      <a:pt x="4200" y="1"/>
                    </a:moveTo>
                    <a:lnTo>
                      <a:pt x="0" y="2228"/>
                    </a:lnTo>
                    <a:lnTo>
                      <a:pt x="4113" y="4814"/>
                    </a:lnTo>
                    <a:lnTo>
                      <a:pt x="8315" y="2378"/>
                    </a:lnTo>
                    <a:lnTo>
                      <a:pt x="42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0"/>
              <p:cNvSpPr/>
              <p:nvPr/>
            </p:nvSpPr>
            <p:spPr>
              <a:xfrm>
                <a:off x="5259175" y="1212925"/>
                <a:ext cx="44075" cy="53475"/>
              </a:xfrm>
              <a:custGeom>
                <a:avLst/>
                <a:gdLst/>
                <a:ahLst/>
                <a:cxnLst/>
                <a:rect l="l" t="t" r="r" b="b"/>
                <a:pathLst>
                  <a:path w="1763" h="2139" extrusionOk="0">
                    <a:moveTo>
                      <a:pt x="21" y="1"/>
                    </a:moveTo>
                    <a:lnTo>
                      <a:pt x="0" y="1110"/>
                    </a:lnTo>
                    <a:lnTo>
                      <a:pt x="1710" y="2138"/>
                    </a:lnTo>
                    <a:lnTo>
                      <a:pt x="1762" y="948"/>
                    </a:lnTo>
                    <a:lnTo>
                      <a:pt x="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0"/>
              <p:cNvSpPr/>
              <p:nvPr/>
            </p:nvSpPr>
            <p:spPr>
              <a:xfrm>
                <a:off x="5301800" y="1229175"/>
                <a:ext cx="38775" cy="66975"/>
              </a:xfrm>
              <a:custGeom>
                <a:avLst/>
                <a:gdLst/>
                <a:ahLst/>
                <a:cxnLst/>
                <a:rect l="l" t="t" r="r" b="b"/>
                <a:pathLst>
                  <a:path w="1551" h="2679" extrusionOk="0">
                    <a:moveTo>
                      <a:pt x="33" y="0"/>
                    </a:moveTo>
                    <a:lnTo>
                      <a:pt x="1" y="1761"/>
                    </a:lnTo>
                    <a:lnTo>
                      <a:pt x="1520" y="2679"/>
                    </a:lnTo>
                    <a:lnTo>
                      <a:pt x="1551" y="994"/>
                    </a:lnTo>
                    <a:lnTo>
                      <a:pt x="1430" y="525"/>
                    </a:lnTo>
                    <a:lnTo>
                      <a:pt x="3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0"/>
              <p:cNvSpPr/>
              <p:nvPr/>
            </p:nvSpPr>
            <p:spPr>
              <a:xfrm>
                <a:off x="5298300" y="1236900"/>
                <a:ext cx="23950" cy="3575"/>
              </a:xfrm>
              <a:custGeom>
                <a:avLst/>
                <a:gdLst/>
                <a:ahLst/>
                <a:cxnLst/>
                <a:rect l="l" t="t" r="r" b="b"/>
                <a:pathLst>
                  <a:path w="958" h="143" extrusionOk="0">
                    <a:moveTo>
                      <a:pt x="861" y="0"/>
                    </a:moveTo>
                    <a:lnTo>
                      <a:pt x="0" y="100"/>
                    </a:lnTo>
                    <a:lnTo>
                      <a:pt x="68" y="142"/>
                    </a:lnTo>
                    <a:lnTo>
                      <a:pt x="957" y="41"/>
                    </a:lnTo>
                    <a:lnTo>
                      <a:pt x="86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0"/>
              <p:cNvSpPr/>
              <p:nvPr/>
            </p:nvSpPr>
            <p:spPr>
              <a:xfrm>
                <a:off x="5319775" y="1206250"/>
                <a:ext cx="72325" cy="56950"/>
              </a:xfrm>
              <a:custGeom>
                <a:avLst/>
                <a:gdLst/>
                <a:ahLst/>
                <a:cxnLst/>
                <a:rect l="l" t="t" r="r" b="b"/>
                <a:pathLst>
                  <a:path w="2893" h="2278" extrusionOk="0">
                    <a:moveTo>
                      <a:pt x="2121" y="1"/>
                    </a:moveTo>
                    <a:lnTo>
                      <a:pt x="1" y="1225"/>
                    </a:lnTo>
                    <a:lnTo>
                      <a:pt x="756" y="2277"/>
                    </a:lnTo>
                    <a:lnTo>
                      <a:pt x="2892" y="1080"/>
                    </a:lnTo>
                    <a:lnTo>
                      <a:pt x="212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0"/>
              <p:cNvSpPr/>
              <p:nvPr/>
            </p:nvSpPr>
            <p:spPr>
              <a:xfrm>
                <a:off x="5298300" y="1206250"/>
                <a:ext cx="74650" cy="33175"/>
              </a:xfrm>
              <a:custGeom>
                <a:avLst/>
                <a:gdLst/>
                <a:ahLst/>
                <a:cxnLst/>
                <a:rect l="l" t="t" r="r" b="b"/>
                <a:pathLst>
                  <a:path w="2986" h="1327" extrusionOk="0">
                    <a:moveTo>
                      <a:pt x="2986" y="1"/>
                    </a:moveTo>
                    <a:lnTo>
                      <a:pt x="2161" y="95"/>
                    </a:lnTo>
                    <a:lnTo>
                      <a:pt x="0" y="1326"/>
                    </a:lnTo>
                    <a:lnTo>
                      <a:pt x="860" y="1226"/>
                    </a:lnTo>
                    <a:lnTo>
                      <a:pt x="298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0"/>
              <p:cNvSpPr/>
              <p:nvPr/>
            </p:nvSpPr>
            <p:spPr>
              <a:xfrm>
                <a:off x="5318225" y="1236900"/>
                <a:ext cx="20475" cy="26300"/>
              </a:xfrm>
              <a:custGeom>
                <a:avLst/>
                <a:gdLst/>
                <a:ahLst/>
                <a:cxnLst/>
                <a:rect l="l" t="t" r="r" b="b"/>
                <a:pathLst>
                  <a:path w="819" h="1052" extrusionOk="0">
                    <a:moveTo>
                      <a:pt x="64" y="0"/>
                    </a:moveTo>
                    <a:lnTo>
                      <a:pt x="1" y="7"/>
                    </a:lnTo>
                    <a:lnTo>
                      <a:pt x="769" y="1050"/>
                    </a:lnTo>
                    <a:lnTo>
                      <a:pt x="818" y="1051"/>
                    </a:lnTo>
                    <a:lnTo>
                      <a:pt x="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0"/>
              <p:cNvSpPr/>
              <p:nvPr/>
            </p:nvSpPr>
            <p:spPr>
              <a:xfrm>
                <a:off x="5253375" y="1189250"/>
                <a:ext cx="78300" cy="50175"/>
              </a:xfrm>
              <a:custGeom>
                <a:avLst/>
                <a:gdLst/>
                <a:ahLst/>
                <a:cxnLst/>
                <a:rect l="l" t="t" r="r" b="b"/>
                <a:pathLst>
                  <a:path w="3132" h="2007" extrusionOk="0">
                    <a:moveTo>
                      <a:pt x="699" y="1"/>
                    </a:moveTo>
                    <a:lnTo>
                      <a:pt x="0" y="907"/>
                    </a:lnTo>
                    <a:lnTo>
                      <a:pt x="1804" y="2006"/>
                    </a:lnTo>
                    <a:lnTo>
                      <a:pt x="3131" y="1526"/>
                    </a:lnTo>
                    <a:lnTo>
                      <a:pt x="69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0"/>
              <p:cNvSpPr/>
              <p:nvPr/>
            </p:nvSpPr>
            <p:spPr>
              <a:xfrm>
                <a:off x="5270725" y="1189250"/>
                <a:ext cx="62575" cy="38200"/>
              </a:xfrm>
              <a:custGeom>
                <a:avLst/>
                <a:gdLst/>
                <a:ahLst/>
                <a:cxnLst/>
                <a:rect l="l" t="t" r="r" b="b"/>
                <a:pathLst>
                  <a:path w="2503" h="1528" extrusionOk="0">
                    <a:moveTo>
                      <a:pt x="1" y="1"/>
                    </a:moveTo>
                    <a:lnTo>
                      <a:pt x="2437" y="1528"/>
                    </a:lnTo>
                    <a:lnTo>
                      <a:pt x="2502" y="1219"/>
                    </a:lnTo>
                    <a:lnTo>
                      <a:pt x="709" y="110"/>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0"/>
              <p:cNvSpPr/>
              <p:nvPr/>
            </p:nvSpPr>
            <p:spPr>
              <a:xfrm>
                <a:off x="5339800" y="1235250"/>
                <a:ext cx="47625" cy="60900"/>
              </a:xfrm>
              <a:custGeom>
                <a:avLst/>
                <a:gdLst/>
                <a:ahLst/>
                <a:cxnLst/>
                <a:rect l="l" t="t" r="r" b="b"/>
                <a:pathLst>
                  <a:path w="1905" h="2436" extrusionOk="0">
                    <a:moveTo>
                      <a:pt x="1904" y="1"/>
                    </a:moveTo>
                    <a:lnTo>
                      <a:pt x="25" y="1078"/>
                    </a:lnTo>
                    <a:lnTo>
                      <a:pt x="0" y="2436"/>
                    </a:lnTo>
                    <a:lnTo>
                      <a:pt x="1880" y="1306"/>
                    </a:lnTo>
                    <a:lnTo>
                      <a:pt x="190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0"/>
              <p:cNvSpPr/>
              <p:nvPr/>
            </p:nvSpPr>
            <p:spPr>
              <a:xfrm>
                <a:off x="5268375" y="1225800"/>
                <a:ext cx="25475" cy="35550"/>
              </a:xfrm>
              <a:custGeom>
                <a:avLst/>
                <a:gdLst/>
                <a:ahLst/>
                <a:cxnLst/>
                <a:rect l="l" t="t" r="r" b="b"/>
                <a:pathLst>
                  <a:path w="1019" h="1422" extrusionOk="0">
                    <a:moveTo>
                      <a:pt x="15" y="0"/>
                    </a:moveTo>
                    <a:lnTo>
                      <a:pt x="1" y="817"/>
                    </a:lnTo>
                    <a:lnTo>
                      <a:pt x="1004" y="1422"/>
                    </a:lnTo>
                    <a:lnTo>
                      <a:pt x="1019" y="609"/>
                    </a:lnTo>
                    <a:lnTo>
                      <a:pt x="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0"/>
              <p:cNvSpPr/>
              <p:nvPr/>
            </p:nvSpPr>
            <p:spPr>
              <a:xfrm>
                <a:off x="5270000" y="1241250"/>
                <a:ext cx="22050" cy="14775"/>
              </a:xfrm>
              <a:custGeom>
                <a:avLst/>
                <a:gdLst/>
                <a:ahLst/>
                <a:cxnLst/>
                <a:rect l="l" t="t" r="r" b="b"/>
                <a:pathLst>
                  <a:path w="882" h="591" extrusionOk="0">
                    <a:moveTo>
                      <a:pt x="1" y="0"/>
                    </a:moveTo>
                    <a:lnTo>
                      <a:pt x="1" y="58"/>
                    </a:lnTo>
                    <a:lnTo>
                      <a:pt x="881" y="590"/>
                    </a:lnTo>
                    <a:lnTo>
                      <a:pt x="881" y="532"/>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0"/>
              <p:cNvSpPr/>
              <p:nvPr/>
            </p:nvSpPr>
            <p:spPr>
              <a:xfrm>
                <a:off x="5270000" y="1239825"/>
                <a:ext cx="22075" cy="14750"/>
              </a:xfrm>
              <a:custGeom>
                <a:avLst/>
                <a:gdLst/>
                <a:ahLst/>
                <a:cxnLst/>
                <a:rect l="l" t="t" r="r" b="b"/>
                <a:pathLst>
                  <a:path w="883" h="590" extrusionOk="0">
                    <a:moveTo>
                      <a:pt x="2" y="1"/>
                    </a:moveTo>
                    <a:lnTo>
                      <a:pt x="1" y="57"/>
                    </a:lnTo>
                    <a:lnTo>
                      <a:pt x="881" y="589"/>
                    </a:lnTo>
                    <a:lnTo>
                      <a:pt x="883"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0"/>
              <p:cNvSpPr/>
              <p:nvPr/>
            </p:nvSpPr>
            <p:spPr>
              <a:xfrm>
                <a:off x="5270050" y="1238375"/>
                <a:ext cx="22075" cy="14775"/>
              </a:xfrm>
              <a:custGeom>
                <a:avLst/>
                <a:gdLst/>
                <a:ahLst/>
                <a:cxnLst/>
                <a:rect l="l" t="t" r="r" b="b"/>
                <a:pathLst>
                  <a:path w="883" h="591" extrusionOk="0">
                    <a:moveTo>
                      <a:pt x="2" y="1"/>
                    </a:moveTo>
                    <a:lnTo>
                      <a:pt x="0" y="59"/>
                    </a:lnTo>
                    <a:lnTo>
                      <a:pt x="881" y="591"/>
                    </a:lnTo>
                    <a:lnTo>
                      <a:pt x="882"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0"/>
              <p:cNvSpPr/>
              <p:nvPr/>
            </p:nvSpPr>
            <p:spPr>
              <a:xfrm>
                <a:off x="5269975" y="1242700"/>
                <a:ext cx="22075" cy="14775"/>
              </a:xfrm>
              <a:custGeom>
                <a:avLst/>
                <a:gdLst/>
                <a:ahLst/>
                <a:cxnLst/>
                <a:rect l="l" t="t" r="r" b="b"/>
                <a:pathLst>
                  <a:path w="883" h="591" extrusionOk="0">
                    <a:moveTo>
                      <a:pt x="2" y="0"/>
                    </a:moveTo>
                    <a:lnTo>
                      <a:pt x="1" y="57"/>
                    </a:lnTo>
                    <a:lnTo>
                      <a:pt x="881" y="590"/>
                    </a:lnTo>
                    <a:lnTo>
                      <a:pt x="882" y="532"/>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0"/>
              <p:cNvSpPr/>
              <p:nvPr/>
            </p:nvSpPr>
            <p:spPr>
              <a:xfrm>
                <a:off x="5270075" y="1236925"/>
                <a:ext cx="22075" cy="14775"/>
              </a:xfrm>
              <a:custGeom>
                <a:avLst/>
                <a:gdLst/>
                <a:ahLst/>
                <a:cxnLst/>
                <a:rect l="l" t="t" r="r" b="b"/>
                <a:pathLst>
                  <a:path w="883" h="591" extrusionOk="0">
                    <a:moveTo>
                      <a:pt x="2" y="1"/>
                    </a:moveTo>
                    <a:lnTo>
                      <a:pt x="1" y="59"/>
                    </a:lnTo>
                    <a:lnTo>
                      <a:pt x="881" y="591"/>
                    </a:lnTo>
                    <a:lnTo>
                      <a:pt x="883"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0"/>
              <p:cNvSpPr/>
              <p:nvPr/>
            </p:nvSpPr>
            <p:spPr>
              <a:xfrm>
                <a:off x="5269900" y="1245550"/>
                <a:ext cx="22075" cy="14900"/>
              </a:xfrm>
              <a:custGeom>
                <a:avLst/>
                <a:gdLst/>
                <a:ahLst/>
                <a:cxnLst/>
                <a:rect l="l" t="t" r="r" b="b"/>
                <a:pathLst>
                  <a:path w="883" h="596" extrusionOk="0">
                    <a:moveTo>
                      <a:pt x="2" y="1"/>
                    </a:moveTo>
                    <a:lnTo>
                      <a:pt x="1" y="65"/>
                    </a:lnTo>
                    <a:lnTo>
                      <a:pt x="881" y="595"/>
                    </a:lnTo>
                    <a:lnTo>
                      <a:pt x="882"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0"/>
              <p:cNvSpPr/>
              <p:nvPr/>
            </p:nvSpPr>
            <p:spPr>
              <a:xfrm>
                <a:off x="5269950" y="1244100"/>
                <a:ext cx="22050" cy="14775"/>
              </a:xfrm>
              <a:custGeom>
                <a:avLst/>
                <a:gdLst/>
                <a:ahLst/>
                <a:cxnLst/>
                <a:rect l="l" t="t" r="r" b="b"/>
                <a:pathLst>
                  <a:path w="882" h="591" extrusionOk="0">
                    <a:moveTo>
                      <a:pt x="2" y="1"/>
                    </a:moveTo>
                    <a:lnTo>
                      <a:pt x="0" y="59"/>
                    </a:lnTo>
                    <a:lnTo>
                      <a:pt x="880" y="591"/>
                    </a:lnTo>
                    <a:lnTo>
                      <a:pt x="882" y="534"/>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0"/>
              <p:cNvSpPr/>
              <p:nvPr/>
            </p:nvSpPr>
            <p:spPr>
              <a:xfrm>
                <a:off x="5270200" y="1229750"/>
                <a:ext cx="22050" cy="14775"/>
              </a:xfrm>
              <a:custGeom>
                <a:avLst/>
                <a:gdLst/>
                <a:ahLst/>
                <a:cxnLst/>
                <a:rect l="l" t="t" r="r" b="b"/>
                <a:pathLst>
                  <a:path w="882" h="591" extrusionOk="0">
                    <a:moveTo>
                      <a:pt x="2" y="1"/>
                    </a:moveTo>
                    <a:lnTo>
                      <a:pt x="0" y="59"/>
                    </a:lnTo>
                    <a:lnTo>
                      <a:pt x="880" y="591"/>
                    </a:lnTo>
                    <a:lnTo>
                      <a:pt x="882"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0"/>
              <p:cNvSpPr/>
              <p:nvPr/>
            </p:nvSpPr>
            <p:spPr>
              <a:xfrm>
                <a:off x="5270200" y="1231200"/>
                <a:ext cx="22025" cy="14775"/>
              </a:xfrm>
              <a:custGeom>
                <a:avLst/>
                <a:gdLst/>
                <a:ahLst/>
                <a:cxnLst/>
                <a:rect l="l" t="t" r="r" b="b"/>
                <a:pathLst>
                  <a:path w="881" h="591" extrusionOk="0">
                    <a:moveTo>
                      <a:pt x="0" y="1"/>
                    </a:moveTo>
                    <a:lnTo>
                      <a:pt x="0" y="57"/>
                    </a:lnTo>
                    <a:lnTo>
                      <a:pt x="880" y="591"/>
                    </a:lnTo>
                    <a:lnTo>
                      <a:pt x="880" y="533"/>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0"/>
              <p:cNvSpPr/>
              <p:nvPr/>
            </p:nvSpPr>
            <p:spPr>
              <a:xfrm>
                <a:off x="5270225" y="1228550"/>
                <a:ext cx="22075" cy="14525"/>
              </a:xfrm>
              <a:custGeom>
                <a:avLst/>
                <a:gdLst/>
                <a:ahLst/>
                <a:cxnLst/>
                <a:rect l="l" t="t" r="r" b="b"/>
                <a:pathLst>
                  <a:path w="883" h="581" extrusionOk="0">
                    <a:moveTo>
                      <a:pt x="2" y="1"/>
                    </a:moveTo>
                    <a:lnTo>
                      <a:pt x="1" y="49"/>
                    </a:lnTo>
                    <a:lnTo>
                      <a:pt x="881" y="581"/>
                    </a:lnTo>
                    <a:lnTo>
                      <a:pt x="882" y="53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0"/>
              <p:cNvSpPr/>
              <p:nvPr/>
            </p:nvSpPr>
            <p:spPr>
              <a:xfrm>
                <a:off x="5270150" y="1232625"/>
                <a:ext cx="22075" cy="14775"/>
              </a:xfrm>
              <a:custGeom>
                <a:avLst/>
                <a:gdLst/>
                <a:ahLst/>
                <a:cxnLst/>
                <a:rect l="l" t="t" r="r" b="b"/>
                <a:pathLst>
                  <a:path w="883" h="591" extrusionOk="0">
                    <a:moveTo>
                      <a:pt x="2" y="0"/>
                    </a:moveTo>
                    <a:lnTo>
                      <a:pt x="1" y="58"/>
                    </a:lnTo>
                    <a:lnTo>
                      <a:pt x="881" y="590"/>
                    </a:lnTo>
                    <a:lnTo>
                      <a:pt x="882" y="534"/>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0"/>
              <p:cNvSpPr/>
              <p:nvPr/>
            </p:nvSpPr>
            <p:spPr>
              <a:xfrm>
                <a:off x="5270125" y="1235525"/>
                <a:ext cx="22025" cy="14725"/>
              </a:xfrm>
              <a:custGeom>
                <a:avLst/>
                <a:gdLst/>
                <a:ahLst/>
                <a:cxnLst/>
                <a:rect l="l" t="t" r="r" b="b"/>
                <a:pathLst>
                  <a:path w="881" h="589" extrusionOk="0">
                    <a:moveTo>
                      <a:pt x="0" y="0"/>
                    </a:moveTo>
                    <a:lnTo>
                      <a:pt x="0" y="57"/>
                    </a:lnTo>
                    <a:lnTo>
                      <a:pt x="881" y="589"/>
                    </a:lnTo>
                    <a:lnTo>
                      <a:pt x="881" y="532"/>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0"/>
              <p:cNvSpPr/>
              <p:nvPr/>
            </p:nvSpPr>
            <p:spPr>
              <a:xfrm>
                <a:off x="5270125" y="1234075"/>
                <a:ext cx="22050" cy="14775"/>
              </a:xfrm>
              <a:custGeom>
                <a:avLst/>
                <a:gdLst/>
                <a:ahLst/>
                <a:cxnLst/>
                <a:rect l="l" t="t" r="r" b="b"/>
                <a:pathLst>
                  <a:path w="882" h="591" extrusionOk="0">
                    <a:moveTo>
                      <a:pt x="2" y="0"/>
                    </a:moveTo>
                    <a:lnTo>
                      <a:pt x="0" y="58"/>
                    </a:lnTo>
                    <a:lnTo>
                      <a:pt x="881" y="590"/>
                    </a:lnTo>
                    <a:lnTo>
                      <a:pt x="882" y="532"/>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0"/>
              <p:cNvSpPr/>
              <p:nvPr/>
            </p:nvSpPr>
            <p:spPr>
              <a:xfrm>
                <a:off x="5314975" y="1254700"/>
                <a:ext cx="11750" cy="33800"/>
              </a:xfrm>
              <a:custGeom>
                <a:avLst/>
                <a:gdLst/>
                <a:ahLst/>
                <a:cxnLst/>
                <a:rect l="l" t="t" r="r" b="b"/>
                <a:pathLst>
                  <a:path w="470" h="1352" extrusionOk="0">
                    <a:moveTo>
                      <a:pt x="19" y="0"/>
                    </a:moveTo>
                    <a:lnTo>
                      <a:pt x="0" y="1080"/>
                    </a:lnTo>
                    <a:lnTo>
                      <a:pt x="451" y="1352"/>
                    </a:lnTo>
                    <a:lnTo>
                      <a:pt x="470" y="268"/>
                    </a:lnTo>
                    <a:lnTo>
                      <a:pt x="1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0"/>
              <p:cNvSpPr/>
              <p:nvPr/>
            </p:nvSpPr>
            <p:spPr>
              <a:xfrm>
                <a:off x="5315975" y="1256500"/>
                <a:ext cx="9750" cy="30150"/>
              </a:xfrm>
              <a:custGeom>
                <a:avLst/>
                <a:gdLst/>
                <a:ahLst/>
                <a:cxnLst/>
                <a:rect l="l" t="t" r="r" b="b"/>
                <a:pathLst>
                  <a:path w="390" h="1206" extrusionOk="0">
                    <a:moveTo>
                      <a:pt x="18" y="1"/>
                    </a:moveTo>
                    <a:lnTo>
                      <a:pt x="17" y="107"/>
                    </a:lnTo>
                    <a:lnTo>
                      <a:pt x="15" y="144"/>
                    </a:lnTo>
                    <a:lnTo>
                      <a:pt x="2" y="906"/>
                    </a:lnTo>
                    <a:lnTo>
                      <a:pt x="2" y="924"/>
                    </a:lnTo>
                    <a:lnTo>
                      <a:pt x="1" y="981"/>
                    </a:lnTo>
                    <a:lnTo>
                      <a:pt x="24" y="994"/>
                    </a:lnTo>
                    <a:lnTo>
                      <a:pt x="59" y="1016"/>
                    </a:lnTo>
                    <a:lnTo>
                      <a:pt x="73" y="1023"/>
                    </a:lnTo>
                    <a:lnTo>
                      <a:pt x="85" y="1030"/>
                    </a:lnTo>
                    <a:lnTo>
                      <a:pt x="372" y="1206"/>
                    </a:lnTo>
                    <a:lnTo>
                      <a:pt x="375" y="1048"/>
                    </a:lnTo>
                    <a:lnTo>
                      <a:pt x="375" y="1032"/>
                    </a:lnTo>
                    <a:lnTo>
                      <a:pt x="376" y="1016"/>
                    </a:lnTo>
                    <a:lnTo>
                      <a:pt x="376" y="969"/>
                    </a:lnTo>
                    <a:lnTo>
                      <a:pt x="389" y="224"/>
                    </a:lnTo>
                    <a:lnTo>
                      <a:pt x="182" y="96"/>
                    </a:lnTo>
                    <a:lnTo>
                      <a:pt x="167" y="88"/>
                    </a:lnTo>
                    <a:lnTo>
                      <a:pt x="131" y="66"/>
                    </a:lnTo>
                    <a:lnTo>
                      <a:pt x="102" y="50"/>
                    </a:lnTo>
                    <a:lnTo>
                      <a:pt x="1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0"/>
              <p:cNvSpPr/>
              <p:nvPr/>
            </p:nvSpPr>
            <p:spPr>
              <a:xfrm>
                <a:off x="5315425" y="1254700"/>
                <a:ext cx="11300" cy="7400"/>
              </a:xfrm>
              <a:custGeom>
                <a:avLst/>
                <a:gdLst/>
                <a:ahLst/>
                <a:cxnLst/>
                <a:rect l="l" t="t" r="r" b="b"/>
                <a:pathLst>
                  <a:path w="452" h="296" extrusionOk="0">
                    <a:moveTo>
                      <a:pt x="1" y="0"/>
                    </a:moveTo>
                    <a:lnTo>
                      <a:pt x="40" y="73"/>
                    </a:lnTo>
                    <a:lnTo>
                      <a:pt x="411" y="296"/>
                    </a:lnTo>
                    <a:lnTo>
                      <a:pt x="452" y="268"/>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0"/>
              <p:cNvSpPr/>
              <p:nvPr/>
            </p:nvSpPr>
            <p:spPr>
              <a:xfrm>
                <a:off x="5314975" y="1281000"/>
                <a:ext cx="11300" cy="7500"/>
              </a:xfrm>
              <a:custGeom>
                <a:avLst/>
                <a:gdLst/>
                <a:ahLst/>
                <a:cxnLst/>
                <a:rect l="l" t="t" r="r" b="b"/>
                <a:pathLst>
                  <a:path w="452" h="300" extrusionOk="0">
                    <a:moveTo>
                      <a:pt x="41" y="1"/>
                    </a:moveTo>
                    <a:lnTo>
                      <a:pt x="0" y="28"/>
                    </a:lnTo>
                    <a:lnTo>
                      <a:pt x="451" y="300"/>
                    </a:lnTo>
                    <a:lnTo>
                      <a:pt x="412" y="226"/>
                    </a:lnTo>
                    <a:lnTo>
                      <a:pt x="4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0"/>
              <p:cNvSpPr/>
              <p:nvPr/>
            </p:nvSpPr>
            <p:spPr>
              <a:xfrm>
                <a:off x="5315975" y="1280750"/>
                <a:ext cx="9300" cy="5900"/>
              </a:xfrm>
              <a:custGeom>
                <a:avLst/>
                <a:gdLst/>
                <a:ahLst/>
                <a:cxnLst/>
                <a:rect l="l" t="t" r="r" b="b"/>
                <a:pathLst>
                  <a:path w="372" h="236" extrusionOk="0">
                    <a:moveTo>
                      <a:pt x="12" y="1"/>
                    </a:moveTo>
                    <a:lnTo>
                      <a:pt x="1" y="11"/>
                    </a:lnTo>
                    <a:lnTo>
                      <a:pt x="372" y="236"/>
                    </a:lnTo>
                    <a:lnTo>
                      <a:pt x="372" y="218"/>
                    </a:lnTo>
                    <a:lnTo>
                      <a:pt x="1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0"/>
              <p:cNvSpPr/>
              <p:nvPr/>
            </p:nvSpPr>
            <p:spPr>
              <a:xfrm>
                <a:off x="5315975" y="1256500"/>
                <a:ext cx="750" cy="24525"/>
              </a:xfrm>
              <a:custGeom>
                <a:avLst/>
                <a:gdLst/>
                <a:ahLst/>
                <a:cxnLst/>
                <a:rect l="l" t="t" r="r" b="b"/>
                <a:pathLst>
                  <a:path w="30" h="981" extrusionOk="0">
                    <a:moveTo>
                      <a:pt x="18" y="1"/>
                    </a:moveTo>
                    <a:lnTo>
                      <a:pt x="1" y="981"/>
                    </a:lnTo>
                    <a:lnTo>
                      <a:pt x="1" y="981"/>
                    </a:lnTo>
                    <a:lnTo>
                      <a:pt x="12" y="971"/>
                    </a:lnTo>
                    <a:lnTo>
                      <a:pt x="30" y="8"/>
                    </a:lnTo>
                    <a:lnTo>
                      <a:pt x="1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0"/>
              <p:cNvSpPr/>
              <p:nvPr/>
            </p:nvSpPr>
            <p:spPr>
              <a:xfrm>
                <a:off x="5326250" y="1261100"/>
                <a:ext cx="875" cy="27400"/>
              </a:xfrm>
              <a:custGeom>
                <a:avLst/>
                <a:gdLst/>
                <a:ahLst/>
                <a:cxnLst/>
                <a:rect l="l" t="t" r="r" b="b"/>
                <a:pathLst>
                  <a:path w="35" h="1096" extrusionOk="0">
                    <a:moveTo>
                      <a:pt x="35" y="1"/>
                    </a:moveTo>
                    <a:lnTo>
                      <a:pt x="19" y="12"/>
                    </a:lnTo>
                    <a:lnTo>
                      <a:pt x="0" y="1096"/>
                    </a:lnTo>
                    <a:lnTo>
                      <a:pt x="16" y="1084"/>
                    </a:lnTo>
                    <a:lnTo>
                      <a:pt x="3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0"/>
              <p:cNvSpPr/>
              <p:nvPr/>
            </p:nvSpPr>
            <p:spPr>
              <a:xfrm>
                <a:off x="5315425" y="1254400"/>
                <a:ext cx="11700" cy="7025"/>
              </a:xfrm>
              <a:custGeom>
                <a:avLst/>
                <a:gdLst/>
                <a:ahLst/>
                <a:cxnLst/>
                <a:rect l="l" t="t" r="r" b="b"/>
                <a:pathLst>
                  <a:path w="468" h="281" extrusionOk="0">
                    <a:moveTo>
                      <a:pt x="17" y="1"/>
                    </a:moveTo>
                    <a:lnTo>
                      <a:pt x="1" y="12"/>
                    </a:lnTo>
                    <a:lnTo>
                      <a:pt x="452" y="280"/>
                    </a:lnTo>
                    <a:lnTo>
                      <a:pt x="468" y="269"/>
                    </a:lnTo>
                    <a:lnTo>
                      <a:pt x="17"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0"/>
              <p:cNvSpPr/>
              <p:nvPr/>
            </p:nvSpPr>
            <p:spPr>
              <a:xfrm>
                <a:off x="5330925" y="1262925"/>
                <a:ext cx="5450" cy="9600"/>
              </a:xfrm>
              <a:custGeom>
                <a:avLst/>
                <a:gdLst/>
                <a:ahLst/>
                <a:cxnLst/>
                <a:rect l="l" t="t" r="r" b="b"/>
                <a:pathLst>
                  <a:path w="218" h="384" extrusionOk="0">
                    <a:moveTo>
                      <a:pt x="4" y="0"/>
                    </a:moveTo>
                    <a:lnTo>
                      <a:pt x="0" y="250"/>
                    </a:lnTo>
                    <a:lnTo>
                      <a:pt x="213" y="383"/>
                    </a:lnTo>
                    <a:lnTo>
                      <a:pt x="218" y="131"/>
                    </a:lnTo>
                    <a:lnTo>
                      <a:pt x="4"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0"/>
              <p:cNvSpPr/>
              <p:nvPr/>
            </p:nvSpPr>
            <p:spPr>
              <a:xfrm>
                <a:off x="5331650" y="1264225"/>
                <a:ext cx="3975" cy="6950"/>
              </a:xfrm>
              <a:custGeom>
                <a:avLst/>
                <a:gdLst/>
                <a:ahLst/>
                <a:cxnLst/>
                <a:rect l="l" t="t" r="r" b="b"/>
                <a:pathLst>
                  <a:path w="159" h="278" extrusionOk="0">
                    <a:moveTo>
                      <a:pt x="3" y="1"/>
                    </a:moveTo>
                    <a:lnTo>
                      <a:pt x="3" y="73"/>
                    </a:lnTo>
                    <a:lnTo>
                      <a:pt x="2" y="99"/>
                    </a:lnTo>
                    <a:lnTo>
                      <a:pt x="2" y="131"/>
                    </a:lnTo>
                    <a:lnTo>
                      <a:pt x="2" y="143"/>
                    </a:lnTo>
                    <a:lnTo>
                      <a:pt x="0" y="182"/>
                    </a:lnTo>
                    <a:lnTo>
                      <a:pt x="18" y="192"/>
                    </a:lnTo>
                    <a:lnTo>
                      <a:pt x="44" y="209"/>
                    </a:lnTo>
                    <a:lnTo>
                      <a:pt x="54" y="215"/>
                    </a:lnTo>
                    <a:lnTo>
                      <a:pt x="62" y="221"/>
                    </a:lnTo>
                    <a:lnTo>
                      <a:pt x="155" y="277"/>
                    </a:lnTo>
                    <a:lnTo>
                      <a:pt x="157" y="169"/>
                    </a:lnTo>
                    <a:lnTo>
                      <a:pt x="157" y="159"/>
                    </a:lnTo>
                    <a:lnTo>
                      <a:pt x="157" y="147"/>
                    </a:lnTo>
                    <a:lnTo>
                      <a:pt x="158" y="115"/>
                    </a:lnTo>
                    <a:lnTo>
                      <a:pt x="158" y="95"/>
                    </a:lnTo>
                    <a:lnTo>
                      <a:pt x="125" y="74"/>
                    </a:lnTo>
                    <a:lnTo>
                      <a:pt x="115" y="69"/>
                    </a:lnTo>
                    <a:lnTo>
                      <a:pt x="87" y="53"/>
                    </a:lnTo>
                    <a:lnTo>
                      <a:pt x="65" y="38"/>
                    </a:lnTo>
                    <a:lnTo>
                      <a:pt x="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0"/>
              <p:cNvSpPr/>
              <p:nvPr/>
            </p:nvSpPr>
            <p:spPr>
              <a:xfrm>
                <a:off x="5331675" y="1265925"/>
                <a:ext cx="3100" cy="1875"/>
              </a:xfrm>
              <a:custGeom>
                <a:avLst/>
                <a:gdLst/>
                <a:ahLst/>
                <a:cxnLst/>
                <a:rect l="l" t="t" r="r" b="b"/>
                <a:pathLst>
                  <a:path w="124" h="75" extrusionOk="0">
                    <a:moveTo>
                      <a:pt x="114" y="1"/>
                    </a:moveTo>
                    <a:lnTo>
                      <a:pt x="1" y="63"/>
                    </a:lnTo>
                    <a:lnTo>
                      <a:pt x="1" y="75"/>
                    </a:lnTo>
                    <a:lnTo>
                      <a:pt x="124" y="6"/>
                    </a:lnTo>
                    <a:lnTo>
                      <a:pt x="11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0"/>
              <p:cNvSpPr/>
              <p:nvPr/>
            </p:nvSpPr>
            <p:spPr>
              <a:xfrm>
                <a:off x="5331675" y="1265525"/>
                <a:ext cx="2850" cy="2000"/>
              </a:xfrm>
              <a:custGeom>
                <a:avLst/>
                <a:gdLst/>
                <a:ahLst/>
                <a:cxnLst/>
                <a:rect l="l" t="t" r="r" b="b"/>
                <a:pathLst>
                  <a:path w="114" h="80" extrusionOk="0">
                    <a:moveTo>
                      <a:pt x="86" y="1"/>
                    </a:moveTo>
                    <a:lnTo>
                      <a:pt x="1" y="47"/>
                    </a:lnTo>
                    <a:lnTo>
                      <a:pt x="1" y="79"/>
                    </a:lnTo>
                    <a:lnTo>
                      <a:pt x="114" y="17"/>
                    </a:lnTo>
                    <a:lnTo>
                      <a:pt x="8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0"/>
              <p:cNvSpPr/>
              <p:nvPr/>
            </p:nvSpPr>
            <p:spPr>
              <a:xfrm>
                <a:off x="5331675" y="1265175"/>
                <a:ext cx="2175" cy="1550"/>
              </a:xfrm>
              <a:custGeom>
                <a:avLst/>
                <a:gdLst/>
                <a:ahLst/>
                <a:cxnLst/>
                <a:rect l="l" t="t" r="r" b="b"/>
                <a:pathLst>
                  <a:path w="87" h="62" extrusionOk="0">
                    <a:moveTo>
                      <a:pt x="64" y="0"/>
                    </a:moveTo>
                    <a:lnTo>
                      <a:pt x="2" y="35"/>
                    </a:lnTo>
                    <a:lnTo>
                      <a:pt x="1" y="61"/>
                    </a:lnTo>
                    <a:lnTo>
                      <a:pt x="86" y="15"/>
                    </a:lnTo>
                    <a:lnTo>
                      <a:pt x="64" y="0"/>
                    </a:lnTo>
                    <a:close/>
                    <a:moveTo>
                      <a:pt x="1" y="61"/>
                    </a:moveTo>
                    <a:lnTo>
                      <a:pt x="1" y="61"/>
                    </a:lnTo>
                    <a:lnTo>
                      <a:pt x="1" y="6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0"/>
              <p:cNvSpPr/>
              <p:nvPr/>
            </p:nvSpPr>
            <p:spPr>
              <a:xfrm>
                <a:off x="5331725" y="1264225"/>
                <a:ext cx="1575" cy="1850"/>
              </a:xfrm>
              <a:custGeom>
                <a:avLst/>
                <a:gdLst/>
                <a:ahLst/>
                <a:cxnLst/>
                <a:rect l="l" t="t" r="r" b="b"/>
                <a:pathLst>
                  <a:path w="63" h="74" extrusionOk="0">
                    <a:moveTo>
                      <a:pt x="0" y="1"/>
                    </a:moveTo>
                    <a:lnTo>
                      <a:pt x="0" y="73"/>
                    </a:lnTo>
                    <a:lnTo>
                      <a:pt x="62" y="38"/>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0"/>
              <p:cNvSpPr/>
              <p:nvPr/>
            </p:nvSpPr>
            <p:spPr>
              <a:xfrm>
                <a:off x="5332075" y="1267100"/>
                <a:ext cx="3550" cy="2375"/>
              </a:xfrm>
              <a:custGeom>
                <a:avLst/>
                <a:gdLst/>
                <a:ahLst/>
                <a:cxnLst/>
                <a:rect l="l" t="t" r="r" b="b"/>
                <a:pathLst>
                  <a:path w="142" h="95" extrusionOk="0">
                    <a:moveTo>
                      <a:pt x="141" y="0"/>
                    </a:moveTo>
                    <a:lnTo>
                      <a:pt x="1" y="77"/>
                    </a:lnTo>
                    <a:lnTo>
                      <a:pt x="27" y="94"/>
                    </a:lnTo>
                    <a:lnTo>
                      <a:pt x="140" y="32"/>
                    </a:lnTo>
                    <a:lnTo>
                      <a:pt x="14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0"/>
              <p:cNvSpPr/>
              <p:nvPr/>
            </p:nvSpPr>
            <p:spPr>
              <a:xfrm>
                <a:off x="5331650" y="1266075"/>
                <a:ext cx="3975" cy="2950"/>
              </a:xfrm>
              <a:custGeom>
                <a:avLst/>
                <a:gdLst/>
                <a:ahLst/>
                <a:cxnLst/>
                <a:rect l="l" t="t" r="r" b="b"/>
                <a:pathLst>
                  <a:path w="159" h="118" extrusionOk="0">
                    <a:moveTo>
                      <a:pt x="125" y="0"/>
                    </a:moveTo>
                    <a:lnTo>
                      <a:pt x="2" y="69"/>
                    </a:lnTo>
                    <a:lnTo>
                      <a:pt x="0" y="108"/>
                    </a:lnTo>
                    <a:lnTo>
                      <a:pt x="18" y="118"/>
                    </a:lnTo>
                    <a:lnTo>
                      <a:pt x="158" y="41"/>
                    </a:lnTo>
                    <a:lnTo>
                      <a:pt x="158" y="21"/>
                    </a:lnTo>
                    <a:lnTo>
                      <a:pt x="12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0"/>
              <p:cNvSpPr/>
              <p:nvPr/>
            </p:nvSpPr>
            <p:spPr>
              <a:xfrm>
                <a:off x="5333200" y="1268425"/>
                <a:ext cx="2375" cy="2750"/>
              </a:xfrm>
              <a:custGeom>
                <a:avLst/>
                <a:gdLst/>
                <a:ahLst/>
                <a:cxnLst/>
                <a:rect l="l" t="t" r="r" b="b"/>
                <a:pathLst>
                  <a:path w="95" h="110" extrusionOk="0">
                    <a:moveTo>
                      <a:pt x="95" y="1"/>
                    </a:moveTo>
                    <a:lnTo>
                      <a:pt x="0" y="53"/>
                    </a:lnTo>
                    <a:lnTo>
                      <a:pt x="93" y="109"/>
                    </a:lnTo>
                    <a:lnTo>
                      <a:pt x="9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0"/>
              <p:cNvSpPr/>
              <p:nvPr/>
            </p:nvSpPr>
            <p:spPr>
              <a:xfrm>
                <a:off x="5332975" y="1268175"/>
                <a:ext cx="2600" cy="1575"/>
              </a:xfrm>
              <a:custGeom>
                <a:avLst/>
                <a:gdLst/>
                <a:ahLst/>
                <a:cxnLst/>
                <a:rect l="l" t="t" r="r" b="b"/>
                <a:pathLst>
                  <a:path w="104" h="63" extrusionOk="0">
                    <a:moveTo>
                      <a:pt x="104" y="1"/>
                    </a:moveTo>
                    <a:lnTo>
                      <a:pt x="1" y="57"/>
                    </a:lnTo>
                    <a:lnTo>
                      <a:pt x="9" y="63"/>
                    </a:lnTo>
                    <a:lnTo>
                      <a:pt x="104" y="11"/>
                    </a:lnTo>
                    <a:lnTo>
                      <a:pt x="10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0"/>
              <p:cNvSpPr/>
              <p:nvPr/>
            </p:nvSpPr>
            <p:spPr>
              <a:xfrm>
                <a:off x="5332725" y="1267875"/>
                <a:ext cx="2850" cy="1750"/>
              </a:xfrm>
              <a:custGeom>
                <a:avLst/>
                <a:gdLst/>
                <a:ahLst/>
                <a:cxnLst/>
                <a:rect l="l" t="t" r="r" b="b"/>
                <a:pathLst>
                  <a:path w="114" h="70" extrusionOk="0">
                    <a:moveTo>
                      <a:pt x="114" y="1"/>
                    </a:moveTo>
                    <a:lnTo>
                      <a:pt x="1" y="63"/>
                    </a:lnTo>
                    <a:lnTo>
                      <a:pt x="11" y="69"/>
                    </a:lnTo>
                    <a:lnTo>
                      <a:pt x="114" y="13"/>
                    </a:lnTo>
                    <a:lnTo>
                      <a:pt x="11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0"/>
              <p:cNvSpPr/>
              <p:nvPr/>
            </p:nvSpPr>
            <p:spPr>
              <a:xfrm>
                <a:off x="5331025" y="1262925"/>
                <a:ext cx="5350" cy="3675"/>
              </a:xfrm>
              <a:custGeom>
                <a:avLst/>
                <a:gdLst/>
                <a:ahLst/>
                <a:cxnLst/>
                <a:rect l="l" t="t" r="r" b="b"/>
                <a:pathLst>
                  <a:path w="214" h="147" extrusionOk="0">
                    <a:moveTo>
                      <a:pt x="0" y="0"/>
                    </a:moveTo>
                    <a:lnTo>
                      <a:pt x="28" y="53"/>
                    </a:lnTo>
                    <a:lnTo>
                      <a:pt x="183" y="147"/>
                    </a:lnTo>
                    <a:lnTo>
                      <a:pt x="214" y="131"/>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0"/>
              <p:cNvSpPr/>
              <p:nvPr/>
            </p:nvSpPr>
            <p:spPr>
              <a:xfrm>
                <a:off x="5330925" y="1268750"/>
                <a:ext cx="5350" cy="3775"/>
              </a:xfrm>
              <a:custGeom>
                <a:avLst/>
                <a:gdLst/>
                <a:ahLst/>
                <a:cxnLst/>
                <a:rect l="l" t="t" r="r" b="b"/>
                <a:pathLst>
                  <a:path w="214" h="151" extrusionOk="0">
                    <a:moveTo>
                      <a:pt x="29" y="1"/>
                    </a:moveTo>
                    <a:lnTo>
                      <a:pt x="0" y="17"/>
                    </a:lnTo>
                    <a:lnTo>
                      <a:pt x="213" y="150"/>
                    </a:lnTo>
                    <a:lnTo>
                      <a:pt x="184" y="96"/>
                    </a:lnTo>
                    <a:lnTo>
                      <a:pt x="2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0"/>
              <p:cNvSpPr/>
              <p:nvPr/>
            </p:nvSpPr>
            <p:spPr>
              <a:xfrm>
                <a:off x="5331650" y="1268575"/>
                <a:ext cx="3900" cy="2600"/>
              </a:xfrm>
              <a:custGeom>
                <a:avLst/>
                <a:gdLst/>
                <a:ahLst/>
                <a:cxnLst/>
                <a:rect l="l" t="t" r="r" b="b"/>
                <a:pathLst>
                  <a:path w="156" h="104" extrusionOk="0">
                    <a:moveTo>
                      <a:pt x="9" y="1"/>
                    </a:moveTo>
                    <a:lnTo>
                      <a:pt x="0" y="8"/>
                    </a:lnTo>
                    <a:lnTo>
                      <a:pt x="155" y="103"/>
                    </a:lnTo>
                    <a:lnTo>
                      <a:pt x="155" y="92"/>
                    </a:lnTo>
                    <a:lnTo>
                      <a:pt x="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0"/>
              <p:cNvSpPr/>
              <p:nvPr/>
            </p:nvSpPr>
            <p:spPr>
              <a:xfrm>
                <a:off x="5331650" y="1264225"/>
                <a:ext cx="300" cy="4550"/>
              </a:xfrm>
              <a:custGeom>
                <a:avLst/>
                <a:gdLst/>
                <a:ahLst/>
                <a:cxnLst/>
                <a:rect l="l" t="t" r="r" b="b"/>
                <a:pathLst>
                  <a:path w="12" h="182" extrusionOk="0">
                    <a:moveTo>
                      <a:pt x="3" y="1"/>
                    </a:moveTo>
                    <a:lnTo>
                      <a:pt x="0" y="182"/>
                    </a:lnTo>
                    <a:lnTo>
                      <a:pt x="9" y="175"/>
                    </a:lnTo>
                    <a:lnTo>
                      <a:pt x="12" y="6"/>
                    </a:lnTo>
                    <a:lnTo>
                      <a:pt x="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0"/>
              <p:cNvSpPr/>
              <p:nvPr/>
            </p:nvSpPr>
            <p:spPr>
              <a:xfrm>
                <a:off x="5336250" y="1266000"/>
                <a:ext cx="425" cy="6525"/>
              </a:xfrm>
              <a:custGeom>
                <a:avLst/>
                <a:gdLst/>
                <a:ahLst/>
                <a:cxnLst/>
                <a:rect l="l" t="t" r="r" b="b"/>
                <a:pathLst>
                  <a:path w="17" h="261" extrusionOk="0">
                    <a:moveTo>
                      <a:pt x="16" y="1"/>
                    </a:moveTo>
                    <a:lnTo>
                      <a:pt x="5" y="8"/>
                    </a:lnTo>
                    <a:lnTo>
                      <a:pt x="0" y="260"/>
                    </a:lnTo>
                    <a:lnTo>
                      <a:pt x="12" y="253"/>
                    </a:lnTo>
                    <a:lnTo>
                      <a:pt x="1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0"/>
              <p:cNvSpPr/>
              <p:nvPr/>
            </p:nvSpPr>
            <p:spPr>
              <a:xfrm>
                <a:off x="5331025" y="1262750"/>
                <a:ext cx="5650" cy="3450"/>
              </a:xfrm>
              <a:custGeom>
                <a:avLst/>
                <a:gdLst/>
                <a:ahLst/>
                <a:cxnLst/>
                <a:rect l="l" t="t" r="r" b="b"/>
                <a:pathLst>
                  <a:path w="226" h="138" extrusionOk="0">
                    <a:moveTo>
                      <a:pt x="11" y="0"/>
                    </a:moveTo>
                    <a:lnTo>
                      <a:pt x="0" y="7"/>
                    </a:lnTo>
                    <a:lnTo>
                      <a:pt x="214" y="138"/>
                    </a:lnTo>
                    <a:lnTo>
                      <a:pt x="225" y="131"/>
                    </a:lnTo>
                    <a:lnTo>
                      <a:pt x="1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0"/>
              <p:cNvSpPr/>
              <p:nvPr/>
            </p:nvSpPr>
            <p:spPr>
              <a:xfrm>
                <a:off x="5330725" y="1272750"/>
                <a:ext cx="5475" cy="9600"/>
              </a:xfrm>
              <a:custGeom>
                <a:avLst/>
                <a:gdLst/>
                <a:ahLst/>
                <a:cxnLst/>
                <a:rect l="l" t="t" r="r" b="b"/>
                <a:pathLst>
                  <a:path w="219" h="384" extrusionOk="0">
                    <a:moveTo>
                      <a:pt x="5" y="0"/>
                    </a:moveTo>
                    <a:lnTo>
                      <a:pt x="1" y="250"/>
                    </a:lnTo>
                    <a:lnTo>
                      <a:pt x="214" y="383"/>
                    </a:lnTo>
                    <a:lnTo>
                      <a:pt x="218" y="131"/>
                    </a:lnTo>
                    <a:lnTo>
                      <a:pt x="5"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0"/>
              <p:cNvSpPr/>
              <p:nvPr/>
            </p:nvSpPr>
            <p:spPr>
              <a:xfrm>
                <a:off x="5331450" y="1274050"/>
                <a:ext cx="3975" cy="6950"/>
              </a:xfrm>
              <a:custGeom>
                <a:avLst/>
                <a:gdLst/>
                <a:ahLst/>
                <a:cxnLst/>
                <a:rect l="l" t="t" r="r" b="b"/>
                <a:pathLst>
                  <a:path w="159" h="278" extrusionOk="0">
                    <a:moveTo>
                      <a:pt x="5" y="0"/>
                    </a:moveTo>
                    <a:lnTo>
                      <a:pt x="4" y="73"/>
                    </a:lnTo>
                    <a:lnTo>
                      <a:pt x="2" y="99"/>
                    </a:lnTo>
                    <a:lnTo>
                      <a:pt x="2" y="130"/>
                    </a:lnTo>
                    <a:lnTo>
                      <a:pt x="2" y="143"/>
                    </a:lnTo>
                    <a:lnTo>
                      <a:pt x="1" y="182"/>
                    </a:lnTo>
                    <a:lnTo>
                      <a:pt x="18" y="192"/>
                    </a:lnTo>
                    <a:lnTo>
                      <a:pt x="44" y="209"/>
                    </a:lnTo>
                    <a:lnTo>
                      <a:pt x="55" y="215"/>
                    </a:lnTo>
                    <a:lnTo>
                      <a:pt x="63" y="221"/>
                    </a:lnTo>
                    <a:lnTo>
                      <a:pt x="156" y="277"/>
                    </a:lnTo>
                    <a:lnTo>
                      <a:pt x="157" y="169"/>
                    </a:lnTo>
                    <a:lnTo>
                      <a:pt x="157" y="159"/>
                    </a:lnTo>
                    <a:lnTo>
                      <a:pt x="159" y="147"/>
                    </a:lnTo>
                    <a:lnTo>
                      <a:pt x="159" y="115"/>
                    </a:lnTo>
                    <a:lnTo>
                      <a:pt x="159" y="95"/>
                    </a:lnTo>
                    <a:lnTo>
                      <a:pt x="126" y="74"/>
                    </a:lnTo>
                    <a:lnTo>
                      <a:pt x="115" y="69"/>
                    </a:lnTo>
                    <a:lnTo>
                      <a:pt x="88" y="51"/>
                    </a:lnTo>
                    <a:lnTo>
                      <a:pt x="66" y="38"/>
                    </a:lnTo>
                    <a:lnTo>
                      <a:pt x="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0"/>
              <p:cNvSpPr/>
              <p:nvPr/>
            </p:nvSpPr>
            <p:spPr>
              <a:xfrm>
                <a:off x="5331500" y="1275750"/>
                <a:ext cx="3100" cy="1875"/>
              </a:xfrm>
              <a:custGeom>
                <a:avLst/>
                <a:gdLst/>
                <a:ahLst/>
                <a:cxnLst/>
                <a:rect l="l" t="t" r="r" b="b"/>
                <a:pathLst>
                  <a:path w="124" h="75" extrusionOk="0">
                    <a:moveTo>
                      <a:pt x="113" y="1"/>
                    </a:moveTo>
                    <a:lnTo>
                      <a:pt x="0" y="62"/>
                    </a:lnTo>
                    <a:lnTo>
                      <a:pt x="0" y="75"/>
                    </a:lnTo>
                    <a:lnTo>
                      <a:pt x="124" y="6"/>
                    </a:lnTo>
                    <a:lnTo>
                      <a:pt x="11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0"/>
              <p:cNvSpPr/>
              <p:nvPr/>
            </p:nvSpPr>
            <p:spPr>
              <a:xfrm>
                <a:off x="5331500" y="1275325"/>
                <a:ext cx="2850" cy="1975"/>
              </a:xfrm>
              <a:custGeom>
                <a:avLst/>
                <a:gdLst/>
                <a:ahLst/>
                <a:cxnLst/>
                <a:rect l="l" t="t" r="r" b="b"/>
                <a:pathLst>
                  <a:path w="114" h="79" extrusionOk="0">
                    <a:moveTo>
                      <a:pt x="86" y="0"/>
                    </a:moveTo>
                    <a:lnTo>
                      <a:pt x="0" y="48"/>
                    </a:lnTo>
                    <a:lnTo>
                      <a:pt x="0" y="79"/>
                    </a:lnTo>
                    <a:lnTo>
                      <a:pt x="113" y="18"/>
                    </a:lnTo>
                    <a:lnTo>
                      <a:pt x="8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0"/>
              <p:cNvSpPr/>
              <p:nvPr/>
            </p:nvSpPr>
            <p:spPr>
              <a:xfrm>
                <a:off x="5331500" y="1275000"/>
                <a:ext cx="2150" cy="1550"/>
              </a:xfrm>
              <a:custGeom>
                <a:avLst/>
                <a:gdLst/>
                <a:ahLst/>
                <a:cxnLst/>
                <a:rect l="l" t="t" r="r" b="b"/>
                <a:pathLst>
                  <a:path w="86" h="62" extrusionOk="0">
                    <a:moveTo>
                      <a:pt x="64" y="0"/>
                    </a:moveTo>
                    <a:lnTo>
                      <a:pt x="2" y="35"/>
                    </a:lnTo>
                    <a:lnTo>
                      <a:pt x="0" y="61"/>
                    </a:lnTo>
                    <a:lnTo>
                      <a:pt x="86" y="13"/>
                    </a:lnTo>
                    <a:lnTo>
                      <a:pt x="6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0"/>
              <p:cNvSpPr/>
              <p:nvPr/>
            </p:nvSpPr>
            <p:spPr>
              <a:xfrm>
                <a:off x="5331525" y="1274050"/>
                <a:ext cx="1600" cy="1825"/>
              </a:xfrm>
              <a:custGeom>
                <a:avLst/>
                <a:gdLst/>
                <a:ahLst/>
                <a:cxnLst/>
                <a:rect l="l" t="t" r="r" b="b"/>
                <a:pathLst>
                  <a:path w="64" h="73" extrusionOk="0">
                    <a:moveTo>
                      <a:pt x="2" y="0"/>
                    </a:moveTo>
                    <a:lnTo>
                      <a:pt x="1" y="73"/>
                    </a:lnTo>
                    <a:lnTo>
                      <a:pt x="63" y="38"/>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0"/>
              <p:cNvSpPr/>
              <p:nvPr/>
            </p:nvSpPr>
            <p:spPr>
              <a:xfrm>
                <a:off x="5331900" y="1276925"/>
                <a:ext cx="3525" cy="2375"/>
              </a:xfrm>
              <a:custGeom>
                <a:avLst/>
                <a:gdLst/>
                <a:ahLst/>
                <a:cxnLst/>
                <a:rect l="l" t="t" r="r" b="b"/>
                <a:pathLst>
                  <a:path w="141" h="95" extrusionOk="0">
                    <a:moveTo>
                      <a:pt x="141" y="0"/>
                    </a:moveTo>
                    <a:lnTo>
                      <a:pt x="0" y="77"/>
                    </a:lnTo>
                    <a:lnTo>
                      <a:pt x="26" y="94"/>
                    </a:lnTo>
                    <a:lnTo>
                      <a:pt x="141" y="32"/>
                    </a:lnTo>
                    <a:lnTo>
                      <a:pt x="14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0"/>
              <p:cNvSpPr/>
              <p:nvPr/>
            </p:nvSpPr>
            <p:spPr>
              <a:xfrm>
                <a:off x="5331450" y="1275900"/>
                <a:ext cx="3975" cy="2950"/>
              </a:xfrm>
              <a:custGeom>
                <a:avLst/>
                <a:gdLst/>
                <a:ahLst/>
                <a:cxnLst/>
                <a:rect l="l" t="t" r="r" b="b"/>
                <a:pathLst>
                  <a:path w="159" h="118" extrusionOk="0">
                    <a:moveTo>
                      <a:pt x="126" y="0"/>
                    </a:moveTo>
                    <a:lnTo>
                      <a:pt x="2" y="69"/>
                    </a:lnTo>
                    <a:lnTo>
                      <a:pt x="1" y="108"/>
                    </a:lnTo>
                    <a:lnTo>
                      <a:pt x="18" y="118"/>
                    </a:lnTo>
                    <a:lnTo>
                      <a:pt x="159" y="41"/>
                    </a:lnTo>
                    <a:lnTo>
                      <a:pt x="159" y="21"/>
                    </a:lnTo>
                    <a:lnTo>
                      <a:pt x="12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0"/>
              <p:cNvSpPr/>
              <p:nvPr/>
            </p:nvSpPr>
            <p:spPr>
              <a:xfrm>
                <a:off x="5333025" y="1278250"/>
                <a:ext cx="2375" cy="2750"/>
              </a:xfrm>
              <a:custGeom>
                <a:avLst/>
                <a:gdLst/>
                <a:ahLst/>
                <a:cxnLst/>
                <a:rect l="l" t="t" r="r" b="b"/>
                <a:pathLst>
                  <a:path w="95" h="110" extrusionOk="0">
                    <a:moveTo>
                      <a:pt x="94" y="1"/>
                    </a:moveTo>
                    <a:lnTo>
                      <a:pt x="0" y="53"/>
                    </a:lnTo>
                    <a:lnTo>
                      <a:pt x="93" y="109"/>
                    </a:lnTo>
                    <a:lnTo>
                      <a:pt x="9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0"/>
              <p:cNvSpPr/>
              <p:nvPr/>
            </p:nvSpPr>
            <p:spPr>
              <a:xfrm>
                <a:off x="5332800" y="1278000"/>
                <a:ext cx="2600" cy="1575"/>
              </a:xfrm>
              <a:custGeom>
                <a:avLst/>
                <a:gdLst/>
                <a:ahLst/>
                <a:cxnLst/>
                <a:rect l="l" t="t" r="r" b="b"/>
                <a:pathLst>
                  <a:path w="104" h="63" extrusionOk="0">
                    <a:moveTo>
                      <a:pt x="103" y="1"/>
                    </a:moveTo>
                    <a:lnTo>
                      <a:pt x="1" y="57"/>
                    </a:lnTo>
                    <a:lnTo>
                      <a:pt x="9" y="63"/>
                    </a:lnTo>
                    <a:lnTo>
                      <a:pt x="103" y="11"/>
                    </a:lnTo>
                    <a:lnTo>
                      <a:pt x="10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0"/>
              <p:cNvSpPr/>
              <p:nvPr/>
            </p:nvSpPr>
            <p:spPr>
              <a:xfrm>
                <a:off x="5332550" y="1277700"/>
                <a:ext cx="2875" cy="1750"/>
              </a:xfrm>
              <a:custGeom>
                <a:avLst/>
                <a:gdLst/>
                <a:ahLst/>
                <a:cxnLst/>
                <a:rect l="l" t="t" r="r" b="b"/>
                <a:pathLst>
                  <a:path w="115" h="70" extrusionOk="0">
                    <a:moveTo>
                      <a:pt x="115" y="1"/>
                    </a:moveTo>
                    <a:lnTo>
                      <a:pt x="0" y="63"/>
                    </a:lnTo>
                    <a:lnTo>
                      <a:pt x="11" y="69"/>
                    </a:lnTo>
                    <a:lnTo>
                      <a:pt x="113" y="13"/>
                    </a:lnTo>
                    <a:lnTo>
                      <a:pt x="11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0"/>
              <p:cNvSpPr/>
              <p:nvPr/>
            </p:nvSpPr>
            <p:spPr>
              <a:xfrm>
                <a:off x="5330850" y="1272750"/>
                <a:ext cx="5350" cy="3675"/>
              </a:xfrm>
              <a:custGeom>
                <a:avLst/>
                <a:gdLst/>
                <a:ahLst/>
                <a:cxnLst/>
                <a:rect l="l" t="t" r="r" b="b"/>
                <a:pathLst>
                  <a:path w="214" h="147" extrusionOk="0">
                    <a:moveTo>
                      <a:pt x="0" y="0"/>
                    </a:moveTo>
                    <a:lnTo>
                      <a:pt x="29" y="52"/>
                    </a:lnTo>
                    <a:lnTo>
                      <a:pt x="183" y="147"/>
                    </a:lnTo>
                    <a:lnTo>
                      <a:pt x="213" y="131"/>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0"/>
              <p:cNvSpPr/>
              <p:nvPr/>
            </p:nvSpPr>
            <p:spPr>
              <a:xfrm>
                <a:off x="5330725" y="1278575"/>
                <a:ext cx="5375" cy="3775"/>
              </a:xfrm>
              <a:custGeom>
                <a:avLst/>
                <a:gdLst/>
                <a:ahLst/>
                <a:cxnLst/>
                <a:rect l="l" t="t" r="r" b="b"/>
                <a:pathLst>
                  <a:path w="215" h="151" extrusionOk="0">
                    <a:moveTo>
                      <a:pt x="30" y="1"/>
                    </a:moveTo>
                    <a:lnTo>
                      <a:pt x="1" y="17"/>
                    </a:lnTo>
                    <a:lnTo>
                      <a:pt x="214" y="150"/>
                    </a:lnTo>
                    <a:lnTo>
                      <a:pt x="185" y="96"/>
                    </a:lnTo>
                    <a:lnTo>
                      <a:pt x="3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0"/>
              <p:cNvSpPr/>
              <p:nvPr/>
            </p:nvSpPr>
            <p:spPr>
              <a:xfrm>
                <a:off x="5331450" y="1278400"/>
                <a:ext cx="3925" cy="2600"/>
              </a:xfrm>
              <a:custGeom>
                <a:avLst/>
                <a:gdLst/>
                <a:ahLst/>
                <a:cxnLst/>
                <a:rect l="l" t="t" r="r" b="b"/>
                <a:pathLst>
                  <a:path w="157" h="104" extrusionOk="0">
                    <a:moveTo>
                      <a:pt x="10" y="1"/>
                    </a:moveTo>
                    <a:lnTo>
                      <a:pt x="1" y="8"/>
                    </a:lnTo>
                    <a:lnTo>
                      <a:pt x="156" y="103"/>
                    </a:lnTo>
                    <a:lnTo>
                      <a:pt x="156" y="92"/>
                    </a:lnTo>
                    <a:lnTo>
                      <a:pt x="1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0"/>
              <p:cNvSpPr/>
              <p:nvPr/>
            </p:nvSpPr>
            <p:spPr>
              <a:xfrm>
                <a:off x="5331450" y="1274050"/>
                <a:ext cx="325" cy="4550"/>
              </a:xfrm>
              <a:custGeom>
                <a:avLst/>
                <a:gdLst/>
                <a:ahLst/>
                <a:cxnLst/>
                <a:rect l="l" t="t" r="r" b="b"/>
                <a:pathLst>
                  <a:path w="13" h="182" extrusionOk="0">
                    <a:moveTo>
                      <a:pt x="5" y="0"/>
                    </a:moveTo>
                    <a:lnTo>
                      <a:pt x="1" y="182"/>
                    </a:lnTo>
                    <a:lnTo>
                      <a:pt x="10" y="175"/>
                    </a:lnTo>
                    <a:lnTo>
                      <a:pt x="12" y="5"/>
                    </a:lnTo>
                    <a:lnTo>
                      <a:pt x="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0"/>
              <p:cNvSpPr/>
              <p:nvPr/>
            </p:nvSpPr>
            <p:spPr>
              <a:xfrm>
                <a:off x="5336075" y="1275825"/>
                <a:ext cx="400" cy="6525"/>
              </a:xfrm>
              <a:custGeom>
                <a:avLst/>
                <a:gdLst/>
                <a:ahLst/>
                <a:cxnLst/>
                <a:rect l="l" t="t" r="r" b="b"/>
                <a:pathLst>
                  <a:path w="16" h="261" extrusionOk="0">
                    <a:moveTo>
                      <a:pt x="16" y="1"/>
                    </a:moveTo>
                    <a:lnTo>
                      <a:pt x="4" y="8"/>
                    </a:lnTo>
                    <a:lnTo>
                      <a:pt x="0" y="260"/>
                    </a:lnTo>
                    <a:lnTo>
                      <a:pt x="12" y="253"/>
                    </a:lnTo>
                    <a:lnTo>
                      <a:pt x="1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0"/>
              <p:cNvSpPr/>
              <p:nvPr/>
            </p:nvSpPr>
            <p:spPr>
              <a:xfrm>
                <a:off x="5330850" y="1272575"/>
                <a:ext cx="5625" cy="3450"/>
              </a:xfrm>
              <a:custGeom>
                <a:avLst/>
                <a:gdLst/>
                <a:ahLst/>
                <a:cxnLst/>
                <a:rect l="l" t="t" r="r" b="b"/>
                <a:pathLst>
                  <a:path w="225" h="138" extrusionOk="0">
                    <a:moveTo>
                      <a:pt x="12" y="0"/>
                    </a:moveTo>
                    <a:lnTo>
                      <a:pt x="0" y="7"/>
                    </a:lnTo>
                    <a:lnTo>
                      <a:pt x="213" y="138"/>
                    </a:lnTo>
                    <a:lnTo>
                      <a:pt x="225" y="131"/>
                    </a:lnTo>
                    <a:lnTo>
                      <a:pt x="1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0"/>
              <p:cNvSpPr/>
              <p:nvPr/>
            </p:nvSpPr>
            <p:spPr>
              <a:xfrm>
                <a:off x="5305950" y="1247775"/>
                <a:ext cx="5475" cy="9600"/>
              </a:xfrm>
              <a:custGeom>
                <a:avLst/>
                <a:gdLst/>
                <a:ahLst/>
                <a:cxnLst/>
                <a:rect l="l" t="t" r="r" b="b"/>
                <a:pathLst>
                  <a:path w="219" h="384" extrusionOk="0">
                    <a:moveTo>
                      <a:pt x="4" y="0"/>
                    </a:moveTo>
                    <a:lnTo>
                      <a:pt x="0" y="250"/>
                    </a:lnTo>
                    <a:lnTo>
                      <a:pt x="213" y="383"/>
                    </a:lnTo>
                    <a:lnTo>
                      <a:pt x="219" y="131"/>
                    </a:lnTo>
                    <a:lnTo>
                      <a:pt x="4"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0"/>
              <p:cNvSpPr/>
              <p:nvPr/>
            </p:nvSpPr>
            <p:spPr>
              <a:xfrm>
                <a:off x="5306700" y="1249075"/>
                <a:ext cx="3975" cy="6950"/>
              </a:xfrm>
              <a:custGeom>
                <a:avLst/>
                <a:gdLst/>
                <a:ahLst/>
                <a:cxnLst/>
                <a:rect l="l" t="t" r="r" b="b"/>
                <a:pathLst>
                  <a:path w="159" h="278" extrusionOk="0">
                    <a:moveTo>
                      <a:pt x="3" y="0"/>
                    </a:moveTo>
                    <a:lnTo>
                      <a:pt x="2" y="73"/>
                    </a:lnTo>
                    <a:lnTo>
                      <a:pt x="2" y="99"/>
                    </a:lnTo>
                    <a:lnTo>
                      <a:pt x="2" y="129"/>
                    </a:lnTo>
                    <a:lnTo>
                      <a:pt x="0" y="143"/>
                    </a:lnTo>
                    <a:lnTo>
                      <a:pt x="0" y="182"/>
                    </a:lnTo>
                    <a:lnTo>
                      <a:pt x="18" y="192"/>
                    </a:lnTo>
                    <a:lnTo>
                      <a:pt x="44" y="209"/>
                    </a:lnTo>
                    <a:lnTo>
                      <a:pt x="54" y="215"/>
                    </a:lnTo>
                    <a:lnTo>
                      <a:pt x="63" y="221"/>
                    </a:lnTo>
                    <a:lnTo>
                      <a:pt x="156" y="277"/>
                    </a:lnTo>
                    <a:lnTo>
                      <a:pt x="157" y="169"/>
                    </a:lnTo>
                    <a:lnTo>
                      <a:pt x="157" y="158"/>
                    </a:lnTo>
                    <a:lnTo>
                      <a:pt x="157" y="147"/>
                    </a:lnTo>
                    <a:lnTo>
                      <a:pt x="159" y="115"/>
                    </a:lnTo>
                    <a:lnTo>
                      <a:pt x="159" y="95"/>
                    </a:lnTo>
                    <a:lnTo>
                      <a:pt x="125" y="74"/>
                    </a:lnTo>
                    <a:lnTo>
                      <a:pt x="114" y="69"/>
                    </a:lnTo>
                    <a:lnTo>
                      <a:pt x="87" y="51"/>
                    </a:lnTo>
                    <a:lnTo>
                      <a:pt x="66" y="38"/>
                    </a:lnTo>
                    <a:lnTo>
                      <a:pt x="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0"/>
              <p:cNvSpPr/>
              <p:nvPr/>
            </p:nvSpPr>
            <p:spPr>
              <a:xfrm>
                <a:off x="5306700" y="1250775"/>
                <a:ext cx="3150" cy="1875"/>
              </a:xfrm>
              <a:custGeom>
                <a:avLst/>
                <a:gdLst/>
                <a:ahLst/>
                <a:cxnLst/>
                <a:rect l="l" t="t" r="r" b="b"/>
                <a:pathLst>
                  <a:path w="126" h="75" extrusionOk="0">
                    <a:moveTo>
                      <a:pt x="114" y="1"/>
                    </a:moveTo>
                    <a:lnTo>
                      <a:pt x="2" y="61"/>
                    </a:lnTo>
                    <a:lnTo>
                      <a:pt x="0" y="75"/>
                    </a:lnTo>
                    <a:lnTo>
                      <a:pt x="125" y="6"/>
                    </a:lnTo>
                    <a:lnTo>
                      <a:pt x="114" y="1"/>
                    </a:lnTo>
                    <a:close/>
                    <a:moveTo>
                      <a:pt x="0" y="75"/>
                    </a:moveTo>
                    <a:lnTo>
                      <a:pt x="0" y="75"/>
                    </a:lnTo>
                    <a:lnTo>
                      <a:pt x="0" y="75"/>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0"/>
              <p:cNvSpPr/>
              <p:nvPr/>
            </p:nvSpPr>
            <p:spPr>
              <a:xfrm>
                <a:off x="5306725" y="1250350"/>
                <a:ext cx="2825" cy="1975"/>
              </a:xfrm>
              <a:custGeom>
                <a:avLst/>
                <a:gdLst/>
                <a:ahLst/>
                <a:cxnLst/>
                <a:rect l="l" t="t" r="r" b="b"/>
                <a:pathLst>
                  <a:path w="113" h="79" extrusionOk="0">
                    <a:moveTo>
                      <a:pt x="86" y="0"/>
                    </a:moveTo>
                    <a:lnTo>
                      <a:pt x="1" y="48"/>
                    </a:lnTo>
                    <a:lnTo>
                      <a:pt x="1" y="78"/>
                    </a:lnTo>
                    <a:lnTo>
                      <a:pt x="113" y="18"/>
                    </a:lnTo>
                    <a:lnTo>
                      <a:pt x="8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0"/>
              <p:cNvSpPr/>
              <p:nvPr/>
            </p:nvSpPr>
            <p:spPr>
              <a:xfrm>
                <a:off x="5306725" y="1250025"/>
                <a:ext cx="2175" cy="1550"/>
              </a:xfrm>
              <a:custGeom>
                <a:avLst/>
                <a:gdLst/>
                <a:ahLst/>
                <a:cxnLst/>
                <a:rect l="l" t="t" r="r" b="b"/>
                <a:pathLst>
                  <a:path w="87" h="62" extrusionOk="0">
                    <a:moveTo>
                      <a:pt x="65" y="0"/>
                    </a:moveTo>
                    <a:lnTo>
                      <a:pt x="1" y="35"/>
                    </a:lnTo>
                    <a:lnTo>
                      <a:pt x="1" y="61"/>
                    </a:lnTo>
                    <a:lnTo>
                      <a:pt x="86" y="13"/>
                    </a:lnTo>
                    <a:lnTo>
                      <a:pt x="6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0"/>
              <p:cNvSpPr/>
              <p:nvPr/>
            </p:nvSpPr>
            <p:spPr>
              <a:xfrm>
                <a:off x="5306725" y="1249075"/>
                <a:ext cx="1625" cy="1825"/>
              </a:xfrm>
              <a:custGeom>
                <a:avLst/>
                <a:gdLst/>
                <a:ahLst/>
                <a:cxnLst/>
                <a:rect l="l" t="t" r="r" b="b"/>
                <a:pathLst>
                  <a:path w="65" h="73" extrusionOk="0">
                    <a:moveTo>
                      <a:pt x="2" y="0"/>
                    </a:moveTo>
                    <a:lnTo>
                      <a:pt x="1" y="73"/>
                    </a:lnTo>
                    <a:lnTo>
                      <a:pt x="65" y="38"/>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0"/>
              <p:cNvSpPr/>
              <p:nvPr/>
            </p:nvSpPr>
            <p:spPr>
              <a:xfrm>
                <a:off x="5307125" y="1251925"/>
                <a:ext cx="3550" cy="2400"/>
              </a:xfrm>
              <a:custGeom>
                <a:avLst/>
                <a:gdLst/>
                <a:ahLst/>
                <a:cxnLst/>
                <a:rect l="l" t="t" r="r" b="b"/>
                <a:pathLst>
                  <a:path w="142" h="96" extrusionOk="0">
                    <a:moveTo>
                      <a:pt x="142" y="1"/>
                    </a:moveTo>
                    <a:lnTo>
                      <a:pt x="1" y="78"/>
                    </a:lnTo>
                    <a:lnTo>
                      <a:pt x="27" y="95"/>
                    </a:lnTo>
                    <a:lnTo>
                      <a:pt x="140" y="33"/>
                    </a:lnTo>
                    <a:lnTo>
                      <a:pt x="14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0"/>
              <p:cNvSpPr/>
              <p:nvPr/>
            </p:nvSpPr>
            <p:spPr>
              <a:xfrm>
                <a:off x="5306700" y="1250925"/>
                <a:ext cx="3975" cy="2950"/>
              </a:xfrm>
              <a:custGeom>
                <a:avLst/>
                <a:gdLst/>
                <a:ahLst/>
                <a:cxnLst/>
                <a:rect l="l" t="t" r="r" b="b"/>
                <a:pathLst>
                  <a:path w="159" h="118" extrusionOk="0">
                    <a:moveTo>
                      <a:pt x="125" y="0"/>
                    </a:moveTo>
                    <a:lnTo>
                      <a:pt x="0" y="69"/>
                    </a:lnTo>
                    <a:lnTo>
                      <a:pt x="0" y="108"/>
                    </a:lnTo>
                    <a:lnTo>
                      <a:pt x="18" y="118"/>
                    </a:lnTo>
                    <a:lnTo>
                      <a:pt x="159" y="41"/>
                    </a:lnTo>
                    <a:lnTo>
                      <a:pt x="159" y="21"/>
                    </a:lnTo>
                    <a:lnTo>
                      <a:pt x="12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0"/>
              <p:cNvSpPr/>
              <p:nvPr/>
            </p:nvSpPr>
            <p:spPr>
              <a:xfrm>
                <a:off x="5308250" y="1253275"/>
                <a:ext cx="2400" cy="2750"/>
              </a:xfrm>
              <a:custGeom>
                <a:avLst/>
                <a:gdLst/>
                <a:ahLst/>
                <a:cxnLst/>
                <a:rect l="l" t="t" r="r" b="b"/>
                <a:pathLst>
                  <a:path w="96" h="110" extrusionOk="0">
                    <a:moveTo>
                      <a:pt x="95" y="1"/>
                    </a:moveTo>
                    <a:lnTo>
                      <a:pt x="1" y="53"/>
                    </a:lnTo>
                    <a:lnTo>
                      <a:pt x="94" y="109"/>
                    </a:lnTo>
                    <a:lnTo>
                      <a:pt x="9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0"/>
              <p:cNvSpPr/>
              <p:nvPr/>
            </p:nvSpPr>
            <p:spPr>
              <a:xfrm>
                <a:off x="5308050" y="1253025"/>
                <a:ext cx="2600" cy="1575"/>
              </a:xfrm>
              <a:custGeom>
                <a:avLst/>
                <a:gdLst/>
                <a:ahLst/>
                <a:cxnLst/>
                <a:rect l="l" t="t" r="r" b="b"/>
                <a:pathLst>
                  <a:path w="104" h="63" extrusionOk="0">
                    <a:moveTo>
                      <a:pt x="103" y="0"/>
                    </a:moveTo>
                    <a:lnTo>
                      <a:pt x="0" y="57"/>
                    </a:lnTo>
                    <a:lnTo>
                      <a:pt x="9" y="63"/>
                    </a:lnTo>
                    <a:lnTo>
                      <a:pt x="103" y="11"/>
                    </a:lnTo>
                    <a:lnTo>
                      <a:pt x="10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0"/>
              <p:cNvSpPr/>
              <p:nvPr/>
            </p:nvSpPr>
            <p:spPr>
              <a:xfrm>
                <a:off x="5307775" y="1252725"/>
                <a:ext cx="2875" cy="1750"/>
              </a:xfrm>
              <a:custGeom>
                <a:avLst/>
                <a:gdLst/>
                <a:ahLst/>
                <a:cxnLst/>
                <a:rect l="l" t="t" r="r" b="b"/>
                <a:pathLst>
                  <a:path w="115" h="70" extrusionOk="0">
                    <a:moveTo>
                      <a:pt x="114" y="1"/>
                    </a:moveTo>
                    <a:lnTo>
                      <a:pt x="1" y="63"/>
                    </a:lnTo>
                    <a:lnTo>
                      <a:pt x="11" y="69"/>
                    </a:lnTo>
                    <a:lnTo>
                      <a:pt x="114" y="12"/>
                    </a:lnTo>
                    <a:lnTo>
                      <a:pt x="11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0"/>
              <p:cNvSpPr/>
              <p:nvPr/>
            </p:nvSpPr>
            <p:spPr>
              <a:xfrm>
                <a:off x="5306050" y="1247775"/>
                <a:ext cx="5375" cy="3675"/>
              </a:xfrm>
              <a:custGeom>
                <a:avLst/>
                <a:gdLst/>
                <a:ahLst/>
                <a:cxnLst/>
                <a:rect l="l" t="t" r="r" b="b"/>
                <a:pathLst>
                  <a:path w="215" h="147" extrusionOk="0">
                    <a:moveTo>
                      <a:pt x="0" y="0"/>
                    </a:moveTo>
                    <a:lnTo>
                      <a:pt x="29" y="52"/>
                    </a:lnTo>
                    <a:lnTo>
                      <a:pt x="185" y="147"/>
                    </a:lnTo>
                    <a:lnTo>
                      <a:pt x="215" y="131"/>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0"/>
              <p:cNvSpPr/>
              <p:nvPr/>
            </p:nvSpPr>
            <p:spPr>
              <a:xfrm>
                <a:off x="5305950" y="1253600"/>
                <a:ext cx="5350" cy="3775"/>
              </a:xfrm>
              <a:custGeom>
                <a:avLst/>
                <a:gdLst/>
                <a:ahLst/>
                <a:cxnLst/>
                <a:rect l="l" t="t" r="r" b="b"/>
                <a:pathLst>
                  <a:path w="214" h="151" extrusionOk="0">
                    <a:moveTo>
                      <a:pt x="30" y="1"/>
                    </a:moveTo>
                    <a:lnTo>
                      <a:pt x="0" y="17"/>
                    </a:lnTo>
                    <a:lnTo>
                      <a:pt x="213" y="150"/>
                    </a:lnTo>
                    <a:lnTo>
                      <a:pt x="186" y="96"/>
                    </a:lnTo>
                    <a:lnTo>
                      <a:pt x="3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0"/>
              <p:cNvSpPr/>
              <p:nvPr/>
            </p:nvSpPr>
            <p:spPr>
              <a:xfrm>
                <a:off x="5306700" y="1253425"/>
                <a:ext cx="3900" cy="2600"/>
              </a:xfrm>
              <a:custGeom>
                <a:avLst/>
                <a:gdLst/>
                <a:ahLst/>
                <a:cxnLst/>
                <a:rect l="l" t="t" r="r" b="b"/>
                <a:pathLst>
                  <a:path w="156" h="104" extrusionOk="0">
                    <a:moveTo>
                      <a:pt x="9" y="0"/>
                    </a:moveTo>
                    <a:lnTo>
                      <a:pt x="0" y="8"/>
                    </a:lnTo>
                    <a:lnTo>
                      <a:pt x="156" y="103"/>
                    </a:lnTo>
                    <a:lnTo>
                      <a:pt x="156" y="92"/>
                    </a:lnTo>
                    <a:lnTo>
                      <a:pt x="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0"/>
              <p:cNvSpPr/>
              <p:nvPr/>
            </p:nvSpPr>
            <p:spPr>
              <a:xfrm>
                <a:off x="5306700" y="1249075"/>
                <a:ext cx="325" cy="4550"/>
              </a:xfrm>
              <a:custGeom>
                <a:avLst/>
                <a:gdLst/>
                <a:ahLst/>
                <a:cxnLst/>
                <a:rect l="l" t="t" r="r" b="b"/>
                <a:pathLst>
                  <a:path w="13" h="182" extrusionOk="0">
                    <a:moveTo>
                      <a:pt x="3" y="0"/>
                    </a:moveTo>
                    <a:lnTo>
                      <a:pt x="0" y="182"/>
                    </a:lnTo>
                    <a:lnTo>
                      <a:pt x="9" y="174"/>
                    </a:lnTo>
                    <a:lnTo>
                      <a:pt x="12" y="6"/>
                    </a:lnTo>
                    <a:lnTo>
                      <a:pt x="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0"/>
              <p:cNvSpPr/>
              <p:nvPr/>
            </p:nvSpPr>
            <p:spPr>
              <a:xfrm>
                <a:off x="5311275" y="1250850"/>
                <a:ext cx="450" cy="6525"/>
              </a:xfrm>
              <a:custGeom>
                <a:avLst/>
                <a:gdLst/>
                <a:ahLst/>
                <a:cxnLst/>
                <a:rect l="l" t="t" r="r" b="b"/>
                <a:pathLst>
                  <a:path w="18" h="261" extrusionOk="0">
                    <a:moveTo>
                      <a:pt x="18" y="0"/>
                    </a:moveTo>
                    <a:lnTo>
                      <a:pt x="6" y="8"/>
                    </a:lnTo>
                    <a:lnTo>
                      <a:pt x="0" y="260"/>
                    </a:lnTo>
                    <a:lnTo>
                      <a:pt x="12" y="253"/>
                    </a:lnTo>
                    <a:lnTo>
                      <a:pt x="1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0"/>
              <p:cNvSpPr/>
              <p:nvPr/>
            </p:nvSpPr>
            <p:spPr>
              <a:xfrm>
                <a:off x="5306050" y="1247575"/>
                <a:ext cx="5675" cy="3475"/>
              </a:xfrm>
              <a:custGeom>
                <a:avLst/>
                <a:gdLst/>
                <a:ahLst/>
                <a:cxnLst/>
                <a:rect l="l" t="t" r="r" b="b"/>
                <a:pathLst>
                  <a:path w="227" h="139" extrusionOk="0">
                    <a:moveTo>
                      <a:pt x="12" y="1"/>
                    </a:moveTo>
                    <a:lnTo>
                      <a:pt x="0" y="8"/>
                    </a:lnTo>
                    <a:lnTo>
                      <a:pt x="215" y="139"/>
                    </a:lnTo>
                    <a:lnTo>
                      <a:pt x="227" y="131"/>
                    </a:lnTo>
                    <a:lnTo>
                      <a:pt x="12"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0"/>
              <p:cNvSpPr/>
              <p:nvPr/>
            </p:nvSpPr>
            <p:spPr>
              <a:xfrm>
                <a:off x="5305750" y="1257600"/>
                <a:ext cx="5500" cy="9550"/>
              </a:xfrm>
              <a:custGeom>
                <a:avLst/>
                <a:gdLst/>
                <a:ahLst/>
                <a:cxnLst/>
                <a:rect l="l" t="t" r="r" b="b"/>
                <a:pathLst>
                  <a:path w="220" h="382" extrusionOk="0">
                    <a:moveTo>
                      <a:pt x="7" y="0"/>
                    </a:moveTo>
                    <a:lnTo>
                      <a:pt x="1" y="250"/>
                    </a:lnTo>
                    <a:lnTo>
                      <a:pt x="215" y="382"/>
                    </a:lnTo>
                    <a:lnTo>
                      <a:pt x="220" y="131"/>
                    </a:lnTo>
                    <a:lnTo>
                      <a:pt x="7"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0"/>
              <p:cNvSpPr/>
              <p:nvPr/>
            </p:nvSpPr>
            <p:spPr>
              <a:xfrm>
                <a:off x="5306525" y="1258900"/>
                <a:ext cx="3975" cy="6950"/>
              </a:xfrm>
              <a:custGeom>
                <a:avLst/>
                <a:gdLst/>
                <a:ahLst/>
                <a:cxnLst/>
                <a:rect l="l" t="t" r="r" b="b"/>
                <a:pathLst>
                  <a:path w="159" h="278" extrusionOk="0">
                    <a:moveTo>
                      <a:pt x="3" y="0"/>
                    </a:moveTo>
                    <a:lnTo>
                      <a:pt x="2" y="73"/>
                    </a:lnTo>
                    <a:lnTo>
                      <a:pt x="2" y="99"/>
                    </a:lnTo>
                    <a:lnTo>
                      <a:pt x="2" y="129"/>
                    </a:lnTo>
                    <a:lnTo>
                      <a:pt x="2" y="142"/>
                    </a:lnTo>
                    <a:lnTo>
                      <a:pt x="0" y="182"/>
                    </a:lnTo>
                    <a:lnTo>
                      <a:pt x="18" y="192"/>
                    </a:lnTo>
                    <a:lnTo>
                      <a:pt x="44" y="208"/>
                    </a:lnTo>
                    <a:lnTo>
                      <a:pt x="54" y="215"/>
                    </a:lnTo>
                    <a:lnTo>
                      <a:pt x="63" y="221"/>
                    </a:lnTo>
                    <a:lnTo>
                      <a:pt x="155" y="277"/>
                    </a:lnTo>
                    <a:lnTo>
                      <a:pt x="157" y="169"/>
                    </a:lnTo>
                    <a:lnTo>
                      <a:pt x="157" y="158"/>
                    </a:lnTo>
                    <a:lnTo>
                      <a:pt x="157" y="147"/>
                    </a:lnTo>
                    <a:lnTo>
                      <a:pt x="158" y="115"/>
                    </a:lnTo>
                    <a:lnTo>
                      <a:pt x="158" y="95"/>
                    </a:lnTo>
                    <a:lnTo>
                      <a:pt x="125" y="74"/>
                    </a:lnTo>
                    <a:lnTo>
                      <a:pt x="115" y="67"/>
                    </a:lnTo>
                    <a:lnTo>
                      <a:pt x="87" y="51"/>
                    </a:lnTo>
                    <a:lnTo>
                      <a:pt x="65" y="38"/>
                    </a:lnTo>
                    <a:lnTo>
                      <a:pt x="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0"/>
              <p:cNvSpPr/>
              <p:nvPr/>
            </p:nvSpPr>
            <p:spPr>
              <a:xfrm>
                <a:off x="5306550" y="1260575"/>
                <a:ext cx="3100" cy="1900"/>
              </a:xfrm>
              <a:custGeom>
                <a:avLst/>
                <a:gdLst/>
                <a:ahLst/>
                <a:cxnLst/>
                <a:rect l="l" t="t" r="r" b="b"/>
                <a:pathLst>
                  <a:path w="124" h="76" extrusionOk="0">
                    <a:moveTo>
                      <a:pt x="114" y="0"/>
                    </a:moveTo>
                    <a:lnTo>
                      <a:pt x="1" y="62"/>
                    </a:lnTo>
                    <a:lnTo>
                      <a:pt x="1" y="75"/>
                    </a:lnTo>
                    <a:lnTo>
                      <a:pt x="124" y="7"/>
                    </a:lnTo>
                    <a:lnTo>
                      <a:pt x="11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0"/>
              <p:cNvSpPr/>
              <p:nvPr/>
            </p:nvSpPr>
            <p:spPr>
              <a:xfrm>
                <a:off x="5306550" y="1260175"/>
                <a:ext cx="2850" cy="1975"/>
              </a:xfrm>
              <a:custGeom>
                <a:avLst/>
                <a:gdLst/>
                <a:ahLst/>
                <a:cxnLst/>
                <a:rect l="l" t="t" r="r" b="b"/>
                <a:pathLst>
                  <a:path w="114" h="79" extrusionOk="0">
                    <a:moveTo>
                      <a:pt x="86" y="0"/>
                    </a:moveTo>
                    <a:lnTo>
                      <a:pt x="1" y="48"/>
                    </a:lnTo>
                    <a:lnTo>
                      <a:pt x="1" y="78"/>
                    </a:lnTo>
                    <a:lnTo>
                      <a:pt x="114" y="16"/>
                    </a:lnTo>
                    <a:lnTo>
                      <a:pt x="8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0"/>
              <p:cNvSpPr/>
              <p:nvPr/>
            </p:nvSpPr>
            <p:spPr>
              <a:xfrm>
                <a:off x="5306550" y="1259850"/>
                <a:ext cx="2175" cy="1525"/>
              </a:xfrm>
              <a:custGeom>
                <a:avLst/>
                <a:gdLst/>
                <a:ahLst/>
                <a:cxnLst/>
                <a:rect l="l" t="t" r="r" b="b"/>
                <a:pathLst>
                  <a:path w="87" h="61" extrusionOk="0">
                    <a:moveTo>
                      <a:pt x="64" y="0"/>
                    </a:moveTo>
                    <a:lnTo>
                      <a:pt x="1" y="35"/>
                    </a:lnTo>
                    <a:lnTo>
                      <a:pt x="1" y="61"/>
                    </a:lnTo>
                    <a:lnTo>
                      <a:pt x="86" y="13"/>
                    </a:lnTo>
                    <a:lnTo>
                      <a:pt x="6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0"/>
              <p:cNvSpPr/>
              <p:nvPr/>
            </p:nvSpPr>
            <p:spPr>
              <a:xfrm>
                <a:off x="5306550" y="1258900"/>
                <a:ext cx="1625" cy="1825"/>
              </a:xfrm>
              <a:custGeom>
                <a:avLst/>
                <a:gdLst/>
                <a:ahLst/>
                <a:cxnLst/>
                <a:rect l="l" t="t" r="r" b="b"/>
                <a:pathLst>
                  <a:path w="65" h="73" extrusionOk="0">
                    <a:moveTo>
                      <a:pt x="2" y="0"/>
                    </a:moveTo>
                    <a:lnTo>
                      <a:pt x="1" y="73"/>
                    </a:lnTo>
                    <a:lnTo>
                      <a:pt x="64" y="38"/>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0"/>
              <p:cNvSpPr/>
              <p:nvPr/>
            </p:nvSpPr>
            <p:spPr>
              <a:xfrm>
                <a:off x="5306950" y="1261750"/>
                <a:ext cx="3550" cy="2350"/>
              </a:xfrm>
              <a:custGeom>
                <a:avLst/>
                <a:gdLst/>
                <a:ahLst/>
                <a:cxnLst/>
                <a:rect l="l" t="t" r="r" b="b"/>
                <a:pathLst>
                  <a:path w="142" h="94" extrusionOk="0">
                    <a:moveTo>
                      <a:pt x="141" y="1"/>
                    </a:moveTo>
                    <a:lnTo>
                      <a:pt x="1" y="78"/>
                    </a:lnTo>
                    <a:lnTo>
                      <a:pt x="27" y="94"/>
                    </a:lnTo>
                    <a:lnTo>
                      <a:pt x="140" y="33"/>
                    </a:lnTo>
                    <a:lnTo>
                      <a:pt x="14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0"/>
              <p:cNvSpPr/>
              <p:nvPr/>
            </p:nvSpPr>
            <p:spPr>
              <a:xfrm>
                <a:off x="5306525" y="1260750"/>
                <a:ext cx="3975" cy="2950"/>
              </a:xfrm>
              <a:custGeom>
                <a:avLst/>
                <a:gdLst/>
                <a:ahLst/>
                <a:cxnLst/>
                <a:rect l="l" t="t" r="r" b="b"/>
                <a:pathLst>
                  <a:path w="159" h="118" extrusionOk="0">
                    <a:moveTo>
                      <a:pt x="125" y="0"/>
                    </a:moveTo>
                    <a:lnTo>
                      <a:pt x="2" y="68"/>
                    </a:lnTo>
                    <a:lnTo>
                      <a:pt x="0" y="108"/>
                    </a:lnTo>
                    <a:lnTo>
                      <a:pt x="18" y="118"/>
                    </a:lnTo>
                    <a:lnTo>
                      <a:pt x="158" y="41"/>
                    </a:lnTo>
                    <a:lnTo>
                      <a:pt x="158" y="21"/>
                    </a:lnTo>
                    <a:lnTo>
                      <a:pt x="12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0"/>
              <p:cNvSpPr/>
              <p:nvPr/>
            </p:nvSpPr>
            <p:spPr>
              <a:xfrm>
                <a:off x="5308075" y="1263100"/>
                <a:ext cx="2375" cy="2750"/>
              </a:xfrm>
              <a:custGeom>
                <a:avLst/>
                <a:gdLst/>
                <a:ahLst/>
                <a:cxnLst/>
                <a:rect l="l" t="t" r="r" b="b"/>
                <a:pathLst>
                  <a:path w="95" h="110" extrusionOk="0">
                    <a:moveTo>
                      <a:pt x="95" y="1"/>
                    </a:moveTo>
                    <a:lnTo>
                      <a:pt x="1" y="53"/>
                    </a:lnTo>
                    <a:lnTo>
                      <a:pt x="93" y="109"/>
                    </a:lnTo>
                    <a:lnTo>
                      <a:pt x="9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0"/>
              <p:cNvSpPr/>
              <p:nvPr/>
            </p:nvSpPr>
            <p:spPr>
              <a:xfrm>
                <a:off x="5307850" y="1262850"/>
                <a:ext cx="2600" cy="1575"/>
              </a:xfrm>
              <a:custGeom>
                <a:avLst/>
                <a:gdLst/>
                <a:ahLst/>
                <a:cxnLst/>
                <a:rect l="l" t="t" r="r" b="b"/>
                <a:pathLst>
                  <a:path w="104" h="63" extrusionOk="0">
                    <a:moveTo>
                      <a:pt x="104" y="0"/>
                    </a:moveTo>
                    <a:lnTo>
                      <a:pt x="1" y="57"/>
                    </a:lnTo>
                    <a:lnTo>
                      <a:pt x="10" y="63"/>
                    </a:lnTo>
                    <a:lnTo>
                      <a:pt x="104" y="11"/>
                    </a:lnTo>
                    <a:lnTo>
                      <a:pt x="10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0"/>
              <p:cNvSpPr/>
              <p:nvPr/>
            </p:nvSpPr>
            <p:spPr>
              <a:xfrm>
                <a:off x="5307600" y="1262550"/>
                <a:ext cx="2850" cy="1725"/>
              </a:xfrm>
              <a:custGeom>
                <a:avLst/>
                <a:gdLst/>
                <a:ahLst/>
                <a:cxnLst/>
                <a:rect l="l" t="t" r="r" b="b"/>
                <a:pathLst>
                  <a:path w="114" h="69" extrusionOk="0">
                    <a:moveTo>
                      <a:pt x="114" y="1"/>
                    </a:moveTo>
                    <a:lnTo>
                      <a:pt x="1" y="62"/>
                    </a:lnTo>
                    <a:lnTo>
                      <a:pt x="11" y="69"/>
                    </a:lnTo>
                    <a:lnTo>
                      <a:pt x="114" y="12"/>
                    </a:lnTo>
                    <a:lnTo>
                      <a:pt x="11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0"/>
              <p:cNvSpPr/>
              <p:nvPr/>
            </p:nvSpPr>
            <p:spPr>
              <a:xfrm>
                <a:off x="5305900" y="1257600"/>
                <a:ext cx="5350" cy="3675"/>
              </a:xfrm>
              <a:custGeom>
                <a:avLst/>
                <a:gdLst/>
                <a:ahLst/>
                <a:cxnLst/>
                <a:rect l="l" t="t" r="r" b="b"/>
                <a:pathLst>
                  <a:path w="214" h="147" extrusionOk="0">
                    <a:moveTo>
                      <a:pt x="1" y="0"/>
                    </a:moveTo>
                    <a:lnTo>
                      <a:pt x="28" y="52"/>
                    </a:lnTo>
                    <a:lnTo>
                      <a:pt x="183" y="147"/>
                    </a:lnTo>
                    <a:lnTo>
                      <a:pt x="214" y="131"/>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0"/>
              <p:cNvSpPr/>
              <p:nvPr/>
            </p:nvSpPr>
            <p:spPr>
              <a:xfrm>
                <a:off x="5305750" y="1263425"/>
                <a:ext cx="5400" cy="3725"/>
              </a:xfrm>
              <a:custGeom>
                <a:avLst/>
                <a:gdLst/>
                <a:ahLst/>
                <a:cxnLst/>
                <a:rect l="l" t="t" r="r" b="b"/>
                <a:pathLst>
                  <a:path w="216" h="149" extrusionOk="0">
                    <a:moveTo>
                      <a:pt x="31" y="1"/>
                    </a:moveTo>
                    <a:lnTo>
                      <a:pt x="1" y="17"/>
                    </a:lnTo>
                    <a:lnTo>
                      <a:pt x="215" y="149"/>
                    </a:lnTo>
                    <a:lnTo>
                      <a:pt x="186" y="96"/>
                    </a:lnTo>
                    <a:lnTo>
                      <a:pt x="3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0"/>
              <p:cNvSpPr/>
              <p:nvPr/>
            </p:nvSpPr>
            <p:spPr>
              <a:xfrm>
                <a:off x="5306525" y="1263250"/>
                <a:ext cx="3900" cy="2600"/>
              </a:xfrm>
              <a:custGeom>
                <a:avLst/>
                <a:gdLst/>
                <a:ahLst/>
                <a:cxnLst/>
                <a:rect l="l" t="t" r="r" b="b"/>
                <a:pathLst>
                  <a:path w="156" h="104" extrusionOk="0">
                    <a:moveTo>
                      <a:pt x="9" y="0"/>
                    </a:moveTo>
                    <a:lnTo>
                      <a:pt x="0" y="8"/>
                    </a:lnTo>
                    <a:lnTo>
                      <a:pt x="155" y="103"/>
                    </a:lnTo>
                    <a:lnTo>
                      <a:pt x="155" y="92"/>
                    </a:lnTo>
                    <a:lnTo>
                      <a:pt x="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0"/>
              <p:cNvSpPr/>
              <p:nvPr/>
            </p:nvSpPr>
            <p:spPr>
              <a:xfrm>
                <a:off x="5306525" y="1258900"/>
                <a:ext cx="300" cy="4550"/>
              </a:xfrm>
              <a:custGeom>
                <a:avLst/>
                <a:gdLst/>
                <a:ahLst/>
                <a:cxnLst/>
                <a:rect l="l" t="t" r="r" b="b"/>
                <a:pathLst>
                  <a:path w="12" h="182" extrusionOk="0">
                    <a:moveTo>
                      <a:pt x="3" y="0"/>
                    </a:moveTo>
                    <a:lnTo>
                      <a:pt x="0" y="182"/>
                    </a:lnTo>
                    <a:lnTo>
                      <a:pt x="9" y="174"/>
                    </a:lnTo>
                    <a:lnTo>
                      <a:pt x="12" y="5"/>
                    </a:lnTo>
                    <a:lnTo>
                      <a:pt x="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0"/>
              <p:cNvSpPr/>
              <p:nvPr/>
            </p:nvSpPr>
            <p:spPr>
              <a:xfrm>
                <a:off x="5311125" y="1260675"/>
                <a:ext cx="425" cy="6475"/>
              </a:xfrm>
              <a:custGeom>
                <a:avLst/>
                <a:gdLst/>
                <a:ahLst/>
                <a:cxnLst/>
                <a:rect l="l" t="t" r="r" b="b"/>
                <a:pathLst>
                  <a:path w="17" h="259" extrusionOk="0">
                    <a:moveTo>
                      <a:pt x="16" y="0"/>
                    </a:moveTo>
                    <a:lnTo>
                      <a:pt x="5" y="8"/>
                    </a:lnTo>
                    <a:lnTo>
                      <a:pt x="0" y="259"/>
                    </a:lnTo>
                    <a:lnTo>
                      <a:pt x="12" y="253"/>
                    </a:lnTo>
                    <a:lnTo>
                      <a:pt x="1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0"/>
              <p:cNvSpPr/>
              <p:nvPr/>
            </p:nvSpPr>
            <p:spPr>
              <a:xfrm>
                <a:off x="5305900" y="1257375"/>
                <a:ext cx="5650" cy="3500"/>
              </a:xfrm>
              <a:custGeom>
                <a:avLst/>
                <a:gdLst/>
                <a:ahLst/>
                <a:cxnLst/>
                <a:rect l="l" t="t" r="r" b="b"/>
                <a:pathLst>
                  <a:path w="226" h="140" extrusionOk="0">
                    <a:moveTo>
                      <a:pt x="11" y="0"/>
                    </a:moveTo>
                    <a:lnTo>
                      <a:pt x="1" y="9"/>
                    </a:lnTo>
                    <a:lnTo>
                      <a:pt x="214" y="140"/>
                    </a:lnTo>
                    <a:lnTo>
                      <a:pt x="225" y="132"/>
                    </a:lnTo>
                    <a:lnTo>
                      <a:pt x="1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0"/>
              <p:cNvSpPr/>
              <p:nvPr/>
            </p:nvSpPr>
            <p:spPr>
              <a:xfrm>
                <a:off x="5348325" y="1263325"/>
                <a:ext cx="5550" cy="9400"/>
              </a:xfrm>
              <a:custGeom>
                <a:avLst/>
                <a:gdLst/>
                <a:ahLst/>
                <a:cxnLst/>
                <a:rect l="l" t="t" r="r" b="b"/>
                <a:pathLst>
                  <a:path w="222" h="376" extrusionOk="0">
                    <a:moveTo>
                      <a:pt x="222" y="0"/>
                    </a:moveTo>
                    <a:lnTo>
                      <a:pt x="4" y="124"/>
                    </a:lnTo>
                    <a:lnTo>
                      <a:pt x="0" y="376"/>
                    </a:lnTo>
                    <a:lnTo>
                      <a:pt x="218" y="251"/>
                    </a:lnTo>
                    <a:lnTo>
                      <a:pt x="22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0"/>
              <p:cNvSpPr/>
              <p:nvPr/>
            </p:nvSpPr>
            <p:spPr>
              <a:xfrm>
                <a:off x="5349075" y="1264625"/>
                <a:ext cx="4050" cy="6800"/>
              </a:xfrm>
              <a:custGeom>
                <a:avLst/>
                <a:gdLst/>
                <a:ahLst/>
                <a:cxnLst/>
                <a:rect l="l" t="t" r="r" b="b"/>
                <a:pathLst>
                  <a:path w="162" h="272" extrusionOk="0">
                    <a:moveTo>
                      <a:pt x="162" y="0"/>
                    </a:moveTo>
                    <a:lnTo>
                      <a:pt x="98" y="35"/>
                    </a:lnTo>
                    <a:lnTo>
                      <a:pt x="76" y="48"/>
                    </a:lnTo>
                    <a:lnTo>
                      <a:pt x="48" y="64"/>
                    </a:lnTo>
                    <a:lnTo>
                      <a:pt x="37" y="70"/>
                    </a:lnTo>
                    <a:lnTo>
                      <a:pt x="3" y="89"/>
                    </a:lnTo>
                    <a:lnTo>
                      <a:pt x="3" y="109"/>
                    </a:lnTo>
                    <a:lnTo>
                      <a:pt x="2" y="141"/>
                    </a:lnTo>
                    <a:lnTo>
                      <a:pt x="2" y="153"/>
                    </a:lnTo>
                    <a:lnTo>
                      <a:pt x="2" y="163"/>
                    </a:lnTo>
                    <a:lnTo>
                      <a:pt x="1" y="272"/>
                    </a:lnTo>
                    <a:lnTo>
                      <a:pt x="95" y="218"/>
                    </a:lnTo>
                    <a:lnTo>
                      <a:pt x="104" y="212"/>
                    </a:lnTo>
                    <a:lnTo>
                      <a:pt x="114" y="206"/>
                    </a:lnTo>
                    <a:lnTo>
                      <a:pt x="141" y="192"/>
                    </a:lnTo>
                    <a:lnTo>
                      <a:pt x="159" y="182"/>
                    </a:lnTo>
                    <a:lnTo>
                      <a:pt x="159" y="143"/>
                    </a:lnTo>
                    <a:lnTo>
                      <a:pt x="159" y="130"/>
                    </a:lnTo>
                    <a:lnTo>
                      <a:pt x="160" y="99"/>
                    </a:lnTo>
                    <a:lnTo>
                      <a:pt x="160" y="73"/>
                    </a:lnTo>
                    <a:lnTo>
                      <a:pt x="1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0"/>
              <p:cNvSpPr/>
              <p:nvPr/>
            </p:nvSpPr>
            <p:spPr>
              <a:xfrm>
                <a:off x="5349975" y="1266225"/>
                <a:ext cx="3075" cy="1975"/>
              </a:xfrm>
              <a:custGeom>
                <a:avLst/>
                <a:gdLst/>
                <a:ahLst/>
                <a:cxnLst/>
                <a:rect l="l" t="t" r="r" b="b"/>
                <a:pathLst>
                  <a:path w="123" h="79" extrusionOk="0">
                    <a:moveTo>
                      <a:pt x="12" y="0"/>
                    </a:moveTo>
                    <a:lnTo>
                      <a:pt x="1" y="6"/>
                    </a:lnTo>
                    <a:lnTo>
                      <a:pt x="123" y="79"/>
                    </a:lnTo>
                    <a:lnTo>
                      <a:pt x="123" y="66"/>
                    </a:lnTo>
                    <a:lnTo>
                      <a:pt x="1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0"/>
              <p:cNvSpPr/>
              <p:nvPr/>
            </p:nvSpPr>
            <p:spPr>
              <a:xfrm>
                <a:off x="5350275" y="1265825"/>
                <a:ext cx="2825" cy="2050"/>
              </a:xfrm>
              <a:custGeom>
                <a:avLst/>
                <a:gdLst/>
                <a:ahLst/>
                <a:cxnLst/>
                <a:rect l="l" t="t" r="r" b="b"/>
                <a:pathLst>
                  <a:path w="113" h="82" extrusionOk="0">
                    <a:moveTo>
                      <a:pt x="28" y="0"/>
                    </a:moveTo>
                    <a:lnTo>
                      <a:pt x="0" y="16"/>
                    </a:lnTo>
                    <a:lnTo>
                      <a:pt x="111" y="82"/>
                    </a:lnTo>
                    <a:lnTo>
                      <a:pt x="112" y="51"/>
                    </a:lnTo>
                    <a:lnTo>
                      <a:pt x="2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0"/>
              <p:cNvSpPr/>
              <p:nvPr/>
            </p:nvSpPr>
            <p:spPr>
              <a:xfrm>
                <a:off x="5350950" y="1265500"/>
                <a:ext cx="2150" cy="1625"/>
              </a:xfrm>
              <a:custGeom>
                <a:avLst/>
                <a:gdLst/>
                <a:ahLst/>
                <a:cxnLst/>
                <a:rect l="l" t="t" r="r" b="b"/>
                <a:pathLst>
                  <a:path w="86" h="65" extrusionOk="0">
                    <a:moveTo>
                      <a:pt x="23" y="0"/>
                    </a:moveTo>
                    <a:lnTo>
                      <a:pt x="1" y="13"/>
                    </a:lnTo>
                    <a:lnTo>
                      <a:pt x="85" y="64"/>
                    </a:lnTo>
                    <a:lnTo>
                      <a:pt x="85" y="38"/>
                    </a:lnTo>
                    <a:lnTo>
                      <a:pt x="2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0"/>
              <p:cNvSpPr/>
              <p:nvPr/>
            </p:nvSpPr>
            <p:spPr>
              <a:xfrm>
                <a:off x="5351500" y="1264625"/>
                <a:ext cx="1625" cy="1825"/>
              </a:xfrm>
              <a:custGeom>
                <a:avLst/>
                <a:gdLst/>
                <a:ahLst/>
                <a:cxnLst/>
                <a:rect l="l" t="t" r="r" b="b"/>
                <a:pathLst>
                  <a:path w="65" h="73" extrusionOk="0">
                    <a:moveTo>
                      <a:pt x="65" y="0"/>
                    </a:moveTo>
                    <a:lnTo>
                      <a:pt x="1" y="35"/>
                    </a:lnTo>
                    <a:lnTo>
                      <a:pt x="63" y="73"/>
                    </a:lnTo>
                    <a:lnTo>
                      <a:pt x="6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0"/>
              <p:cNvSpPr/>
              <p:nvPr/>
            </p:nvSpPr>
            <p:spPr>
              <a:xfrm>
                <a:off x="5349125" y="1267350"/>
                <a:ext cx="3500" cy="2450"/>
              </a:xfrm>
              <a:custGeom>
                <a:avLst/>
                <a:gdLst/>
                <a:ahLst/>
                <a:cxnLst/>
                <a:rect l="l" t="t" r="r" b="b"/>
                <a:pathLst>
                  <a:path w="140" h="98" extrusionOk="0">
                    <a:moveTo>
                      <a:pt x="1" y="0"/>
                    </a:moveTo>
                    <a:lnTo>
                      <a:pt x="0" y="32"/>
                    </a:lnTo>
                    <a:lnTo>
                      <a:pt x="112" y="97"/>
                    </a:lnTo>
                    <a:lnTo>
                      <a:pt x="139" y="83"/>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0"/>
              <p:cNvSpPr/>
              <p:nvPr/>
            </p:nvSpPr>
            <p:spPr>
              <a:xfrm>
                <a:off x="5349150" y="1266375"/>
                <a:ext cx="3900" cy="3050"/>
              </a:xfrm>
              <a:custGeom>
                <a:avLst/>
                <a:gdLst/>
                <a:ahLst/>
                <a:cxnLst/>
                <a:rect l="l" t="t" r="r" b="b"/>
                <a:pathLst>
                  <a:path w="156" h="122" extrusionOk="0">
                    <a:moveTo>
                      <a:pt x="34" y="0"/>
                    </a:moveTo>
                    <a:lnTo>
                      <a:pt x="0" y="19"/>
                    </a:lnTo>
                    <a:lnTo>
                      <a:pt x="0" y="39"/>
                    </a:lnTo>
                    <a:lnTo>
                      <a:pt x="138" y="122"/>
                    </a:lnTo>
                    <a:lnTo>
                      <a:pt x="156" y="112"/>
                    </a:lnTo>
                    <a:lnTo>
                      <a:pt x="156" y="73"/>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0"/>
              <p:cNvSpPr/>
              <p:nvPr/>
            </p:nvSpPr>
            <p:spPr>
              <a:xfrm>
                <a:off x="5349075" y="1268675"/>
                <a:ext cx="2375" cy="2750"/>
              </a:xfrm>
              <a:custGeom>
                <a:avLst/>
                <a:gdLst/>
                <a:ahLst/>
                <a:cxnLst/>
                <a:rect l="l" t="t" r="r" b="b"/>
                <a:pathLst>
                  <a:path w="95" h="110" extrusionOk="0">
                    <a:moveTo>
                      <a:pt x="2" y="1"/>
                    </a:moveTo>
                    <a:lnTo>
                      <a:pt x="1" y="110"/>
                    </a:lnTo>
                    <a:lnTo>
                      <a:pt x="95" y="56"/>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0"/>
              <p:cNvSpPr/>
              <p:nvPr/>
            </p:nvSpPr>
            <p:spPr>
              <a:xfrm>
                <a:off x="5349125" y="1268425"/>
                <a:ext cx="2550" cy="1650"/>
              </a:xfrm>
              <a:custGeom>
                <a:avLst/>
                <a:gdLst/>
                <a:ahLst/>
                <a:cxnLst/>
                <a:rect l="l" t="t" r="r" b="b"/>
                <a:pathLst>
                  <a:path w="102" h="66" extrusionOk="0">
                    <a:moveTo>
                      <a:pt x="0" y="1"/>
                    </a:moveTo>
                    <a:lnTo>
                      <a:pt x="0" y="11"/>
                    </a:lnTo>
                    <a:lnTo>
                      <a:pt x="93" y="66"/>
                    </a:lnTo>
                    <a:lnTo>
                      <a:pt x="102" y="60"/>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0"/>
              <p:cNvSpPr/>
              <p:nvPr/>
            </p:nvSpPr>
            <p:spPr>
              <a:xfrm>
                <a:off x="5349125" y="1268150"/>
                <a:ext cx="2800" cy="1800"/>
              </a:xfrm>
              <a:custGeom>
                <a:avLst/>
                <a:gdLst/>
                <a:ahLst/>
                <a:cxnLst/>
                <a:rect l="l" t="t" r="r" b="b"/>
                <a:pathLst>
                  <a:path w="112" h="72" extrusionOk="0">
                    <a:moveTo>
                      <a:pt x="0" y="0"/>
                    </a:moveTo>
                    <a:lnTo>
                      <a:pt x="0" y="12"/>
                    </a:lnTo>
                    <a:lnTo>
                      <a:pt x="102" y="71"/>
                    </a:lnTo>
                    <a:lnTo>
                      <a:pt x="112" y="65"/>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0"/>
              <p:cNvSpPr/>
              <p:nvPr/>
            </p:nvSpPr>
            <p:spPr>
              <a:xfrm>
                <a:off x="5348425" y="1263325"/>
                <a:ext cx="5450" cy="3525"/>
              </a:xfrm>
              <a:custGeom>
                <a:avLst/>
                <a:gdLst/>
                <a:ahLst/>
                <a:cxnLst/>
                <a:rect l="l" t="t" r="r" b="b"/>
                <a:pathLst>
                  <a:path w="218" h="141" extrusionOk="0">
                    <a:moveTo>
                      <a:pt x="218" y="0"/>
                    </a:moveTo>
                    <a:lnTo>
                      <a:pt x="0" y="124"/>
                    </a:lnTo>
                    <a:lnTo>
                      <a:pt x="29" y="141"/>
                    </a:lnTo>
                    <a:lnTo>
                      <a:pt x="188" y="52"/>
                    </a:lnTo>
                    <a:lnTo>
                      <a:pt x="21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0"/>
              <p:cNvSpPr/>
              <p:nvPr/>
            </p:nvSpPr>
            <p:spPr>
              <a:xfrm>
                <a:off x="5348325" y="1269150"/>
                <a:ext cx="5450" cy="3575"/>
              </a:xfrm>
              <a:custGeom>
                <a:avLst/>
                <a:gdLst/>
                <a:ahLst/>
                <a:cxnLst/>
                <a:rect l="l" t="t" r="r" b="b"/>
                <a:pathLst>
                  <a:path w="218" h="143" extrusionOk="0">
                    <a:moveTo>
                      <a:pt x="189" y="1"/>
                    </a:moveTo>
                    <a:lnTo>
                      <a:pt x="31" y="91"/>
                    </a:lnTo>
                    <a:lnTo>
                      <a:pt x="0" y="143"/>
                    </a:lnTo>
                    <a:lnTo>
                      <a:pt x="218" y="18"/>
                    </a:lnTo>
                    <a:lnTo>
                      <a:pt x="18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0"/>
              <p:cNvSpPr/>
              <p:nvPr/>
            </p:nvSpPr>
            <p:spPr>
              <a:xfrm>
                <a:off x="5349075" y="1268975"/>
                <a:ext cx="3975" cy="2450"/>
              </a:xfrm>
              <a:custGeom>
                <a:avLst/>
                <a:gdLst/>
                <a:ahLst/>
                <a:cxnLst/>
                <a:rect l="l" t="t" r="r" b="b"/>
                <a:pathLst>
                  <a:path w="159" h="98" extrusionOk="0">
                    <a:moveTo>
                      <a:pt x="150" y="0"/>
                    </a:moveTo>
                    <a:lnTo>
                      <a:pt x="1" y="86"/>
                    </a:lnTo>
                    <a:lnTo>
                      <a:pt x="1" y="98"/>
                    </a:lnTo>
                    <a:lnTo>
                      <a:pt x="159" y="8"/>
                    </a:lnTo>
                    <a:lnTo>
                      <a:pt x="15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0"/>
              <p:cNvSpPr/>
              <p:nvPr/>
            </p:nvSpPr>
            <p:spPr>
              <a:xfrm>
                <a:off x="5352800" y="1264625"/>
                <a:ext cx="325" cy="4550"/>
              </a:xfrm>
              <a:custGeom>
                <a:avLst/>
                <a:gdLst/>
                <a:ahLst/>
                <a:cxnLst/>
                <a:rect l="l" t="t" r="r" b="b"/>
                <a:pathLst>
                  <a:path w="13" h="182" extrusionOk="0">
                    <a:moveTo>
                      <a:pt x="13" y="0"/>
                    </a:moveTo>
                    <a:lnTo>
                      <a:pt x="4" y="5"/>
                    </a:lnTo>
                    <a:lnTo>
                      <a:pt x="1" y="174"/>
                    </a:lnTo>
                    <a:lnTo>
                      <a:pt x="10" y="182"/>
                    </a:lnTo>
                    <a:lnTo>
                      <a:pt x="1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0"/>
              <p:cNvSpPr/>
              <p:nvPr/>
            </p:nvSpPr>
            <p:spPr>
              <a:xfrm>
                <a:off x="5348025" y="1266225"/>
                <a:ext cx="425" cy="6500"/>
              </a:xfrm>
              <a:custGeom>
                <a:avLst/>
                <a:gdLst/>
                <a:ahLst/>
                <a:cxnLst/>
                <a:rect l="l" t="t" r="r" b="b"/>
                <a:pathLst>
                  <a:path w="17" h="260" extrusionOk="0">
                    <a:moveTo>
                      <a:pt x="5" y="0"/>
                    </a:moveTo>
                    <a:lnTo>
                      <a:pt x="1" y="253"/>
                    </a:lnTo>
                    <a:lnTo>
                      <a:pt x="12" y="260"/>
                    </a:lnTo>
                    <a:lnTo>
                      <a:pt x="16" y="8"/>
                    </a:lnTo>
                    <a:lnTo>
                      <a:pt x="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0"/>
              <p:cNvSpPr/>
              <p:nvPr/>
            </p:nvSpPr>
            <p:spPr>
              <a:xfrm>
                <a:off x="5348125" y="1263150"/>
                <a:ext cx="5750" cy="3275"/>
              </a:xfrm>
              <a:custGeom>
                <a:avLst/>
                <a:gdLst/>
                <a:ahLst/>
                <a:cxnLst/>
                <a:rect l="l" t="t" r="r" b="b"/>
                <a:pathLst>
                  <a:path w="230" h="131" extrusionOk="0">
                    <a:moveTo>
                      <a:pt x="218" y="0"/>
                    </a:moveTo>
                    <a:lnTo>
                      <a:pt x="1" y="123"/>
                    </a:lnTo>
                    <a:lnTo>
                      <a:pt x="12" y="131"/>
                    </a:lnTo>
                    <a:lnTo>
                      <a:pt x="230" y="7"/>
                    </a:lnTo>
                    <a:lnTo>
                      <a:pt x="21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0"/>
              <p:cNvSpPr/>
              <p:nvPr/>
            </p:nvSpPr>
            <p:spPr>
              <a:xfrm>
                <a:off x="5348125" y="1273150"/>
                <a:ext cx="5575" cy="9400"/>
              </a:xfrm>
              <a:custGeom>
                <a:avLst/>
                <a:gdLst/>
                <a:ahLst/>
                <a:cxnLst/>
                <a:rect l="l" t="t" r="r" b="b"/>
                <a:pathLst>
                  <a:path w="223" h="376" extrusionOk="0">
                    <a:moveTo>
                      <a:pt x="223" y="0"/>
                    </a:moveTo>
                    <a:lnTo>
                      <a:pt x="5" y="124"/>
                    </a:lnTo>
                    <a:lnTo>
                      <a:pt x="1" y="376"/>
                    </a:lnTo>
                    <a:lnTo>
                      <a:pt x="218" y="251"/>
                    </a:lnTo>
                    <a:lnTo>
                      <a:pt x="22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0"/>
              <p:cNvSpPr/>
              <p:nvPr/>
            </p:nvSpPr>
            <p:spPr>
              <a:xfrm>
                <a:off x="5348900" y="1274450"/>
                <a:ext cx="4050" cy="6800"/>
              </a:xfrm>
              <a:custGeom>
                <a:avLst/>
                <a:gdLst/>
                <a:ahLst/>
                <a:cxnLst/>
                <a:rect l="l" t="t" r="r" b="b"/>
                <a:pathLst>
                  <a:path w="162" h="272" extrusionOk="0">
                    <a:moveTo>
                      <a:pt x="161" y="0"/>
                    </a:moveTo>
                    <a:lnTo>
                      <a:pt x="98" y="35"/>
                    </a:lnTo>
                    <a:lnTo>
                      <a:pt x="76" y="48"/>
                    </a:lnTo>
                    <a:lnTo>
                      <a:pt x="48" y="64"/>
                    </a:lnTo>
                    <a:lnTo>
                      <a:pt x="38" y="70"/>
                    </a:lnTo>
                    <a:lnTo>
                      <a:pt x="3" y="89"/>
                    </a:lnTo>
                    <a:lnTo>
                      <a:pt x="3" y="109"/>
                    </a:lnTo>
                    <a:lnTo>
                      <a:pt x="2" y="141"/>
                    </a:lnTo>
                    <a:lnTo>
                      <a:pt x="2" y="153"/>
                    </a:lnTo>
                    <a:lnTo>
                      <a:pt x="2" y="163"/>
                    </a:lnTo>
                    <a:lnTo>
                      <a:pt x="0" y="272"/>
                    </a:lnTo>
                    <a:lnTo>
                      <a:pt x="95" y="218"/>
                    </a:lnTo>
                    <a:lnTo>
                      <a:pt x="103" y="212"/>
                    </a:lnTo>
                    <a:lnTo>
                      <a:pt x="113" y="206"/>
                    </a:lnTo>
                    <a:lnTo>
                      <a:pt x="141" y="190"/>
                    </a:lnTo>
                    <a:lnTo>
                      <a:pt x="158" y="182"/>
                    </a:lnTo>
                    <a:lnTo>
                      <a:pt x="158" y="143"/>
                    </a:lnTo>
                    <a:lnTo>
                      <a:pt x="158" y="130"/>
                    </a:lnTo>
                    <a:lnTo>
                      <a:pt x="160" y="98"/>
                    </a:lnTo>
                    <a:lnTo>
                      <a:pt x="160" y="73"/>
                    </a:lnTo>
                    <a:lnTo>
                      <a:pt x="1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0"/>
              <p:cNvSpPr/>
              <p:nvPr/>
            </p:nvSpPr>
            <p:spPr>
              <a:xfrm>
                <a:off x="5349850" y="1276050"/>
                <a:ext cx="3025" cy="1975"/>
              </a:xfrm>
              <a:custGeom>
                <a:avLst/>
                <a:gdLst/>
                <a:ahLst/>
                <a:cxnLst/>
                <a:rect l="l" t="t" r="r" b="b"/>
                <a:pathLst>
                  <a:path w="121" h="79" extrusionOk="0">
                    <a:moveTo>
                      <a:pt x="10" y="0"/>
                    </a:moveTo>
                    <a:lnTo>
                      <a:pt x="0" y="6"/>
                    </a:lnTo>
                    <a:lnTo>
                      <a:pt x="120" y="79"/>
                    </a:lnTo>
                    <a:lnTo>
                      <a:pt x="120" y="66"/>
                    </a:lnTo>
                    <a:lnTo>
                      <a:pt x="1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0"/>
              <p:cNvSpPr/>
              <p:nvPr/>
            </p:nvSpPr>
            <p:spPr>
              <a:xfrm>
                <a:off x="5350100" y="1275650"/>
                <a:ext cx="2800" cy="2050"/>
              </a:xfrm>
              <a:custGeom>
                <a:avLst/>
                <a:gdLst/>
                <a:ahLst/>
                <a:cxnLst/>
                <a:rect l="l" t="t" r="r" b="b"/>
                <a:pathLst>
                  <a:path w="112" h="82" extrusionOk="0">
                    <a:moveTo>
                      <a:pt x="28" y="0"/>
                    </a:moveTo>
                    <a:lnTo>
                      <a:pt x="0" y="16"/>
                    </a:lnTo>
                    <a:lnTo>
                      <a:pt x="110" y="82"/>
                    </a:lnTo>
                    <a:lnTo>
                      <a:pt x="112" y="50"/>
                    </a:lnTo>
                    <a:lnTo>
                      <a:pt x="2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0"/>
              <p:cNvSpPr/>
              <p:nvPr/>
            </p:nvSpPr>
            <p:spPr>
              <a:xfrm>
                <a:off x="5350775" y="1275325"/>
                <a:ext cx="2125" cy="1575"/>
              </a:xfrm>
              <a:custGeom>
                <a:avLst/>
                <a:gdLst/>
                <a:ahLst/>
                <a:cxnLst/>
                <a:rect l="l" t="t" r="r" b="b"/>
                <a:pathLst>
                  <a:path w="85" h="63" extrusionOk="0">
                    <a:moveTo>
                      <a:pt x="23" y="0"/>
                    </a:moveTo>
                    <a:lnTo>
                      <a:pt x="1" y="13"/>
                    </a:lnTo>
                    <a:lnTo>
                      <a:pt x="85" y="63"/>
                    </a:lnTo>
                    <a:lnTo>
                      <a:pt x="85" y="38"/>
                    </a:lnTo>
                    <a:lnTo>
                      <a:pt x="2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0"/>
              <p:cNvSpPr/>
              <p:nvPr/>
            </p:nvSpPr>
            <p:spPr>
              <a:xfrm>
                <a:off x="5351325" y="1274450"/>
                <a:ext cx="1625" cy="1825"/>
              </a:xfrm>
              <a:custGeom>
                <a:avLst/>
                <a:gdLst/>
                <a:ahLst/>
                <a:cxnLst/>
                <a:rect l="l" t="t" r="r" b="b"/>
                <a:pathLst>
                  <a:path w="65" h="73" extrusionOk="0">
                    <a:moveTo>
                      <a:pt x="64" y="0"/>
                    </a:moveTo>
                    <a:lnTo>
                      <a:pt x="1" y="35"/>
                    </a:lnTo>
                    <a:lnTo>
                      <a:pt x="63" y="73"/>
                    </a:lnTo>
                    <a:lnTo>
                      <a:pt x="6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0"/>
              <p:cNvSpPr/>
              <p:nvPr/>
            </p:nvSpPr>
            <p:spPr>
              <a:xfrm>
                <a:off x="5348925" y="1277175"/>
                <a:ext cx="3500" cy="2450"/>
              </a:xfrm>
              <a:custGeom>
                <a:avLst/>
                <a:gdLst/>
                <a:ahLst/>
                <a:cxnLst/>
                <a:rect l="l" t="t" r="r" b="b"/>
                <a:pathLst>
                  <a:path w="140" h="98" extrusionOk="0">
                    <a:moveTo>
                      <a:pt x="2" y="0"/>
                    </a:moveTo>
                    <a:lnTo>
                      <a:pt x="1" y="32"/>
                    </a:lnTo>
                    <a:lnTo>
                      <a:pt x="112" y="97"/>
                    </a:lnTo>
                    <a:lnTo>
                      <a:pt x="140" y="81"/>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0"/>
              <p:cNvSpPr/>
              <p:nvPr/>
            </p:nvSpPr>
            <p:spPr>
              <a:xfrm>
                <a:off x="5348975" y="1276200"/>
                <a:ext cx="3900" cy="3025"/>
              </a:xfrm>
              <a:custGeom>
                <a:avLst/>
                <a:gdLst/>
                <a:ahLst/>
                <a:cxnLst/>
                <a:rect l="l" t="t" r="r" b="b"/>
                <a:pathLst>
                  <a:path w="156" h="121" extrusionOk="0">
                    <a:moveTo>
                      <a:pt x="35" y="0"/>
                    </a:moveTo>
                    <a:lnTo>
                      <a:pt x="0" y="19"/>
                    </a:lnTo>
                    <a:lnTo>
                      <a:pt x="0" y="39"/>
                    </a:lnTo>
                    <a:lnTo>
                      <a:pt x="138" y="120"/>
                    </a:lnTo>
                    <a:lnTo>
                      <a:pt x="155" y="112"/>
                    </a:lnTo>
                    <a:lnTo>
                      <a:pt x="155" y="73"/>
                    </a:lnTo>
                    <a:lnTo>
                      <a:pt x="3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0"/>
              <p:cNvSpPr/>
              <p:nvPr/>
            </p:nvSpPr>
            <p:spPr>
              <a:xfrm>
                <a:off x="5348900" y="1278500"/>
                <a:ext cx="2375" cy="2750"/>
              </a:xfrm>
              <a:custGeom>
                <a:avLst/>
                <a:gdLst/>
                <a:ahLst/>
                <a:cxnLst/>
                <a:rect l="l" t="t" r="r" b="b"/>
                <a:pathLst>
                  <a:path w="95" h="110" extrusionOk="0">
                    <a:moveTo>
                      <a:pt x="2" y="1"/>
                    </a:moveTo>
                    <a:lnTo>
                      <a:pt x="0" y="110"/>
                    </a:lnTo>
                    <a:lnTo>
                      <a:pt x="95" y="56"/>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0"/>
              <p:cNvSpPr/>
              <p:nvPr/>
            </p:nvSpPr>
            <p:spPr>
              <a:xfrm>
                <a:off x="5348925" y="1278250"/>
                <a:ext cx="2575" cy="1650"/>
              </a:xfrm>
              <a:custGeom>
                <a:avLst/>
                <a:gdLst/>
                <a:ahLst/>
                <a:cxnLst/>
                <a:rect l="l" t="t" r="r" b="b"/>
                <a:pathLst>
                  <a:path w="103" h="66" extrusionOk="0">
                    <a:moveTo>
                      <a:pt x="1" y="1"/>
                    </a:moveTo>
                    <a:lnTo>
                      <a:pt x="1" y="11"/>
                    </a:lnTo>
                    <a:lnTo>
                      <a:pt x="94" y="66"/>
                    </a:lnTo>
                    <a:lnTo>
                      <a:pt x="102" y="60"/>
                    </a:lnTo>
                    <a:lnTo>
                      <a:pt x="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0"/>
              <p:cNvSpPr/>
              <p:nvPr/>
            </p:nvSpPr>
            <p:spPr>
              <a:xfrm>
                <a:off x="5348925" y="1277975"/>
                <a:ext cx="2825" cy="1800"/>
              </a:xfrm>
              <a:custGeom>
                <a:avLst/>
                <a:gdLst/>
                <a:ahLst/>
                <a:cxnLst/>
                <a:rect l="l" t="t" r="r" b="b"/>
                <a:pathLst>
                  <a:path w="113" h="72" extrusionOk="0">
                    <a:moveTo>
                      <a:pt x="1" y="0"/>
                    </a:moveTo>
                    <a:lnTo>
                      <a:pt x="1" y="12"/>
                    </a:lnTo>
                    <a:lnTo>
                      <a:pt x="102" y="71"/>
                    </a:lnTo>
                    <a:lnTo>
                      <a:pt x="112" y="65"/>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0"/>
              <p:cNvSpPr/>
              <p:nvPr/>
            </p:nvSpPr>
            <p:spPr>
              <a:xfrm>
                <a:off x="5348250" y="1273150"/>
                <a:ext cx="5450" cy="3525"/>
              </a:xfrm>
              <a:custGeom>
                <a:avLst/>
                <a:gdLst/>
                <a:ahLst/>
                <a:cxnLst/>
                <a:rect l="l" t="t" r="r" b="b"/>
                <a:pathLst>
                  <a:path w="218" h="141" extrusionOk="0">
                    <a:moveTo>
                      <a:pt x="218" y="0"/>
                    </a:moveTo>
                    <a:lnTo>
                      <a:pt x="0" y="124"/>
                    </a:lnTo>
                    <a:lnTo>
                      <a:pt x="29" y="141"/>
                    </a:lnTo>
                    <a:lnTo>
                      <a:pt x="187" y="52"/>
                    </a:lnTo>
                    <a:lnTo>
                      <a:pt x="21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0"/>
              <p:cNvSpPr/>
              <p:nvPr/>
            </p:nvSpPr>
            <p:spPr>
              <a:xfrm>
                <a:off x="5348125" y="1278975"/>
                <a:ext cx="5475" cy="3575"/>
              </a:xfrm>
              <a:custGeom>
                <a:avLst/>
                <a:gdLst/>
                <a:ahLst/>
                <a:cxnLst/>
                <a:rect l="l" t="t" r="r" b="b"/>
                <a:pathLst>
                  <a:path w="219" h="143" extrusionOk="0">
                    <a:moveTo>
                      <a:pt x="189" y="1"/>
                    </a:moveTo>
                    <a:lnTo>
                      <a:pt x="31" y="91"/>
                    </a:lnTo>
                    <a:lnTo>
                      <a:pt x="1" y="143"/>
                    </a:lnTo>
                    <a:lnTo>
                      <a:pt x="218" y="18"/>
                    </a:lnTo>
                    <a:lnTo>
                      <a:pt x="18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0"/>
              <p:cNvSpPr/>
              <p:nvPr/>
            </p:nvSpPr>
            <p:spPr>
              <a:xfrm>
                <a:off x="5348900" y="1278800"/>
                <a:ext cx="3975" cy="2450"/>
              </a:xfrm>
              <a:custGeom>
                <a:avLst/>
                <a:gdLst/>
                <a:ahLst/>
                <a:cxnLst/>
                <a:rect l="l" t="t" r="r" b="b"/>
                <a:pathLst>
                  <a:path w="159" h="98" extrusionOk="0">
                    <a:moveTo>
                      <a:pt x="150" y="0"/>
                    </a:moveTo>
                    <a:lnTo>
                      <a:pt x="0" y="86"/>
                    </a:lnTo>
                    <a:lnTo>
                      <a:pt x="0" y="98"/>
                    </a:lnTo>
                    <a:lnTo>
                      <a:pt x="158" y="8"/>
                    </a:lnTo>
                    <a:lnTo>
                      <a:pt x="15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0"/>
              <p:cNvSpPr/>
              <p:nvPr/>
            </p:nvSpPr>
            <p:spPr>
              <a:xfrm>
                <a:off x="5352625" y="1274450"/>
                <a:ext cx="325" cy="4550"/>
              </a:xfrm>
              <a:custGeom>
                <a:avLst/>
                <a:gdLst/>
                <a:ahLst/>
                <a:cxnLst/>
                <a:rect l="l" t="t" r="r" b="b"/>
                <a:pathLst>
                  <a:path w="13" h="182" extrusionOk="0">
                    <a:moveTo>
                      <a:pt x="12" y="0"/>
                    </a:moveTo>
                    <a:lnTo>
                      <a:pt x="4" y="5"/>
                    </a:lnTo>
                    <a:lnTo>
                      <a:pt x="1" y="174"/>
                    </a:lnTo>
                    <a:lnTo>
                      <a:pt x="9" y="182"/>
                    </a:lnTo>
                    <a:lnTo>
                      <a:pt x="1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0"/>
              <p:cNvSpPr/>
              <p:nvPr/>
            </p:nvSpPr>
            <p:spPr>
              <a:xfrm>
                <a:off x="5347850" y="1276050"/>
                <a:ext cx="425" cy="6500"/>
              </a:xfrm>
              <a:custGeom>
                <a:avLst/>
                <a:gdLst/>
                <a:ahLst/>
                <a:cxnLst/>
                <a:rect l="l" t="t" r="r" b="b"/>
                <a:pathLst>
                  <a:path w="17" h="260" extrusionOk="0">
                    <a:moveTo>
                      <a:pt x="5" y="0"/>
                    </a:moveTo>
                    <a:lnTo>
                      <a:pt x="0" y="253"/>
                    </a:lnTo>
                    <a:lnTo>
                      <a:pt x="12" y="260"/>
                    </a:lnTo>
                    <a:lnTo>
                      <a:pt x="16" y="8"/>
                    </a:lnTo>
                    <a:lnTo>
                      <a:pt x="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0"/>
              <p:cNvSpPr/>
              <p:nvPr/>
            </p:nvSpPr>
            <p:spPr>
              <a:xfrm>
                <a:off x="5347950" y="1272950"/>
                <a:ext cx="5750" cy="3300"/>
              </a:xfrm>
              <a:custGeom>
                <a:avLst/>
                <a:gdLst/>
                <a:ahLst/>
                <a:cxnLst/>
                <a:rect l="l" t="t" r="r" b="b"/>
                <a:pathLst>
                  <a:path w="230" h="132" extrusionOk="0">
                    <a:moveTo>
                      <a:pt x="218" y="1"/>
                    </a:moveTo>
                    <a:lnTo>
                      <a:pt x="1" y="124"/>
                    </a:lnTo>
                    <a:lnTo>
                      <a:pt x="12" y="132"/>
                    </a:lnTo>
                    <a:lnTo>
                      <a:pt x="230" y="8"/>
                    </a:lnTo>
                    <a:lnTo>
                      <a:pt x="21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0"/>
              <p:cNvSpPr/>
              <p:nvPr/>
            </p:nvSpPr>
            <p:spPr>
              <a:xfrm>
                <a:off x="5373775" y="1249075"/>
                <a:ext cx="5600" cy="9400"/>
              </a:xfrm>
              <a:custGeom>
                <a:avLst/>
                <a:gdLst/>
                <a:ahLst/>
                <a:cxnLst/>
                <a:rect l="l" t="t" r="r" b="b"/>
                <a:pathLst>
                  <a:path w="224" h="376" extrusionOk="0">
                    <a:moveTo>
                      <a:pt x="223" y="0"/>
                    </a:moveTo>
                    <a:lnTo>
                      <a:pt x="6" y="124"/>
                    </a:lnTo>
                    <a:lnTo>
                      <a:pt x="0" y="376"/>
                    </a:lnTo>
                    <a:lnTo>
                      <a:pt x="219" y="251"/>
                    </a:lnTo>
                    <a:lnTo>
                      <a:pt x="22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0"/>
              <p:cNvSpPr/>
              <p:nvPr/>
            </p:nvSpPr>
            <p:spPr>
              <a:xfrm>
                <a:off x="5374550" y="1250375"/>
                <a:ext cx="4050" cy="6800"/>
              </a:xfrm>
              <a:custGeom>
                <a:avLst/>
                <a:gdLst/>
                <a:ahLst/>
                <a:cxnLst/>
                <a:rect l="l" t="t" r="r" b="b"/>
                <a:pathLst>
                  <a:path w="162" h="272" extrusionOk="0">
                    <a:moveTo>
                      <a:pt x="162" y="1"/>
                    </a:moveTo>
                    <a:lnTo>
                      <a:pt x="98" y="35"/>
                    </a:lnTo>
                    <a:lnTo>
                      <a:pt x="76" y="48"/>
                    </a:lnTo>
                    <a:lnTo>
                      <a:pt x="49" y="64"/>
                    </a:lnTo>
                    <a:lnTo>
                      <a:pt x="37" y="70"/>
                    </a:lnTo>
                    <a:lnTo>
                      <a:pt x="4" y="89"/>
                    </a:lnTo>
                    <a:lnTo>
                      <a:pt x="4" y="109"/>
                    </a:lnTo>
                    <a:lnTo>
                      <a:pt x="2" y="141"/>
                    </a:lnTo>
                    <a:lnTo>
                      <a:pt x="2" y="153"/>
                    </a:lnTo>
                    <a:lnTo>
                      <a:pt x="2" y="163"/>
                    </a:lnTo>
                    <a:lnTo>
                      <a:pt x="1" y="272"/>
                    </a:lnTo>
                    <a:lnTo>
                      <a:pt x="94" y="218"/>
                    </a:lnTo>
                    <a:lnTo>
                      <a:pt x="104" y="212"/>
                    </a:lnTo>
                    <a:lnTo>
                      <a:pt x="114" y="207"/>
                    </a:lnTo>
                    <a:lnTo>
                      <a:pt x="142" y="192"/>
                    </a:lnTo>
                    <a:lnTo>
                      <a:pt x="158" y="182"/>
                    </a:lnTo>
                    <a:lnTo>
                      <a:pt x="159" y="143"/>
                    </a:lnTo>
                    <a:lnTo>
                      <a:pt x="159" y="130"/>
                    </a:lnTo>
                    <a:lnTo>
                      <a:pt x="159" y="98"/>
                    </a:lnTo>
                    <a:lnTo>
                      <a:pt x="161" y="73"/>
                    </a:lnTo>
                    <a:lnTo>
                      <a:pt x="1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0"/>
              <p:cNvSpPr/>
              <p:nvPr/>
            </p:nvSpPr>
            <p:spPr>
              <a:xfrm>
                <a:off x="5375475" y="1251975"/>
                <a:ext cx="3075" cy="1975"/>
              </a:xfrm>
              <a:custGeom>
                <a:avLst/>
                <a:gdLst/>
                <a:ahLst/>
                <a:cxnLst/>
                <a:rect l="l" t="t" r="r" b="b"/>
                <a:pathLst>
                  <a:path w="123" h="79" extrusionOk="0">
                    <a:moveTo>
                      <a:pt x="12" y="0"/>
                    </a:moveTo>
                    <a:lnTo>
                      <a:pt x="0" y="6"/>
                    </a:lnTo>
                    <a:lnTo>
                      <a:pt x="122" y="79"/>
                    </a:lnTo>
                    <a:lnTo>
                      <a:pt x="122" y="66"/>
                    </a:lnTo>
                    <a:lnTo>
                      <a:pt x="1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0"/>
              <p:cNvSpPr/>
              <p:nvPr/>
            </p:nvSpPr>
            <p:spPr>
              <a:xfrm>
                <a:off x="5375750" y="1251575"/>
                <a:ext cx="2800" cy="2050"/>
              </a:xfrm>
              <a:custGeom>
                <a:avLst/>
                <a:gdLst/>
                <a:ahLst/>
                <a:cxnLst/>
                <a:rect l="l" t="t" r="r" b="b"/>
                <a:pathLst>
                  <a:path w="112" h="82" extrusionOk="0">
                    <a:moveTo>
                      <a:pt x="28" y="0"/>
                    </a:moveTo>
                    <a:lnTo>
                      <a:pt x="1" y="16"/>
                    </a:lnTo>
                    <a:lnTo>
                      <a:pt x="111" y="82"/>
                    </a:lnTo>
                    <a:lnTo>
                      <a:pt x="111" y="50"/>
                    </a:lnTo>
                    <a:lnTo>
                      <a:pt x="2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0"/>
              <p:cNvSpPr/>
              <p:nvPr/>
            </p:nvSpPr>
            <p:spPr>
              <a:xfrm>
                <a:off x="5376450" y="1251250"/>
                <a:ext cx="2125" cy="1575"/>
              </a:xfrm>
              <a:custGeom>
                <a:avLst/>
                <a:gdLst/>
                <a:ahLst/>
                <a:cxnLst/>
                <a:rect l="l" t="t" r="r" b="b"/>
                <a:pathLst>
                  <a:path w="85" h="63" extrusionOk="0">
                    <a:moveTo>
                      <a:pt x="22" y="0"/>
                    </a:moveTo>
                    <a:lnTo>
                      <a:pt x="0" y="13"/>
                    </a:lnTo>
                    <a:lnTo>
                      <a:pt x="83" y="63"/>
                    </a:lnTo>
                    <a:lnTo>
                      <a:pt x="85" y="38"/>
                    </a:lnTo>
                    <a:lnTo>
                      <a:pt x="2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0"/>
              <p:cNvSpPr/>
              <p:nvPr/>
            </p:nvSpPr>
            <p:spPr>
              <a:xfrm>
                <a:off x="5377000" y="1250375"/>
                <a:ext cx="1600" cy="1850"/>
              </a:xfrm>
              <a:custGeom>
                <a:avLst/>
                <a:gdLst/>
                <a:ahLst/>
                <a:cxnLst/>
                <a:rect l="l" t="t" r="r" b="b"/>
                <a:pathLst>
                  <a:path w="64" h="74" extrusionOk="0">
                    <a:moveTo>
                      <a:pt x="64" y="1"/>
                    </a:moveTo>
                    <a:lnTo>
                      <a:pt x="0" y="35"/>
                    </a:lnTo>
                    <a:lnTo>
                      <a:pt x="63" y="73"/>
                    </a:lnTo>
                    <a:lnTo>
                      <a:pt x="6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0"/>
              <p:cNvSpPr/>
              <p:nvPr/>
            </p:nvSpPr>
            <p:spPr>
              <a:xfrm>
                <a:off x="5374600" y="1253100"/>
                <a:ext cx="3500" cy="2450"/>
              </a:xfrm>
              <a:custGeom>
                <a:avLst/>
                <a:gdLst/>
                <a:ahLst/>
                <a:cxnLst/>
                <a:rect l="l" t="t" r="r" b="b"/>
                <a:pathLst>
                  <a:path w="140" h="98" extrusionOk="0">
                    <a:moveTo>
                      <a:pt x="2" y="0"/>
                    </a:moveTo>
                    <a:lnTo>
                      <a:pt x="0" y="32"/>
                    </a:lnTo>
                    <a:lnTo>
                      <a:pt x="112" y="98"/>
                    </a:lnTo>
                    <a:lnTo>
                      <a:pt x="140" y="83"/>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0"/>
              <p:cNvSpPr/>
              <p:nvPr/>
            </p:nvSpPr>
            <p:spPr>
              <a:xfrm>
                <a:off x="5374625" y="1252125"/>
                <a:ext cx="3925" cy="3075"/>
              </a:xfrm>
              <a:custGeom>
                <a:avLst/>
                <a:gdLst/>
                <a:ahLst/>
                <a:cxnLst/>
                <a:rect l="l" t="t" r="r" b="b"/>
                <a:pathLst>
                  <a:path w="157" h="123" extrusionOk="0">
                    <a:moveTo>
                      <a:pt x="34" y="0"/>
                    </a:moveTo>
                    <a:lnTo>
                      <a:pt x="1" y="19"/>
                    </a:lnTo>
                    <a:lnTo>
                      <a:pt x="1" y="39"/>
                    </a:lnTo>
                    <a:lnTo>
                      <a:pt x="139" y="122"/>
                    </a:lnTo>
                    <a:lnTo>
                      <a:pt x="155" y="112"/>
                    </a:lnTo>
                    <a:lnTo>
                      <a:pt x="156" y="73"/>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0"/>
              <p:cNvSpPr/>
              <p:nvPr/>
            </p:nvSpPr>
            <p:spPr>
              <a:xfrm>
                <a:off x="5374550" y="1254450"/>
                <a:ext cx="2350" cy="2725"/>
              </a:xfrm>
              <a:custGeom>
                <a:avLst/>
                <a:gdLst/>
                <a:ahLst/>
                <a:cxnLst/>
                <a:rect l="l" t="t" r="r" b="b"/>
                <a:pathLst>
                  <a:path w="94" h="109" extrusionOk="0">
                    <a:moveTo>
                      <a:pt x="2" y="0"/>
                    </a:moveTo>
                    <a:lnTo>
                      <a:pt x="1" y="109"/>
                    </a:lnTo>
                    <a:lnTo>
                      <a:pt x="94" y="55"/>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0"/>
              <p:cNvSpPr/>
              <p:nvPr/>
            </p:nvSpPr>
            <p:spPr>
              <a:xfrm>
                <a:off x="5374600" y="1254175"/>
                <a:ext cx="2550" cy="1675"/>
              </a:xfrm>
              <a:custGeom>
                <a:avLst/>
                <a:gdLst/>
                <a:ahLst/>
                <a:cxnLst/>
                <a:rect l="l" t="t" r="r" b="b"/>
                <a:pathLst>
                  <a:path w="102" h="67" extrusionOk="0">
                    <a:moveTo>
                      <a:pt x="0" y="1"/>
                    </a:moveTo>
                    <a:lnTo>
                      <a:pt x="0" y="11"/>
                    </a:lnTo>
                    <a:lnTo>
                      <a:pt x="92" y="66"/>
                    </a:lnTo>
                    <a:lnTo>
                      <a:pt x="102" y="60"/>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0"/>
              <p:cNvSpPr/>
              <p:nvPr/>
            </p:nvSpPr>
            <p:spPr>
              <a:xfrm>
                <a:off x="5374600" y="1253900"/>
                <a:ext cx="2825" cy="1800"/>
              </a:xfrm>
              <a:custGeom>
                <a:avLst/>
                <a:gdLst/>
                <a:ahLst/>
                <a:cxnLst/>
                <a:rect l="l" t="t" r="r" b="b"/>
                <a:pathLst>
                  <a:path w="113" h="72" extrusionOk="0">
                    <a:moveTo>
                      <a:pt x="0" y="0"/>
                    </a:moveTo>
                    <a:lnTo>
                      <a:pt x="0" y="12"/>
                    </a:lnTo>
                    <a:lnTo>
                      <a:pt x="102" y="71"/>
                    </a:lnTo>
                    <a:lnTo>
                      <a:pt x="112" y="66"/>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0"/>
              <p:cNvSpPr/>
              <p:nvPr/>
            </p:nvSpPr>
            <p:spPr>
              <a:xfrm>
                <a:off x="5373900" y="1249075"/>
                <a:ext cx="5475" cy="3550"/>
              </a:xfrm>
              <a:custGeom>
                <a:avLst/>
                <a:gdLst/>
                <a:ahLst/>
                <a:cxnLst/>
                <a:rect l="l" t="t" r="r" b="b"/>
                <a:pathLst>
                  <a:path w="219" h="142" extrusionOk="0">
                    <a:moveTo>
                      <a:pt x="218" y="0"/>
                    </a:moveTo>
                    <a:lnTo>
                      <a:pt x="1" y="124"/>
                    </a:lnTo>
                    <a:lnTo>
                      <a:pt x="30" y="141"/>
                    </a:lnTo>
                    <a:lnTo>
                      <a:pt x="188" y="53"/>
                    </a:lnTo>
                    <a:lnTo>
                      <a:pt x="21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0"/>
              <p:cNvSpPr/>
              <p:nvPr/>
            </p:nvSpPr>
            <p:spPr>
              <a:xfrm>
                <a:off x="5373775" y="1254900"/>
                <a:ext cx="5500" cy="3575"/>
              </a:xfrm>
              <a:custGeom>
                <a:avLst/>
                <a:gdLst/>
                <a:ahLst/>
                <a:cxnLst/>
                <a:rect l="l" t="t" r="r" b="b"/>
                <a:pathLst>
                  <a:path w="220" h="143" extrusionOk="0">
                    <a:moveTo>
                      <a:pt x="189" y="1"/>
                    </a:moveTo>
                    <a:lnTo>
                      <a:pt x="32" y="91"/>
                    </a:lnTo>
                    <a:lnTo>
                      <a:pt x="0" y="143"/>
                    </a:lnTo>
                    <a:lnTo>
                      <a:pt x="219" y="18"/>
                    </a:lnTo>
                    <a:lnTo>
                      <a:pt x="18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0"/>
              <p:cNvSpPr/>
              <p:nvPr/>
            </p:nvSpPr>
            <p:spPr>
              <a:xfrm>
                <a:off x="5374550" y="1254725"/>
                <a:ext cx="3950" cy="2450"/>
              </a:xfrm>
              <a:custGeom>
                <a:avLst/>
                <a:gdLst/>
                <a:ahLst/>
                <a:cxnLst/>
                <a:rect l="l" t="t" r="r" b="b"/>
                <a:pathLst>
                  <a:path w="158" h="98" extrusionOk="0">
                    <a:moveTo>
                      <a:pt x="150" y="1"/>
                    </a:moveTo>
                    <a:lnTo>
                      <a:pt x="1" y="86"/>
                    </a:lnTo>
                    <a:lnTo>
                      <a:pt x="1" y="98"/>
                    </a:lnTo>
                    <a:lnTo>
                      <a:pt x="158" y="8"/>
                    </a:lnTo>
                    <a:lnTo>
                      <a:pt x="15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0"/>
              <p:cNvSpPr/>
              <p:nvPr/>
            </p:nvSpPr>
            <p:spPr>
              <a:xfrm>
                <a:off x="5378300" y="1250375"/>
                <a:ext cx="300" cy="4550"/>
              </a:xfrm>
              <a:custGeom>
                <a:avLst/>
                <a:gdLst/>
                <a:ahLst/>
                <a:cxnLst/>
                <a:rect l="l" t="t" r="r" b="b"/>
                <a:pathLst>
                  <a:path w="12" h="182" extrusionOk="0">
                    <a:moveTo>
                      <a:pt x="12" y="1"/>
                    </a:moveTo>
                    <a:lnTo>
                      <a:pt x="3" y="5"/>
                    </a:lnTo>
                    <a:lnTo>
                      <a:pt x="0" y="175"/>
                    </a:lnTo>
                    <a:lnTo>
                      <a:pt x="8" y="182"/>
                    </a:lnTo>
                    <a:lnTo>
                      <a:pt x="1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0"/>
              <p:cNvSpPr/>
              <p:nvPr/>
            </p:nvSpPr>
            <p:spPr>
              <a:xfrm>
                <a:off x="5373500" y="1251975"/>
                <a:ext cx="425" cy="6500"/>
              </a:xfrm>
              <a:custGeom>
                <a:avLst/>
                <a:gdLst/>
                <a:ahLst/>
                <a:cxnLst/>
                <a:rect l="l" t="t" r="r" b="b"/>
                <a:pathLst>
                  <a:path w="17" h="260" extrusionOk="0">
                    <a:moveTo>
                      <a:pt x="5" y="0"/>
                    </a:moveTo>
                    <a:lnTo>
                      <a:pt x="1" y="253"/>
                    </a:lnTo>
                    <a:lnTo>
                      <a:pt x="11" y="260"/>
                    </a:lnTo>
                    <a:lnTo>
                      <a:pt x="17" y="8"/>
                    </a:lnTo>
                    <a:lnTo>
                      <a:pt x="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0"/>
              <p:cNvSpPr/>
              <p:nvPr/>
            </p:nvSpPr>
            <p:spPr>
              <a:xfrm>
                <a:off x="5373625" y="1248900"/>
                <a:ext cx="5750" cy="3275"/>
              </a:xfrm>
              <a:custGeom>
                <a:avLst/>
                <a:gdLst/>
                <a:ahLst/>
                <a:cxnLst/>
                <a:rect l="l" t="t" r="r" b="b"/>
                <a:pathLst>
                  <a:path w="230" h="131" extrusionOk="0">
                    <a:moveTo>
                      <a:pt x="218" y="0"/>
                    </a:moveTo>
                    <a:lnTo>
                      <a:pt x="0" y="123"/>
                    </a:lnTo>
                    <a:lnTo>
                      <a:pt x="12" y="131"/>
                    </a:lnTo>
                    <a:lnTo>
                      <a:pt x="229" y="7"/>
                    </a:lnTo>
                    <a:lnTo>
                      <a:pt x="21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0"/>
              <p:cNvSpPr/>
              <p:nvPr/>
            </p:nvSpPr>
            <p:spPr>
              <a:xfrm>
                <a:off x="5373625" y="1258900"/>
                <a:ext cx="5575" cy="9375"/>
              </a:xfrm>
              <a:custGeom>
                <a:avLst/>
                <a:gdLst/>
                <a:ahLst/>
                <a:cxnLst/>
                <a:rect l="l" t="t" r="r" b="b"/>
                <a:pathLst>
                  <a:path w="223" h="375" extrusionOk="0">
                    <a:moveTo>
                      <a:pt x="222" y="0"/>
                    </a:moveTo>
                    <a:lnTo>
                      <a:pt x="5" y="124"/>
                    </a:lnTo>
                    <a:lnTo>
                      <a:pt x="0" y="374"/>
                    </a:lnTo>
                    <a:lnTo>
                      <a:pt x="218" y="250"/>
                    </a:lnTo>
                    <a:lnTo>
                      <a:pt x="222"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0"/>
              <p:cNvSpPr/>
              <p:nvPr/>
            </p:nvSpPr>
            <p:spPr>
              <a:xfrm>
                <a:off x="5374375" y="1260200"/>
                <a:ext cx="4050" cy="6800"/>
              </a:xfrm>
              <a:custGeom>
                <a:avLst/>
                <a:gdLst/>
                <a:ahLst/>
                <a:cxnLst/>
                <a:rect l="l" t="t" r="r" b="b"/>
                <a:pathLst>
                  <a:path w="162" h="272" extrusionOk="0">
                    <a:moveTo>
                      <a:pt x="162" y="1"/>
                    </a:moveTo>
                    <a:lnTo>
                      <a:pt x="98" y="35"/>
                    </a:lnTo>
                    <a:lnTo>
                      <a:pt x="76" y="48"/>
                    </a:lnTo>
                    <a:lnTo>
                      <a:pt x="49" y="63"/>
                    </a:lnTo>
                    <a:lnTo>
                      <a:pt x="37" y="70"/>
                    </a:lnTo>
                    <a:lnTo>
                      <a:pt x="4" y="89"/>
                    </a:lnTo>
                    <a:lnTo>
                      <a:pt x="4" y="109"/>
                    </a:lnTo>
                    <a:lnTo>
                      <a:pt x="2" y="140"/>
                    </a:lnTo>
                    <a:lnTo>
                      <a:pt x="2" y="151"/>
                    </a:lnTo>
                    <a:lnTo>
                      <a:pt x="2" y="163"/>
                    </a:lnTo>
                    <a:lnTo>
                      <a:pt x="1" y="272"/>
                    </a:lnTo>
                    <a:lnTo>
                      <a:pt x="95" y="218"/>
                    </a:lnTo>
                    <a:lnTo>
                      <a:pt x="104" y="212"/>
                    </a:lnTo>
                    <a:lnTo>
                      <a:pt x="114" y="206"/>
                    </a:lnTo>
                    <a:lnTo>
                      <a:pt x="141" y="191"/>
                    </a:lnTo>
                    <a:lnTo>
                      <a:pt x="159" y="182"/>
                    </a:lnTo>
                    <a:lnTo>
                      <a:pt x="159" y="143"/>
                    </a:lnTo>
                    <a:lnTo>
                      <a:pt x="159" y="130"/>
                    </a:lnTo>
                    <a:lnTo>
                      <a:pt x="160" y="98"/>
                    </a:lnTo>
                    <a:lnTo>
                      <a:pt x="160" y="73"/>
                    </a:lnTo>
                    <a:lnTo>
                      <a:pt x="1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0"/>
              <p:cNvSpPr/>
              <p:nvPr/>
            </p:nvSpPr>
            <p:spPr>
              <a:xfrm>
                <a:off x="5375275" y="1261750"/>
                <a:ext cx="3075" cy="2025"/>
              </a:xfrm>
              <a:custGeom>
                <a:avLst/>
                <a:gdLst/>
                <a:ahLst/>
                <a:cxnLst/>
                <a:rect l="l" t="t" r="r" b="b"/>
                <a:pathLst>
                  <a:path w="123" h="81" extrusionOk="0">
                    <a:moveTo>
                      <a:pt x="13" y="1"/>
                    </a:moveTo>
                    <a:lnTo>
                      <a:pt x="1" y="8"/>
                    </a:lnTo>
                    <a:lnTo>
                      <a:pt x="123" y="81"/>
                    </a:lnTo>
                    <a:lnTo>
                      <a:pt x="123" y="68"/>
                    </a:lnTo>
                    <a:lnTo>
                      <a:pt x="1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0"/>
              <p:cNvSpPr/>
              <p:nvPr/>
            </p:nvSpPr>
            <p:spPr>
              <a:xfrm>
                <a:off x="5375575" y="1261400"/>
                <a:ext cx="2825" cy="2050"/>
              </a:xfrm>
              <a:custGeom>
                <a:avLst/>
                <a:gdLst/>
                <a:ahLst/>
                <a:cxnLst/>
                <a:rect l="l" t="t" r="r" b="b"/>
                <a:pathLst>
                  <a:path w="113" h="82" extrusionOk="0">
                    <a:moveTo>
                      <a:pt x="28" y="0"/>
                    </a:moveTo>
                    <a:lnTo>
                      <a:pt x="1" y="15"/>
                    </a:lnTo>
                    <a:lnTo>
                      <a:pt x="111" y="82"/>
                    </a:lnTo>
                    <a:lnTo>
                      <a:pt x="112" y="50"/>
                    </a:lnTo>
                    <a:lnTo>
                      <a:pt x="2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0"/>
              <p:cNvSpPr/>
              <p:nvPr/>
            </p:nvSpPr>
            <p:spPr>
              <a:xfrm>
                <a:off x="5376275" y="1261075"/>
                <a:ext cx="2125" cy="1575"/>
              </a:xfrm>
              <a:custGeom>
                <a:avLst/>
                <a:gdLst/>
                <a:ahLst/>
                <a:cxnLst/>
                <a:rect l="l" t="t" r="r" b="b"/>
                <a:pathLst>
                  <a:path w="85" h="63" extrusionOk="0">
                    <a:moveTo>
                      <a:pt x="22" y="0"/>
                    </a:moveTo>
                    <a:lnTo>
                      <a:pt x="0" y="13"/>
                    </a:lnTo>
                    <a:lnTo>
                      <a:pt x="84" y="63"/>
                    </a:lnTo>
                    <a:lnTo>
                      <a:pt x="84" y="38"/>
                    </a:lnTo>
                    <a:lnTo>
                      <a:pt x="2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0"/>
              <p:cNvSpPr/>
              <p:nvPr/>
            </p:nvSpPr>
            <p:spPr>
              <a:xfrm>
                <a:off x="5376800" y="1260200"/>
                <a:ext cx="1625" cy="1850"/>
              </a:xfrm>
              <a:custGeom>
                <a:avLst/>
                <a:gdLst/>
                <a:ahLst/>
                <a:cxnLst/>
                <a:rect l="l" t="t" r="r" b="b"/>
                <a:pathLst>
                  <a:path w="65" h="74" extrusionOk="0">
                    <a:moveTo>
                      <a:pt x="65" y="1"/>
                    </a:moveTo>
                    <a:lnTo>
                      <a:pt x="1" y="35"/>
                    </a:lnTo>
                    <a:lnTo>
                      <a:pt x="63" y="73"/>
                    </a:lnTo>
                    <a:lnTo>
                      <a:pt x="6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0"/>
              <p:cNvSpPr/>
              <p:nvPr/>
            </p:nvSpPr>
            <p:spPr>
              <a:xfrm>
                <a:off x="5374425" y="1262925"/>
                <a:ext cx="3500" cy="2450"/>
              </a:xfrm>
              <a:custGeom>
                <a:avLst/>
                <a:gdLst/>
                <a:ahLst/>
                <a:cxnLst/>
                <a:rect l="l" t="t" r="r" b="b"/>
                <a:pathLst>
                  <a:path w="140" h="98" extrusionOk="0">
                    <a:moveTo>
                      <a:pt x="2" y="0"/>
                    </a:moveTo>
                    <a:lnTo>
                      <a:pt x="0" y="31"/>
                    </a:lnTo>
                    <a:lnTo>
                      <a:pt x="112" y="97"/>
                    </a:lnTo>
                    <a:lnTo>
                      <a:pt x="139" y="82"/>
                    </a:lnTo>
                    <a:lnTo>
                      <a:pt x="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0"/>
              <p:cNvSpPr/>
              <p:nvPr/>
            </p:nvSpPr>
            <p:spPr>
              <a:xfrm>
                <a:off x="5374450" y="1261950"/>
                <a:ext cx="3900" cy="3025"/>
              </a:xfrm>
              <a:custGeom>
                <a:avLst/>
                <a:gdLst/>
                <a:ahLst/>
                <a:cxnLst/>
                <a:rect l="l" t="t" r="r" b="b"/>
                <a:pathLst>
                  <a:path w="156" h="121" extrusionOk="0">
                    <a:moveTo>
                      <a:pt x="34" y="0"/>
                    </a:moveTo>
                    <a:lnTo>
                      <a:pt x="1" y="19"/>
                    </a:lnTo>
                    <a:lnTo>
                      <a:pt x="1" y="39"/>
                    </a:lnTo>
                    <a:lnTo>
                      <a:pt x="138" y="121"/>
                    </a:lnTo>
                    <a:lnTo>
                      <a:pt x="156" y="112"/>
                    </a:lnTo>
                    <a:lnTo>
                      <a:pt x="156" y="73"/>
                    </a:lnTo>
                    <a:lnTo>
                      <a:pt x="34"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0"/>
              <p:cNvSpPr/>
              <p:nvPr/>
            </p:nvSpPr>
            <p:spPr>
              <a:xfrm>
                <a:off x="5374375" y="1264250"/>
                <a:ext cx="2375" cy="2750"/>
              </a:xfrm>
              <a:custGeom>
                <a:avLst/>
                <a:gdLst/>
                <a:ahLst/>
                <a:cxnLst/>
                <a:rect l="l" t="t" r="r" b="b"/>
                <a:pathLst>
                  <a:path w="95" h="110" extrusionOk="0">
                    <a:moveTo>
                      <a:pt x="2" y="1"/>
                    </a:moveTo>
                    <a:lnTo>
                      <a:pt x="1" y="110"/>
                    </a:lnTo>
                    <a:lnTo>
                      <a:pt x="95" y="56"/>
                    </a:lnTo>
                    <a:lnTo>
                      <a:pt x="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0"/>
              <p:cNvSpPr/>
              <p:nvPr/>
            </p:nvSpPr>
            <p:spPr>
              <a:xfrm>
                <a:off x="5374425" y="1263975"/>
                <a:ext cx="2550" cy="1700"/>
              </a:xfrm>
              <a:custGeom>
                <a:avLst/>
                <a:gdLst/>
                <a:ahLst/>
                <a:cxnLst/>
                <a:rect l="l" t="t" r="r" b="b"/>
                <a:pathLst>
                  <a:path w="102" h="68" extrusionOk="0">
                    <a:moveTo>
                      <a:pt x="0" y="0"/>
                    </a:moveTo>
                    <a:lnTo>
                      <a:pt x="0" y="12"/>
                    </a:lnTo>
                    <a:lnTo>
                      <a:pt x="93" y="67"/>
                    </a:lnTo>
                    <a:lnTo>
                      <a:pt x="102" y="61"/>
                    </a:lnTo>
                    <a:lnTo>
                      <a:pt x="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0"/>
              <p:cNvSpPr/>
              <p:nvPr/>
            </p:nvSpPr>
            <p:spPr>
              <a:xfrm>
                <a:off x="5374425" y="1263675"/>
                <a:ext cx="2800" cy="1850"/>
              </a:xfrm>
              <a:custGeom>
                <a:avLst/>
                <a:gdLst/>
                <a:ahLst/>
                <a:cxnLst/>
                <a:rect l="l" t="t" r="r" b="b"/>
                <a:pathLst>
                  <a:path w="112" h="74" extrusionOk="0">
                    <a:moveTo>
                      <a:pt x="0" y="1"/>
                    </a:moveTo>
                    <a:lnTo>
                      <a:pt x="0" y="12"/>
                    </a:lnTo>
                    <a:lnTo>
                      <a:pt x="102" y="73"/>
                    </a:lnTo>
                    <a:lnTo>
                      <a:pt x="112" y="67"/>
                    </a:lnTo>
                    <a:lnTo>
                      <a:pt x="0"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0"/>
              <p:cNvSpPr/>
              <p:nvPr/>
            </p:nvSpPr>
            <p:spPr>
              <a:xfrm>
                <a:off x="5373725" y="1258900"/>
                <a:ext cx="5475" cy="3550"/>
              </a:xfrm>
              <a:custGeom>
                <a:avLst/>
                <a:gdLst/>
                <a:ahLst/>
                <a:cxnLst/>
                <a:rect l="l" t="t" r="r" b="b"/>
                <a:pathLst>
                  <a:path w="219" h="142" extrusionOk="0">
                    <a:moveTo>
                      <a:pt x="218" y="0"/>
                    </a:moveTo>
                    <a:lnTo>
                      <a:pt x="1" y="124"/>
                    </a:lnTo>
                    <a:lnTo>
                      <a:pt x="30" y="141"/>
                    </a:lnTo>
                    <a:lnTo>
                      <a:pt x="188" y="53"/>
                    </a:lnTo>
                    <a:lnTo>
                      <a:pt x="218"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0"/>
              <p:cNvSpPr/>
              <p:nvPr/>
            </p:nvSpPr>
            <p:spPr>
              <a:xfrm>
                <a:off x="5373625" y="1264725"/>
                <a:ext cx="5450" cy="3550"/>
              </a:xfrm>
              <a:custGeom>
                <a:avLst/>
                <a:gdLst/>
                <a:ahLst/>
                <a:cxnLst/>
                <a:rect l="l" t="t" r="r" b="b"/>
                <a:pathLst>
                  <a:path w="218" h="142" extrusionOk="0">
                    <a:moveTo>
                      <a:pt x="189" y="1"/>
                    </a:moveTo>
                    <a:lnTo>
                      <a:pt x="31" y="91"/>
                    </a:lnTo>
                    <a:lnTo>
                      <a:pt x="0" y="141"/>
                    </a:lnTo>
                    <a:lnTo>
                      <a:pt x="218" y="17"/>
                    </a:lnTo>
                    <a:lnTo>
                      <a:pt x="18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0"/>
              <p:cNvSpPr/>
              <p:nvPr/>
            </p:nvSpPr>
            <p:spPr>
              <a:xfrm>
                <a:off x="5374375" y="1264550"/>
                <a:ext cx="3975" cy="2450"/>
              </a:xfrm>
              <a:custGeom>
                <a:avLst/>
                <a:gdLst/>
                <a:ahLst/>
                <a:cxnLst/>
                <a:rect l="l" t="t" r="r" b="b"/>
                <a:pathLst>
                  <a:path w="159" h="98" extrusionOk="0">
                    <a:moveTo>
                      <a:pt x="150" y="1"/>
                    </a:moveTo>
                    <a:lnTo>
                      <a:pt x="1" y="86"/>
                    </a:lnTo>
                    <a:lnTo>
                      <a:pt x="1" y="98"/>
                    </a:lnTo>
                    <a:lnTo>
                      <a:pt x="159" y="8"/>
                    </a:lnTo>
                    <a:lnTo>
                      <a:pt x="15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0"/>
              <p:cNvSpPr/>
              <p:nvPr/>
            </p:nvSpPr>
            <p:spPr>
              <a:xfrm>
                <a:off x="5378125" y="1260200"/>
                <a:ext cx="300" cy="4550"/>
              </a:xfrm>
              <a:custGeom>
                <a:avLst/>
                <a:gdLst/>
                <a:ahLst/>
                <a:cxnLst/>
                <a:rect l="l" t="t" r="r" b="b"/>
                <a:pathLst>
                  <a:path w="12" h="182" extrusionOk="0">
                    <a:moveTo>
                      <a:pt x="12" y="1"/>
                    </a:moveTo>
                    <a:lnTo>
                      <a:pt x="3" y="5"/>
                    </a:lnTo>
                    <a:lnTo>
                      <a:pt x="0" y="175"/>
                    </a:lnTo>
                    <a:lnTo>
                      <a:pt x="9" y="182"/>
                    </a:lnTo>
                    <a:lnTo>
                      <a:pt x="1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0"/>
              <p:cNvSpPr/>
              <p:nvPr/>
            </p:nvSpPr>
            <p:spPr>
              <a:xfrm>
                <a:off x="5373325" y="1261750"/>
                <a:ext cx="425" cy="6525"/>
              </a:xfrm>
              <a:custGeom>
                <a:avLst/>
                <a:gdLst/>
                <a:ahLst/>
                <a:cxnLst/>
                <a:rect l="l" t="t" r="r" b="b"/>
                <a:pathLst>
                  <a:path w="17" h="261" extrusionOk="0">
                    <a:moveTo>
                      <a:pt x="5" y="1"/>
                    </a:moveTo>
                    <a:lnTo>
                      <a:pt x="1" y="255"/>
                    </a:lnTo>
                    <a:lnTo>
                      <a:pt x="12" y="260"/>
                    </a:lnTo>
                    <a:lnTo>
                      <a:pt x="17" y="10"/>
                    </a:lnTo>
                    <a:lnTo>
                      <a:pt x="5"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0"/>
              <p:cNvSpPr/>
              <p:nvPr/>
            </p:nvSpPr>
            <p:spPr>
              <a:xfrm>
                <a:off x="5373450" y="1258725"/>
                <a:ext cx="5750" cy="3275"/>
              </a:xfrm>
              <a:custGeom>
                <a:avLst/>
                <a:gdLst/>
                <a:ahLst/>
                <a:cxnLst/>
                <a:rect l="l" t="t" r="r" b="b"/>
                <a:pathLst>
                  <a:path w="230" h="131" extrusionOk="0">
                    <a:moveTo>
                      <a:pt x="218" y="0"/>
                    </a:moveTo>
                    <a:lnTo>
                      <a:pt x="0" y="122"/>
                    </a:lnTo>
                    <a:lnTo>
                      <a:pt x="12" y="131"/>
                    </a:lnTo>
                    <a:lnTo>
                      <a:pt x="229" y="7"/>
                    </a:lnTo>
                    <a:lnTo>
                      <a:pt x="21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0"/>
              <p:cNvSpPr/>
              <p:nvPr/>
            </p:nvSpPr>
            <p:spPr>
              <a:xfrm>
                <a:off x="5303100" y="1276400"/>
                <a:ext cx="6200" cy="4775"/>
              </a:xfrm>
              <a:custGeom>
                <a:avLst/>
                <a:gdLst/>
                <a:ahLst/>
                <a:cxnLst/>
                <a:rect l="l" t="t" r="r" b="b"/>
                <a:pathLst>
                  <a:path w="248" h="191" extrusionOk="0">
                    <a:moveTo>
                      <a:pt x="2" y="1"/>
                    </a:moveTo>
                    <a:lnTo>
                      <a:pt x="1" y="67"/>
                    </a:lnTo>
                    <a:lnTo>
                      <a:pt x="194" y="191"/>
                    </a:lnTo>
                    <a:lnTo>
                      <a:pt x="247" y="162"/>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0"/>
              <p:cNvSpPr/>
              <p:nvPr/>
            </p:nvSpPr>
            <p:spPr>
              <a:xfrm>
                <a:off x="5296725" y="1276400"/>
                <a:ext cx="6450" cy="4500"/>
              </a:xfrm>
              <a:custGeom>
                <a:avLst/>
                <a:gdLst/>
                <a:ahLst/>
                <a:cxnLst/>
                <a:rect l="l" t="t" r="r" b="b"/>
                <a:pathLst>
                  <a:path w="258" h="180" extrusionOk="0">
                    <a:moveTo>
                      <a:pt x="257" y="1"/>
                    </a:moveTo>
                    <a:lnTo>
                      <a:pt x="1" y="149"/>
                    </a:lnTo>
                    <a:lnTo>
                      <a:pt x="51" y="179"/>
                    </a:lnTo>
                    <a:lnTo>
                      <a:pt x="256" y="67"/>
                    </a:lnTo>
                    <a:lnTo>
                      <a:pt x="25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0"/>
              <p:cNvSpPr/>
              <p:nvPr/>
            </p:nvSpPr>
            <p:spPr>
              <a:xfrm>
                <a:off x="5298000" y="1278075"/>
                <a:ext cx="9950" cy="5825"/>
              </a:xfrm>
              <a:custGeom>
                <a:avLst/>
                <a:gdLst/>
                <a:ahLst/>
                <a:cxnLst/>
                <a:rect l="l" t="t" r="r" b="b"/>
                <a:pathLst>
                  <a:path w="398" h="233" extrusionOk="0">
                    <a:moveTo>
                      <a:pt x="205" y="0"/>
                    </a:moveTo>
                    <a:lnTo>
                      <a:pt x="0" y="112"/>
                    </a:lnTo>
                    <a:lnTo>
                      <a:pt x="201" y="232"/>
                    </a:lnTo>
                    <a:lnTo>
                      <a:pt x="398" y="124"/>
                    </a:lnTo>
                    <a:lnTo>
                      <a:pt x="205"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0"/>
              <p:cNvSpPr/>
              <p:nvPr/>
            </p:nvSpPr>
            <p:spPr>
              <a:xfrm>
                <a:off x="5294600" y="1275125"/>
                <a:ext cx="16575" cy="5300"/>
              </a:xfrm>
              <a:custGeom>
                <a:avLst/>
                <a:gdLst/>
                <a:ahLst/>
                <a:cxnLst/>
                <a:rect l="l" t="t" r="r" b="b"/>
                <a:pathLst>
                  <a:path w="663" h="212" extrusionOk="0">
                    <a:moveTo>
                      <a:pt x="344" y="1"/>
                    </a:moveTo>
                    <a:lnTo>
                      <a:pt x="0" y="200"/>
                    </a:lnTo>
                    <a:lnTo>
                      <a:pt x="87" y="201"/>
                    </a:lnTo>
                    <a:lnTo>
                      <a:pt x="87" y="201"/>
                    </a:lnTo>
                    <a:lnTo>
                      <a:pt x="86" y="200"/>
                    </a:lnTo>
                    <a:lnTo>
                      <a:pt x="342" y="52"/>
                    </a:lnTo>
                    <a:lnTo>
                      <a:pt x="582" y="210"/>
                    </a:lnTo>
                    <a:lnTo>
                      <a:pt x="663" y="211"/>
                    </a:lnTo>
                    <a:lnTo>
                      <a:pt x="663" y="211"/>
                    </a:lnTo>
                    <a:lnTo>
                      <a:pt x="344"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0"/>
              <p:cNvSpPr/>
              <p:nvPr/>
            </p:nvSpPr>
            <p:spPr>
              <a:xfrm>
                <a:off x="5306125" y="1272525"/>
                <a:ext cx="1250" cy="10250"/>
              </a:xfrm>
              <a:custGeom>
                <a:avLst/>
                <a:gdLst/>
                <a:ahLst/>
                <a:cxnLst/>
                <a:rect l="l" t="t" r="r" b="b"/>
                <a:pathLst>
                  <a:path w="50" h="410" extrusionOk="0">
                    <a:moveTo>
                      <a:pt x="29" y="1"/>
                    </a:moveTo>
                    <a:lnTo>
                      <a:pt x="0" y="410"/>
                    </a:lnTo>
                    <a:lnTo>
                      <a:pt x="50" y="367"/>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0"/>
              <p:cNvSpPr/>
              <p:nvPr/>
            </p:nvSpPr>
            <p:spPr>
              <a:xfrm>
                <a:off x="5304925" y="1271325"/>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0"/>
              <p:cNvSpPr/>
              <p:nvPr/>
            </p:nvSpPr>
            <p:spPr>
              <a:xfrm>
                <a:off x="5303975" y="1270750"/>
                <a:ext cx="1250" cy="10250"/>
              </a:xfrm>
              <a:custGeom>
                <a:avLst/>
                <a:gdLst/>
                <a:ahLst/>
                <a:cxnLst/>
                <a:rect l="l" t="t" r="r" b="b"/>
                <a:pathLst>
                  <a:path w="50" h="410" extrusionOk="0">
                    <a:moveTo>
                      <a:pt x="28" y="1"/>
                    </a:moveTo>
                    <a:lnTo>
                      <a:pt x="1" y="409"/>
                    </a:lnTo>
                    <a:lnTo>
                      <a:pt x="50" y="367"/>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0"/>
              <p:cNvSpPr/>
              <p:nvPr/>
            </p:nvSpPr>
            <p:spPr>
              <a:xfrm>
                <a:off x="5303375" y="1271300"/>
                <a:ext cx="1250" cy="10250"/>
              </a:xfrm>
              <a:custGeom>
                <a:avLst/>
                <a:gdLst/>
                <a:ahLst/>
                <a:cxnLst/>
                <a:rect l="l" t="t" r="r" b="b"/>
                <a:pathLst>
                  <a:path w="50" h="410" extrusionOk="0">
                    <a:moveTo>
                      <a:pt x="28" y="0"/>
                    </a:moveTo>
                    <a:lnTo>
                      <a:pt x="0" y="409"/>
                    </a:lnTo>
                    <a:lnTo>
                      <a:pt x="49"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0"/>
              <p:cNvSpPr/>
              <p:nvPr/>
            </p:nvSpPr>
            <p:spPr>
              <a:xfrm>
                <a:off x="5301850" y="1270025"/>
                <a:ext cx="1250" cy="10225"/>
              </a:xfrm>
              <a:custGeom>
                <a:avLst/>
                <a:gdLst/>
                <a:ahLst/>
                <a:cxnLst/>
                <a:rect l="l" t="t" r="r" b="b"/>
                <a:pathLst>
                  <a:path w="50" h="409" extrusionOk="0">
                    <a:moveTo>
                      <a:pt x="29" y="1"/>
                    </a:moveTo>
                    <a:lnTo>
                      <a:pt x="0" y="408"/>
                    </a:lnTo>
                    <a:lnTo>
                      <a:pt x="49" y="366"/>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0"/>
              <p:cNvSpPr/>
              <p:nvPr/>
            </p:nvSpPr>
            <p:spPr>
              <a:xfrm>
                <a:off x="5301050" y="1271050"/>
                <a:ext cx="1250" cy="10250"/>
              </a:xfrm>
              <a:custGeom>
                <a:avLst/>
                <a:gdLst/>
                <a:ahLst/>
                <a:cxnLst/>
                <a:rect l="l" t="t" r="r" b="b"/>
                <a:pathLst>
                  <a:path w="50" h="410" extrusionOk="0">
                    <a:moveTo>
                      <a:pt x="29" y="0"/>
                    </a:moveTo>
                    <a:lnTo>
                      <a:pt x="0" y="409"/>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0"/>
              <p:cNvSpPr/>
              <p:nvPr/>
            </p:nvSpPr>
            <p:spPr>
              <a:xfrm>
                <a:off x="5302750" y="1271300"/>
                <a:ext cx="1250" cy="10250"/>
              </a:xfrm>
              <a:custGeom>
                <a:avLst/>
                <a:gdLst/>
                <a:ahLst/>
                <a:cxnLst/>
                <a:rect l="l" t="t" r="r" b="b"/>
                <a:pathLst>
                  <a:path w="50" h="410" extrusionOk="0">
                    <a:moveTo>
                      <a:pt x="29" y="0"/>
                    </a:moveTo>
                    <a:lnTo>
                      <a:pt x="0" y="409"/>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0"/>
              <p:cNvSpPr/>
              <p:nvPr/>
            </p:nvSpPr>
            <p:spPr>
              <a:xfrm>
                <a:off x="5300425" y="1271250"/>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0"/>
              <p:cNvSpPr/>
              <p:nvPr/>
            </p:nvSpPr>
            <p:spPr>
              <a:xfrm>
                <a:off x="5299600" y="1271475"/>
                <a:ext cx="1250" cy="10250"/>
              </a:xfrm>
              <a:custGeom>
                <a:avLst/>
                <a:gdLst/>
                <a:ahLst/>
                <a:cxnLst/>
                <a:rect l="l" t="t" r="r" b="b"/>
                <a:pathLst>
                  <a:path w="50" h="410" extrusionOk="0">
                    <a:moveTo>
                      <a:pt x="29" y="1"/>
                    </a:moveTo>
                    <a:lnTo>
                      <a:pt x="0" y="409"/>
                    </a:lnTo>
                    <a:lnTo>
                      <a:pt x="50" y="367"/>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0"/>
              <p:cNvSpPr/>
              <p:nvPr/>
            </p:nvSpPr>
            <p:spPr>
              <a:xfrm>
                <a:off x="5299025" y="1271000"/>
                <a:ext cx="1250" cy="10250"/>
              </a:xfrm>
              <a:custGeom>
                <a:avLst/>
                <a:gdLst/>
                <a:ahLst/>
                <a:cxnLst/>
                <a:rect l="l" t="t" r="r" b="b"/>
                <a:pathLst>
                  <a:path w="50" h="410" extrusionOk="0">
                    <a:moveTo>
                      <a:pt x="28" y="1"/>
                    </a:moveTo>
                    <a:lnTo>
                      <a:pt x="0" y="410"/>
                    </a:lnTo>
                    <a:lnTo>
                      <a:pt x="49"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0"/>
              <p:cNvSpPr/>
              <p:nvPr/>
            </p:nvSpPr>
            <p:spPr>
              <a:xfrm>
                <a:off x="5298350" y="1272500"/>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0"/>
              <p:cNvSpPr/>
              <p:nvPr/>
            </p:nvSpPr>
            <p:spPr>
              <a:xfrm>
                <a:off x="5299225" y="1273575"/>
                <a:ext cx="1275" cy="10250"/>
              </a:xfrm>
              <a:custGeom>
                <a:avLst/>
                <a:gdLst/>
                <a:ahLst/>
                <a:cxnLst/>
                <a:rect l="l" t="t" r="r" b="b"/>
                <a:pathLst>
                  <a:path w="51" h="410" extrusionOk="0">
                    <a:moveTo>
                      <a:pt x="28" y="1"/>
                    </a:moveTo>
                    <a:lnTo>
                      <a:pt x="1" y="410"/>
                    </a:lnTo>
                    <a:lnTo>
                      <a:pt x="50"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0"/>
              <p:cNvSpPr/>
              <p:nvPr/>
            </p:nvSpPr>
            <p:spPr>
              <a:xfrm>
                <a:off x="5300175" y="1274050"/>
                <a:ext cx="1225" cy="10250"/>
              </a:xfrm>
              <a:custGeom>
                <a:avLst/>
                <a:gdLst/>
                <a:ahLst/>
                <a:cxnLst/>
                <a:rect l="l" t="t" r="r" b="b"/>
                <a:pathLst>
                  <a:path w="49" h="410" extrusionOk="0">
                    <a:moveTo>
                      <a:pt x="28" y="0"/>
                    </a:moveTo>
                    <a:lnTo>
                      <a:pt x="0" y="409"/>
                    </a:lnTo>
                    <a:lnTo>
                      <a:pt x="48"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0"/>
              <p:cNvSpPr/>
              <p:nvPr/>
            </p:nvSpPr>
            <p:spPr>
              <a:xfrm>
                <a:off x="5300975" y="1275100"/>
                <a:ext cx="1250" cy="10250"/>
              </a:xfrm>
              <a:custGeom>
                <a:avLst/>
                <a:gdLst/>
                <a:ahLst/>
                <a:cxnLst/>
                <a:rect l="l" t="t" r="r" b="b"/>
                <a:pathLst>
                  <a:path w="50" h="410" extrusionOk="0">
                    <a:moveTo>
                      <a:pt x="29" y="1"/>
                    </a:moveTo>
                    <a:lnTo>
                      <a:pt x="0" y="409"/>
                    </a:lnTo>
                    <a:lnTo>
                      <a:pt x="50" y="367"/>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0"/>
              <p:cNvSpPr/>
              <p:nvPr/>
            </p:nvSpPr>
            <p:spPr>
              <a:xfrm>
                <a:off x="5301575" y="1273950"/>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0"/>
              <p:cNvSpPr/>
              <p:nvPr/>
            </p:nvSpPr>
            <p:spPr>
              <a:xfrm>
                <a:off x="5302200" y="1274875"/>
                <a:ext cx="1225" cy="10250"/>
              </a:xfrm>
              <a:custGeom>
                <a:avLst/>
                <a:gdLst/>
                <a:ahLst/>
                <a:cxnLst/>
                <a:rect l="l" t="t" r="r" b="b"/>
                <a:pathLst>
                  <a:path w="49" h="410" extrusionOk="0">
                    <a:moveTo>
                      <a:pt x="28" y="1"/>
                    </a:moveTo>
                    <a:lnTo>
                      <a:pt x="1" y="410"/>
                    </a:lnTo>
                    <a:lnTo>
                      <a:pt x="49"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0"/>
              <p:cNvSpPr/>
              <p:nvPr/>
            </p:nvSpPr>
            <p:spPr>
              <a:xfrm>
                <a:off x="5303000" y="1274875"/>
                <a:ext cx="1250" cy="10250"/>
              </a:xfrm>
              <a:custGeom>
                <a:avLst/>
                <a:gdLst/>
                <a:ahLst/>
                <a:cxnLst/>
                <a:rect l="l" t="t" r="r" b="b"/>
                <a:pathLst>
                  <a:path w="50" h="410" extrusionOk="0">
                    <a:moveTo>
                      <a:pt x="28" y="1"/>
                    </a:moveTo>
                    <a:lnTo>
                      <a:pt x="1" y="410"/>
                    </a:lnTo>
                    <a:lnTo>
                      <a:pt x="50"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0"/>
              <p:cNvSpPr/>
              <p:nvPr/>
            </p:nvSpPr>
            <p:spPr>
              <a:xfrm>
                <a:off x="5303625" y="1274375"/>
                <a:ext cx="1250" cy="10250"/>
              </a:xfrm>
              <a:custGeom>
                <a:avLst/>
                <a:gdLst/>
                <a:ahLst/>
                <a:cxnLst/>
                <a:rect l="l" t="t" r="r" b="b"/>
                <a:pathLst>
                  <a:path w="50" h="410" extrusionOk="0">
                    <a:moveTo>
                      <a:pt x="28" y="1"/>
                    </a:moveTo>
                    <a:lnTo>
                      <a:pt x="0" y="409"/>
                    </a:lnTo>
                    <a:lnTo>
                      <a:pt x="50" y="367"/>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0"/>
              <p:cNvSpPr/>
              <p:nvPr/>
            </p:nvSpPr>
            <p:spPr>
              <a:xfrm>
                <a:off x="5304425" y="1274375"/>
                <a:ext cx="1250" cy="10250"/>
              </a:xfrm>
              <a:custGeom>
                <a:avLst/>
                <a:gdLst/>
                <a:ahLst/>
                <a:cxnLst/>
                <a:rect l="l" t="t" r="r" b="b"/>
                <a:pathLst>
                  <a:path w="50" h="410" extrusionOk="0">
                    <a:moveTo>
                      <a:pt x="28" y="1"/>
                    </a:moveTo>
                    <a:lnTo>
                      <a:pt x="0" y="409"/>
                    </a:lnTo>
                    <a:lnTo>
                      <a:pt x="49" y="367"/>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0"/>
              <p:cNvSpPr/>
              <p:nvPr/>
            </p:nvSpPr>
            <p:spPr>
              <a:xfrm>
                <a:off x="5305250" y="1274025"/>
                <a:ext cx="1250" cy="10200"/>
              </a:xfrm>
              <a:custGeom>
                <a:avLst/>
                <a:gdLst/>
                <a:ahLst/>
                <a:cxnLst/>
                <a:rect l="l" t="t" r="r" b="b"/>
                <a:pathLst>
                  <a:path w="50" h="408" extrusionOk="0">
                    <a:moveTo>
                      <a:pt x="29" y="0"/>
                    </a:moveTo>
                    <a:lnTo>
                      <a:pt x="0" y="408"/>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0"/>
              <p:cNvSpPr/>
              <p:nvPr/>
            </p:nvSpPr>
            <p:spPr>
              <a:xfrm>
                <a:off x="5302975" y="1280550"/>
                <a:ext cx="8400" cy="6550"/>
              </a:xfrm>
              <a:custGeom>
                <a:avLst/>
                <a:gdLst/>
                <a:ahLst/>
                <a:cxnLst/>
                <a:rect l="l" t="t" r="r" b="b"/>
                <a:pathLst>
                  <a:path w="336" h="262" extrusionOk="0">
                    <a:moveTo>
                      <a:pt x="335" y="0"/>
                    </a:moveTo>
                    <a:lnTo>
                      <a:pt x="2" y="183"/>
                    </a:lnTo>
                    <a:lnTo>
                      <a:pt x="0" y="261"/>
                    </a:lnTo>
                    <a:lnTo>
                      <a:pt x="335" y="71"/>
                    </a:lnTo>
                    <a:lnTo>
                      <a:pt x="33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0"/>
              <p:cNvSpPr/>
              <p:nvPr/>
            </p:nvSpPr>
            <p:spPr>
              <a:xfrm>
                <a:off x="5294550" y="1280100"/>
                <a:ext cx="8475" cy="7000"/>
              </a:xfrm>
              <a:custGeom>
                <a:avLst/>
                <a:gdLst/>
                <a:ahLst/>
                <a:cxnLst/>
                <a:rect l="l" t="t" r="r" b="b"/>
                <a:pathLst>
                  <a:path w="339" h="280" extrusionOk="0">
                    <a:moveTo>
                      <a:pt x="2" y="1"/>
                    </a:moveTo>
                    <a:lnTo>
                      <a:pt x="1" y="76"/>
                    </a:lnTo>
                    <a:lnTo>
                      <a:pt x="337" y="279"/>
                    </a:lnTo>
                    <a:lnTo>
                      <a:pt x="339" y="201"/>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0"/>
              <p:cNvSpPr/>
              <p:nvPr/>
            </p:nvSpPr>
            <p:spPr>
              <a:xfrm>
                <a:off x="5294600" y="1280100"/>
                <a:ext cx="16775" cy="5025"/>
              </a:xfrm>
              <a:custGeom>
                <a:avLst/>
                <a:gdLst/>
                <a:ahLst/>
                <a:cxnLst/>
                <a:rect l="l" t="t" r="r" b="b"/>
                <a:pathLst>
                  <a:path w="671" h="201" extrusionOk="0">
                    <a:moveTo>
                      <a:pt x="0" y="1"/>
                    </a:moveTo>
                    <a:lnTo>
                      <a:pt x="337" y="201"/>
                    </a:lnTo>
                    <a:lnTo>
                      <a:pt x="670" y="18"/>
                    </a:lnTo>
                    <a:lnTo>
                      <a:pt x="663" y="12"/>
                    </a:lnTo>
                    <a:lnTo>
                      <a:pt x="582" y="11"/>
                    </a:lnTo>
                    <a:lnTo>
                      <a:pt x="587" y="14"/>
                    </a:lnTo>
                    <a:lnTo>
                      <a:pt x="337" y="151"/>
                    </a:lnTo>
                    <a:lnTo>
                      <a:pt x="87" y="2"/>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0"/>
              <p:cNvSpPr/>
              <p:nvPr/>
            </p:nvSpPr>
            <p:spPr>
              <a:xfrm>
                <a:off x="5327500" y="1291425"/>
                <a:ext cx="6200" cy="4775"/>
              </a:xfrm>
              <a:custGeom>
                <a:avLst/>
                <a:gdLst/>
                <a:ahLst/>
                <a:cxnLst/>
                <a:rect l="l" t="t" r="r" b="b"/>
                <a:pathLst>
                  <a:path w="248" h="191" extrusionOk="0">
                    <a:moveTo>
                      <a:pt x="2" y="0"/>
                    </a:moveTo>
                    <a:lnTo>
                      <a:pt x="1" y="67"/>
                    </a:lnTo>
                    <a:lnTo>
                      <a:pt x="194" y="190"/>
                    </a:lnTo>
                    <a:lnTo>
                      <a:pt x="247" y="161"/>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0"/>
              <p:cNvSpPr/>
              <p:nvPr/>
            </p:nvSpPr>
            <p:spPr>
              <a:xfrm>
                <a:off x="5321125" y="1291425"/>
                <a:ext cx="6450" cy="4475"/>
              </a:xfrm>
              <a:custGeom>
                <a:avLst/>
                <a:gdLst/>
                <a:ahLst/>
                <a:cxnLst/>
                <a:rect l="l" t="t" r="r" b="b"/>
                <a:pathLst>
                  <a:path w="258" h="179" extrusionOk="0">
                    <a:moveTo>
                      <a:pt x="257" y="0"/>
                    </a:moveTo>
                    <a:lnTo>
                      <a:pt x="1" y="148"/>
                    </a:lnTo>
                    <a:lnTo>
                      <a:pt x="51" y="178"/>
                    </a:lnTo>
                    <a:lnTo>
                      <a:pt x="256" y="67"/>
                    </a:lnTo>
                    <a:lnTo>
                      <a:pt x="25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0"/>
              <p:cNvSpPr/>
              <p:nvPr/>
            </p:nvSpPr>
            <p:spPr>
              <a:xfrm>
                <a:off x="5322400" y="1293075"/>
                <a:ext cx="9950" cy="5825"/>
              </a:xfrm>
              <a:custGeom>
                <a:avLst/>
                <a:gdLst/>
                <a:ahLst/>
                <a:cxnLst/>
                <a:rect l="l" t="t" r="r" b="b"/>
                <a:pathLst>
                  <a:path w="398" h="233" extrusionOk="0">
                    <a:moveTo>
                      <a:pt x="205" y="1"/>
                    </a:moveTo>
                    <a:lnTo>
                      <a:pt x="0" y="112"/>
                    </a:lnTo>
                    <a:lnTo>
                      <a:pt x="202" y="233"/>
                    </a:lnTo>
                    <a:lnTo>
                      <a:pt x="398" y="124"/>
                    </a:lnTo>
                    <a:lnTo>
                      <a:pt x="20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0"/>
              <p:cNvSpPr/>
              <p:nvPr/>
            </p:nvSpPr>
            <p:spPr>
              <a:xfrm>
                <a:off x="5319000" y="1290150"/>
                <a:ext cx="16625" cy="5275"/>
              </a:xfrm>
              <a:custGeom>
                <a:avLst/>
                <a:gdLst/>
                <a:ahLst/>
                <a:cxnLst/>
                <a:rect l="l" t="t" r="r" b="b"/>
                <a:pathLst>
                  <a:path w="665" h="211" extrusionOk="0">
                    <a:moveTo>
                      <a:pt x="344" y="0"/>
                    </a:moveTo>
                    <a:lnTo>
                      <a:pt x="0" y="199"/>
                    </a:lnTo>
                    <a:lnTo>
                      <a:pt x="87" y="200"/>
                    </a:lnTo>
                    <a:lnTo>
                      <a:pt x="86" y="199"/>
                    </a:lnTo>
                    <a:lnTo>
                      <a:pt x="342" y="51"/>
                    </a:lnTo>
                    <a:lnTo>
                      <a:pt x="583" y="209"/>
                    </a:lnTo>
                    <a:lnTo>
                      <a:pt x="664" y="211"/>
                    </a:lnTo>
                    <a:lnTo>
                      <a:pt x="344"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0"/>
              <p:cNvSpPr/>
              <p:nvPr/>
            </p:nvSpPr>
            <p:spPr>
              <a:xfrm>
                <a:off x="5330525" y="1287525"/>
                <a:ext cx="1250" cy="10250"/>
              </a:xfrm>
              <a:custGeom>
                <a:avLst/>
                <a:gdLst/>
                <a:ahLst/>
                <a:cxnLst/>
                <a:rect l="l" t="t" r="r" b="b"/>
                <a:pathLst>
                  <a:path w="50" h="410" extrusionOk="0">
                    <a:moveTo>
                      <a:pt x="29" y="1"/>
                    </a:moveTo>
                    <a:lnTo>
                      <a:pt x="0" y="410"/>
                    </a:lnTo>
                    <a:lnTo>
                      <a:pt x="0" y="410"/>
                    </a:lnTo>
                    <a:lnTo>
                      <a:pt x="49"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0"/>
              <p:cNvSpPr/>
              <p:nvPr/>
            </p:nvSpPr>
            <p:spPr>
              <a:xfrm>
                <a:off x="5329350" y="1286350"/>
                <a:ext cx="1225" cy="10225"/>
              </a:xfrm>
              <a:custGeom>
                <a:avLst/>
                <a:gdLst/>
                <a:ahLst/>
                <a:cxnLst/>
                <a:rect l="l" t="t" r="r" b="b"/>
                <a:pathLst>
                  <a:path w="49" h="409" extrusionOk="0">
                    <a:moveTo>
                      <a:pt x="28" y="0"/>
                    </a:moveTo>
                    <a:lnTo>
                      <a:pt x="1" y="409"/>
                    </a:lnTo>
                    <a:lnTo>
                      <a:pt x="49"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0"/>
              <p:cNvSpPr/>
              <p:nvPr/>
            </p:nvSpPr>
            <p:spPr>
              <a:xfrm>
                <a:off x="5328375" y="1285750"/>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0"/>
              <p:cNvSpPr/>
              <p:nvPr/>
            </p:nvSpPr>
            <p:spPr>
              <a:xfrm>
                <a:off x="5327750" y="1286300"/>
                <a:ext cx="1275" cy="10250"/>
              </a:xfrm>
              <a:custGeom>
                <a:avLst/>
                <a:gdLst/>
                <a:ahLst/>
                <a:cxnLst/>
                <a:rect l="l" t="t" r="r" b="b"/>
                <a:pathLst>
                  <a:path w="51" h="410" extrusionOk="0">
                    <a:moveTo>
                      <a:pt x="30" y="1"/>
                    </a:moveTo>
                    <a:lnTo>
                      <a:pt x="1" y="410"/>
                    </a:lnTo>
                    <a:lnTo>
                      <a:pt x="50" y="367"/>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0"/>
              <p:cNvSpPr/>
              <p:nvPr/>
            </p:nvSpPr>
            <p:spPr>
              <a:xfrm>
                <a:off x="5326275" y="1285000"/>
                <a:ext cx="1250" cy="10250"/>
              </a:xfrm>
              <a:custGeom>
                <a:avLst/>
                <a:gdLst/>
                <a:ahLst/>
                <a:cxnLst/>
                <a:rect l="l" t="t" r="r" b="b"/>
                <a:pathLst>
                  <a:path w="50" h="410" extrusionOk="0">
                    <a:moveTo>
                      <a:pt x="28" y="0"/>
                    </a:moveTo>
                    <a:lnTo>
                      <a:pt x="0"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0"/>
              <p:cNvSpPr/>
              <p:nvPr/>
            </p:nvSpPr>
            <p:spPr>
              <a:xfrm>
                <a:off x="5325450" y="1286050"/>
                <a:ext cx="1250" cy="10200"/>
              </a:xfrm>
              <a:custGeom>
                <a:avLst/>
                <a:gdLst/>
                <a:ahLst/>
                <a:cxnLst/>
                <a:rect l="l" t="t" r="r" b="b"/>
                <a:pathLst>
                  <a:path w="50" h="408" extrusionOk="0">
                    <a:moveTo>
                      <a:pt x="29" y="0"/>
                    </a:moveTo>
                    <a:lnTo>
                      <a:pt x="0" y="408"/>
                    </a:lnTo>
                    <a:lnTo>
                      <a:pt x="49"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0"/>
              <p:cNvSpPr/>
              <p:nvPr/>
            </p:nvSpPr>
            <p:spPr>
              <a:xfrm>
                <a:off x="5327150" y="1286300"/>
                <a:ext cx="1250" cy="10250"/>
              </a:xfrm>
              <a:custGeom>
                <a:avLst/>
                <a:gdLst/>
                <a:ahLst/>
                <a:cxnLst/>
                <a:rect l="l" t="t" r="r" b="b"/>
                <a:pathLst>
                  <a:path w="50" h="410" extrusionOk="0">
                    <a:moveTo>
                      <a:pt x="29" y="1"/>
                    </a:moveTo>
                    <a:lnTo>
                      <a:pt x="0" y="410"/>
                    </a:lnTo>
                    <a:lnTo>
                      <a:pt x="50" y="367"/>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0"/>
              <p:cNvSpPr/>
              <p:nvPr/>
            </p:nvSpPr>
            <p:spPr>
              <a:xfrm>
                <a:off x="5324850" y="1286275"/>
                <a:ext cx="1275" cy="10250"/>
              </a:xfrm>
              <a:custGeom>
                <a:avLst/>
                <a:gdLst/>
                <a:ahLst/>
                <a:cxnLst/>
                <a:rect l="l" t="t" r="r" b="b"/>
                <a:pathLst>
                  <a:path w="51" h="410" extrusionOk="0">
                    <a:moveTo>
                      <a:pt x="28" y="0"/>
                    </a:moveTo>
                    <a:lnTo>
                      <a:pt x="1"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0"/>
              <p:cNvSpPr/>
              <p:nvPr/>
            </p:nvSpPr>
            <p:spPr>
              <a:xfrm>
                <a:off x="5324025" y="1286475"/>
                <a:ext cx="1225" cy="10250"/>
              </a:xfrm>
              <a:custGeom>
                <a:avLst/>
                <a:gdLst/>
                <a:ahLst/>
                <a:cxnLst/>
                <a:rect l="l" t="t" r="r" b="b"/>
                <a:pathLst>
                  <a:path w="49" h="410" extrusionOk="0">
                    <a:moveTo>
                      <a:pt x="28" y="1"/>
                    </a:moveTo>
                    <a:lnTo>
                      <a:pt x="1" y="410"/>
                    </a:lnTo>
                    <a:lnTo>
                      <a:pt x="1" y="410"/>
                    </a:lnTo>
                    <a:lnTo>
                      <a:pt x="48"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0"/>
              <p:cNvSpPr/>
              <p:nvPr/>
            </p:nvSpPr>
            <p:spPr>
              <a:xfrm>
                <a:off x="5323400" y="1286025"/>
                <a:ext cx="1275" cy="10200"/>
              </a:xfrm>
              <a:custGeom>
                <a:avLst/>
                <a:gdLst/>
                <a:ahLst/>
                <a:cxnLst/>
                <a:rect l="l" t="t" r="r" b="b"/>
                <a:pathLst>
                  <a:path w="51" h="408" extrusionOk="0">
                    <a:moveTo>
                      <a:pt x="30" y="0"/>
                    </a:moveTo>
                    <a:lnTo>
                      <a:pt x="1" y="407"/>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0"/>
              <p:cNvSpPr/>
              <p:nvPr/>
            </p:nvSpPr>
            <p:spPr>
              <a:xfrm>
                <a:off x="5322800" y="1287500"/>
                <a:ext cx="1250" cy="10250"/>
              </a:xfrm>
              <a:custGeom>
                <a:avLst/>
                <a:gdLst/>
                <a:ahLst/>
                <a:cxnLst/>
                <a:rect l="l" t="t" r="r" b="b"/>
                <a:pathLst>
                  <a:path w="50" h="410" extrusionOk="0">
                    <a:moveTo>
                      <a:pt x="28" y="0"/>
                    </a:moveTo>
                    <a:lnTo>
                      <a:pt x="0"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0"/>
              <p:cNvSpPr/>
              <p:nvPr/>
            </p:nvSpPr>
            <p:spPr>
              <a:xfrm>
                <a:off x="5323625" y="1288575"/>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0"/>
              <p:cNvSpPr/>
              <p:nvPr/>
            </p:nvSpPr>
            <p:spPr>
              <a:xfrm>
                <a:off x="5324575" y="1289050"/>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0"/>
              <p:cNvSpPr/>
              <p:nvPr/>
            </p:nvSpPr>
            <p:spPr>
              <a:xfrm>
                <a:off x="5325375" y="1290100"/>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0"/>
              <p:cNvSpPr/>
              <p:nvPr/>
            </p:nvSpPr>
            <p:spPr>
              <a:xfrm>
                <a:off x="5326025" y="1288950"/>
                <a:ext cx="1250" cy="10250"/>
              </a:xfrm>
              <a:custGeom>
                <a:avLst/>
                <a:gdLst/>
                <a:ahLst/>
                <a:cxnLst/>
                <a:rect l="l" t="t" r="r" b="b"/>
                <a:pathLst>
                  <a:path w="50" h="410" extrusionOk="0">
                    <a:moveTo>
                      <a:pt x="29" y="0"/>
                    </a:moveTo>
                    <a:lnTo>
                      <a:pt x="0" y="409"/>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0"/>
              <p:cNvSpPr/>
              <p:nvPr/>
            </p:nvSpPr>
            <p:spPr>
              <a:xfrm>
                <a:off x="5326600" y="1289900"/>
                <a:ext cx="1250" cy="10250"/>
              </a:xfrm>
              <a:custGeom>
                <a:avLst/>
                <a:gdLst/>
                <a:ahLst/>
                <a:cxnLst/>
                <a:rect l="l" t="t" r="r" b="b"/>
                <a:pathLst>
                  <a:path w="50"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0"/>
              <p:cNvSpPr/>
              <p:nvPr/>
            </p:nvSpPr>
            <p:spPr>
              <a:xfrm>
                <a:off x="5327400" y="1289900"/>
                <a:ext cx="1250" cy="10250"/>
              </a:xfrm>
              <a:custGeom>
                <a:avLst/>
                <a:gdLst/>
                <a:ahLst/>
                <a:cxnLst/>
                <a:rect l="l" t="t" r="r" b="b"/>
                <a:pathLst>
                  <a:path w="50" h="410" extrusionOk="0">
                    <a:moveTo>
                      <a:pt x="29" y="0"/>
                    </a:moveTo>
                    <a:lnTo>
                      <a:pt x="0" y="409"/>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0"/>
              <p:cNvSpPr/>
              <p:nvPr/>
            </p:nvSpPr>
            <p:spPr>
              <a:xfrm>
                <a:off x="5328025" y="1289375"/>
                <a:ext cx="1250" cy="10250"/>
              </a:xfrm>
              <a:custGeom>
                <a:avLst/>
                <a:gdLst/>
                <a:ahLst/>
                <a:cxnLst/>
                <a:rect l="l" t="t" r="r" b="b"/>
                <a:pathLst>
                  <a:path w="50" h="410" extrusionOk="0">
                    <a:moveTo>
                      <a:pt x="29" y="1"/>
                    </a:moveTo>
                    <a:lnTo>
                      <a:pt x="0" y="410"/>
                    </a:lnTo>
                    <a:lnTo>
                      <a:pt x="49"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0"/>
              <p:cNvSpPr/>
              <p:nvPr/>
            </p:nvSpPr>
            <p:spPr>
              <a:xfrm>
                <a:off x="5328825" y="1289375"/>
                <a:ext cx="1250" cy="10250"/>
              </a:xfrm>
              <a:custGeom>
                <a:avLst/>
                <a:gdLst/>
                <a:ahLst/>
                <a:cxnLst/>
                <a:rect l="l" t="t" r="r" b="b"/>
                <a:pathLst>
                  <a:path w="50" h="410" extrusionOk="0">
                    <a:moveTo>
                      <a:pt x="29" y="1"/>
                    </a:moveTo>
                    <a:lnTo>
                      <a:pt x="0" y="410"/>
                    </a:lnTo>
                    <a:lnTo>
                      <a:pt x="49"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0"/>
              <p:cNvSpPr/>
              <p:nvPr/>
            </p:nvSpPr>
            <p:spPr>
              <a:xfrm>
                <a:off x="5329675" y="1288975"/>
                <a:ext cx="1275" cy="10250"/>
              </a:xfrm>
              <a:custGeom>
                <a:avLst/>
                <a:gdLst/>
                <a:ahLst/>
                <a:cxnLst/>
                <a:rect l="l" t="t" r="r" b="b"/>
                <a:pathLst>
                  <a:path w="51"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0"/>
              <p:cNvSpPr/>
              <p:nvPr/>
            </p:nvSpPr>
            <p:spPr>
              <a:xfrm>
                <a:off x="5327375" y="1295500"/>
                <a:ext cx="8425" cy="6600"/>
              </a:xfrm>
              <a:custGeom>
                <a:avLst/>
                <a:gdLst/>
                <a:ahLst/>
                <a:cxnLst/>
                <a:rect l="l" t="t" r="r" b="b"/>
                <a:pathLst>
                  <a:path w="337" h="264" extrusionOk="0">
                    <a:moveTo>
                      <a:pt x="336" y="1"/>
                    </a:moveTo>
                    <a:lnTo>
                      <a:pt x="1" y="185"/>
                    </a:lnTo>
                    <a:lnTo>
                      <a:pt x="0" y="263"/>
                    </a:lnTo>
                    <a:lnTo>
                      <a:pt x="335" y="73"/>
                    </a:lnTo>
                    <a:lnTo>
                      <a:pt x="33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0"/>
              <p:cNvSpPr/>
              <p:nvPr/>
            </p:nvSpPr>
            <p:spPr>
              <a:xfrm>
                <a:off x="5318950" y="1295100"/>
                <a:ext cx="8475" cy="7000"/>
              </a:xfrm>
              <a:custGeom>
                <a:avLst/>
                <a:gdLst/>
                <a:ahLst/>
                <a:cxnLst/>
                <a:rect l="l" t="t" r="r" b="b"/>
                <a:pathLst>
                  <a:path w="339" h="280" extrusionOk="0">
                    <a:moveTo>
                      <a:pt x="2" y="1"/>
                    </a:moveTo>
                    <a:lnTo>
                      <a:pt x="1" y="76"/>
                    </a:lnTo>
                    <a:lnTo>
                      <a:pt x="337" y="279"/>
                    </a:lnTo>
                    <a:lnTo>
                      <a:pt x="338" y="201"/>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0"/>
              <p:cNvSpPr/>
              <p:nvPr/>
            </p:nvSpPr>
            <p:spPr>
              <a:xfrm>
                <a:off x="5319000" y="1295100"/>
                <a:ext cx="16800" cy="5050"/>
              </a:xfrm>
              <a:custGeom>
                <a:avLst/>
                <a:gdLst/>
                <a:ahLst/>
                <a:cxnLst/>
                <a:rect l="l" t="t" r="r" b="b"/>
                <a:pathLst>
                  <a:path w="672" h="202" extrusionOk="0">
                    <a:moveTo>
                      <a:pt x="0" y="1"/>
                    </a:moveTo>
                    <a:lnTo>
                      <a:pt x="336" y="201"/>
                    </a:lnTo>
                    <a:lnTo>
                      <a:pt x="671" y="17"/>
                    </a:lnTo>
                    <a:lnTo>
                      <a:pt x="664" y="13"/>
                    </a:lnTo>
                    <a:lnTo>
                      <a:pt x="583" y="11"/>
                    </a:lnTo>
                    <a:lnTo>
                      <a:pt x="583" y="11"/>
                    </a:lnTo>
                    <a:lnTo>
                      <a:pt x="587" y="14"/>
                    </a:lnTo>
                    <a:lnTo>
                      <a:pt x="338" y="152"/>
                    </a:lnTo>
                    <a:lnTo>
                      <a:pt x="87" y="2"/>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0"/>
              <p:cNvSpPr/>
              <p:nvPr/>
            </p:nvSpPr>
            <p:spPr>
              <a:xfrm>
                <a:off x="5293600" y="1282050"/>
                <a:ext cx="6200" cy="4825"/>
              </a:xfrm>
              <a:custGeom>
                <a:avLst/>
                <a:gdLst/>
                <a:ahLst/>
                <a:cxnLst/>
                <a:rect l="l" t="t" r="r" b="b"/>
                <a:pathLst>
                  <a:path w="248" h="193" extrusionOk="0">
                    <a:moveTo>
                      <a:pt x="2" y="1"/>
                    </a:moveTo>
                    <a:lnTo>
                      <a:pt x="1" y="68"/>
                    </a:lnTo>
                    <a:lnTo>
                      <a:pt x="194" y="192"/>
                    </a:lnTo>
                    <a:lnTo>
                      <a:pt x="247" y="163"/>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0"/>
              <p:cNvSpPr/>
              <p:nvPr/>
            </p:nvSpPr>
            <p:spPr>
              <a:xfrm>
                <a:off x="5287225" y="1282050"/>
                <a:ext cx="6450" cy="4525"/>
              </a:xfrm>
              <a:custGeom>
                <a:avLst/>
                <a:gdLst/>
                <a:ahLst/>
                <a:cxnLst/>
                <a:rect l="l" t="t" r="r" b="b"/>
                <a:pathLst>
                  <a:path w="258" h="181" extrusionOk="0">
                    <a:moveTo>
                      <a:pt x="257" y="1"/>
                    </a:moveTo>
                    <a:lnTo>
                      <a:pt x="1" y="150"/>
                    </a:lnTo>
                    <a:lnTo>
                      <a:pt x="52" y="181"/>
                    </a:lnTo>
                    <a:lnTo>
                      <a:pt x="256" y="68"/>
                    </a:lnTo>
                    <a:lnTo>
                      <a:pt x="25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0"/>
              <p:cNvSpPr/>
              <p:nvPr/>
            </p:nvSpPr>
            <p:spPr>
              <a:xfrm>
                <a:off x="5288500" y="1283725"/>
                <a:ext cx="9950" cy="5825"/>
              </a:xfrm>
              <a:custGeom>
                <a:avLst/>
                <a:gdLst/>
                <a:ahLst/>
                <a:cxnLst/>
                <a:rect l="l" t="t" r="r" b="b"/>
                <a:pathLst>
                  <a:path w="398" h="233" extrusionOk="0">
                    <a:moveTo>
                      <a:pt x="205" y="1"/>
                    </a:moveTo>
                    <a:lnTo>
                      <a:pt x="1" y="114"/>
                    </a:lnTo>
                    <a:lnTo>
                      <a:pt x="202" y="233"/>
                    </a:lnTo>
                    <a:lnTo>
                      <a:pt x="398" y="125"/>
                    </a:lnTo>
                    <a:lnTo>
                      <a:pt x="20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0"/>
              <p:cNvSpPr/>
              <p:nvPr/>
            </p:nvSpPr>
            <p:spPr>
              <a:xfrm>
                <a:off x="5285100" y="1280800"/>
                <a:ext cx="16625" cy="5275"/>
              </a:xfrm>
              <a:custGeom>
                <a:avLst/>
                <a:gdLst/>
                <a:ahLst/>
                <a:cxnLst/>
                <a:rect l="l" t="t" r="r" b="b"/>
                <a:pathLst>
                  <a:path w="665" h="211" extrusionOk="0">
                    <a:moveTo>
                      <a:pt x="86" y="200"/>
                    </a:moveTo>
                    <a:lnTo>
                      <a:pt x="86" y="200"/>
                    </a:lnTo>
                    <a:lnTo>
                      <a:pt x="87" y="200"/>
                    </a:lnTo>
                    <a:lnTo>
                      <a:pt x="86" y="200"/>
                    </a:lnTo>
                    <a:close/>
                    <a:moveTo>
                      <a:pt x="344" y="0"/>
                    </a:moveTo>
                    <a:lnTo>
                      <a:pt x="0" y="199"/>
                    </a:lnTo>
                    <a:lnTo>
                      <a:pt x="86" y="200"/>
                    </a:lnTo>
                    <a:lnTo>
                      <a:pt x="86" y="200"/>
                    </a:lnTo>
                    <a:lnTo>
                      <a:pt x="342" y="51"/>
                    </a:lnTo>
                    <a:lnTo>
                      <a:pt x="583" y="209"/>
                    </a:lnTo>
                    <a:lnTo>
                      <a:pt x="664" y="210"/>
                    </a:lnTo>
                    <a:lnTo>
                      <a:pt x="344"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0"/>
              <p:cNvSpPr/>
              <p:nvPr/>
            </p:nvSpPr>
            <p:spPr>
              <a:xfrm>
                <a:off x="5296625" y="1278175"/>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0"/>
              <p:cNvSpPr/>
              <p:nvPr/>
            </p:nvSpPr>
            <p:spPr>
              <a:xfrm>
                <a:off x="5295450" y="1276975"/>
                <a:ext cx="1275" cy="10250"/>
              </a:xfrm>
              <a:custGeom>
                <a:avLst/>
                <a:gdLst/>
                <a:ahLst/>
                <a:cxnLst/>
                <a:rect l="l" t="t" r="r" b="b"/>
                <a:pathLst>
                  <a:path w="51" h="410" extrusionOk="0">
                    <a:moveTo>
                      <a:pt x="28" y="1"/>
                    </a:moveTo>
                    <a:lnTo>
                      <a:pt x="1" y="410"/>
                    </a:lnTo>
                    <a:lnTo>
                      <a:pt x="50"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0"/>
              <p:cNvSpPr/>
              <p:nvPr/>
            </p:nvSpPr>
            <p:spPr>
              <a:xfrm>
                <a:off x="5294475" y="1276450"/>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0"/>
              <p:cNvSpPr/>
              <p:nvPr/>
            </p:nvSpPr>
            <p:spPr>
              <a:xfrm>
                <a:off x="5293875" y="1276975"/>
                <a:ext cx="1250" cy="10250"/>
              </a:xfrm>
              <a:custGeom>
                <a:avLst/>
                <a:gdLst/>
                <a:ahLst/>
                <a:cxnLst/>
                <a:rect l="l" t="t" r="r" b="b"/>
                <a:pathLst>
                  <a:path w="50" h="410" extrusionOk="0">
                    <a:moveTo>
                      <a:pt x="29" y="1"/>
                    </a:moveTo>
                    <a:lnTo>
                      <a:pt x="0" y="410"/>
                    </a:lnTo>
                    <a:lnTo>
                      <a:pt x="49"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0"/>
              <p:cNvSpPr/>
              <p:nvPr/>
            </p:nvSpPr>
            <p:spPr>
              <a:xfrm>
                <a:off x="5292375" y="1275675"/>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0"/>
              <p:cNvSpPr/>
              <p:nvPr/>
            </p:nvSpPr>
            <p:spPr>
              <a:xfrm>
                <a:off x="5291575" y="1276700"/>
                <a:ext cx="1275" cy="10250"/>
              </a:xfrm>
              <a:custGeom>
                <a:avLst/>
                <a:gdLst/>
                <a:ahLst/>
                <a:cxnLst/>
                <a:rect l="l" t="t" r="r" b="b"/>
                <a:pathLst>
                  <a:path w="51" h="410" extrusionOk="0">
                    <a:moveTo>
                      <a:pt x="28" y="0"/>
                    </a:moveTo>
                    <a:lnTo>
                      <a:pt x="1"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0"/>
              <p:cNvSpPr/>
              <p:nvPr/>
            </p:nvSpPr>
            <p:spPr>
              <a:xfrm>
                <a:off x="5293275" y="1276950"/>
                <a:ext cx="1225" cy="10250"/>
              </a:xfrm>
              <a:custGeom>
                <a:avLst/>
                <a:gdLst/>
                <a:ahLst/>
                <a:cxnLst/>
                <a:rect l="l" t="t" r="r" b="b"/>
                <a:pathLst>
                  <a:path w="49" h="410" extrusionOk="0">
                    <a:moveTo>
                      <a:pt x="28" y="1"/>
                    </a:moveTo>
                    <a:lnTo>
                      <a:pt x="1" y="409"/>
                    </a:lnTo>
                    <a:lnTo>
                      <a:pt x="49" y="367"/>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0"/>
              <p:cNvSpPr/>
              <p:nvPr/>
            </p:nvSpPr>
            <p:spPr>
              <a:xfrm>
                <a:off x="5290975" y="1276925"/>
                <a:ext cx="1250" cy="10225"/>
              </a:xfrm>
              <a:custGeom>
                <a:avLst/>
                <a:gdLst/>
                <a:ahLst/>
                <a:cxnLst/>
                <a:rect l="l" t="t" r="r" b="b"/>
                <a:pathLst>
                  <a:path w="50" h="409" extrusionOk="0">
                    <a:moveTo>
                      <a:pt x="29" y="0"/>
                    </a:moveTo>
                    <a:lnTo>
                      <a:pt x="0" y="409"/>
                    </a:lnTo>
                    <a:lnTo>
                      <a:pt x="49"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0"/>
              <p:cNvSpPr/>
              <p:nvPr/>
            </p:nvSpPr>
            <p:spPr>
              <a:xfrm>
                <a:off x="5290125" y="1277175"/>
                <a:ext cx="1275" cy="10250"/>
              </a:xfrm>
              <a:custGeom>
                <a:avLst/>
                <a:gdLst/>
                <a:ahLst/>
                <a:cxnLst/>
                <a:rect l="l" t="t" r="r" b="b"/>
                <a:pathLst>
                  <a:path w="51" h="410" extrusionOk="0">
                    <a:moveTo>
                      <a:pt x="28" y="0"/>
                    </a:moveTo>
                    <a:lnTo>
                      <a:pt x="1"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0"/>
              <p:cNvSpPr/>
              <p:nvPr/>
            </p:nvSpPr>
            <p:spPr>
              <a:xfrm>
                <a:off x="5289525" y="1276650"/>
                <a:ext cx="1250" cy="10250"/>
              </a:xfrm>
              <a:custGeom>
                <a:avLst/>
                <a:gdLst/>
                <a:ahLst/>
                <a:cxnLst/>
                <a:rect l="l" t="t" r="r" b="b"/>
                <a:pathLst>
                  <a:path w="50" h="410" extrusionOk="0">
                    <a:moveTo>
                      <a:pt x="29" y="1"/>
                    </a:moveTo>
                    <a:lnTo>
                      <a:pt x="0" y="410"/>
                    </a:lnTo>
                    <a:lnTo>
                      <a:pt x="49"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0"/>
              <p:cNvSpPr/>
              <p:nvPr/>
            </p:nvSpPr>
            <p:spPr>
              <a:xfrm>
                <a:off x="5288900" y="1278175"/>
                <a:ext cx="1250" cy="10250"/>
              </a:xfrm>
              <a:custGeom>
                <a:avLst/>
                <a:gdLst/>
                <a:ahLst/>
                <a:cxnLst/>
                <a:rect l="l" t="t" r="r" b="b"/>
                <a:pathLst>
                  <a:path w="50" h="410" extrusionOk="0">
                    <a:moveTo>
                      <a:pt x="28" y="1"/>
                    </a:moveTo>
                    <a:lnTo>
                      <a:pt x="0" y="410"/>
                    </a:lnTo>
                    <a:lnTo>
                      <a:pt x="50"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0"/>
              <p:cNvSpPr/>
              <p:nvPr/>
            </p:nvSpPr>
            <p:spPr>
              <a:xfrm>
                <a:off x="5289725" y="1279225"/>
                <a:ext cx="1275" cy="10250"/>
              </a:xfrm>
              <a:custGeom>
                <a:avLst/>
                <a:gdLst/>
                <a:ahLst/>
                <a:cxnLst/>
                <a:rect l="l" t="t" r="r" b="b"/>
                <a:pathLst>
                  <a:path w="51"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0"/>
              <p:cNvSpPr/>
              <p:nvPr/>
            </p:nvSpPr>
            <p:spPr>
              <a:xfrm>
                <a:off x="5290675" y="1279700"/>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0"/>
              <p:cNvSpPr/>
              <p:nvPr/>
            </p:nvSpPr>
            <p:spPr>
              <a:xfrm>
                <a:off x="5291500" y="1280750"/>
                <a:ext cx="1225" cy="10250"/>
              </a:xfrm>
              <a:custGeom>
                <a:avLst/>
                <a:gdLst/>
                <a:ahLst/>
                <a:cxnLst/>
                <a:rect l="l" t="t" r="r" b="b"/>
                <a:pathLst>
                  <a:path w="49" h="410" extrusionOk="0">
                    <a:moveTo>
                      <a:pt x="28" y="1"/>
                    </a:moveTo>
                    <a:lnTo>
                      <a:pt x="1" y="410"/>
                    </a:lnTo>
                    <a:lnTo>
                      <a:pt x="49" y="368"/>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0"/>
              <p:cNvSpPr/>
              <p:nvPr/>
            </p:nvSpPr>
            <p:spPr>
              <a:xfrm>
                <a:off x="5292125" y="1279600"/>
                <a:ext cx="1250" cy="10250"/>
              </a:xfrm>
              <a:custGeom>
                <a:avLst/>
                <a:gdLst/>
                <a:ahLst/>
                <a:cxnLst/>
                <a:rect l="l" t="t" r="r" b="b"/>
                <a:pathLst>
                  <a:path w="50"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0"/>
              <p:cNvSpPr/>
              <p:nvPr/>
            </p:nvSpPr>
            <p:spPr>
              <a:xfrm>
                <a:off x="5292700" y="1280550"/>
                <a:ext cx="1275" cy="10225"/>
              </a:xfrm>
              <a:custGeom>
                <a:avLst/>
                <a:gdLst/>
                <a:ahLst/>
                <a:cxnLst/>
                <a:rect l="l" t="t" r="r" b="b"/>
                <a:pathLst>
                  <a:path w="51" h="409"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0"/>
              <p:cNvSpPr/>
              <p:nvPr/>
            </p:nvSpPr>
            <p:spPr>
              <a:xfrm>
                <a:off x="5293500" y="1280575"/>
                <a:ext cx="1250" cy="10250"/>
              </a:xfrm>
              <a:custGeom>
                <a:avLst/>
                <a:gdLst/>
                <a:ahLst/>
                <a:cxnLst/>
                <a:rect l="l" t="t" r="r" b="b"/>
                <a:pathLst>
                  <a:path w="50" h="410" extrusionOk="0">
                    <a:moveTo>
                      <a:pt x="30" y="1"/>
                    </a:moveTo>
                    <a:lnTo>
                      <a:pt x="1" y="409"/>
                    </a:lnTo>
                    <a:lnTo>
                      <a:pt x="50" y="367"/>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0"/>
              <p:cNvSpPr/>
              <p:nvPr/>
            </p:nvSpPr>
            <p:spPr>
              <a:xfrm>
                <a:off x="5294125" y="1280025"/>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0"/>
              <p:cNvSpPr/>
              <p:nvPr/>
            </p:nvSpPr>
            <p:spPr>
              <a:xfrm>
                <a:off x="5294925" y="1280075"/>
                <a:ext cx="1250" cy="10200"/>
              </a:xfrm>
              <a:custGeom>
                <a:avLst/>
                <a:gdLst/>
                <a:ahLst/>
                <a:cxnLst/>
                <a:rect l="l" t="t" r="r" b="b"/>
                <a:pathLst>
                  <a:path w="50" h="408" extrusionOk="0">
                    <a:moveTo>
                      <a:pt x="29" y="0"/>
                    </a:moveTo>
                    <a:lnTo>
                      <a:pt x="0" y="408"/>
                    </a:lnTo>
                    <a:lnTo>
                      <a:pt x="49"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0"/>
              <p:cNvSpPr/>
              <p:nvPr/>
            </p:nvSpPr>
            <p:spPr>
              <a:xfrm>
                <a:off x="5295775" y="1279675"/>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0"/>
              <p:cNvSpPr/>
              <p:nvPr/>
            </p:nvSpPr>
            <p:spPr>
              <a:xfrm>
                <a:off x="5293475" y="1286200"/>
                <a:ext cx="8425" cy="6550"/>
              </a:xfrm>
              <a:custGeom>
                <a:avLst/>
                <a:gdLst/>
                <a:ahLst/>
                <a:cxnLst/>
                <a:rect l="l" t="t" r="r" b="b"/>
                <a:pathLst>
                  <a:path w="337" h="262" extrusionOk="0">
                    <a:moveTo>
                      <a:pt x="337" y="0"/>
                    </a:moveTo>
                    <a:lnTo>
                      <a:pt x="2" y="184"/>
                    </a:lnTo>
                    <a:lnTo>
                      <a:pt x="0" y="261"/>
                    </a:lnTo>
                    <a:lnTo>
                      <a:pt x="335" y="71"/>
                    </a:lnTo>
                    <a:lnTo>
                      <a:pt x="33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0"/>
              <p:cNvSpPr/>
              <p:nvPr/>
            </p:nvSpPr>
            <p:spPr>
              <a:xfrm>
                <a:off x="5285050" y="1285750"/>
                <a:ext cx="8475" cy="7000"/>
              </a:xfrm>
              <a:custGeom>
                <a:avLst/>
                <a:gdLst/>
                <a:ahLst/>
                <a:cxnLst/>
                <a:rect l="l" t="t" r="r" b="b"/>
                <a:pathLst>
                  <a:path w="339" h="280" extrusionOk="0">
                    <a:moveTo>
                      <a:pt x="2" y="1"/>
                    </a:moveTo>
                    <a:lnTo>
                      <a:pt x="1" y="78"/>
                    </a:lnTo>
                    <a:lnTo>
                      <a:pt x="337" y="279"/>
                    </a:lnTo>
                    <a:lnTo>
                      <a:pt x="339" y="202"/>
                    </a:lnTo>
                    <a:lnTo>
                      <a:pt x="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0"/>
              <p:cNvSpPr/>
              <p:nvPr/>
            </p:nvSpPr>
            <p:spPr>
              <a:xfrm>
                <a:off x="5285100" y="1285750"/>
                <a:ext cx="16800" cy="5075"/>
              </a:xfrm>
              <a:custGeom>
                <a:avLst/>
                <a:gdLst/>
                <a:ahLst/>
                <a:cxnLst/>
                <a:rect l="l" t="t" r="r" b="b"/>
                <a:pathLst>
                  <a:path w="672" h="203" extrusionOk="0">
                    <a:moveTo>
                      <a:pt x="0" y="1"/>
                    </a:moveTo>
                    <a:lnTo>
                      <a:pt x="337" y="202"/>
                    </a:lnTo>
                    <a:lnTo>
                      <a:pt x="672" y="18"/>
                    </a:lnTo>
                    <a:lnTo>
                      <a:pt x="664" y="12"/>
                    </a:lnTo>
                    <a:lnTo>
                      <a:pt x="583" y="11"/>
                    </a:lnTo>
                    <a:lnTo>
                      <a:pt x="587" y="15"/>
                    </a:lnTo>
                    <a:lnTo>
                      <a:pt x="338" y="152"/>
                    </a:lnTo>
                    <a:lnTo>
                      <a:pt x="87" y="2"/>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0"/>
              <p:cNvSpPr/>
              <p:nvPr/>
            </p:nvSpPr>
            <p:spPr>
              <a:xfrm>
                <a:off x="5318050" y="1297075"/>
                <a:ext cx="6175" cy="4800"/>
              </a:xfrm>
              <a:custGeom>
                <a:avLst/>
                <a:gdLst/>
                <a:ahLst/>
                <a:cxnLst/>
                <a:rect l="l" t="t" r="r" b="b"/>
                <a:pathLst>
                  <a:path w="247" h="192" extrusionOk="0">
                    <a:moveTo>
                      <a:pt x="2" y="0"/>
                    </a:moveTo>
                    <a:lnTo>
                      <a:pt x="0" y="67"/>
                    </a:lnTo>
                    <a:lnTo>
                      <a:pt x="193" y="192"/>
                    </a:lnTo>
                    <a:lnTo>
                      <a:pt x="247" y="161"/>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0"/>
              <p:cNvSpPr/>
              <p:nvPr/>
            </p:nvSpPr>
            <p:spPr>
              <a:xfrm>
                <a:off x="5311675" y="1297075"/>
                <a:ext cx="6425" cy="4475"/>
              </a:xfrm>
              <a:custGeom>
                <a:avLst/>
                <a:gdLst/>
                <a:ahLst/>
                <a:cxnLst/>
                <a:rect l="l" t="t" r="r" b="b"/>
                <a:pathLst>
                  <a:path w="257" h="179" extrusionOk="0">
                    <a:moveTo>
                      <a:pt x="257" y="0"/>
                    </a:moveTo>
                    <a:lnTo>
                      <a:pt x="0" y="148"/>
                    </a:lnTo>
                    <a:lnTo>
                      <a:pt x="51" y="179"/>
                    </a:lnTo>
                    <a:lnTo>
                      <a:pt x="255" y="67"/>
                    </a:lnTo>
                    <a:lnTo>
                      <a:pt x="25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0"/>
              <p:cNvSpPr/>
              <p:nvPr/>
            </p:nvSpPr>
            <p:spPr>
              <a:xfrm>
                <a:off x="5312925" y="1298725"/>
                <a:ext cx="9975" cy="5850"/>
              </a:xfrm>
              <a:custGeom>
                <a:avLst/>
                <a:gdLst/>
                <a:ahLst/>
                <a:cxnLst/>
                <a:rect l="l" t="t" r="r" b="b"/>
                <a:pathLst>
                  <a:path w="399" h="234" extrusionOk="0">
                    <a:moveTo>
                      <a:pt x="205" y="1"/>
                    </a:moveTo>
                    <a:lnTo>
                      <a:pt x="1" y="113"/>
                    </a:lnTo>
                    <a:lnTo>
                      <a:pt x="201" y="233"/>
                    </a:lnTo>
                    <a:lnTo>
                      <a:pt x="398" y="126"/>
                    </a:lnTo>
                    <a:lnTo>
                      <a:pt x="20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0"/>
              <p:cNvSpPr/>
              <p:nvPr/>
            </p:nvSpPr>
            <p:spPr>
              <a:xfrm>
                <a:off x="5309525" y="1295800"/>
                <a:ext cx="16600" cy="5275"/>
              </a:xfrm>
              <a:custGeom>
                <a:avLst/>
                <a:gdLst/>
                <a:ahLst/>
                <a:cxnLst/>
                <a:rect l="l" t="t" r="r" b="b"/>
                <a:pathLst>
                  <a:path w="664" h="211" extrusionOk="0">
                    <a:moveTo>
                      <a:pt x="344" y="1"/>
                    </a:moveTo>
                    <a:lnTo>
                      <a:pt x="1" y="199"/>
                    </a:lnTo>
                    <a:lnTo>
                      <a:pt x="88" y="201"/>
                    </a:lnTo>
                    <a:lnTo>
                      <a:pt x="86" y="199"/>
                    </a:lnTo>
                    <a:lnTo>
                      <a:pt x="343" y="51"/>
                    </a:lnTo>
                    <a:lnTo>
                      <a:pt x="582" y="209"/>
                    </a:lnTo>
                    <a:lnTo>
                      <a:pt x="663" y="211"/>
                    </a:lnTo>
                    <a:lnTo>
                      <a:pt x="344"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0"/>
              <p:cNvSpPr/>
              <p:nvPr/>
            </p:nvSpPr>
            <p:spPr>
              <a:xfrm>
                <a:off x="5321050" y="1293200"/>
                <a:ext cx="1250" cy="10250"/>
              </a:xfrm>
              <a:custGeom>
                <a:avLst/>
                <a:gdLst/>
                <a:ahLst/>
                <a:cxnLst/>
                <a:rect l="l" t="t" r="r" b="b"/>
                <a:pathLst>
                  <a:path w="50"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0"/>
              <p:cNvSpPr/>
              <p:nvPr/>
            </p:nvSpPr>
            <p:spPr>
              <a:xfrm>
                <a:off x="5319850" y="1292000"/>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0"/>
              <p:cNvSpPr/>
              <p:nvPr/>
            </p:nvSpPr>
            <p:spPr>
              <a:xfrm>
                <a:off x="5318925" y="1291450"/>
                <a:ext cx="1250" cy="10250"/>
              </a:xfrm>
              <a:custGeom>
                <a:avLst/>
                <a:gdLst/>
                <a:ahLst/>
                <a:cxnLst/>
                <a:rect l="l" t="t" r="r" b="b"/>
                <a:pathLst>
                  <a:path w="50" h="410" extrusionOk="0">
                    <a:moveTo>
                      <a:pt x="28" y="1"/>
                    </a:moveTo>
                    <a:lnTo>
                      <a:pt x="0" y="409"/>
                    </a:lnTo>
                    <a:lnTo>
                      <a:pt x="0" y="409"/>
                    </a:lnTo>
                    <a:lnTo>
                      <a:pt x="49" y="367"/>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0"/>
              <p:cNvSpPr/>
              <p:nvPr/>
            </p:nvSpPr>
            <p:spPr>
              <a:xfrm>
                <a:off x="5318300" y="1292000"/>
                <a:ext cx="1250" cy="10200"/>
              </a:xfrm>
              <a:custGeom>
                <a:avLst/>
                <a:gdLst/>
                <a:ahLst/>
                <a:cxnLst/>
                <a:rect l="l" t="t" r="r" b="b"/>
                <a:pathLst>
                  <a:path w="50" h="408" extrusionOk="0">
                    <a:moveTo>
                      <a:pt x="28" y="0"/>
                    </a:moveTo>
                    <a:lnTo>
                      <a:pt x="0" y="408"/>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0"/>
              <p:cNvSpPr/>
              <p:nvPr/>
            </p:nvSpPr>
            <p:spPr>
              <a:xfrm>
                <a:off x="5316775" y="1290700"/>
                <a:ext cx="1250" cy="10225"/>
              </a:xfrm>
              <a:custGeom>
                <a:avLst/>
                <a:gdLst/>
                <a:ahLst/>
                <a:cxnLst/>
                <a:rect l="l" t="t" r="r" b="b"/>
                <a:pathLst>
                  <a:path w="50" h="409"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0"/>
              <p:cNvSpPr/>
              <p:nvPr/>
            </p:nvSpPr>
            <p:spPr>
              <a:xfrm>
                <a:off x="5315975" y="1291700"/>
                <a:ext cx="1250" cy="10250"/>
              </a:xfrm>
              <a:custGeom>
                <a:avLst/>
                <a:gdLst/>
                <a:ahLst/>
                <a:cxnLst/>
                <a:rect l="l" t="t" r="r" b="b"/>
                <a:pathLst>
                  <a:path w="50"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0"/>
              <p:cNvSpPr/>
              <p:nvPr/>
            </p:nvSpPr>
            <p:spPr>
              <a:xfrm>
                <a:off x="5317675" y="1291950"/>
                <a:ext cx="1275" cy="10250"/>
              </a:xfrm>
              <a:custGeom>
                <a:avLst/>
                <a:gdLst/>
                <a:ahLst/>
                <a:cxnLst/>
                <a:rect l="l" t="t" r="r" b="b"/>
                <a:pathLst>
                  <a:path w="51" h="410" extrusionOk="0">
                    <a:moveTo>
                      <a:pt x="30" y="1"/>
                    </a:moveTo>
                    <a:lnTo>
                      <a:pt x="1" y="410"/>
                    </a:lnTo>
                    <a:lnTo>
                      <a:pt x="50" y="368"/>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0"/>
              <p:cNvSpPr/>
              <p:nvPr/>
            </p:nvSpPr>
            <p:spPr>
              <a:xfrm>
                <a:off x="5315375" y="1291925"/>
                <a:ext cx="1250" cy="10250"/>
              </a:xfrm>
              <a:custGeom>
                <a:avLst/>
                <a:gdLst/>
                <a:ahLst/>
                <a:cxnLst/>
                <a:rect l="l" t="t" r="r" b="b"/>
                <a:pathLst>
                  <a:path w="50" h="410" extrusionOk="0">
                    <a:moveTo>
                      <a:pt x="29" y="0"/>
                    </a:moveTo>
                    <a:lnTo>
                      <a:pt x="0" y="409"/>
                    </a:lnTo>
                    <a:lnTo>
                      <a:pt x="49"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0"/>
              <p:cNvSpPr/>
              <p:nvPr/>
            </p:nvSpPr>
            <p:spPr>
              <a:xfrm>
                <a:off x="5314525" y="1292175"/>
                <a:ext cx="1250" cy="10250"/>
              </a:xfrm>
              <a:custGeom>
                <a:avLst/>
                <a:gdLst/>
                <a:ahLst/>
                <a:cxnLst/>
                <a:rect l="l" t="t" r="r" b="b"/>
                <a:pathLst>
                  <a:path w="50" h="410" extrusionOk="0">
                    <a:moveTo>
                      <a:pt x="30" y="1"/>
                    </a:moveTo>
                    <a:lnTo>
                      <a:pt x="1" y="409"/>
                    </a:lnTo>
                    <a:lnTo>
                      <a:pt x="50" y="367"/>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0"/>
              <p:cNvSpPr/>
              <p:nvPr/>
            </p:nvSpPr>
            <p:spPr>
              <a:xfrm>
                <a:off x="5313950" y="1291675"/>
                <a:ext cx="1250" cy="10250"/>
              </a:xfrm>
              <a:custGeom>
                <a:avLst/>
                <a:gdLst/>
                <a:ahLst/>
                <a:cxnLst/>
                <a:rect l="l" t="t" r="r" b="b"/>
                <a:pathLst>
                  <a:path w="50" h="410" extrusionOk="0">
                    <a:moveTo>
                      <a:pt x="28" y="0"/>
                    </a:moveTo>
                    <a:lnTo>
                      <a:pt x="0"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0"/>
              <p:cNvSpPr/>
              <p:nvPr/>
            </p:nvSpPr>
            <p:spPr>
              <a:xfrm>
                <a:off x="5313300" y="1293200"/>
                <a:ext cx="1250" cy="10200"/>
              </a:xfrm>
              <a:custGeom>
                <a:avLst/>
                <a:gdLst/>
                <a:ahLst/>
                <a:cxnLst/>
                <a:rect l="l" t="t" r="r" b="b"/>
                <a:pathLst>
                  <a:path w="50" h="408" extrusionOk="0">
                    <a:moveTo>
                      <a:pt x="29" y="0"/>
                    </a:moveTo>
                    <a:lnTo>
                      <a:pt x="0" y="408"/>
                    </a:lnTo>
                    <a:lnTo>
                      <a:pt x="50"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0"/>
              <p:cNvSpPr/>
              <p:nvPr/>
            </p:nvSpPr>
            <p:spPr>
              <a:xfrm>
                <a:off x="5314175" y="1294250"/>
                <a:ext cx="1250" cy="10250"/>
              </a:xfrm>
              <a:custGeom>
                <a:avLst/>
                <a:gdLst/>
                <a:ahLst/>
                <a:cxnLst/>
                <a:rect l="l" t="t" r="r" b="b"/>
                <a:pathLst>
                  <a:path w="50" h="410" extrusionOk="0">
                    <a:moveTo>
                      <a:pt x="29" y="0"/>
                    </a:moveTo>
                    <a:lnTo>
                      <a:pt x="0" y="409"/>
                    </a:lnTo>
                    <a:lnTo>
                      <a:pt x="0" y="409"/>
                    </a:lnTo>
                    <a:lnTo>
                      <a:pt x="49" y="367"/>
                    </a:lnTo>
                    <a:lnTo>
                      <a:pt x="2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0"/>
              <p:cNvSpPr/>
              <p:nvPr/>
            </p:nvSpPr>
            <p:spPr>
              <a:xfrm>
                <a:off x="5315100" y="1294725"/>
                <a:ext cx="1225" cy="10225"/>
              </a:xfrm>
              <a:custGeom>
                <a:avLst/>
                <a:gdLst/>
                <a:ahLst/>
                <a:cxnLst/>
                <a:rect l="l" t="t" r="r" b="b"/>
                <a:pathLst>
                  <a:path w="49" h="409" extrusionOk="0">
                    <a:moveTo>
                      <a:pt x="28" y="0"/>
                    </a:moveTo>
                    <a:lnTo>
                      <a:pt x="1" y="409"/>
                    </a:lnTo>
                    <a:lnTo>
                      <a:pt x="49"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0"/>
              <p:cNvSpPr/>
              <p:nvPr/>
            </p:nvSpPr>
            <p:spPr>
              <a:xfrm>
                <a:off x="5315900" y="1295775"/>
                <a:ext cx="1275" cy="10250"/>
              </a:xfrm>
              <a:custGeom>
                <a:avLst/>
                <a:gdLst/>
                <a:ahLst/>
                <a:cxnLst/>
                <a:rect l="l" t="t" r="r" b="b"/>
                <a:pathLst>
                  <a:path w="51" h="410" extrusionOk="0">
                    <a:moveTo>
                      <a:pt x="30" y="0"/>
                    </a:moveTo>
                    <a:lnTo>
                      <a:pt x="1" y="409"/>
                    </a:lnTo>
                    <a:lnTo>
                      <a:pt x="50" y="367"/>
                    </a:lnTo>
                    <a:lnTo>
                      <a:pt x="3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0"/>
              <p:cNvSpPr/>
              <p:nvPr/>
            </p:nvSpPr>
            <p:spPr>
              <a:xfrm>
                <a:off x="5316525" y="1294600"/>
                <a:ext cx="1250" cy="10250"/>
              </a:xfrm>
              <a:custGeom>
                <a:avLst/>
                <a:gdLst/>
                <a:ahLst/>
                <a:cxnLst/>
                <a:rect l="l" t="t" r="r" b="b"/>
                <a:pathLst>
                  <a:path w="50" h="410" extrusionOk="0">
                    <a:moveTo>
                      <a:pt x="29" y="1"/>
                    </a:moveTo>
                    <a:lnTo>
                      <a:pt x="0" y="410"/>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0"/>
              <p:cNvSpPr/>
              <p:nvPr/>
            </p:nvSpPr>
            <p:spPr>
              <a:xfrm>
                <a:off x="5317150" y="1295550"/>
                <a:ext cx="1200" cy="10250"/>
              </a:xfrm>
              <a:custGeom>
                <a:avLst/>
                <a:gdLst/>
                <a:ahLst/>
                <a:cxnLst/>
                <a:rect l="l" t="t" r="r" b="b"/>
                <a:pathLst>
                  <a:path w="48" h="410" extrusionOk="0">
                    <a:moveTo>
                      <a:pt x="28" y="0"/>
                    </a:moveTo>
                    <a:lnTo>
                      <a:pt x="0" y="409"/>
                    </a:lnTo>
                    <a:lnTo>
                      <a:pt x="48"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0"/>
              <p:cNvSpPr/>
              <p:nvPr/>
            </p:nvSpPr>
            <p:spPr>
              <a:xfrm>
                <a:off x="5317925" y="1295575"/>
                <a:ext cx="1275" cy="10225"/>
              </a:xfrm>
              <a:custGeom>
                <a:avLst/>
                <a:gdLst/>
                <a:ahLst/>
                <a:cxnLst/>
                <a:rect l="l" t="t" r="r" b="b"/>
                <a:pathLst>
                  <a:path w="51" h="409" extrusionOk="0">
                    <a:moveTo>
                      <a:pt x="29" y="1"/>
                    </a:moveTo>
                    <a:lnTo>
                      <a:pt x="1" y="408"/>
                    </a:lnTo>
                    <a:lnTo>
                      <a:pt x="50" y="368"/>
                    </a:lnTo>
                    <a:lnTo>
                      <a:pt x="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0"/>
              <p:cNvSpPr/>
              <p:nvPr/>
            </p:nvSpPr>
            <p:spPr>
              <a:xfrm>
                <a:off x="5318550" y="1295050"/>
                <a:ext cx="1250" cy="10250"/>
              </a:xfrm>
              <a:custGeom>
                <a:avLst/>
                <a:gdLst/>
                <a:ahLst/>
                <a:cxnLst/>
                <a:rect l="l" t="t" r="r" b="b"/>
                <a:pathLst>
                  <a:path w="50" h="410" extrusionOk="0">
                    <a:moveTo>
                      <a:pt x="28" y="0"/>
                    </a:moveTo>
                    <a:lnTo>
                      <a:pt x="1" y="409"/>
                    </a:lnTo>
                    <a:lnTo>
                      <a:pt x="50" y="367"/>
                    </a:lnTo>
                    <a:lnTo>
                      <a:pt x="2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0"/>
              <p:cNvSpPr/>
              <p:nvPr/>
            </p:nvSpPr>
            <p:spPr>
              <a:xfrm>
                <a:off x="5319350" y="1295075"/>
                <a:ext cx="1250" cy="10225"/>
              </a:xfrm>
              <a:custGeom>
                <a:avLst/>
                <a:gdLst/>
                <a:ahLst/>
                <a:cxnLst/>
                <a:rect l="l" t="t" r="r" b="b"/>
                <a:pathLst>
                  <a:path w="50" h="409" extrusionOk="0">
                    <a:moveTo>
                      <a:pt x="28" y="1"/>
                    </a:moveTo>
                    <a:lnTo>
                      <a:pt x="1" y="408"/>
                    </a:lnTo>
                    <a:lnTo>
                      <a:pt x="50" y="366"/>
                    </a:lnTo>
                    <a:lnTo>
                      <a:pt x="2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0"/>
              <p:cNvSpPr/>
              <p:nvPr/>
            </p:nvSpPr>
            <p:spPr>
              <a:xfrm>
                <a:off x="5320175" y="1294675"/>
                <a:ext cx="1275" cy="10250"/>
              </a:xfrm>
              <a:custGeom>
                <a:avLst/>
                <a:gdLst/>
                <a:ahLst/>
                <a:cxnLst/>
                <a:rect l="l" t="t" r="r" b="b"/>
                <a:pathLst>
                  <a:path w="51" h="410" extrusionOk="0">
                    <a:moveTo>
                      <a:pt x="30" y="1"/>
                    </a:moveTo>
                    <a:lnTo>
                      <a:pt x="1" y="410"/>
                    </a:lnTo>
                    <a:lnTo>
                      <a:pt x="50" y="367"/>
                    </a:lnTo>
                    <a:lnTo>
                      <a:pt x="3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0"/>
              <p:cNvSpPr/>
              <p:nvPr/>
            </p:nvSpPr>
            <p:spPr>
              <a:xfrm>
                <a:off x="5317900" y="1301200"/>
                <a:ext cx="8400" cy="6550"/>
              </a:xfrm>
              <a:custGeom>
                <a:avLst/>
                <a:gdLst/>
                <a:ahLst/>
                <a:cxnLst/>
                <a:rect l="l" t="t" r="r" b="b"/>
                <a:pathLst>
                  <a:path w="336" h="262" extrusionOk="0">
                    <a:moveTo>
                      <a:pt x="335" y="1"/>
                    </a:moveTo>
                    <a:lnTo>
                      <a:pt x="2" y="183"/>
                    </a:lnTo>
                    <a:lnTo>
                      <a:pt x="1" y="262"/>
                    </a:lnTo>
                    <a:lnTo>
                      <a:pt x="335" y="72"/>
                    </a:lnTo>
                    <a:lnTo>
                      <a:pt x="33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0"/>
              <p:cNvSpPr/>
              <p:nvPr/>
            </p:nvSpPr>
            <p:spPr>
              <a:xfrm>
                <a:off x="5309500" y="1300775"/>
                <a:ext cx="8450" cy="6975"/>
              </a:xfrm>
              <a:custGeom>
                <a:avLst/>
                <a:gdLst/>
                <a:ahLst/>
                <a:cxnLst/>
                <a:rect l="l" t="t" r="r" b="b"/>
                <a:pathLst>
                  <a:path w="338" h="279" extrusionOk="0">
                    <a:moveTo>
                      <a:pt x="2" y="0"/>
                    </a:moveTo>
                    <a:lnTo>
                      <a:pt x="0" y="77"/>
                    </a:lnTo>
                    <a:lnTo>
                      <a:pt x="337" y="279"/>
                    </a:lnTo>
                    <a:lnTo>
                      <a:pt x="338" y="200"/>
                    </a:lnTo>
                    <a:lnTo>
                      <a:pt x="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0"/>
              <p:cNvSpPr/>
              <p:nvPr/>
            </p:nvSpPr>
            <p:spPr>
              <a:xfrm>
                <a:off x="5309525" y="1300775"/>
                <a:ext cx="16775" cy="5025"/>
              </a:xfrm>
              <a:custGeom>
                <a:avLst/>
                <a:gdLst/>
                <a:ahLst/>
                <a:cxnLst/>
                <a:rect l="l" t="t" r="r" b="b"/>
                <a:pathLst>
                  <a:path w="671" h="201" extrusionOk="0">
                    <a:moveTo>
                      <a:pt x="1" y="0"/>
                    </a:moveTo>
                    <a:lnTo>
                      <a:pt x="337" y="200"/>
                    </a:lnTo>
                    <a:lnTo>
                      <a:pt x="670" y="18"/>
                    </a:lnTo>
                    <a:lnTo>
                      <a:pt x="663" y="12"/>
                    </a:lnTo>
                    <a:lnTo>
                      <a:pt x="582" y="10"/>
                    </a:lnTo>
                    <a:lnTo>
                      <a:pt x="582" y="10"/>
                    </a:lnTo>
                    <a:lnTo>
                      <a:pt x="588" y="13"/>
                    </a:lnTo>
                    <a:lnTo>
                      <a:pt x="337" y="151"/>
                    </a:lnTo>
                    <a:lnTo>
                      <a:pt x="88" y="2"/>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33"/>
        <p:cNvGrpSpPr/>
        <p:nvPr/>
      </p:nvGrpSpPr>
      <p:grpSpPr>
        <a:xfrm>
          <a:off x="0" y="0"/>
          <a:ext cx="0" cy="0"/>
          <a:chOff x="0" y="0"/>
          <a:chExt cx="0" cy="0"/>
        </a:xfrm>
      </p:grpSpPr>
      <p:sp>
        <p:nvSpPr>
          <p:cNvPr id="4336" name="Google Shape;4336;p44"/>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Findings - XGBoost</a:t>
            </a:r>
            <a:endParaRPr dirty="0"/>
          </a:p>
        </p:txBody>
      </p:sp>
      <p:sp>
        <p:nvSpPr>
          <p:cNvPr id="4338" name="Google Shape;4338;p44"/>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roup 3">
            <a:extLst>
              <a:ext uri="{FF2B5EF4-FFF2-40B4-BE49-F238E27FC236}">
                <a16:creationId xmlns:a16="http://schemas.microsoft.com/office/drawing/2014/main" id="{24C3BB2E-B330-C149-8E4C-81D760809203}"/>
              </a:ext>
            </a:extLst>
          </p:cNvPr>
          <p:cNvGrpSpPr/>
          <p:nvPr/>
        </p:nvGrpSpPr>
        <p:grpSpPr>
          <a:xfrm>
            <a:off x="1172350" y="991225"/>
            <a:ext cx="6912707" cy="18942083"/>
            <a:chOff x="1744298" y="1173630"/>
            <a:chExt cx="6912707" cy="18942083"/>
          </a:xfrm>
        </p:grpSpPr>
        <p:pic>
          <p:nvPicPr>
            <p:cNvPr id="2" name="Picture 1">
              <a:extLst>
                <a:ext uri="{FF2B5EF4-FFF2-40B4-BE49-F238E27FC236}">
                  <a16:creationId xmlns:a16="http://schemas.microsoft.com/office/drawing/2014/main" id="{6C615706-7082-8444-88A4-3BFC2478627F}"/>
                </a:ext>
              </a:extLst>
            </p:cNvPr>
            <p:cNvPicPr>
              <a:picLocks noChangeAspect="1"/>
            </p:cNvPicPr>
            <p:nvPr/>
          </p:nvPicPr>
          <p:blipFill rotWithShape="1">
            <a:blip r:embed="rId3">
              <a:clrChange>
                <a:clrFrom>
                  <a:srgbClr val="F0F0F0"/>
                </a:clrFrom>
                <a:clrTo>
                  <a:srgbClr val="F0F0F0">
                    <a:alpha val="0"/>
                  </a:srgbClr>
                </a:clrTo>
              </a:clrChange>
              <a:duotone>
                <a:schemeClr val="accent1">
                  <a:shade val="45000"/>
                  <a:satMod val="135000"/>
                </a:schemeClr>
                <a:prstClr val="white"/>
              </a:duotone>
            </a:blip>
            <a:srcRect l="37558" t="1197"/>
            <a:stretch/>
          </p:blipFill>
          <p:spPr>
            <a:xfrm>
              <a:off x="3631658" y="1173630"/>
              <a:ext cx="5025347" cy="18942083"/>
            </a:xfrm>
            <a:prstGeom prst="rect">
              <a:avLst/>
            </a:prstGeom>
          </p:spPr>
        </p:pic>
        <p:sp>
          <p:nvSpPr>
            <p:cNvPr id="3" name="TextBox 2">
              <a:extLst>
                <a:ext uri="{FF2B5EF4-FFF2-40B4-BE49-F238E27FC236}">
                  <a16:creationId xmlns:a16="http://schemas.microsoft.com/office/drawing/2014/main" id="{71A7013A-9457-854A-B08E-1B23B9A2CE45}"/>
                </a:ext>
              </a:extLst>
            </p:cNvPr>
            <p:cNvSpPr txBox="1"/>
            <p:nvPr/>
          </p:nvSpPr>
          <p:spPr>
            <a:xfrm>
              <a:off x="2133908" y="1296858"/>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Room Type: Entire Home/Apt</a:t>
              </a:r>
            </a:p>
          </p:txBody>
        </p:sp>
        <p:sp>
          <p:nvSpPr>
            <p:cNvPr id="11" name="TextBox 10">
              <a:extLst>
                <a:ext uri="{FF2B5EF4-FFF2-40B4-BE49-F238E27FC236}">
                  <a16:creationId xmlns:a16="http://schemas.microsoft.com/office/drawing/2014/main" id="{BAF7880F-AF18-B241-9FD4-5B596B77DDB2}"/>
                </a:ext>
              </a:extLst>
            </p:cNvPr>
            <p:cNvSpPr txBox="1"/>
            <p:nvPr/>
          </p:nvSpPr>
          <p:spPr>
            <a:xfrm>
              <a:off x="2133908" y="1444161"/>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Bedrooms</a:t>
              </a:r>
            </a:p>
          </p:txBody>
        </p:sp>
        <p:sp>
          <p:nvSpPr>
            <p:cNvPr id="12" name="TextBox 11">
              <a:extLst>
                <a:ext uri="{FF2B5EF4-FFF2-40B4-BE49-F238E27FC236}">
                  <a16:creationId xmlns:a16="http://schemas.microsoft.com/office/drawing/2014/main" id="{2CA734BB-A0DB-B14C-B3CB-B950CA0845A6}"/>
                </a:ext>
              </a:extLst>
            </p:cNvPr>
            <p:cNvSpPr txBox="1"/>
            <p:nvPr/>
          </p:nvSpPr>
          <p:spPr>
            <a:xfrm>
              <a:off x="2114658" y="1616616"/>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TV</a:t>
              </a:r>
            </a:p>
          </p:txBody>
        </p:sp>
        <p:sp>
          <p:nvSpPr>
            <p:cNvPr id="13" name="TextBox 12">
              <a:extLst>
                <a:ext uri="{FF2B5EF4-FFF2-40B4-BE49-F238E27FC236}">
                  <a16:creationId xmlns:a16="http://schemas.microsoft.com/office/drawing/2014/main" id="{1AACE042-FB92-DC4D-AA18-2B84B264C0D4}"/>
                </a:ext>
              </a:extLst>
            </p:cNvPr>
            <p:cNvSpPr txBox="1"/>
            <p:nvPr/>
          </p:nvSpPr>
          <p:spPr>
            <a:xfrm>
              <a:off x="2133908" y="1754832"/>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Accommodates</a:t>
              </a:r>
            </a:p>
          </p:txBody>
        </p:sp>
        <p:sp>
          <p:nvSpPr>
            <p:cNvPr id="14" name="TextBox 13">
              <a:extLst>
                <a:ext uri="{FF2B5EF4-FFF2-40B4-BE49-F238E27FC236}">
                  <a16:creationId xmlns:a16="http://schemas.microsoft.com/office/drawing/2014/main" id="{8737CC1F-EAD9-024F-8876-86413D7C977F}"/>
                </a:ext>
              </a:extLst>
            </p:cNvPr>
            <p:cNvSpPr txBox="1"/>
            <p:nvPr/>
          </p:nvSpPr>
          <p:spPr>
            <a:xfrm>
              <a:off x="1751797" y="1908037"/>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Property Type: Serviced Apartment</a:t>
              </a:r>
            </a:p>
          </p:txBody>
        </p:sp>
        <p:sp>
          <p:nvSpPr>
            <p:cNvPr id="15" name="TextBox 14">
              <a:extLst>
                <a:ext uri="{FF2B5EF4-FFF2-40B4-BE49-F238E27FC236}">
                  <a16:creationId xmlns:a16="http://schemas.microsoft.com/office/drawing/2014/main" id="{38B5C7D0-79EE-F747-835C-424BE8D95045}"/>
                </a:ext>
              </a:extLst>
            </p:cNvPr>
            <p:cNvSpPr txBox="1"/>
            <p:nvPr/>
          </p:nvSpPr>
          <p:spPr>
            <a:xfrm>
              <a:off x="2129094" y="2068709"/>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Property Type: Hostel</a:t>
              </a:r>
            </a:p>
          </p:txBody>
        </p:sp>
        <p:sp>
          <p:nvSpPr>
            <p:cNvPr id="16" name="TextBox 15">
              <a:extLst>
                <a:ext uri="{FF2B5EF4-FFF2-40B4-BE49-F238E27FC236}">
                  <a16:creationId xmlns:a16="http://schemas.microsoft.com/office/drawing/2014/main" id="{3A597D0C-E99F-7C49-8F94-972EEF60014E}"/>
                </a:ext>
              </a:extLst>
            </p:cNvPr>
            <p:cNvSpPr txBox="1"/>
            <p:nvPr/>
          </p:nvSpPr>
          <p:spPr>
            <a:xfrm>
              <a:off x="2129094" y="2221893"/>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Room Type: Private Room</a:t>
              </a:r>
            </a:p>
          </p:txBody>
        </p:sp>
        <p:sp>
          <p:nvSpPr>
            <p:cNvPr id="17" name="TextBox 16">
              <a:extLst>
                <a:ext uri="{FF2B5EF4-FFF2-40B4-BE49-F238E27FC236}">
                  <a16:creationId xmlns:a16="http://schemas.microsoft.com/office/drawing/2014/main" id="{C8F73C6F-0687-454E-AC6C-AB77EE587DB7}"/>
                </a:ext>
              </a:extLst>
            </p:cNvPr>
            <p:cNvSpPr txBox="1"/>
            <p:nvPr/>
          </p:nvSpPr>
          <p:spPr>
            <a:xfrm>
              <a:off x="1953928" y="2352672"/>
              <a:ext cx="1740294"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Bedrooms per Accommodates</a:t>
              </a:r>
            </a:p>
          </p:txBody>
        </p:sp>
        <p:sp>
          <p:nvSpPr>
            <p:cNvPr id="18" name="TextBox 17">
              <a:extLst>
                <a:ext uri="{FF2B5EF4-FFF2-40B4-BE49-F238E27FC236}">
                  <a16:creationId xmlns:a16="http://schemas.microsoft.com/office/drawing/2014/main" id="{44C0BB49-964C-3D4A-87EF-1BE9D6EEB756}"/>
                </a:ext>
              </a:extLst>
            </p:cNvPr>
            <p:cNvSpPr txBox="1"/>
            <p:nvPr/>
          </p:nvSpPr>
          <p:spPr>
            <a:xfrm>
              <a:off x="2129094" y="2483451"/>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Bathrooms</a:t>
              </a:r>
            </a:p>
          </p:txBody>
        </p:sp>
        <p:sp>
          <p:nvSpPr>
            <p:cNvPr id="19" name="TextBox 18">
              <a:extLst>
                <a:ext uri="{FF2B5EF4-FFF2-40B4-BE49-F238E27FC236}">
                  <a16:creationId xmlns:a16="http://schemas.microsoft.com/office/drawing/2014/main" id="{9A889C52-8EBB-B24D-837F-99A5B93CE833}"/>
                </a:ext>
              </a:extLst>
            </p:cNvPr>
            <p:cNvSpPr txBox="1"/>
            <p:nvPr/>
          </p:nvSpPr>
          <p:spPr>
            <a:xfrm>
              <a:off x="2114658" y="2662558"/>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Beds</a:t>
              </a:r>
            </a:p>
          </p:txBody>
        </p:sp>
        <p:sp>
          <p:nvSpPr>
            <p:cNvPr id="20" name="TextBox 19">
              <a:extLst>
                <a:ext uri="{FF2B5EF4-FFF2-40B4-BE49-F238E27FC236}">
                  <a16:creationId xmlns:a16="http://schemas.microsoft.com/office/drawing/2014/main" id="{42D2D43D-CA26-F641-BA6C-BC1BF6E9D26C}"/>
                </a:ext>
              </a:extLst>
            </p:cNvPr>
            <p:cNvSpPr txBox="1"/>
            <p:nvPr/>
          </p:nvSpPr>
          <p:spPr>
            <a:xfrm>
              <a:off x="2114658" y="2822712"/>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Guests Included</a:t>
              </a:r>
            </a:p>
          </p:txBody>
        </p:sp>
        <p:sp>
          <p:nvSpPr>
            <p:cNvPr id="21" name="TextBox 20">
              <a:extLst>
                <a:ext uri="{FF2B5EF4-FFF2-40B4-BE49-F238E27FC236}">
                  <a16:creationId xmlns:a16="http://schemas.microsoft.com/office/drawing/2014/main" id="{7B262A13-9111-E240-8443-212DB96DEECD}"/>
                </a:ext>
              </a:extLst>
            </p:cNvPr>
            <p:cNvSpPr txBox="1"/>
            <p:nvPr/>
          </p:nvSpPr>
          <p:spPr>
            <a:xfrm>
              <a:off x="2129094" y="2976668"/>
              <a:ext cx="1565128"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Gym</a:t>
              </a:r>
            </a:p>
          </p:txBody>
        </p:sp>
        <p:sp>
          <p:nvSpPr>
            <p:cNvPr id="22" name="TextBox 21">
              <a:extLst>
                <a:ext uri="{FF2B5EF4-FFF2-40B4-BE49-F238E27FC236}">
                  <a16:creationId xmlns:a16="http://schemas.microsoft.com/office/drawing/2014/main" id="{12E4B395-C6ED-9343-A1FC-744A1BA6E6D4}"/>
                </a:ext>
              </a:extLst>
            </p:cNvPr>
            <p:cNvSpPr txBox="1"/>
            <p:nvPr/>
          </p:nvSpPr>
          <p:spPr>
            <a:xfrm>
              <a:off x="1751797" y="3111998"/>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Property Type: Apartment</a:t>
              </a:r>
            </a:p>
          </p:txBody>
        </p:sp>
        <p:sp>
          <p:nvSpPr>
            <p:cNvPr id="23" name="TextBox 22">
              <a:extLst>
                <a:ext uri="{FF2B5EF4-FFF2-40B4-BE49-F238E27FC236}">
                  <a16:creationId xmlns:a16="http://schemas.microsoft.com/office/drawing/2014/main" id="{7678A33E-B463-3444-B977-CCC732E6A186}"/>
                </a:ext>
              </a:extLst>
            </p:cNvPr>
            <p:cNvSpPr txBox="1"/>
            <p:nvPr/>
          </p:nvSpPr>
          <p:spPr>
            <a:xfrm>
              <a:off x="1759293" y="3264275"/>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Washer</a:t>
              </a:r>
            </a:p>
          </p:txBody>
        </p:sp>
        <p:sp>
          <p:nvSpPr>
            <p:cNvPr id="24" name="TextBox 23">
              <a:extLst>
                <a:ext uri="{FF2B5EF4-FFF2-40B4-BE49-F238E27FC236}">
                  <a16:creationId xmlns:a16="http://schemas.microsoft.com/office/drawing/2014/main" id="{94D8A35B-FB75-ED4F-AED1-5D6ED33BF6F7}"/>
                </a:ext>
              </a:extLst>
            </p:cNvPr>
            <p:cNvSpPr txBox="1"/>
            <p:nvPr/>
          </p:nvSpPr>
          <p:spPr>
            <a:xfrm>
              <a:off x="1751796" y="3421884"/>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Room Type: Shared Room</a:t>
              </a:r>
            </a:p>
          </p:txBody>
        </p:sp>
        <p:sp>
          <p:nvSpPr>
            <p:cNvPr id="25" name="TextBox 24">
              <a:extLst>
                <a:ext uri="{FF2B5EF4-FFF2-40B4-BE49-F238E27FC236}">
                  <a16:creationId xmlns:a16="http://schemas.microsoft.com/office/drawing/2014/main" id="{E31C5A36-3F42-1747-9CC7-B6314E571F90}"/>
                </a:ext>
              </a:extLst>
            </p:cNvPr>
            <p:cNvSpPr txBox="1"/>
            <p:nvPr/>
          </p:nvSpPr>
          <p:spPr>
            <a:xfrm>
              <a:off x="1744299" y="3579690"/>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Extra People</a:t>
              </a:r>
            </a:p>
          </p:txBody>
        </p:sp>
        <p:sp>
          <p:nvSpPr>
            <p:cNvPr id="26" name="TextBox 25">
              <a:extLst>
                <a:ext uri="{FF2B5EF4-FFF2-40B4-BE49-F238E27FC236}">
                  <a16:creationId xmlns:a16="http://schemas.microsoft.com/office/drawing/2014/main" id="{51865EE6-B099-B24B-8DFA-65A064035B50}"/>
                </a:ext>
              </a:extLst>
            </p:cNvPr>
            <p:cNvSpPr txBox="1"/>
            <p:nvPr/>
          </p:nvSpPr>
          <p:spPr>
            <a:xfrm>
              <a:off x="1744298" y="3725555"/>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Neighborhood: Downtown Core</a:t>
              </a:r>
            </a:p>
          </p:txBody>
        </p:sp>
        <p:sp>
          <p:nvSpPr>
            <p:cNvPr id="27" name="TextBox 26">
              <a:extLst>
                <a:ext uri="{FF2B5EF4-FFF2-40B4-BE49-F238E27FC236}">
                  <a16:creationId xmlns:a16="http://schemas.microsoft.com/office/drawing/2014/main" id="{667AA6F9-EA63-DE41-9E28-F7DC56AB0179}"/>
                </a:ext>
              </a:extLst>
            </p:cNvPr>
            <p:cNvSpPr txBox="1"/>
            <p:nvPr/>
          </p:nvSpPr>
          <p:spPr>
            <a:xfrm>
              <a:off x="1759292" y="3883361"/>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Neighborhood: Southern Islands</a:t>
              </a:r>
            </a:p>
          </p:txBody>
        </p:sp>
        <p:sp>
          <p:nvSpPr>
            <p:cNvPr id="28" name="TextBox 27">
              <a:extLst>
                <a:ext uri="{FF2B5EF4-FFF2-40B4-BE49-F238E27FC236}">
                  <a16:creationId xmlns:a16="http://schemas.microsoft.com/office/drawing/2014/main" id="{28FBA0C8-905D-CD4A-AA97-68C7F98E9162}"/>
                </a:ext>
              </a:extLst>
            </p:cNvPr>
            <p:cNvSpPr txBox="1"/>
            <p:nvPr/>
          </p:nvSpPr>
          <p:spPr>
            <a:xfrm>
              <a:off x="1759291" y="4041167"/>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Cleaning Fee</a:t>
              </a:r>
            </a:p>
          </p:txBody>
        </p:sp>
        <p:sp>
          <p:nvSpPr>
            <p:cNvPr id="29" name="TextBox 28">
              <a:extLst>
                <a:ext uri="{FF2B5EF4-FFF2-40B4-BE49-F238E27FC236}">
                  <a16:creationId xmlns:a16="http://schemas.microsoft.com/office/drawing/2014/main" id="{D8DC8C10-8790-EC40-B824-B2EDD864DF82}"/>
                </a:ext>
              </a:extLst>
            </p:cNvPr>
            <p:cNvSpPr txBox="1"/>
            <p:nvPr/>
          </p:nvSpPr>
          <p:spPr>
            <a:xfrm>
              <a:off x="1759291" y="4178950"/>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Pool</a:t>
              </a:r>
            </a:p>
          </p:txBody>
        </p:sp>
        <p:sp>
          <p:nvSpPr>
            <p:cNvPr id="30" name="TextBox 29">
              <a:extLst>
                <a:ext uri="{FF2B5EF4-FFF2-40B4-BE49-F238E27FC236}">
                  <a16:creationId xmlns:a16="http://schemas.microsoft.com/office/drawing/2014/main" id="{11FB0152-AE4F-5641-BE69-6E396393718A}"/>
                </a:ext>
              </a:extLst>
            </p:cNvPr>
            <p:cNvSpPr txBox="1"/>
            <p:nvPr/>
          </p:nvSpPr>
          <p:spPr>
            <a:xfrm>
              <a:off x="1751795" y="4333617"/>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Latitude</a:t>
              </a:r>
            </a:p>
          </p:txBody>
        </p:sp>
        <p:sp>
          <p:nvSpPr>
            <p:cNvPr id="31" name="TextBox 30">
              <a:extLst>
                <a:ext uri="{FF2B5EF4-FFF2-40B4-BE49-F238E27FC236}">
                  <a16:creationId xmlns:a16="http://schemas.microsoft.com/office/drawing/2014/main" id="{14EA3958-CFD1-E34B-97A3-F2A5067E3C77}"/>
                </a:ext>
              </a:extLst>
            </p:cNvPr>
            <p:cNvSpPr txBox="1"/>
            <p:nvPr/>
          </p:nvSpPr>
          <p:spPr>
            <a:xfrm>
              <a:off x="1759291" y="4490515"/>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Property Type: Hotel</a:t>
              </a:r>
            </a:p>
          </p:txBody>
        </p:sp>
        <p:sp>
          <p:nvSpPr>
            <p:cNvPr id="32" name="TextBox 31">
              <a:extLst>
                <a:ext uri="{FF2B5EF4-FFF2-40B4-BE49-F238E27FC236}">
                  <a16:creationId xmlns:a16="http://schemas.microsoft.com/office/drawing/2014/main" id="{88E5EBC2-089F-E34D-852E-7FC4524D3B26}"/>
                </a:ext>
              </a:extLst>
            </p:cNvPr>
            <p:cNvSpPr txBox="1"/>
            <p:nvPr/>
          </p:nvSpPr>
          <p:spPr>
            <a:xfrm>
              <a:off x="1766787" y="4651318"/>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Neighborhood: </a:t>
              </a:r>
              <a:r>
                <a:rPr lang="en-US" sz="800" dirty="0" err="1">
                  <a:solidFill>
                    <a:schemeClr val="accent5">
                      <a:lumMod val="50000"/>
                    </a:schemeClr>
                  </a:solidFill>
                  <a:latin typeface="Muli" pitchFamily="2" charset="77"/>
                </a:rPr>
                <a:t>Geylang</a:t>
              </a:r>
              <a:endParaRPr lang="en-US" sz="800" dirty="0">
                <a:solidFill>
                  <a:schemeClr val="accent5">
                    <a:lumMod val="50000"/>
                  </a:schemeClr>
                </a:solidFill>
                <a:latin typeface="Muli" pitchFamily="2" charset="77"/>
              </a:endParaRPr>
            </a:p>
          </p:txBody>
        </p:sp>
        <p:sp>
          <p:nvSpPr>
            <p:cNvPr id="33" name="TextBox 32">
              <a:extLst>
                <a:ext uri="{FF2B5EF4-FFF2-40B4-BE49-F238E27FC236}">
                  <a16:creationId xmlns:a16="http://schemas.microsoft.com/office/drawing/2014/main" id="{7DA131FD-7227-F04D-9FCE-4B00359695E9}"/>
                </a:ext>
              </a:extLst>
            </p:cNvPr>
            <p:cNvSpPr txBox="1"/>
            <p:nvPr/>
          </p:nvSpPr>
          <p:spPr>
            <a:xfrm>
              <a:off x="1766786" y="4783651"/>
              <a:ext cx="1942425" cy="215444"/>
            </a:xfrm>
            <a:prstGeom prst="rect">
              <a:avLst/>
            </a:prstGeom>
            <a:noFill/>
          </p:spPr>
          <p:txBody>
            <a:bodyPr wrap="square" rtlCol="0">
              <a:spAutoFit/>
            </a:bodyPr>
            <a:lstStyle/>
            <a:p>
              <a:pPr algn="r"/>
              <a:r>
                <a:rPr lang="en-US" sz="800" dirty="0">
                  <a:solidFill>
                    <a:schemeClr val="accent5">
                      <a:lumMod val="50000"/>
                    </a:schemeClr>
                  </a:solidFill>
                  <a:latin typeface="Muli" pitchFamily="2" charset="77"/>
                </a:rPr>
                <a:t>Neighborhood: Central Region</a:t>
              </a:r>
            </a:p>
          </p:txBody>
        </p:sp>
      </p:grpSp>
    </p:spTree>
    <p:extLst>
      <p:ext uri="{BB962C8B-B14F-4D97-AF65-F5344CB8AC3E}">
        <p14:creationId xmlns:p14="http://schemas.microsoft.com/office/powerpoint/2010/main" val="698517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35"/>
        <p:cNvGrpSpPr/>
        <p:nvPr/>
      </p:nvGrpSpPr>
      <p:grpSpPr>
        <a:xfrm>
          <a:off x="0" y="0"/>
          <a:ext cx="0" cy="0"/>
          <a:chOff x="0" y="0"/>
          <a:chExt cx="0" cy="0"/>
        </a:xfrm>
      </p:grpSpPr>
      <p:sp>
        <p:nvSpPr>
          <p:cNvPr id="4236" name="Google Shape;4236;p43"/>
          <p:cNvSpPr/>
          <p:nvPr/>
        </p:nvSpPr>
        <p:spPr>
          <a:xfrm>
            <a:off x="5778784" y="1491434"/>
            <a:ext cx="525394" cy="781024"/>
          </a:xfrm>
          <a:custGeom>
            <a:avLst/>
            <a:gdLst/>
            <a:ahLst/>
            <a:cxnLst/>
            <a:rect l="l" t="t" r="r" b="b"/>
            <a:pathLst>
              <a:path w="18364" h="27299" extrusionOk="0">
                <a:moveTo>
                  <a:pt x="865" y="0"/>
                </a:moveTo>
                <a:cubicBezTo>
                  <a:pt x="371" y="0"/>
                  <a:pt x="28" y="392"/>
                  <a:pt x="28" y="1069"/>
                </a:cubicBezTo>
                <a:lnTo>
                  <a:pt x="1" y="11784"/>
                </a:lnTo>
                <a:cubicBezTo>
                  <a:pt x="1" y="12740"/>
                  <a:pt x="667" y="13908"/>
                  <a:pt x="1502" y="14383"/>
                </a:cubicBezTo>
                <a:lnTo>
                  <a:pt x="12741" y="20879"/>
                </a:lnTo>
                <a:lnTo>
                  <a:pt x="16290" y="27298"/>
                </a:lnTo>
                <a:lnTo>
                  <a:pt x="16306" y="22931"/>
                </a:lnTo>
                <a:lnTo>
                  <a:pt x="16825" y="23231"/>
                </a:lnTo>
                <a:cubicBezTo>
                  <a:pt x="17066" y="23371"/>
                  <a:pt x="17296" y="23438"/>
                  <a:pt x="17499" y="23438"/>
                </a:cubicBezTo>
                <a:cubicBezTo>
                  <a:pt x="17994" y="23438"/>
                  <a:pt x="18337" y="23046"/>
                  <a:pt x="18337" y="22369"/>
                </a:cubicBezTo>
                <a:lnTo>
                  <a:pt x="18364" y="11653"/>
                </a:lnTo>
                <a:cubicBezTo>
                  <a:pt x="18364" y="10698"/>
                  <a:pt x="17698" y="9530"/>
                  <a:pt x="16863" y="9055"/>
                </a:cubicBezTo>
                <a:lnTo>
                  <a:pt x="1540" y="206"/>
                </a:lnTo>
                <a:cubicBezTo>
                  <a:pt x="1298" y="66"/>
                  <a:pt x="1069" y="0"/>
                  <a:pt x="865" y="0"/>
                </a:cubicBezTo>
                <a:close/>
              </a:path>
            </a:pathLst>
          </a:custGeom>
          <a:solidFill>
            <a:srgbClr val="FFFFFF">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3"/>
          <p:cNvSpPr txBox="1">
            <a:spLocks noGrp="1"/>
          </p:cNvSpPr>
          <p:nvPr>
            <p:ph type="ctrTitle"/>
          </p:nvPr>
        </p:nvSpPr>
        <p:spPr>
          <a:xfrm>
            <a:off x="611976" y="355932"/>
            <a:ext cx="64470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Limitations</a:t>
            </a:r>
            <a:endParaRPr dirty="0"/>
          </a:p>
        </p:txBody>
      </p:sp>
      <p:cxnSp>
        <p:nvCxnSpPr>
          <p:cNvPr id="4238" name="Google Shape;4238;p43"/>
          <p:cNvCxnSpPr>
            <a:stCxn id="4239" idx="2"/>
            <a:endCxn id="4240" idx="0"/>
          </p:cNvCxnSpPr>
          <p:nvPr/>
        </p:nvCxnSpPr>
        <p:spPr>
          <a:xfrm>
            <a:off x="1095795" y="2069850"/>
            <a:ext cx="0" cy="377400"/>
          </a:xfrm>
          <a:prstGeom prst="straightConnector1">
            <a:avLst/>
          </a:prstGeom>
          <a:noFill/>
          <a:ln w="9525" cap="flat" cmpd="sng">
            <a:solidFill>
              <a:schemeClr val="accent5"/>
            </a:solidFill>
            <a:prstDash val="solid"/>
            <a:round/>
            <a:headEnd type="none" w="med" len="med"/>
            <a:tailEnd type="none" w="med" len="med"/>
          </a:ln>
        </p:spPr>
      </p:cxnSp>
      <p:sp>
        <p:nvSpPr>
          <p:cNvPr id="4239" name="Google Shape;4239;p43"/>
          <p:cNvSpPr/>
          <p:nvPr/>
        </p:nvSpPr>
        <p:spPr>
          <a:xfrm>
            <a:off x="718845" y="1315950"/>
            <a:ext cx="753900"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3"/>
          <p:cNvSpPr/>
          <p:nvPr/>
        </p:nvSpPr>
        <p:spPr>
          <a:xfrm>
            <a:off x="718845" y="2447300"/>
            <a:ext cx="753900"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3"/>
          <p:cNvSpPr/>
          <p:nvPr/>
        </p:nvSpPr>
        <p:spPr>
          <a:xfrm>
            <a:off x="718845" y="3578650"/>
            <a:ext cx="753900"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3"/>
          <p:cNvSpPr txBox="1">
            <a:spLocks noGrp="1"/>
          </p:cNvSpPr>
          <p:nvPr>
            <p:ph type="subTitle" idx="1"/>
          </p:nvPr>
        </p:nvSpPr>
        <p:spPr>
          <a:xfrm>
            <a:off x="1614276" y="1616850"/>
            <a:ext cx="2220300" cy="8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Lack of data.</a:t>
            </a:r>
            <a:endParaRPr dirty="0"/>
          </a:p>
        </p:txBody>
      </p:sp>
      <p:sp>
        <p:nvSpPr>
          <p:cNvPr id="4244" name="Google Shape;4244;p43"/>
          <p:cNvSpPr txBox="1">
            <a:spLocks noGrp="1"/>
          </p:cNvSpPr>
          <p:nvPr>
            <p:ph type="subTitle" idx="2"/>
          </p:nvPr>
        </p:nvSpPr>
        <p:spPr>
          <a:xfrm>
            <a:off x="1614276" y="2732646"/>
            <a:ext cx="2220300" cy="7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Polynomial Features</a:t>
            </a:r>
            <a:endParaRPr dirty="0"/>
          </a:p>
        </p:txBody>
      </p:sp>
      <p:sp>
        <p:nvSpPr>
          <p:cNvPr id="4245" name="Google Shape;4245;p43"/>
          <p:cNvSpPr txBox="1">
            <a:spLocks noGrp="1"/>
          </p:cNvSpPr>
          <p:nvPr>
            <p:ph type="ctrTitle" idx="3"/>
          </p:nvPr>
        </p:nvSpPr>
        <p:spPr>
          <a:xfrm>
            <a:off x="1614276" y="1412788"/>
            <a:ext cx="3028624" cy="38729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Singapore Based Dataset</a:t>
            </a:r>
            <a:endParaRPr dirty="0"/>
          </a:p>
        </p:txBody>
      </p:sp>
      <p:sp>
        <p:nvSpPr>
          <p:cNvPr id="4246" name="Google Shape;4246;p43"/>
          <p:cNvSpPr txBox="1">
            <a:spLocks noGrp="1"/>
          </p:cNvSpPr>
          <p:nvPr>
            <p:ph type="subTitle" idx="5"/>
          </p:nvPr>
        </p:nvSpPr>
        <p:spPr>
          <a:xfrm>
            <a:off x="1614276" y="3846833"/>
            <a:ext cx="2441400" cy="7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Overfit.</a:t>
            </a:r>
            <a:endParaRPr dirty="0"/>
          </a:p>
        </p:txBody>
      </p:sp>
      <p:sp>
        <p:nvSpPr>
          <p:cNvPr id="4247" name="Google Shape;4247;p43"/>
          <p:cNvSpPr txBox="1">
            <a:spLocks noGrp="1"/>
          </p:cNvSpPr>
          <p:nvPr>
            <p:ph type="ctrTitle" idx="6"/>
          </p:nvPr>
        </p:nvSpPr>
        <p:spPr>
          <a:xfrm>
            <a:off x="1614276" y="3622415"/>
            <a:ext cx="1653300" cy="38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XGBoost</a:t>
            </a:r>
            <a:endParaRPr dirty="0"/>
          </a:p>
        </p:txBody>
      </p:sp>
      <p:sp>
        <p:nvSpPr>
          <p:cNvPr id="4248" name="Google Shape;4248;p43"/>
          <p:cNvSpPr txBox="1">
            <a:spLocks noGrp="1"/>
          </p:cNvSpPr>
          <p:nvPr>
            <p:ph type="ctrTitle" idx="4"/>
          </p:nvPr>
        </p:nvSpPr>
        <p:spPr>
          <a:xfrm>
            <a:off x="729451" y="2622701"/>
            <a:ext cx="7350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02</a:t>
            </a:r>
            <a:endParaRPr sz="3000">
              <a:solidFill>
                <a:schemeClr val="accent1"/>
              </a:solidFill>
            </a:endParaRPr>
          </a:p>
        </p:txBody>
      </p:sp>
      <p:sp>
        <p:nvSpPr>
          <p:cNvPr id="4249" name="Google Shape;4249;p43"/>
          <p:cNvSpPr txBox="1">
            <a:spLocks noGrp="1"/>
          </p:cNvSpPr>
          <p:nvPr>
            <p:ph type="ctrTitle" idx="3"/>
          </p:nvPr>
        </p:nvSpPr>
        <p:spPr>
          <a:xfrm>
            <a:off x="720001" y="1513900"/>
            <a:ext cx="7539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accent1"/>
                </a:solidFill>
              </a:rPr>
              <a:t>01</a:t>
            </a:r>
            <a:endParaRPr sz="3000" dirty="0">
              <a:solidFill>
                <a:schemeClr val="accent1"/>
              </a:solidFill>
            </a:endParaRPr>
          </a:p>
        </p:txBody>
      </p:sp>
      <p:sp>
        <p:nvSpPr>
          <p:cNvPr id="4250" name="Google Shape;4250;p43"/>
          <p:cNvSpPr txBox="1">
            <a:spLocks noGrp="1"/>
          </p:cNvSpPr>
          <p:nvPr>
            <p:ph type="ctrTitle" idx="3"/>
          </p:nvPr>
        </p:nvSpPr>
        <p:spPr>
          <a:xfrm>
            <a:off x="720001" y="3749701"/>
            <a:ext cx="7539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03</a:t>
            </a:r>
            <a:endParaRPr sz="3000">
              <a:solidFill>
                <a:schemeClr val="accent1"/>
              </a:solidFill>
            </a:endParaRPr>
          </a:p>
        </p:txBody>
      </p:sp>
      <p:sp>
        <p:nvSpPr>
          <p:cNvPr id="4251" name="Google Shape;4251;p43"/>
          <p:cNvSpPr/>
          <p:nvPr/>
        </p:nvSpPr>
        <p:spPr>
          <a:xfrm>
            <a:off x="5196716" y="2163478"/>
            <a:ext cx="80101" cy="46246"/>
          </a:xfrm>
          <a:custGeom>
            <a:avLst/>
            <a:gdLst/>
            <a:ahLst/>
            <a:cxnLst/>
            <a:rect l="l" t="t" r="r" b="b"/>
            <a:pathLst>
              <a:path w="4758" h="2747" extrusionOk="0">
                <a:moveTo>
                  <a:pt x="1066" y="0"/>
                </a:moveTo>
                <a:lnTo>
                  <a:pt x="0" y="541"/>
                </a:lnTo>
                <a:lnTo>
                  <a:pt x="3782" y="2747"/>
                </a:lnTo>
                <a:lnTo>
                  <a:pt x="4758" y="2177"/>
                </a:lnTo>
                <a:lnTo>
                  <a:pt x="1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3"/>
          <p:cNvSpPr/>
          <p:nvPr/>
        </p:nvSpPr>
        <p:spPr>
          <a:xfrm>
            <a:off x="5186346" y="2184201"/>
            <a:ext cx="68249" cy="38923"/>
          </a:xfrm>
          <a:custGeom>
            <a:avLst/>
            <a:gdLst/>
            <a:ahLst/>
            <a:cxnLst/>
            <a:rect l="l" t="t" r="r" b="b"/>
            <a:pathLst>
              <a:path w="4054" h="2312" extrusionOk="0">
                <a:moveTo>
                  <a:pt x="1096" y="0"/>
                </a:moveTo>
                <a:lnTo>
                  <a:pt x="1" y="555"/>
                </a:lnTo>
                <a:lnTo>
                  <a:pt x="3017" y="2311"/>
                </a:lnTo>
                <a:lnTo>
                  <a:pt x="4053" y="1711"/>
                </a:lnTo>
                <a:lnTo>
                  <a:pt x="109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3"/>
          <p:cNvSpPr/>
          <p:nvPr/>
        </p:nvSpPr>
        <p:spPr>
          <a:xfrm>
            <a:off x="5175235" y="2205161"/>
            <a:ext cx="55859" cy="31852"/>
          </a:xfrm>
          <a:custGeom>
            <a:avLst/>
            <a:gdLst/>
            <a:ahLst/>
            <a:cxnLst/>
            <a:rect l="l" t="t" r="r" b="b"/>
            <a:pathLst>
              <a:path w="3318" h="1892" extrusionOk="0">
                <a:moveTo>
                  <a:pt x="1111" y="1"/>
                </a:moveTo>
                <a:lnTo>
                  <a:pt x="0" y="601"/>
                </a:lnTo>
                <a:lnTo>
                  <a:pt x="2237" y="1892"/>
                </a:lnTo>
                <a:lnTo>
                  <a:pt x="3317" y="1276"/>
                </a:lnTo>
                <a:lnTo>
                  <a:pt x="11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3"/>
          <p:cNvSpPr/>
          <p:nvPr/>
        </p:nvSpPr>
        <p:spPr>
          <a:xfrm>
            <a:off x="5165117" y="2228158"/>
            <a:ext cx="41465" cy="23518"/>
          </a:xfrm>
          <a:custGeom>
            <a:avLst/>
            <a:gdLst/>
            <a:ahLst/>
            <a:cxnLst/>
            <a:rect l="l" t="t" r="r" b="b"/>
            <a:pathLst>
              <a:path w="2463" h="1397" extrusionOk="0">
                <a:moveTo>
                  <a:pt x="1157" y="1"/>
                </a:moveTo>
                <a:lnTo>
                  <a:pt x="1" y="646"/>
                </a:lnTo>
                <a:lnTo>
                  <a:pt x="1322" y="1396"/>
                </a:lnTo>
                <a:lnTo>
                  <a:pt x="2462" y="751"/>
                </a:lnTo>
                <a:lnTo>
                  <a:pt x="11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3"/>
          <p:cNvSpPr/>
          <p:nvPr/>
        </p:nvSpPr>
        <p:spPr>
          <a:xfrm>
            <a:off x="5301060" y="2141811"/>
            <a:ext cx="43232" cy="28350"/>
          </a:xfrm>
          <a:custGeom>
            <a:avLst/>
            <a:gdLst/>
            <a:ahLst/>
            <a:cxnLst/>
            <a:rect l="l" t="t" r="r" b="b"/>
            <a:pathLst>
              <a:path w="2568" h="1684" extrusionOk="0">
                <a:moveTo>
                  <a:pt x="854" y="188"/>
                </a:moveTo>
                <a:cubicBezTo>
                  <a:pt x="1048" y="188"/>
                  <a:pt x="1281" y="302"/>
                  <a:pt x="1622" y="582"/>
                </a:cubicBezTo>
                <a:cubicBezTo>
                  <a:pt x="2132" y="1002"/>
                  <a:pt x="2192" y="1227"/>
                  <a:pt x="1907" y="1377"/>
                </a:cubicBezTo>
                <a:cubicBezTo>
                  <a:pt x="1821" y="1430"/>
                  <a:pt x="1730" y="1458"/>
                  <a:pt x="1631" y="1458"/>
                </a:cubicBezTo>
                <a:cubicBezTo>
                  <a:pt x="1418" y="1458"/>
                  <a:pt x="1164" y="1329"/>
                  <a:pt x="826" y="1032"/>
                </a:cubicBezTo>
                <a:cubicBezTo>
                  <a:pt x="361" y="627"/>
                  <a:pt x="331" y="417"/>
                  <a:pt x="586" y="267"/>
                </a:cubicBezTo>
                <a:cubicBezTo>
                  <a:pt x="671" y="217"/>
                  <a:pt x="758" y="188"/>
                  <a:pt x="854" y="188"/>
                </a:cubicBezTo>
                <a:close/>
                <a:moveTo>
                  <a:pt x="965" y="1"/>
                </a:moveTo>
                <a:cubicBezTo>
                  <a:pt x="782" y="1"/>
                  <a:pt x="607" y="50"/>
                  <a:pt x="436" y="147"/>
                </a:cubicBezTo>
                <a:cubicBezTo>
                  <a:pt x="1" y="417"/>
                  <a:pt x="1" y="747"/>
                  <a:pt x="526" y="1212"/>
                </a:cubicBezTo>
                <a:cubicBezTo>
                  <a:pt x="869" y="1527"/>
                  <a:pt x="1206" y="1684"/>
                  <a:pt x="1529" y="1684"/>
                </a:cubicBezTo>
                <a:cubicBezTo>
                  <a:pt x="1715" y="1684"/>
                  <a:pt x="1896" y="1632"/>
                  <a:pt x="2072" y="1527"/>
                </a:cubicBezTo>
                <a:cubicBezTo>
                  <a:pt x="2567" y="1242"/>
                  <a:pt x="2522" y="867"/>
                  <a:pt x="1937" y="402"/>
                </a:cubicBezTo>
                <a:cubicBezTo>
                  <a:pt x="1583" y="132"/>
                  <a:pt x="1264" y="1"/>
                  <a:pt x="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3"/>
          <p:cNvSpPr/>
          <p:nvPr/>
        </p:nvSpPr>
        <p:spPr>
          <a:xfrm>
            <a:off x="5329107" y="2124538"/>
            <a:ext cx="47525" cy="28569"/>
          </a:xfrm>
          <a:custGeom>
            <a:avLst/>
            <a:gdLst/>
            <a:ahLst/>
            <a:cxnLst/>
            <a:rect l="l" t="t" r="r" b="b"/>
            <a:pathLst>
              <a:path w="2823" h="1697" extrusionOk="0">
                <a:moveTo>
                  <a:pt x="939" y="186"/>
                </a:moveTo>
                <a:cubicBezTo>
                  <a:pt x="1047" y="186"/>
                  <a:pt x="1156" y="220"/>
                  <a:pt x="1246" y="287"/>
                </a:cubicBezTo>
                <a:cubicBezTo>
                  <a:pt x="1396" y="392"/>
                  <a:pt x="1411" y="497"/>
                  <a:pt x="1306" y="677"/>
                </a:cubicBezTo>
                <a:lnTo>
                  <a:pt x="1216" y="707"/>
                </a:lnTo>
                <a:cubicBezTo>
                  <a:pt x="1059" y="752"/>
                  <a:pt x="935" y="779"/>
                  <a:pt x="830" y="779"/>
                </a:cubicBezTo>
                <a:cubicBezTo>
                  <a:pt x="725" y="779"/>
                  <a:pt x="638" y="752"/>
                  <a:pt x="556" y="692"/>
                </a:cubicBezTo>
                <a:cubicBezTo>
                  <a:pt x="361" y="557"/>
                  <a:pt x="421" y="422"/>
                  <a:pt x="631" y="287"/>
                </a:cubicBezTo>
                <a:cubicBezTo>
                  <a:pt x="721" y="220"/>
                  <a:pt x="830" y="186"/>
                  <a:pt x="939" y="186"/>
                </a:cubicBezTo>
                <a:close/>
                <a:moveTo>
                  <a:pt x="1862" y="749"/>
                </a:moveTo>
                <a:cubicBezTo>
                  <a:pt x="1993" y="749"/>
                  <a:pt x="2094" y="782"/>
                  <a:pt x="2192" y="857"/>
                </a:cubicBezTo>
                <a:lnTo>
                  <a:pt x="2192" y="873"/>
                </a:lnTo>
                <a:cubicBezTo>
                  <a:pt x="2432" y="1023"/>
                  <a:pt x="2372" y="1203"/>
                  <a:pt x="2087" y="1368"/>
                </a:cubicBezTo>
                <a:cubicBezTo>
                  <a:pt x="1974" y="1443"/>
                  <a:pt x="1839" y="1480"/>
                  <a:pt x="1704" y="1480"/>
                </a:cubicBezTo>
                <a:cubicBezTo>
                  <a:pt x="1569" y="1480"/>
                  <a:pt x="1434" y="1443"/>
                  <a:pt x="1321" y="1368"/>
                </a:cubicBezTo>
                <a:cubicBezTo>
                  <a:pt x="1126" y="1263"/>
                  <a:pt x="1096" y="1008"/>
                  <a:pt x="1246" y="873"/>
                </a:cubicBezTo>
                <a:lnTo>
                  <a:pt x="1351" y="842"/>
                </a:lnTo>
                <a:cubicBezTo>
                  <a:pt x="1569" y="782"/>
                  <a:pt x="1730" y="749"/>
                  <a:pt x="1862" y="749"/>
                </a:cubicBezTo>
                <a:close/>
                <a:moveTo>
                  <a:pt x="1125" y="1"/>
                </a:moveTo>
                <a:cubicBezTo>
                  <a:pt x="911" y="1"/>
                  <a:pt x="682" y="76"/>
                  <a:pt x="496" y="182"/>
                </a:cubicBezTo>
                <a:cubicBezTo>
                  <a:pt x="166" y="362"/>
                  <a:pt x="1" y="632"/>
                  <a:pt x="271" y="842"/>
                </a:cubicBezTo>
                <a:cubicBezTo>
                  <a:pt x="387" y="929"/>
                  <a:pt x="515" y="973"/>
                  <a:pt x="687" y="973"/>
                </a:cubicBezTo>
                <a:cubicBezTo>
                  <a:pt x="783" y="973"/>
                  <a:pt x="893" y="959"/>
                  <a:pt x="1021" y="933"/>
                </a:cubicBezTo>
                <a:lnTo>
                  <a:pt x="1021" y="933"/>
                </a:lnTo>
                <a:cubicBezTo>
                  <a:pt x="811" y="1158"/>
                  <a:pt x="796" y="1368"/>
                  <a:pt x="1021" y="1533"/>
                </a:cubicBezTo>
                <a:cubicBezTo>
                  <a:pt x="1157" y="1640"/>
                  <a:pt x="1341" y="1696"/>
                  <a:pt x="1547" y="1696"/>
                </a:cubicBezTo>
                <a:cubicBezTo>
                  <a:pt x="1772" y="1696"/>
                  <a:pt x="2024" y="1629"/>
                  <a:pt x="2267" y="1488"/>
                </a:cubicBezTo>
                <a:cubicBezTo>
                  <a:pt x="2732" y="1218"/>
                  <a:pt x="2822" y="903"/>
                  <a:pt x="2507" y="677"/>
                </a:cubicBezTo>
                <a:cubicBezTo>
                  <a:pt x="2369" y="591"/>
                  <a:pt x="2212" y="550"/>
                  <a:pt x="2020" y="550"/>
                </a:cubicBezTo>
                <a:cubicBezTo>
                  <a:pt x="1878" y="550"/>
                  <a:pt x="1717" y="573"/>
                  <a:pt x="1531" y="617"/>
                </a:cubicBezTo>
                <a:cubicBezTo>
                  <a:pt x="1712" y="392"/>
                  <a:pt x="1712" y="242"/>
                  <a:pt x="1531" y="122"/>
                </a:cubicBezTo>
                <a:cubicBezTo>
                  <a:pt x="1415" y="36"/>
                  <a:pt x="1274" y="1"/>
                  <a:pt x="1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3"/>
          <p:cNvSpPr/>
          <p:nvPr/>
        </p:nvSpPr>
        <p:spPr>
          <a:xfrm>
            <a:off x="5363719" y="2120397"/>
            <a:ext cx="28316" cy="17542"/>
          </a:xfrm>
          <a:custGeom>
            <a:avLst/>
            <a:gdLst/>
            <a:ahLst/>
            <a:cxnLst/>
            <a:rect l="l" t="t" r="r" b="b"/>
            <a:pathLst>
              <a:path w="1682" h="1042" extrusionOk="0">
                <a:moveTo>
                  <a:pt x="364" y="1"/>
                </a:moveTo>
                <a:cubicBezTo>
                  <a:pt x="286" y="1"/>
                  <a:pt x="206" y="24"/>
                  <a:pt x="136" y="68"/>
                </a:cubicBezTo>
                <a:cubicBezTo>
                  <a:pt x="1" y="143"/>
                  <a:pt x="1" y="248"/>
                  <a:pt x="76" y="293"/>
                </a:cubicBezTo>
                <a:cubicBezTo>
                  <a:pt x="137" y="327"/>
                  <a:pt x="198" y="342"/>
                  <a:pt x="257" y="342"/>
                </a:cubicBezTo>
                <a:cubicBezTo>
                  <a:pt x="330" y="342"/>
                  <a:pt x="400" y="319"/>
                  <a:pt x="466" y="278"/>
                </a:cubicBezTo>
                <a:cubicBezTo>
                  <a:pt x="601" y="203"/>
                  <a:pt x="616" y="98"/>
                  <a:pt x="526" y="38"/>
                </a:cubicBezTo>
                <a:cubicBezTo>
                  <a:pt x="476" y="13"/>
                  <a:pt x="421" y="1"/>
                  <a:pt x="364" y="1"/>
                </a:cubicBezTo>
                <a:close/>
                <a:moveTo>
                  <a:pt x="1382" y="687"/>
                </a:moveTo>
                <a:cubicBezTo>
                  <a:pt x="1310" y="687"/>
                  <a:pt x="1239" y="706"/>
                  <a:pt x="1171" y="743"/>
                </a:cubicBezTo>
                <a:cubicBezTo>
                  <a:pt x="1036" y="818"/>
                  <a:pt x="1021" y="923"/>
                  <a:pt x="1126" y="998"/>
                </a:cubicBezTo>
                <a:cubicBezTo>
                  <a:pt x="1183" y="1027"/>
                  <a:pt x="1250" y="1042"/>
                  <a:pt x="1317" y="1042"/>
                </a:cubicBezTo>
                <a:cubicBezTo>
                  <a:pt x="1392" y="1042"/>
                  <a:pt x="1468" y="1023"/>
                  <a:pt x="1532" y="983"/>
                </a:cubicBezTo>
                <a:cubicBezTo>
                  <a:pt x="1682" y="893"/>
                  <a:pt x="1682" y="788"/>
                  <a:pt x="1592" y="728"/>
                </a:cubicBezTo>
                <a:lnTo>
                  <a:pt x="1592" y="728"/>
                </a:lnTo>
                <a:lnTo>
                  <a:pt x="1592" y="743"/>
                </a:lnTo>
                <a:cubicBezTo>
                  <a:pt x="1524" y="706"/>
                  <a:pt x="1453" y="687"/>
                  <a:pt x="1382" y="68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3"/>
          <p:cNvSpPr/>
          <p:nvPr/>
        </p:nvSpPr>
        <p:spPr>
          <a:xfrm>
            <a:off x="5368770" y="2102518"/>
            <a:ext cx="48030" cy="27205"/>
          </a:xfrm>
          <a:custGeom>
            <a:avLst/>
            <a:gdLst/>
            <a:ahLst/>
            <a:cxnLst/>
            <a:rect l="l" t="t" r="r" b="b"/>
            <a:pathLst>
              <a:path w="2853" h="1616" extrusionOk="0">
                <a:moveTo>
                  <a:pt x="1023" y="1"/>
                </a:moveTo>
                <a:cubicBezTo>
                  <a:pt x="805" y="1"/>
                  <a:pt x="590" y="62"/>
                  <a:pt x="406" y="184"/>
                </a:cubicBezTo>
                <a:cubicBezTo>
                  <a:pt x="211" y="274"/>
                  <a:pt x="61" y="455"/>
                  <a:pt x="1" y="665"/>
                </a:cubicBezTo>
                <a:lnTo>
                  <a:pt x="286" y="635"/>
                </a:lnTo>
                <a:cubicBezTo>
                  <a:pt x="316" y="485"/>
                  <a:pt x="406" y="364"/>
                  <a:pt x="556" y="304"/>
                </a:cubicBezTo>
                <a:cubicBezTo>
                  <a:pt x="662" y="231"/>
                  <a:pt x="786" y="193"/>
                  <a:pt x="911" y="193"/>
                </a:cubicBezTo>
                <a:cubicBezTo>
                  <a:pt x="1016" y="193"/>
                  <a:pt x="1121" y="220"/>
                  <a:pt x="1217" y="274"/>
                </a:cubicBezTo>
                <a:cubicBezTo>
                  <a:pt x="1457" y="409"/>
                  <a:pt x="1382" y="590"/>
                  <a:pt x="1142" y="725"/>
                </a:cubicBezTo>
                <a:lnTo>
                  <a:pt x="1052" y="785"/>
                </a:lnTo>
                <a:lnTo>
                  <a:pt x="1187" y="905"/>
                </a:lnTo>
                <a:lnTo>
                  <a:pt x="1337" y="815"/>
                </a:lnTo>
                <a:cubicBezTo>
                  <a:pt x="1476" y="716"/>
                  <a:pt x="1633" y="667"/>
                  <a:pt x="1791" y="667"/>
                </a:cubicBezTo>
                <a:cubicBezTo>
                  <a:pt x="1922" y="667"/>
                  <a:pt x="2054" y="701"/>
                  <a:pt x="2177" y="770"/>
                </a:cubicBezTo>
                <a:cubicBezTo>
                  <a:pt x="2447" y="935"/>
                  <a:pt x="2432" y="1115"/>
                  <a:pt x="2162" y="1280"/>
                </a:cubicBezTo>
                <a:cubicBezTo>
                  <a:pt x="1974" y="1374"/>
                  <a:pt x="1773" y="1432"/>
                  <a:pt x="1560" y="1432"/>
                </a:cubicBezTo>
                <a:cubicBezTo>
                  <a:pt x="1536" y="1432"/>
                  <a:pt x="1511" y="1432"/>
                  <a:pt x="1487" y="1430"/>
                </a:cubicBezTo>
                <a:lnTo>
                  <a:pt x="1412" y="1610"/>
                </a:lnTo>
                <a:cubicBezTo>
                  <a:pt x="1456" y="1614"/>
                  <a:pt x="1501" y="1616"/>
                  <a:pt x="1545" y="1616"/>
                </a:cubicBezTo>
                <a:cubicBezTo>
                  <a:pt x="1842" y="1616"/>
                  <a:pt x="2124" y="1531"/>
                  <a:pt x="2372" y="1400"/>
                </a:cubicBezTo>
                <a:cubicBezTo>
                  <a:pt x="2838" y="1130"/>
                  <a:pt x="2853" y="800"/>
                  <a:pt x="2492" y="590"/>
                </a:cubicBezTo>
                <a:cubicBezTo>
                  <a:pt x="2342" y="518"/>
                  <a:pt x="2174" y="481"/>
                  <a:pt x="2006" y="481"/>
                </a:cubicBezTo>
                <a:cubicBezTo>
                  <a:pt x="1822" y="481"/>
                  <a:pt x="1637" y="525"/>
                  <a:pt x="1472" y="620"/>
                </a:cubicBezTo>
                <a:cubicBezTo>
                  <a:pt x="1697" y="425"/>
                  <a:pt x="1742" y="244"/>
                  <a:pt x="1487" y="94"/>
                </a:cubicBezTo>
                <a:cubicBezTo>
                  <a:pt x="1337" y="32"/>
                  <a:pt x="1179" y="1"/>
                  <a:pt x="10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3"/>
          <p:cNvSpPr/>
          <p:nvPr/>
        </p:nvSpPr>
        <p:spPr>
          <a:xfrm>
            <a:off x="5397070" y="2085666"/>
            <a:ext cx="52576" cy="24916"/>
          </a:xfrm>
          <a:custGeom>
            <a:avLst/>
            <a:gdLst/>
            <a:ahLst/>
            <a:cxnLst/>
            <a:rect l="l" t="t" r="r" b="b"/>
            <a:pathLst>
              <a:path w="3123" h="1480" extrusionOk="0">
                <a:moveTo>
                  <a:pt x="981" y="179"/>
                </a:moveTo>
                <a:cubicBezTo>
                  <a:pt x="1195" y="179"/>
                  <a:pt x="1474" y="267"/>
                  <a:pt x="1892" y="480"/>
                </a:cubicBezTo>
                <a:cubicBezTo>
                  <a:pt x="2582" y="810"/>
                  <a:pt x="2672" y="1020"/>
                  <a:pt x="2387" y="1185"/>
                </a:cubicBezTo>
                <a:cubicBezTo>
                  <a:pt x="2290" y="1245"/>
                  <a:pt x="2179" y="1277"/>
                  <a:pt x="2046" y="1277"/>
                </a:cubicBezTo>
                <a:cubicBezTo>
                  <a:pt x="1810" y="1277"/>
                  <a:pt x="1504" y="1176"/>
                  <a:pt x="1082" y="945"/>
                </a:cubicBezTo>
                <a:cubicBezTo>
                  <a:pt x="466" y="615"/>
                  <a:pt x="376" y="420"/>
                  <a:pt x="646" y="270"/>
                </a:cubicBezTo>
                <a:cubicBezTo>
                  <a:pt x="744" y="213"/>
                  <a:pt x="850" y="179"/>
                  <a:pt x="981" y="179"/>
                </a:cubicBezTo>
                <a:close/>
                <a:moveTo>
                  <a:pt x="1141" y="0"/>
                </a:moveTo>
                <a:cubicBezTo>
                  <a:pt x="893" y="0"/>
                  <a:pt x="671" y="61"/>
                  <a:pt x="466" y="180"/>
                </a:cubicBezTo>
                <a:cubicBezTo>
                  <a:pt x="1" y="450"/>
                  <a:pt x="76" y="750"/>
                  <a:pt x="766" y="1125"/>
                </a:cubicBezTo>
                <a:cubicBezTo>
                  <a:pt x="1184" y="1360"/>
                  <a:pt x="1571" y="1479"/>
                  <a:pt x="1920" y="1479"/>
                </a:cubicBezTo>
                <a:cubicBezTo>
                  <a:pt x="2172" y="1479"/>
                  <a:pt x="2404" y="1417"/>
                  <a:pt x="2612" y="1290"/>
                </a:cubicBezTo>
                <a:cubicBezTo>
                  <a:pt x="3123" y="1005"/>
                  <a:pt x="2988" y="675"/>
                  <a:pt x="2222" y="300"/>
                </a:cubicBezTo>
                <a:cubicBezTo>
                  <a:pt x="1811" y="98"/>
                  <a:pt x="1455" y="0"/>
                  <a:pt x="1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0" name="Google Shape;4260;p43"/>
          <p:cNvGrpSpPr/>
          <p:nvPr/>
        </p:nvGrpSpPr>
        <p:grpSpPr>
          <a:xfrm>
            <a:off x="4919250" y="1513900"/>
            <a:ext cx="4480850" cy="3059175"/>
            <a:chOff x="199925" y="1661400"/>
            <a:chExt cx="4480850" cy="3059175"/>
          </a:xfrm>
        </p:grpSpPr>
        <p:sp>
          <p:nvSpPr>
            <p:cNvPr id="4261" name="Google Shape;4261;p43"/>
            <p:cNvSpPr/>
            <p:nvPr/>
          </p:nvSpPr>
          <p:spPr>
            <a:xfrm>
              <a:off x="199925" y="2105075"/>
              <a:ext cx="4480850" cy="2615500"/>
            </a:xfrm>
            <a:custGeom>
              <a:avLst/>
              <a:gdLst/>
              <a:ahLst/>
              <a:cxnLst/>
              <a:rect l="l" t="t" r="r" b="b"/>
              <a:pathLst>
                <a:path w="179234" h="104620" extrusionOk="0">
                  <a:moveTo>
                    <a:pt x="58256" y="1"/>
                  </a:moveTo>
                  <a:cubicBezTo>
                    <a:pt x="57100" y="1"/>
                    <a:pt x="55945" y="301"/>
                    <a:pt x="54910" y="902"/>
                  </a:cubicBezTo>
                  <a:lnTo>
                    <a:pt x="2675" y="31061"/>
                  </a:lnTo>
                  <a:cubicBezTo>
                    <a:pt x="0" y="32601"/>
                    <a:pt x="0" y="36465"/>
                    <a:pt x="2675" y="38010"/>
                  </a:cubicBezTo>
                  <a:lnTo>
                    <a:pt x="116496" y="103723"/>
                  </a:lnTo>
                  <a:cubicBezTo>
                    <a:pt x="117530" y="104321"/>
                    <a:pt x="118686" y="104619"/>
                    <a:pt x="119842" y="104619"/>
                  </a:cubicBezTo>
                  <a:cubicBezTo>
                    <a:pt x="120998" y="104619"/>
                    <a:pt x="122154" y="104321"/>
                    <a:pt x="123188" y="103723"/>
                  </a:cubicBezTo>
                  <a:lnTo>
                    <a:pt x="177449" y="72417"/>
                  </a:lnTo>
                  <a:cubicBezTo>
                    <a:pt x="179234" y="71385"/>
                    <a:pt x="179234" y="68809"/>
                    <a:pt x="177449" y="67777"/>
                  </a:cubicBezTo>
                  <a:lnTo>
                    <a:pt x="61603" y="902"/>
                  </a:lnTo>
                  <a:cubicBezTo>
                    <a:pt x="60568" y="301"/>
                    <a:pt x="59412" y="1"/>
                    <a:pt x="58256" y="1"/>
                  </a:cubicBezTo>
                  <a:close/>
                </a:path>
              </a:pathLst>
            </a:custGeom>
            <a:solidFill>
              <a:srgbClr val="B2B2B2">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3"/>
            <p:cNvSpPr/>
            <p:nvPr/>
          </p:nvSpPr>
          <p:spPr>
            <a:xfrm>
              <a:off x="216175" y="2434800"/>
              <a:ext cx="4453825" cy="1956100"/>
            </a:xfrm>
            <a:custGeom>
              <a:avLst/>
              <a:gdLst/>
              <a:ahLst/>
              <a:cxnLst/>
              <a:rect l="l" t="t" r="r" b="b"/>
              <a:pathLst>
                <a:path w="178153" h="78244" extrusionOk="0">
                  <a:moveTo>
                    <a:pt x="4236" y="0"/>
                  </a:moveTo>
                  <a:lnTo>
                    <a:pt x="0" y="3155"/>
                  </a:lnTo>
                  <a:lnTo>
                    <a:pt x="0" y="8565"/>
                  </a:lnTo>
                  <a:lnTo>
                    <a:pt x="27" y="8565"/>
                  </a:lnTo>
                  <a:cubicBezTo>
                    <a:pt x="147" y="9848"/>
                    <a:pt x="890" y="10994"/>
                    <a:pt x="2009" y="11638"/>
                  </a:cubicBezTo>
                  <a:lnTo>
                    <a:pt x="115830" y="77351"/>
                  </a:lnTo>
                  <a:cubicBezTo>
                    <a:pt x="116864" y="77946"/>
                    <a:pt x="118017" y="78243"/>
                    <a:pt x="119171" y="78243"/>
                  </a:cubicBezTo>
                  <a:cubicBezTo>
                    <a:pt x="120325" y="78243"/>
                    <a:pt x="121479" y="77946"/>
                    <a:pt x="122517" y="77351"/>
                  </a:cubicBezTo>
                  <a:lnTo>
                    <a:pt x="176771" y="46039"/>
                  </a:lnTo>
                  <a:cubicBezTo>
                    <a:pt x="177634" y="45548"/>
                    <a:pt x="178152" y="44615"/>
                    <a:pt x="178103" y="43621"/>
                  </a:cubicBezTo>
                  <a:lnTo>
                    <a:pt x="178130" y="43621"/>
                  </a:lnTo>
                  <a:lnTo>
                    <a:pt x="178130" y="38681"/>
                  </a:lnTo>
                  <a:lnTo>
                    <a:pt x="168283" y="36629"/>
                  </a:lnTo>
                  <a:lnTo>
                    <a:pt x="119209" y="63475"/>
                  </a:lnTo>
                  <a:lnTo>
                    <a:pt x="42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3"/>
            <p:cNvSpPr/>
            <p:nvPr/>
          </p:nvSpPr>
          <p:spPr>
            <a:xfrm>
              <a:off x="199925" y="1661400"/>
              <a:ext cx="4480850" cy="2615375"/>
            </a:xfrm>
            <a:custGeom>
              <a:avLst/>
              <a:gdLst/>
              <a:ahLst/>
              <a:cxnLst/>
              <a:rect l="l" t="t" r="r" b="b"/>
              <a:pathLst>
                <a:path w="179234" h="104615" extrusionOk="0">
                  <a:moveTo>
                    <a:pt x="58256" y="0"/>
                  </a:moveTo>
                  <a:cubicBezTo>
                    <a:pt x="57100" y="0"/>
                    <a:pt x="55945" y="299"/>
                    <a:pt x="54910" y="897"/>
                  </a:cubicBezTo>
                  <a:lnTo>
                    <a:pt x="2675" y="31056"/>
                  </a:lnTo>
                  <a:cubicBezTo>
                    <a:pt x="0" y="32601"/>
                    <a:pt x="0" y="36461"/>
                    <a:pt x="2675" y="38005"/>
                  </a:cubicBezTo>
                  <a:lnTo>
                    <a:pt x="116496" y="103718"/>
                  </a:lnTo>
                  <a:cubicBezTo>
                    <a:pt x="117530" y="104316"/>
                    <a:pt x="118686" y="104615"/>
                    <a:pt x="119842" y="104615"/>
                  </a:cubicBezTo>
                  <a:cubicBezTo>
                    <a:pt x="120998" y="104615"/>
                    <a:pt x="122154" y="104316"/>
                    <a:pt x="123188" y="103718"/>
                  </a:cubicBezTo>
                  <a:lnTo>
                    <a:pt x="177449" y="72412"/>
                  </a:lnTo>
                  <a:cubicBezTo>
                    <a:pt x="179234" y="71386"/>
                    <a:pt x="179234" y="68809"/>
                    <a:pt x="177449" y="67772"/>
                  </a:cubicBezTo>
                  <a:lnTo>
                    <a:pt x="61603" y="897"/>
                  </a:lnTo>
                  <a:cubicBezTo>
                    <a:pt x="60568" y="299"/>
                    <a:pt x="59412" y="0"/>
                    <a:pt x="58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3"/>
            <p:cNvSpPr/>
            <p:nvPr/>
          </p:nvSpPr>
          <p:spPr>
            <a:xfrm>
              <a:off x="278125" y="1728250"/>
              <a:ext cx="4296625" cy="2481650"/>
            </a:xfrm>
            <a:custGeom>
              <a:avLst/>
              <a:gdLst/>
              <a:ahLst/>
              <a:cxnLst/>
              <a:rect l="l" t="t" r="r" b="b"/>
              <a:pathLst>
                <a:path w="171865" h="99266" extrusionOk="0">
                  <a:moveTo>
                    <a:pt x="55124" y="1"/>
                  </a:moveTo>
                  <a:cubicBezTo>
                    <a:pt x="54431" y="1"/>
                    <a:pt x="53739" y="180"/>
                    <a:pt x="53120" y="537"/>
                  </a:cubicBezTo>
                  <a:lnTo>
                    <a:pt x="44113" y="5739"/>
                  </a:lnTo>
                  <a:lnTo>
                    <a:pt x="45777" y="6695"/>
                  </a:lnTo>
                  <a:cubicBezTo>
                    <a:pt x="46886" y="7344"/>
                    <a:pt x="46886" y="8949"/>
                    <a:pt x="45777" y="9593"/>
                  </a:cubicBezTo>
                  <a:lnTo>
                    <a:pt x="23249" y="22596"/>
                  </a:lnTo>
                  <a:cubicBezTo>
                    <a:pt x="22526" y="23019"/>
                    <a:pt x="21717" y="23231"/>
                    <a:pt x="20907" y="23231"/>
                  </a:cubicBezTo>
                  <a:cubicBezTo>
                    <a:pt x="20098" y="23231"/>
                    <a:pt x="19289" y="23019"/>
                    <a:pt x="18566" y="22596"/>
                  </a:cubicBezTo>
                  <a:lnTo>
                    <a:pt x="16737" y="21548"/>
                  </a:lnTo>
                  <a:lnTo>
                    <a:pt x="890" y="30697"/>
                  </a:lnTo>
                  <a:cubicBezTo>
                    <a:pt x="0" y="31215"/>
                    <a:pt x="0" y="32498"/>
                    <a:pt x="890" y="33017"/>
                  </a:cubicBezTo>
                  <a:lnTo>
                    <a:pt x="114711" y="98729"/>
                  </a:lnTo>
                  <a:cubicBezTo>
                    <a:pt x="115330" y="99087"/>
                    <a:pt x="116022" y="99266"/>
                    <a:pt x="116715" y="99266"/>
                  </a:cubicBezTo>
                  <a:cubicBezTo>
                    <a:pt x="117407" y="99266"/>
                    <a:pt x="118101" y="99087"/>
                    <a:pt x="118723" y="98729"/>
                  </a:cubicBezTo>
                  <a:lnTo>
                    <a:pt x="170969" y="68581"/>
                  </a:lnTo>
                  <a:cubicBezTo>
                    <a:pt x="171864" y="68068"/>
                    <a:pt x="171864" y="66774"/>
                    <a:pt x="170969" y="66261"/>
                  </a:cubicBezTo>
                  <a:lnTo>
                    <a:pt x="57132" y="537"/>
                  </a:lnTo>
                  <a:cubicBezTo>
                    <a:pt x="56509" y="180"/>
                    <a:pt x="55816" y="1"/>
                    <a:pt x="55124" y="1"/>
                  </a:cubicBezTo>
                  <a:close/>
                </a:path>
              </a:pathLst>
            </a:custGeom>
            <a:solidFill>
              <a:srgbClr val="B4E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3"/>
            <p:cNvSpPr/>
            <p:nvPr/>
          </p:nvSpPr>
          <p:spPr>
            <a:xfrm>
              <a:off x="460725" y="2446250"/>
              <a:ext cx="74400" cy="42875"/>
            </a:xfrm>
            <a:custGeom>
              <a:avLst/>
              <a:gdLst/>
              <a:ahLst/>
              <a:cxnLst/>
              <a:rect l="l" t="t" r="r" b="b"/>
              <a:pathLst>
                <a:path w="2976" h="1715" extrusionOk="0">
                  <a:moveTo>
                    <a:pt x="661" y="1"/>
                  </a:moveTo>
                  <a:lnTo>
                    <a:pt x="0" y="339"/>
                  </a:lnTo>
                  <a:lnTo>
                    <a:pt x="2358" y="1715"/>
                  </a:lnTo>
                  <a:lnTo>
                    <a:pt x="2975" y="1360"/>
                  </a:lnTo>
                  <a:lnTo>
                    <a:pt x="6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3"/>
            <p:cNvSpPr/>
            <p:nvPr/>
          </p:nvSpPr>
          <p:spPr>
            <a:xfrm>
              <a:off x="451150" y="2465375"/>
              <a:ext cx="63225" cy="36175"/>
            </a:xfrm>
            <a:custGeom>
              <a:avLst/>
              <a:gdLst/>
              <a:ahLst/>
              <a:cxnLst/>
              <a:rect l="l" t="t" r="r" b="b"/>
              <a:pathLst>
                <a:path w="2529" h="1447" extrusionOk="0">
                  <a:moveTo>
                    <a:pt x="678" y="0"/>
                  </a:moveTo>
                  <a:lnTo>
                    <a:pt x="1" y="355"/>
                  </a:lnTo>
                  <a:lnTo>
                    <a:pt x="1884" y="1447"/>
                  </a:lnTo>
                  <a:lnTo>
                    <a:pt x="2528" y="1075"/>
                  </a:lnTo>
                  <a:lnTo>
                    <a:pt x="6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3"/>
            <p:cNvSpPr/>
            <p:nvPr/>
          </p:nvSpPr>
          <p:spPr>
            <a:xfrm>
              <a:off x="440650" y="2485025"/>
              <a:ext cx="51875" cy="29500"/>
            </a:xfrm>
            <a:custGeom>
              <a:avLst/>
              <a:gdLst/>
              <a:ahLst/>
              <a:cxnLst/>
              <a:rect l="l" t="t" r="r" b="b"/>
              <a:pathLst>
                <a:path w="2075" h="1180" extrusionOk="0">
                  <a:moveTo>
                    <a:pt x="705" y="0"/>
                  </a:moveTo>
                  <a:lnTo>
                    <a:pt x="1" y="377"/>
                  </a:lnTo>
                  <a:lnTo>
                    <a:pt x="1404" y="1179"/>
                  </a:lnTo>
                  <a:lnTo>
                    <a:pt x="2075" y="792"/>
                  </a:lnTo>
                  <a:lnTo>
                    <a:pt x="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3"/>
            <p:cNvSpPr/>
            <p:nvPr/>
          </p:nvSpPr>
          <p:spPr>
            <a:xfrm>
              <a:off x="431500" y="2506300"/>
              <a:ext cx="38250" cy="21725"/>
            </a:xfrm>
            <a:custGeom>
              <a:avLst/>
              <a:gdLst/>
              <a:ahLst/>
              <a:cxnLst/>
              <a:rect l="l" t="t" r="r" b="b"/>
              <a:pathLst>
                <a:path w="1530" h="869" extrusionOk="0">
                  <a:moveTo>
                    <a:pt x="721" y="1"/>
                  </a:moveTo>
                  <a:lnTo>
                    <a:pt x="1" y="399"/>
                  </a:lnTo>
                  <a:lnTo>
                    <a:pt x="825" y="869"/>
                  </a:lnTo>
                  <a:lnTo>
                    <a:pt x="1529" y="465"/>
                  </a:lnTo>
                  <a:lnTo>
                    <a:pt x="7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3"/>
            <p:cNvSpPr/>
            <p:nvPr/>
          </p:nvSpPr>
          <p:spPr>
            <a:xfrm>
              <a:off x="557475" y="2426175"/>
              <a:ext cx="40150" cy="26225"/>
            </a:xfrm>
            <a:custGeom>
              <a:avLst/>
              <a:gdLst/>
              <a:ahLst/>
              <a:cxnLst/>
              <a:rect l="l" t="t" r="r" b="b"/>
              <a:pathLst>
                <a:path w="1606" h="1049" extrusionOk="0">
                  <a:moveTo>
                    <a:pt x="538" y="123"/>
                  </a:moveTo>
                  <a:cubicBezTo>
                    <a:pt x="662" y="123"/>
                    <a:pt x="812" y="195"/>
                    <a:pt x="1021" y="367"/>
                  </a:cubicBezTo>
                  <a:cubicBezTo>
                    <a:pt x="1343" y="624"/>
                    <a:pt x="1376" y="771"/>
                    <a:pt x="1201" y="869"/>
                  </a:cubicBezTo>
                  <a:cubicBezTo>
                    <a:pt x="1147" y="898"/>
                    <a:pt x="1091" y="914"/>
                    <a:pt x="1030" y="914"/>
                  </a:cubicBezTo>
                  <a:cubicBezTo>
                    <a:pt x="894" y="914"/>
                    <a:pt x="734" y="836"/>
                    <a:pt x="519" y="651"/>
                  </a:cubicBezTo>
                  <a:cubicBezTo>
                    <a:pt x="224" y="394"/>
                    <a:pt x="213" y="263"/>
                    <a:pt x="372" y="171"/>
                  </a:cubicBezTo>
                  <a:cubicBezTo>
                    <a:pt x="423" y="140"/>
                    <a:pt x="478" y="123"/>
                    <a:pt x="538" y="123"/>
                  </a:cubicBezTo>
                  <a:close/>
                  <a:moveTo>
                    <a:pt x="610" y="0"/>
                  </a:moveTo>
                  <a:cubicBezTo>
                    <a:pt x="497" y="0"/>
                    <a:pt x="387" y="32"/>
                    <a:pt x="279" y="94"/>
                  </a:cubicBezTo>
                  <a:cubicBezTo>
                    <a:pt x="0" y="258"/>
                    <a:pt x="6" y="471"/>
                    <a:pt x="328" y="760"/>
                  </a:cubicBezTo>
                  <a:cubicBezTo>
                    <a:pt x="545" y="953"/>
                    <a:pt x="753" y="1048"/>
                    <a:pt x="954" y="1048"/>
                  </a:cubicBezTo>
                  <a:cubicBezTo>
                    <a:pt x="1072" y="1048"/>
                    <a:pt x="1187" y="1016"/>
                    <a:pt x="1300" y="951"/>
                  </a:cubicBezTo>
                  <a:cubicBezTo>
                    <a:pt x="1605" y="782"/>
                    <a:pt x="1578" y="547"/>
                    <a:pt x="1207" y="252"/>
                  </a:cubicBezTo>
                  <a:cubicBezTo>
                    <a:pt x="990" y="83"/>
                    <a:pt x="795" y="0"/>
                    <a:pt x="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3"/>
            <p:cNvSpPr/>
            <p:nvPr/>
          </p:nvSpPr>
          <p:spPr>
            <a:xfrm>
              <a:off x="583525" y="2410200"/>
              <a:ext cx="44125" cy="26600"/>
            </a:xfrm>
            <a:custGeom>
              <a:avLst/>
              <a:gdLst/>
              <a:ahLst/>
              <a:cxnLst/>
              <a:rect l="l" t="t" r="r" b="b"/>
              <a:pathLst>
                <a:path w="1765" h="1064" extrusionOk="0">
                  <a:moveTo>
                    <a:pt x="603" y="120"/>
                  </a:moveTo>
                  <a:cubicBezTo>
                    <a:pt x="666" y="120"/>
                    <a:pt x="726" y="140"/>
                    <a:pt x="782" y="182"/>
                  </a:cubicBezTo>
                  <a:cubicBezTo>
                    <a:pt x="874" y="247"/>
                    <a:pt x="885" y="313"/>
                    <a:pt x="820" y="427"/>
                  </a:cubicBezTo>
                  <a:lnTo>
                    <a:pt x="765" y="438"/>
                  </a:lnTo>
                  <a:cubicBezTo>
                    <a:pt x="665" y="469"/>
                    <a:pt x="586" y="487"/>
                    <a:pt x="519" y="487"/>
                  </a:cubicBezTo>
                  <a:cubicBezTo>
                    <a:pt x="455" y="487"/>
                    <a:pt x="401" y="470"/>
                    <a:pt x="350" y="433"/>
                  </a:cubicBezTo>
                  <a:lnTo>
                    <a:pt x="345" y="433"/>
                  </a:lnTo>
                  <a:cubicBezTo>
                    <a:pt x="225" y="346"/>
                    <a:pt x="258" y="253"/>
                    <a:pt x="394" y="182"/>
                  </a:cubicBezTo>
                  <a:cubicBezTo>
                    <a:pt x="465" y="142"/>
                    <a:pt x="535" y="120"/>
                    <a:pt x="603" y="120"/>
                  </a:cubicBezTo>
                  <a:close/>
                  <a:moveTo>
                    <a:pt x="1157" y="470"/>
                  </a:moveTo>
                  <a:cubicBezTo>
                    <a:pt x="1241" y="470"/>
                    <a:pt x="1306" y="492"/>
                    <a:pt x="1371" y="537"/>
                  </a:cubicBezTo>
                  <a:cubicBezTo>
                    <a:pt x="1519" y="640"/>
                    <a:pt x="1475" y="750"/>
                    <a:pt x="1311" y="848"/>
                  </a:cubicBezTo>
                  <a:cubicBezTo>
                    <a:pt x="1223" y="899"/>
                    <a:pt x="1134" y="926"/>
                    <a:pt x="1048" y="926"/>
                  </a:cubicBezTo>
                  <a:cubicBezTo>
                    <a:pt x="969" y="926"/>
                    <a:pt x="893" y="903"/>
                    <a:pt x="825" y="853"/>
                  </a:cubicBezTo>
                  <a:cubicBezTo>
                    <a:pt x="705" y="760"/>
                    <a:pt x="689" y="668"/>
                    <a:pt x="782" y="548"/>
                  </a:cubicBezTo>
                  <a:lnTo>
                    <a:pt x="853" y="526"/>
                  </a:lnTo>
                  <a:cubicBezTo>
                    <a:pt x="982" y="489"/>
                    <a:pt x="1078" y="470"/>
                    <a:pt x="1157" y="470"/>
                  </a:cubicBezTo>
                  <a:close/>
                  <a:moveTo>
                    <a:pt x="706" y="1"/>
                  </a:moveTo>
                  <a:cubicBezTo>
                    <a:pt x="571" y="1"/>
                    <a:pt x="427" y="48"/>
                    <a:pt x="307" y="116"/>
                  </a:cubicBezTo>
                  <a:cubicBezTo>
                    <a:pt x="99" y="231"/>
                    <a:pt x="1" y="406"/>
                    <a:pt x="170" y="531"/>
                  </a:cubicBezTo>
                  <a:cubicBezTo>
                    <a:pt x="237" y="584"/>
                    <a:pt x="317" y="609"/>
                    <a:pt x="424" y="609"/>
                  </a:cubicBezTo>
                  <a:cubicBezTo>
                    <a:pt x="483" y="609"/>
                    <a:pt x="551" y="601"/>
                    <a:pt x="629" y="586"/>
                  </a:cubicBezTo>
                  <a:lnTo>
                    <a:pt x="629" y="586"/>
                  </a:lnTo>
                  <a:cubicBezTo>
                    <a:pt x="509" y="733"/>
                    <a:pt x="498" y="853"/>
                    <a:pt x="634" y="962"/>
                  </a:cubicBezTo>
                  <a:cubicBezTo>
                    <a:pt x="721" y="1029"/>
                    <a:pt x="835" y="1063"/>
                    <a:pt x="961" y="1063"/>
                  </a:cubicBezTo>
                  <a:cubicBezTo>
                    <a:pt x="1103" y="1063"/>
                    <a:pt x="1261" y="1019"/>
                    <a:pt x="1415" y="930"/>
                  </a:cubicBezTo>
                  <a:cubicBezTo>
                    <a:pt x="1704" y="766"/>
                    <a:pt x="1764" y="564"/>
                    <a:pt x="1562" y="427"/>
                  </a:cubicBezTo>
                  <a:cubicBezTo>
                    <a:pt x="1477" y="367"/>
                    <a:pt x="1379" y="339"/>
                    <a:pt x="1260" y="339"/>
                  </a:cubicBezTo>
                  <a:cubicBezTo>
                    <a:pt x="1173" y="339"/>
                    <a:pt x="1074" y="354"/>
                    <a:pt x="962" y="384"/>
                  </a:cubicBezTo>
                  <a:cubicBezTo>
                    <a:pt x="1071" y="242"/>
                    <a:pt x="1071" y="149"/>
                    <a:pt x="956" y="73"/>
                  </a:cubicBezTo>
                  <a:cubicBezTo>
                    <a:pt x="884" y="22"/>
                    <a:pt x="797" y="1"/>
                    <a:pt x="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3"/>
            <p:cNvSpPr/>
            <p:nvPr/>
          </p:nvSpPr>
          <p:spPr>
            <a:xfrm>
              <a:off x="615475" y="2406325"/>
              <a:ext cx="26500" cy="16275"/>
            </a:xfrm>
            <a:custGeom>
              <a:avLst/>
              <a:gdLst/>
              <a:ahLst/>
              <a:cxnLst/>
              <a:rect l="l" t="t" r="r" b="b"/>
              <a:pathLst>
                <a:path w="1060" h="651" extrusionOk="0">
                  <a:moveTo>
                    <a:pt x="226" y="0"/>
                  </a:moveTo>
                  <a:cubicBezTo>
                    <a:pt x="180" y="0"/>
                    <a:pt x="135" y="13"/>
                    <a:pt x="93" y="37"/>
                  </a:cubicBezTo>
                  <a:cubicBezTo>
                    <a:pt x="11" y="86"/>
                    <a:pt x="0" y="151"/>
                    <a:pt x="60" y="184"/>
                  </a:cubicBezTo>
                  <a:cubicBezTo>
                    <a:pt x="96" y="202"/>
                    <a:pt x="136" y="211"/>
                    <a:pt x="175" y="211"/>
                  </a:cubicBezTo>
                  <a:cubicBezTo>
                    <a:pt x="219" y="211"/>
                    <a:pt x="263" y="199"/>
                    <a:pt x="301" y="173"/>
                  </a:cubicBezTo>
                  <a:cubicBezTo>
                    <a:pt x="388" y="124"/>
                    <a:pt x="393" y="64"/>
                    <a:pt x="339" y="26"/>
                  </a:cubicBezTo>
                  <a:cubicBezTo>
                    <a:pt x="302" y="8"/>
                    <a:pt x="264" y="0"/>
                    <a:pt x="226" y="0"/>
                  </a:cubicBezTo>
                  <a:close/>
                  <a:moveTo>
                    <a:pt x="881" y="422"/>
                  </a:moveTo>
                  <a:cubicBezTo>
                    <a:pt x="832" y="422"/>
                    <a:pt x="784" y="436"/>
                    <a:pt x="743" y="462"/>
                  </a:cubicBezTo>
                  <a:cubicBezTo>
                    <a:pt x="650" y="511"/>
                    <a:pt x="650" y="582"/>
                    <a:pt x="705" y="621"/>
                  </a:cubicBezTo>
                  <a:cubicBezTo>
                    <a:pt x="744" y="641"/>
                    <a:pt x="786" y="650"/>
                    <a:pt x="828" y="650"/>
                  </a:cubicBezTo>
                  <a:cubicBezTo>
                    <a:pt x="877" y="650"/>
                    <a:pt x="925" y="636"/>
                    <a:pt x="967" y="610"/>
                  </a:cubicBezTo>
                  <a:cubicBezTo>
                    <a:pt x="1059" y="561"/>
                    <a:pt x="1059" y="490"/>
                    <a:pt x="999" y="451"/>
                  </a:cubicBezTo>
                  <a:cubicBezTo>
                    <a:pt x="962" y="432"/>
                    <a:pt x="921" y="422"/>
                    <a:pt x="881" y="42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3"/>
            <p:cNvSpPr/>
            <p:nvPr/>
          </p:nvSpPr>
          <p:spPr>
            <a:xfrm>
              <a:off x="620525" y="2389700"/>
              <a:ext cx="44375" cy="25225"/>
            </a:xfrm>
            <a:custGeom>
              <a:avLst/>
              <a:gdLst/>
              <a:ahLst/>
              <a:cxnLst/>
              <a:rect l="l" t="t" r="r" b="b"/>
              <a:pathLst>
                <a:path w="1775" h="1009" extrusionOk="0">
                  <a:moveTo>
                    <a:pt x="661" y="1"/>
                  </a:moveTo>
                  <a:cubicBezTo>
                    <a:pt x="529" y="1"/>
                    <a:pt x="382" y="37"/>
                    <a:pt x="246" y="117"/>
                  </a:cubicBezTo>
                  <a:cubicBezTo>
                    <a:pt x="104" y="199"/>
                    <a:pt x="22" y="292"/>
                    <a:pt x="0" y="412"/>
                  </a:cubicBezTo>
                  <a:lnTo>
                    <a:pt x="170" y="396"/>
                  </a:lnTo>
                  <a:cubicBezTo>
                    <a:pt x="191" y="303"/>
                    <a:pt x="251" y="227"/>
                    <a:pt x="339" y="188"/>
                  </a:cubicBezTo>
                  <a:cubicBezTo>
                    <a:pt x="408" y="143"/>
                    <a:pt x="488" y="120"/>
                    <a:pt x="567" y="120"/>
                  </a:cubicBezTo>
                  <a:cubicBezTo>
                    <a:pt x="631" y="120"/>
                    <a:pt x="695" y="135"/>
                    <a:pt x="754" y="167"/>
                  </a:cubicBezTo>
                  <a:cubicBezTo>
                    <a:pt x="901" y="254"/>
                    <a:pt x="857" y="363"/>
                    <a:pt x="710" y="450"/>
                  </a:cubicBezTo>
                  <a:lnTo>
                    <a:pt x="650" y="483"/>
                  </a:lnTo>
                  <a:lnTo>
                    <a:pt x="737" y="565"/>
                  </a:lnTo>
                  <a:lnTo>
                    <a:pt x="830" y="511"/>
                  </a:lnTo>
                  <a:cubicBezTo>
                    <a:pt x="933" y="452"/>
                    <a:pt x="1030" y="415"/>
                    <a:pt x="1128" y="415"/>
                  </a:cubicBezTo>
                  <a:cubicBezTo>
                    <a:pt x="1202" y="415"/>
                    <a:pt x="1276" y="436"/>
                    <a:pt x="1354" y="483"/>
                  </a:cubicBezTo>
                  <a:cubicBezTo>
                    <a:pt x="1523" y="581"/>
                    <a:pt x="1512" y="702"/>
                    <a:pt x="1343" y="794"/>
                  </a:cubicBezTo>
                  <a:cubicBezTo>
                    <a:pt x="1227" y="860"/>
                    <a:pt x="1091" y="893"/>
                    <a:pt x="959" y="893"/>
                  </a:cubicBezTo>
                  <a:cubicBezTo>
                    <a:pt x="949" y="893"/>
                    <a:pt x="938" y="893"/>
                    <a:pt x="928" y="893"/>
                  </a:cubicBezTo>
                  <a:lnTo>
                    <a:pt x="879" y="1007"/>
                  </a:lnTo>
                  <a:cubicBezTo>
                    <a:pt x="900" y="1008"/>
                    <a:pt x="920" y="1009"/>
                    <a:pt x="941" y="1009"/>
                  </a:cubicBezTo>
                  <a:cubicBezTo>
                    <a:pt x="1128" y="1009"/>
                    <a:pt x="1312" y="964"/>
                    <a:pt x="1474" y="871"/>
                  </a:cubicBezTo>
                  <a:cubicBezTo>
                    <a:pt x="1769" y="702"/>
                    <a:pt x="1774" y="500"/>
                    <a:pt x="1551" y="374"/>
                  </a:cubicBezTo>
                  <a:cubicBezTo>
                    <a:pt x="1463" y="324"/>
                    <a:pt x="1365" y="301"/>
                    <a:pt x="1265" y="301"/>
                  </a:cubicBezTo>
                  <a:cubicBezTo>
                    <a:pt x="1148" y="301"/>
                    <a:pt x="1027" y="332"/>
                    <a:pt x="912" y="385"/>
                  </a:cubicBezTo>
                  <a:cubicBezTo>
                    <a:pt x="1059" y="265"/>
                    <a:pt x="1076" y="150"/>
                    <a:pt x="923" y="63"/>
                  </a:cubicBezTo>
                  <a:cubicBezTo>
                    <a:pt x="854" y="23"/>
                    <a:pt x="762" y="1"/>
                    <a:pt x="6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3"/>
            <p:cNvSpPr/>
            <p:nvPr/>
          </p:nvSpPr>
          <p:spPr>
            <a:xfrm>
              <a:off x="646575" y="2374100"/>
              <a:ext cx="48750" cy="23050"/>
            </a:xfrm>
            <a:custGeom>
              <a:avLst/>
              <a:gdLst/>
              <a:ahLst/>
              <a:cxnLst/>
              <a:rect l="l" t="t" r="r" b="b"/>
              <a:pathLst>
                <a:path w="1950" h="922" extrusionOk="0">
                  <a:moveTo>
                    <a:pt x="622" y="118"/>
                  </a:moveTo>
                  <a:cubicBezTo>
                    <a:pt x="760" y="118"/>
                    <a:pt x="938" y="171"/>
                    <a:pt x="1191" y="299"/>
                  </a:cubicBezTo>
                  <a:cubicBezTo>
                    <a:pt x="1611" y="512"/>
                    <a:pt x="1677" y="638"/>
                    <a:pt x="1497" y="736"/>
                  </a:cubicBezTo>
                  <a:cubicBezTo>
                    <a:pt x="1433" y="774"/>
                    <a:pt x="1361" y="794"/>
                    <a:pt x="1276" y="794"/>
                  </a:cubicBezTo>
                  <a:cubicBezTo>
                    <a:pt x="1127" y="794"/>
                    <a:pt x="938" y="733"/>
                    <a:pt x="678" y="594"/>
                  </a:cubicBezTo>
                  <a:cubicBezTo>
                    <a:pt x="290" y="387"/>
                    <a:pt x="247" y="267"/>
                    <a:pt x="405" y="174"/>
                  </a:cubicBezTo>
                  <a:cubicBezTo>
                    <a:pt x="467" y="138"/>
                    <a:pt x="537" y="118"/>
                    <a:pt x="622" y="118"/>
                  </a:cubicBezTo>
                  <a:close/>
                  <a:moveTo>
                    <a:pt x="714" y="0"/>
                  </a:moveTo>
                  <a:cubicBezTo>
                    <a:pt x="556" y="0"/>
                    <a:pt x="413" y="39"/>
                    <a:pt x="285" y="114"/>
                  </a:cubicBezTo>
                  <a:cubicBezTo>
                    <a:pt x="1" y="278"/>
                    <a:pt x="45" y="469"/>
                    <a:pt x="476" y="709"/>
                  </a:cubicBezTo>
                  <a:cubicBezTo>
                    <a:pt x="740" y="850"/>
                    <a:pt x="981" y="921"/>
                    <a:pt x="1199" y="921"/>
                  </a:cubicBezTo>
                  <a:cubicBezTo>
                    <a:pt x="1358" y="921"/>
                    <a:pt x="1505" y="883"/>
                    <a:pt x="1639" y="807"/>
                  </a:cubicBezTo>
                  <a:cubicBezTo>
                    <a:pt x="1950" y="627"/>
                    <a:pt x="1873" y="419"/>
                    <a:pt x="1387" y="185"/>
                  </a:cubicBezTo>
                  <a:cubicBezTo>
                    <a:pt x="1136" y="60"/>
                    <a:pt x="913"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3"/>
            <p:cNvSpPr/>
            <p:nvPr/>
          </p:nvSpPr>
          <p:spPr>
            <a:xfrm>
              <a:off x="1601050" y="1792700"/>
              <a:ext cx="78625" cy="46975"/>
            </a:xfrm>
            <a:custGeom>
              <a:avLst/>
              <a:gdLst/>
              <a:ahLst/>
              <a:cxnLst/>
              <a:rect l="l" t="t" r="r" b="b"/>
              <a:pathLst>
                <a:path w="3145" h="1879" extrusionOk="0">
                  <a:moveTo>
                    <a:pt x="2151" y="1"/>
                  </a:moveTo>
                  <a:lnTo>
                    <a:pt x="1" y="1240"/>
                  </a:lnTo>
                  <a:lnTo>
                    <a:pt x="1032" y="1879"/>
                  </a:lnTo>
                  <a:lnTo>
                    <a:pt x="3145" y="672"/>
                  </a:lnTo>
                  <a:lnTo>
                    <a:pt x="2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3"/>
            <p:cNvSpPr/>
            <p:nvPr/>
          </p:nvSpPr>
          <p:spPr>
            <a:xfrm>
              <a:off x="1584275" y="1782200"/>
              <a:ext cx="111650" cy="67025"/>
            </a:xfrm>
            <a:custGeom>
              <a:avLst/>
              <a:gdLst/>
              <a:ahLst/>
              <a:cxnLst/>
              <a:rect l="l" t="t" r="r" b="b"/>
              <a:pathLst>
                <a:path w="4466" h="2681" extrusionOk="0">
                  <a:moveTo>
                    <a:pt x="3608" y="383"/>
                  </a:moveTo>
                  <a:lnTo>
                    <a:pt x="3952" y="617"/>
                  </a:lnTo>
                  <a:lnTo>
                    <a:pt x="3816" y="694"/>
                  </a:lnTo>
                  <a:lnTo>
                    <a:pt x="3472" y="464"/>
                  </a:lnTo>
                  <a:lnTo>
                    <a:pt x="3608" y="383"/>
                  </a:lnTo>
                  <a:close/>
                  <a:moveTo>
                    <a:pt x="2811" y="170"/>
                  </a:moveTo>
                  <a:lnTo>
                    <a:pt x="3210" y="443"/>
                  </a:lnTo>
                  <a:lnTo>
                    <a:pt x="3821" y="857"/>
                  </a:lnTo>
                  <a:lnTo>
                    <a:pt x="4203" y="1119"/>
                  </a:lnTo>
                  <a:lnTo>
                    <a:pt x="1720" y="2528"/>
                  </a:lnTo>
                  <a:lnTo>
                    <a:pt x="268" y="1638"/>
                  </a:lnTo>
                  <a:lnTo>
                    <a:pt x="2811" y="170"/>
                  </a:lnTo>
                  <a:close/>
                  <a:moveTo>
                    <a:pt x="2806" y="0"/>
                  </a:moveTo>
                  <a:lnTo>
                    <a:pt x="0" y="1622"/>
                  </a:lnTo>
                  <a:lnTo>
                    <a:pt x="1736" y="2681"/>
                  </a:lnTo>
                  <a:lnTo>
                    <a:pt x="4465" y="1136"/>
                  </a:lnTo>
                  <a:lnTo>
                    <a:pt x="3958" y="787"/>
                  </a:lnTo>
                  <a:lnTo>
                    <a:pt x="4220" y="639"/>
                  </a:lnTo>
                  <a:lnTo>
                    <a:pt x="3608" y="219"/>
                  </a:lnTo>
                  <a:lnTo>
                    <a:pt x="3346" y="366"/>
                  </a:lnTo>
                  <a:lnTo>
                    <a:pt x="28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3"/>
            <p:cNvSpPr/>
            <p:nvPr/>
          </p:nvSpPr>
          <p:spPr>
            <a:xfrm>
              <a:off x="1491600" y="1844225"/>
              <a:ext cx="71950" cy="48175"/>
            </a:xfrm>
            <a:custGeom>
              <a:avLst/>
              <a:gdLst/>
              <a:ahLst/>
              <a:cxnLst/>
              <a:rect l="l" t="t" r="r" b="b"/>
              <a:pathLst>
                <a:path w="2878" h="1927" extrusionOk="0">
                  <a:moveTo>
                    <a:pt x="2538" y="1"/>
                  </a:moveTo>
                  <a:cubicBezTo>
                    <a:pt x="2014" y="1"/>
                    <a:pt x="1496" y="136"/>
                    <a:pt x="1038" y="396"/>
                  </a:cubicBezTo>
                  <a:cubicBezTo>
                    <a:pt x="454" y="740"/>
                    <a:pt x="66" y="1237"/>
                    <a:pt x="1" y="1761"/>
                  </a:cubicBezTo>
                  <a:lnTo>
                    <a:pt x="399" y="1750"/>
                  </a:lnTo>
                  <a:cubicBezTo>
                    <a:pt x="454" y="1313"/>
                    <a:pt x="776" y="888"/>
                    <a:pt x="1267" y="598"/>
                  </a:cubicBezTo>
                  <a:cubicBezTo>
                    <a:pt x="1653" y="371"/>
                    <a:pt x="2095" y="250"/>
                    <a:pt x="2544" y="250"/>
                  </a:cubicBezTo>
                  <a:cubicBezTo>
                    <a:pt x="2635" y="250"/>
                    <a:pt x="2726" y="255"/>
                    <a:pt x="2817" y="265"/>
                  </a:cubicBezTo>
                  <a:lnTo>
                    <a:pt x="2877" y="20"/>
                  </a:lnTo>
                  <a:cubicBezTo>
                    <a:pt x="2764" y="7"/>
                    <a:pt x="2651" y="1"/>
                    <a:pt x="2538" y="1"/>
                  </a:cubicBezTo>
                  <a:close/>
                  <a:moveTo>
                    <a:pt x="2555" y="499"/>
                  </a:moveTo>
                  <a:cubicBezTo>
                    <a:pt x="2179" y="499"/>
                    <a:pt x="1805" y="604"/>
                    <a:pt x="1480" y="800"/>
                  </a:cubicBezTo>
                  <a:cubicBezTo>
                    <a:pt x="1076" y="1040"/>
                    <a:pt x="814" y="1395"/>
                    <a:pt x="776" y="1761"/>
                  </a:cubicBezTo>
                  <a:lnTo>
                    <a:pt x="1136" y="1745"/>
                  </a:lnTo>
                  <a:cubicBezTo>
                    <a:pt x="1174" y="1461"/>
                    <a:pt x="1376" y="1182"/>
                    <a:pt x="1687" y="986"/>
                  </a:cubicBezTo>
                  <a:cubicBezTo>
                    <a:pt x="1960" y="823"/>
                    <a:pt x="2265" y="740"/>
                    <a:pt x="2578" y="740"/>
                  </a:cubicBezTo>
                  <a:cubicBezTo>
                    <a:pt x="2623" y="740"/>
                    <a:pt x="2668" y="742"/>
                    <a:pt x="2714" y="746"/>
                  </a:cubicBezTo>
                  <a:lnTo>
                    <a:pt x="2774" y="511"/>
                  </a:lnTo>
                  <a:cubicBezTo>
                    <a:pt x="2701" y="503"/>
                    <a:pt x="2628" y="499"/>
                    <a:pt x="2555" y="499"/>
                  </a:cubicBezTo>
                  <a:close/>
                  <a:moveTo>
                    <a:pt x="2568" y="980"/>
                  </a:moveTo>
                  <a:cubicBezTo>
                    <a:pt x="2330" y="980"/>
                    <a:pt x="2095" y="1046"/>
                    <a:pt x="1895" y="1171"/>
                  </a:cubicBezTo>
                  <a:cubicBezTo>
                    <a:pt x="1649" y="1324"/>
                    <a:pt x="1502" y="1543"/>
                    <a:pt x="1485" y="1761"/>
                  </a:cubicBezTo>
                  <a:lnTo>
                    <a:pt x="1824" y="1739"/>
                  </a:lnTo>
                  <a:cubicBezTo>
                    <a:pt x="1844" y="1466"/>
                    <a:pt x="2210" y="1218"/>
                    <a:pt x="2553" y="1218"/>
                  </a:cubicBezTo>
                  <a:cubicBezTo>
                    <a:pt x="2574" y="1218"/>
                    <a:pt x="2595" y="1219"/>
                    <a:pt x="2615" y="1220"/>
                  </a:cubicBezTo>
                  <a:lnTo>
                    <a:pt x="2692" y="986"/>
                  </a:lnTo>
                  <a:cubicBezTo>
                    <a:pt x="2650" y="982"/>
                    <a:pt x="2609" y="980"/>
                    <a:pt x="2568" y="980"/>
                  </a:cubicBezTo>
                  <a:close/>
                  <a:moveTo>
                    <a:pt x="2509" y="1457"/>
                  </a:moveTo>
                  <a:cubicBezTo>
                    <a:pt x="2431" y="1457"/>
                    <a:pt x="2348" y="1480"/>
                    <a:pt x="2277" y="1526"/>
                  </a:cubicBezTo>
                  <a:cubicBezTo>
                    <a:pt x="2135" y="1619"/>
                    <a:pt x="2108" y="1772"/>
                    <a:pt x="2211" y="1859"/>
                  </a:cubicBezTo>
                  <a:cubicBezTo>
                    <a:pt x="2259" y="1904"/>
                    <a:pt x="2330" y="1926"/>
                    <a:pt x="2406" y="1926"/>
                  </a:cubicBezTo>
                  <a:cubicBezTo>
                    <a:pt x="2486" y="1926"/>
                    <a:pt x="2572" y="1901"/>
                    <a:pt x="2643" y="1854"/>
                  </a:cubicBezTo>
                  <a:cubicBezTo>
                    <a:pt x="2779" y="1766"/>
                    <a:pt x="2806" y="1619"/>
                    <a:pt x="2708" y="1526"/>
                  </a:cubicBezTo>
                  <a:cubicBezTo>
                    <a:pt x="2659" y="1480"/>
                    <a:pt x="2587" y="1457"/>
                    <a:pt x="2509" y="145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3"/>
            <p:cNvSpPr/>
            <p:nvPr/>
          </p:nvSpPr>
          <p:spPr>
            <a:xfrm>
              <a:off x="642625" y="1826425"/>
              <a:ext cx="3880950" cy="2360100"/>
            </a:xfrm>
            <a:custGeom>
              <a:avLst/>
              <a:gdLst/>
              <a:ahLst/>
              <a:cxnLst/>
              <a:rect l="l" t="t" r="r" b="b"/>
              <a:pathLst>
                <a:path w="155238" h="94404" extrusionOk="0">
                  <a:moveTo>
                    <a:pt x="54239" y="34128"/>
                  </a:moveTo>
                  <a:lnTo>
                    <a:pt x="85507" y="52186"/>
                  </a:lnTo>
                  <a:lnTo>
                    <a:pt x="79453" y="55679"/>
                  </a:lnTo>
                  <a:lnTo>
                    <a:pt x="94159" y="63999"/>
                  </a:lnTo>
                  <a:lnTo>
                    <a:pt x="94159" y="68491"/>
                  </a:lnTo>
                  <a:lnTo>
                    <a:pt x="44446" y="39784"/>
                  </a:lnTo>
                  <a:lnTo>
                    <a:pt x="54239" y="34128"/>
                  </a:lnTo>
                  <a:close/>
                  <a:moveTo>
                    <a:pt x="48431" y="0"/>
                  </a:moveTo>
                  <a:lnTo>
                    <a:pt x="34707" y="7970"/>
                  </a:lnTo>
                  <a:lnTo>
                    <a:pt x="31765" y="5126"/>
                  </a:lnTo>
                  <a:cubicBezTo>
                    <a:pt x="31623" y="5350"/>
                    <a:pt x="31427" y="5535"/>
                    <a:pt x="31197" y="5666"/>
                  </a:cubicBezTo>
                  <a:lnTo>
                    <a:pt x="28392" y="7288"/>
                  </a:lnTo>
                  <a:lnTo>
                    <a:pt x="39266" y="17796"/>
                  </a:lnTo>
                  <a:lnTo>
                    <a:pt x="46695" y="16535"/>
                  </a:lnTo>
                  <a:lnTo>
                    <a:pt x="46438" y="19422"/>
                  </a:lnTo>
                  <a:lnTo>
                    <a:pt x="30166" y="28817"/>
                  </a:lnTo>
                  <a:lnTo>
                    <a:pt x="17076" y="13816"/>
                  </a:lnTo>
                  <a:lnTo>
                    <a:pt x="13637" y="15809"/>
                  </a:lnTo>
                  <a:lnTo>
                    <a:pt x="21088" y="24341"/>
                  </a:lnTo>
                  <a:lnTo>
                    <a:pt x="1" y="36994"/>
                  </a:lnTo>
                  <a:lnTo>
                    <a:pt x="3871" y="39232"/>
                  </a:lnTo>
                  <a:lnTo>
                    <a:pt x="23686" y="27321"/>
                  </a:lnTo>
                  <a:lnTo>
                    <a:pt x="32448" y="37365"/>
                  </a:lnTo>
                  <a:lnTo>
                    <a:pt x="44047" y="44058"/>
                  </a:lnTo>
                  <a:lnTo>
                    <a:pt x="28353" y="53365"/>
                  </a:lnTo>
                  <a:lnTo>
                    <a:pt x="30346" y="54517"/>
                  </a:lnTo>
                  <a:lnTo>
                    <a:pt x="46040" y="45204"/>
                  </a:lnTo>
                  <a:lnTo>
                    <a:pt x="59474" y="52961"/>
                  </a:lnTo>
                  <a:lnTo>
                    <a:pt x="65429" y="70440"/>
                  </a:lnTo>
                  <a:lnTo>
                    <a:pt x="61701" y="72623"/>
                  </a:lnTo>
                  <a:lnTo>
                    <a:pt x="65593" y="74862"/>
                  </a:lnTo>
                  <a:lnTo>
                    <a:pt x="70146" y="72203"/>
                  </a:lnTo>
                  <a:lnTo>
                    <a:pt x="64605" y="55931"/>
                  </a:lnTo>
                  <a:lnTo>
                    <a:pt x="100458" y="76630"/>
                  </a:lnTo>
                  <a:lnTo>
                    <a:pt x="101659" y="81467"/>
                  </a:lnTo>
                  <a:lnTo>
                    <a:pt x="88029" y="82034"/>
                  </a:lnTo>
                  <a:lnTo>
                    <a:pt x="83083" y="84966"/>
                  </a:lnTo>
                  <a:lnTo>
                    <a:pt x="85076" y="86118"/>
                  </a:lnTo>
                  <a:lnTo>
                    <a:pt x="88624" y="84016"/>
                  </a:lnTo>
                  <a:lnTo>
                    <a:pt x="102145" y="83459"/>
                  </a:lnTo>
                  <a:lnTo>
                    <a:pt x="104858" y="94404"/>
                  </a:lnTo>
                  <a:lnTo>
                    <a:pt x="108379" y="92373"/>
                  </a:lnTo>
                  <a:lnTo>
                    <a:pt x="103848" y="74086"/>
                  </a:lnTo>
                  <a:lnTo>
                    <a:pt x="96168" y="69654"/>
                  </a:lnTo>
                  <a:lnTo>
                    <a:pt x="96168" y="62836"/>
                  </a:lnTo>
                  <a:lnTo>
                    <a:pt x="83503" y="55669"/>
                  </a:lnTo>
                  <a:lnTo>
                    <a:pt x="87516" y="53354"/>
                  </a:lnTo>
                  <a:lnTo>
                    <a:pt x="94197" y="57208"/>
                  </a:lnTo>
                  <a:lnTo>
                    <a:pt x="94546" y="57410"/>
                  </a:lnTo>
                  <a:lnTo>
                    <a:pt x="128904" y="61444"/>
                  </a:lnTo>
                  <a:lnTo>
                    <a:pt x="133336" y="64004"/>
                  </a:lnTo>
                  <a:lnTo>
                    <a:pt x="114837" y="74785"/>
                  </a:lnTo>
                  <a:lnTo>
                    <a:pt x="114837" y="83836"/>
                  </a:lnTo>
                  <a:lnTo>
                    <a:pt x="118991" y="86238"/>
                  </a:lnTo>
                  <a:lnTo>
                    <a:pt x="121000" y="85080"/>
                  </a:lnTo>
                  <a:lnTo>
                    <a:pt x="116846" y="82679"/>
                  </a:lnTo>
                  <a:lnTo>
                    <a:pt x="116846" y="75921"/>
                  </a:lnTo>
                  <a:lnTo>
                    <a:pt x="135334" y="65140"/>
                  </a:lnTo>
                  <a:lnTo>
                    <a:pt x="145433" y="70975"/>
                  </a:lnTo>
                  <a:lnTo>
                    <a:pt x="149336" y="68726"/>
                  </a:lnTo>
                  <a:lnTo>
                    <a:pt x="146175" y="66903"/>
                  </a:lnTo>
                  <a:lnTo>
                    <a:pt x="155237" y="61668"/>
                  </a:lnTo>
                  <a:lnTo>
                    <a:pt x="153228" y="60505"/>
                  </a:lnTo>
                  <a:lnTo>
                    <a:pt x="144167" y="65740"/>
                  </a:lnTo>
                  <a:lnTo>
                    <a:pt x="130509" y="57858"/>
                  </a:lnTo>
                  <a:lnTo>
                    <a:pt x="130159" y="57656"/>
                  </a:lnTo>
                  <a:lnTo>
                    <a:pt x="121971" y="56689"/>
                  </a:lnTo>
                  <a:lnTo>
                    <a:pt x="134526" y="49713"/>
                  </a:lnTo>
                  <a:lnTo>
                    <a:pt x="132496" y="48539"/>
                  </a:lnTo>
                  <a:lnTo>
                    <a:pt x="118560" y="56291"/>
                  </a:lnTo>
                  <a:lnTo>
                    <a:pt x="95797" y="53622"/>
                  </a:lnTo>
                  <a:lnTo>
                    <a:pt x="70746" y="39156"/>
                  </a:lnTo>
                  <a:lnTo>
                    <a:pt x="80528" y="33506"/>
                  </a:lnTo>
                  <a:lnTo>
                    <a:pt x="94781" y="41738"/>
                  </a:lnTo>
                  <a:lnTo>
                    <a:pt x="120618" y="41689"/>
                  </a:lnTo>
                  <a:lnTo>
                    <a:pt x="113887" y="37797"/>
                  </a:lnTo>
                  <a:lnTo>
                    <a:pt x="95824" y="37829"/>
                  </a:lnTo>
                  <a:lnTo>
                    <a:pt x="64976" y="20023"/>
                  </a:lnTo>
                  <a:lnTo>
                    <a:pt x="74016" y="14772"/>
                  </a:lnTo>
                  <a:lnTo>
                    <a:pt x="70118" y="12528"/>
                  </a:lnTo>
                  <a:lnTo>
                    <a:pt x="57187" y="20028"/>
                  </a:lnTo>
                  <a:lnTo>
                    <a:pt x="78525" y="32349"/>
                  </a:lnTo>
                  <a:lnTo>
                    <a:pt x="68732" y="37999"/>
                  </a:lnTo>
                  <a:lnTo>
                    <a:pt x="54239" y="29625"/>
                  </a:lnTo>
                  <a:lnTo>
                    <a:pt x="40543" y="37529"/>
                  </a:lnTo>
                  <a:lnTo>
                    <a:pt x="34959" y="34303"/>
                  </a:lnTo>
                  <a:lnTo>
                    <a:pt x="31509" y="30356"/>
                  </a:lnTo>
                  <a:lnTo>
                    <a:pt x="48349" y="20629"/>
                  </a:lnTo>
                  <a:lnTo>
                    <a:pt x="48737" y="16191"/>
                  </a:lnTo>
                  <a:lnTo>
                    <a:pt x="61783" y="13985"/>
                  </a:lnTo>
                  <a:lnTo>
                    <a:pt x="67040" y="10754"/>
                  </a:lnTo>
                  <a:lnTo>
                    <a:pt x="63202" y="8532"/>
                  </a:lnTo>
                  <a:lnTo>
                    <a:pt x="60380" y="10263"/>
                  </a:lnTo>
                  <a:lnTo>
                    <a:pt x="40559" y="13620"/>
                  </a:lnTo>
                  <a:lnTo>
                    <a:pt x="36209" y="9416"/>
                  </a:lnTo>
                  <a:lnTo>
                    <a:pt x="50434" y="1163"/>
                  </a:lnTo>
                  <a:lnTo>
                    <a:pt x="48431" y="0"/>
                  </a:lnTo>
                  <a:close/>
                </a:path>
              </a:pathLst>
            </a:custGeom>
            <a:solidFill>
              <a:srgbClr val="CFFF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3"/>
            <p:cNvSpPr/>
            <p:nvPr/>
          </p:nvSpPr>
          <p:spPr>
            <a:xfrm>
              <a:off x="465775" y="1808675"/>
              <a:ext cx="1162875" cy="685225"/>
            </a:xfrm>
            <a:custGeom>
              <a:avLst/>
              <a:gdLst/>
              <a:ahLst/>
              <a:cxnLst/>
              <a:rect l="l" t="t" r="r" b="b"/>
              <a:pathLst>
                <a:path w="46515" h="27409" extrusionOk="0">
                  <a:moveTo>
                    <a:pt x="40974" y="0"/>
                  </a:moveTo>
                  <a:lnTo>
                    <a:pt x="36607" y="2522"/>
                  </a:lnTo>
                  <a:lnTo>
                    <a:pt x="38271" y="3478"/>
                  </a:lnTo>
                  <a:cubicBezTo>
                    <a:pt x="39380" y="4127"/>
                    <a:pt x="39380" y="5732"/>
                    <a:pt x="38271" y="6376"/>
                  </a:cubicBezTo>
                  <a:lnTo>
                    <a:pt x="15743" y="19379"/>
                  </a:lnTo>
                  <a:cubicBezTo>
                    <a:pt x="15020" y="19802"/>
                    <a:pt x="14211" y="20014"/>
                    <a:pt x="13401" y="20014"/>
                  </a:cubicBezTo>
                  <a:cubicBezTo>
                    <a:pt x="12592" y="20014"/>
                    <a:pt x="11783" y="19802"/>
                    <a:pt x="11060" y="19379"/>
                  </a:cubicBezTo>
                  <a:lnTo>
                    <a:pt x="9231" y="18331"/>
                  </a:lnTo>
                  <a:lnTo>
                    <a:pt x="0" y="23659"/>
                  </a:lnTo>
                  <a:lnTo>
                    <a:pt x="6196" y="27229"/>
                  </a:lnTo>
                  <a:cubicBezTo>
                    <a:pt x="6403" y="27349"/>
                    <a:pt x="6635" y="27409"/>
                    <a:pt x="6867" y="27409"/>
                  </a:cubicBezTo>
                  <a:cubicBezTo>
                    <a:pt x="7099" y="27409"/>
                    <a:pt x="7331" y="27349"/>
                    <a:pt x="7539" y="27229"/>
                  </a:cubicBezTo>
                  <a:lnTo>
                    <a:pt x="45854" y="5110"/>
                  </a:lnTo>
                  <a:cubicBezTo>
                    <a:pt x="46241" y="4897"/>
                    <a:pt x="46498" y="4488"/>
                    <a:pt x="46514" y="4040"/>
                  </a:cubicBezTo>
                  <a:lnTo>
                    <a:pt x="46514" y="3876"/>
                  </a:lnTo>
                  <a:cubicBezTo>
                    <a:pt x="46487" y="3423"/>
                    <a:pt x="46236" y="3014"/>
                    <a:pt x="45843" y="2790"/>
                  </a:cubicBezTo>
                  <a:lnTo>
                    <a:pt x="45701" y="2708"/>
                  </a:lnTo>
                  <a:lnTo>
                    <a:pt x="40974" y="0"/>
                  </a:lnTo>
                  <a:close/>
                </a:path>
              </a:pathLst>
            </a:custGeom>
            <a:solidFill>
              <a:srgbClr val="B2B2B2">
                <a:alpha val="27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9" name="Google Shape;4279;p43"/>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3"/>
          <p:cNvSpPr/>
          <p:nvPr/>
        </p:nvSpPr>
        <p:spPr>
          <a:xfrm>
            <a:off x="6390516" y="2292996"/>
            <a:ext cx="74172" cy="31345"/>
          </a:xfrm>
          <a:custGeom>
            <a:avLst/>
            <a:gdLst/>
            <a:ahLst/>
            <a:cxnLst/>
            <a:rect l="l" t="t" r="r" b="b"/>
            <a:pathLst>
              <a:path w="239" h="101" extrusionOk="0">
                <a:moveTo>
                  <a:pt x="176" y="1"/>
                </a:moveTo>
                <a:cubicBezTo>
                  <a:pt x="162" y="1"/>
                  <a:pt x="150" y="4"/>
                  <a:pt x="140" y="11"/>
                </a:cubicBezTo>
                <a:lnTo>
                  <a:pt x="0" y="91"/>
                </a:lnTo>
                <a:cubicBezTo>
                  <a:pt x="12" y="84"/>
                  <a:pt x="24" y="81"/>
                  <a:pt x="38" y="81"/>
                </a:cubicBezTo>
                <a:cubicBezTo>
                  <a:pt x="56" y="81"/>
                  <a:pt x="77" y="87"/>
                  <a:pt x="99" y="101"/>
                </a:cubicBezTo>
                <a:lnTo>
                  <a:pt x="238" y="19"/>
                </a:lnTo>
                <a:cubicBezTo>
                  <a:pt x="216" y="7"/>
                  <a:pt x="195" y="1"/>
                  <a:pt x="17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1" name="Google Shape;4281;p43"/>
          <p:cNvGrpSpPr/>
          <p:nvPr/>
        </p:nvGrpSpPr>
        <p:grpSpPr>
          <a:xfrm>
            <a:off x="6950988" y="1443119"/>
            <a:ext cx="519203" cy="877649"/>
            <a:chOff x="4081050" y="1450500"/>
            <a:chExt cx="41825" cy="70700"/>
          </a:xfrm>
        </p:grpSpPr>
        <p:sp>
          <p:nvSpPr>
            <p:cNvPr id="4282" name="Google Shape;4282;p43"/>
            <p:cNvSpPr/>
            <p:nvPr/>
          </p:nvSpPr>
          <p:spPr>
            <a:xfrm>
              <a:off x="4113300" y="1516425"/>
              <a:ext cx="6975" cy="4775"/>
            </a:xfrm>
            <a:custGeom>
              <a:avLst/>
              <a:gdLst/>
              <a:ahLst/>
              <a:cxnLst/>
              <a:rect l="l" t="t" r="r" b="b"/>
              <a:pathLst>
                <a:path w="279" h="191" extrusionOk="0">
                  <a:moveTo>
                    <a:pt x="139" y="1"/>
                  </a:moveTo>
                  <a:cubicBezTo>
                    <a:pt x="62" y="1"/>
                    <a:pt x="0" y="43"/>
                    <a:pt x="0" y="96"/>
                  </a:cubicBezTo>
                  <a:cubicBezTo>
                    <a:pt x="0" y="149"/>
                    <a:pt x="62" y="191"/>
                    <a:pt x="139" y="191"/>
                  </a:cubicBezTo>
                  <a:cubicBezTo>
                    <a:pt x="216" y="191"/>
                    <a:pt x="278" y="149"/>
                    <a:pt x="278" y="96"/>
                  </a:cubicBezTo>
                  <a:cubicBezTo>
                    <a:pt x="278" y="43"/>
                    <a:pt x="218" y="1"/>
                    <a:pt x="13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3"/>
            <p:cNvSpPr/>
            <p:nvPr/>
          </p:nvSpPr>
          <p:spPr>
            <a:xfrm>
              <a:off x="4082050" y="1450500"/>
              <a:ext cx="5425" cy="2250"/>
            </a:xfrm>
            <a:custGeom>
              <a:avLst/>
              <a:gdLst/>
              <a:ahLst/>
              <a:cxnLst/>
              <a:rect l="l" t="t" r="r" b="b"/>
              <a:pathLst>
                <a:path w="217" h="90" extrusionOk="0">
                  <a:moveTo>
                    <a:pt x="3" y="79"/>
                  </a:moveTo>
                  <a:cubicBezTo>
                    <a:pt x="2" y="80"/>
                    <a:pt x="1" y="81"/>
                    <a:pt x="0" y="81"/>
                  </a:cubicBezTo>
                  <a:lnTo>
                    <a:pt x="3" y="79"/>
                  </a:lnTo>
                  <a:close/>
                  <a:moveTo>
                    <a:pt x="159" y="0"/>
                  </a:moveTo>
                  <a:cubicBezTo>
                    <a:pt x="146" y="0"/>
                    <a:pt x="135" y="3"/>
                    <a:pt x="125" y="9"/>
                  </a:cubicBezTo>
                  <a:lnTo>
                    <a:pt x="3" y="79"/>
                  </a:lnTo>
                  <a:lnTo>
                    <a:pt x="3" y="79"/>
                  </a:lnTo>
                  <a:cubicBezTo>
                    <a:pt x="12" y="74"/>
                    <a:pt x="22" y="72"/>
                    <a:pt x="33" y="72"/>
                  </a:cubicBezTo>
                  <a:cubicBezTo>
                    <a:pt x="49" y="72"/>
                    <a:pt x="68" y="78"/>
                    <a:pt x="89" y="90"/>
                  </a:cubicBezTo>
                  <a:lnTo>
                    <a:pt x="216" y="17"/>
                  </a:lnTo>
                  <a:cubicBezTo>
                    <a:pt x="195" y="6"/>
                    <a:pt x="176" y="0"/>
                    <a:pt x="159"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3"/>
            <p:cNvSpPr/>
            <p:nvPr/>
          </p:nvSpPr>
          <p:spPr>
            <a:xfrm>
              <a:off x="4115325" y="1498750"/>
              <a:ext cx="3200" cy="11025"/>
            </a:xfrm>
            <a:custGeom>
              <a:avLst/>
              <a:gdLst/>
              <a:ahLst/>
              <a:cxnLst/>
              <a:rect l="l" t="t" r="r" b="b"/>
              <a:pathLst>
                <a:path w="128" h="441" extrusionOk="0">
                  <a:moveTo>
                    <a:pt x="128" y="0"/>
                  </a:moveTo>
                  <a:lnTo>
                    <a:pt x="2" y="73"/>
                  </a:lnTo>
                  <a:lnTo>
                    <a:pt x="0" y="441"/>
                  </a:lnTo>
                  <a:lnTo>
                    <a:pt x="126" y="368"/>
                  </a:lnTo>
                  <a:lnTo>
                    <a:pt x="12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3"/>
            <p:cNvSpPr/>
            <p:nvPr/>
          </p:nvSpPr>
          <p:spPr>
            <a:xfrm>
              <a:off x="4118725" y="1497550"/>
              <a:ext cx="4075" cy="3850"/>
            </a:xfrm>
            <a:custGeom>
              <a:avLst/>
              <a:gdLst/>
              <a:ahLst/>
              <a:cxnLst/>
              <a:rect l="l" t="t" r="r" b="b"/>
              <a:pathLst>
                <a:path w="163" h="154" extrusionOk="0">
                  <a:moveTo>
                    <a:pt x="162" y="0"/>
                  </a:moveTo>
                  <a:lnTo>
                    <a:pt x="37" y="73"/>
                  </a:lnTo>
                  <a:cubicBezTo>
                    <a:pt x="37" y="113"/>
                    <a:pt x="22" y="141"/>
                    <a:pt x="1" y="154"/>
                  </a:cubicBezTo>
                  <a:lnTo>
                    <a:pt x="125" y="81"/>
                  </a:lnTo>
                  <a:cubicBezTo>
                    <a:pt x="148" y="70"/>
                    <a:pt x="163" y="41"/>
                    <a:pt x="162"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3"/>
            <p:cNvSpPr/>
            <p:nvPr/>
          </p:nvSpPr>
          <p:spPr>
            <a:xfrm>
              <a:off x="4119625" y="1475000"/>
              <a:ext cx="3250" cy="24425"/>
            </a:xfrm>
            <a:custGeom>
              <a:avLst/>
              <a:gdLst/>
              <a:ahLst/>
              <a:cxnLst/>
              <a:rect l="l" t="t" r="r" b="b"/>
              <a:pathLst>
                <a:path w="130" h="977" extrusionOk="0">
                  <a:moveTo>
                    <a:pt x="130" y="0"/>
                  </a:moveTo>
                  <a:lnTo>
                    <a:pt x="4" y="73"/>
                  </a:lnTo>
                  <a:lnTo>
                    <a:pt x="1" y="976"/>
                  </a:lnTo>
                  <a:lnTo>
                    <a:pt x="127" y="902"/>
                  </a:lnTo>
                  <a:lnTo>
                    <a:pt x="13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3"/>
            <p:cNvSpPr/>
            <p:nvPr/>
          </p:nvSpPr>
          <p:spPr>
            <a:xfrm>
              <a:off x="4084275" y="1450875"/>
              <a:ext cx="35425" cy="20525"/>
            </a:xfrm>
            <a:custGeom>
              <a:avLst/>
              <a:gdLst/>
              <a:ahLst/>
              <a:cxnLst/>
              <a:rect l="l" t="t" r="r" b="b"/>
              <a:pathLst>
                <a:path w="1417" h="821" extrusionOk="0">
                  <a:moveTo>
                    <a:pt x="127" y="1"/>
                  </a:moveTo>
                  <a:lnTo>
                    <a:pt x="1" y="75"/>
                  </a:lnTo>
                  <a:lnTo>
                    <a:pt x="1292" y="820"/>
                  </a:lnTo>
                  <a:lnTo>
                    <a:pt x="1416" y="746"/>
                  </a:lnTo>
                  <a:lnTo>
                    <a:pt x="12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3"/>
            <p:cNvSpPr/>
            <p:nvPr/>
          </p:nvSpPr>
          <p:spPr>
            <a:xfrm>
              <a:off x="4116550" y="1469550"/>
              <a:ext cx="6325" cy="7275"/>
            </a:xfrm>
            <a:custGeom>
              <a:avLst/>
              <a:gdLst/>
              <a:ahLst/>
              <a:cxnLst/>
              <a:rect l="l" t="t" r="r" b="b"/>
              <a:pathLst>
                <a:path w="253" h="291" extrusionOk="0">
                  <a:moveTo>
                    <a:pt x="127" y="1"/>
                  </a:moveTo>
                  <a:lnTo>
                    <a:pt x="1" y="73"/>
                  </a:lnTo>
                  <a:cubicBezTo>
                    <a:pt x="75" y="121"/>
                    <a:pt x="121" y="202"/>
                    <a:pt x="127" y="291"/>
                  </a:cubicBezTo>
                  <a:lnTo>
                    <a:pt x="253" y="218"/>
                  </a:lnTo>
                  <a:cubicBezTo>
                    <a:pt x="249" y="130"/>
                    <a:pt x="201" y="49"/>
                    <a:pt x="12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3"/>
            <p:cNvSpPr/>
            <p:nvPr/>
          </p:nvSpPr>
          <p:spPr>
            <a:xfrm>
              <a:off x="4081050" y="1452300"/>
              <a:ext cx="38675" cy="57475"/>
            </a:xfrm>
            <a:custGeom>
              <a:avLst/>
              <a:gdLst/>
              <a:ahLst/>
              <a:cxnLst/>
              <a:rect l="l" t="t" r="r" b="b"/>
              <a:pathLst>
                <a:path w="1547" h="2299" extrusionOk="0">
                  <a:moveTo>
                    <a:pt x="73" y="0"/>
                  </a:moveTo>
                  <a:cubicBezTo>
                    <a:pt x="31" y="0"/>
                    <a:pt x="2" y="33"/>
                    <a:pt x="2" y="90"/>
                  </a:cubicBezTo>
                  <a:lnTo>
                    <a:pt x="1" y="992"/>
                  </a:lnTo>
                  <a:cubicBezTo>
                    <a:pt x="5" y="1082"/>
                    <a:pt x="52" y="1163"/>
                    <a:pt x="127" y="1211"/>
                  </a:cubicBezTo>
                  <a:lnTo>
                    <a:pt x="1074" y="1758"/>
                  </a:lnTo>
                  <a:lnTo>
                    <a:pt x="1373" y="2299"/>
                  </a:lnTo>
                  <a:lnTo>
                    <a:pt x="1374" y="1931"/>
                  </a:lnTo>
                  <a:lnTo>
                    <a:pt x="1418" y="1957"/>
                  </a:lnTo>
                  <a:cubicBezTo>
                    <a:pt x="1438" y="1968"/>
                    <a:pt x="1457" y="1974"/>
                    <a:pt x="1474" y="1974"/>
                  </a:cubicBezTo>
                  <a:cubicBezTo>
                    <a:pt x="1515" y="1974"/>
                    <a:pt x="1544" y="1941"/>
                    <a:pt x="1544" y="1884"/>
                  </a:cubicBezTo>
                  <a:lnTo>
                    <a:pt x="1547" y="981"/>
                  </a:lnTo>
                  <a:cubicBezTo>
                    <a:pt x="1542" y="892"/>
                    <a:pt x="1495" y="811"/>
                    <a:pt x="1421" y="763"/>
                  </a:cubicBezTo>
                  <a:lnTo>
                    <a:pt x="130" y="18"/>
                  </a:lnTo>
                  <a:cubicBezTo>
                    <a:pt x="110" y="6"/>
                    <a:pt x="90" y="0"/>
                    <a:pt x="73"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3"/>
            <p:cNvSpPr/>
            <p:nvPr/>
          </p:nvSpPr>
          <p:spPr>
            <a:xfrm>
              <a:off x="4087800" y="1462400"/>
              <a:ext cx="7375" cy="16325"/>
            </a:xfrm>
            <a:custGeom>
              <a:avLst/>
              <a:gdLst/>
              <a:ahLst/>
              <a:cxnLst/>
              <a:rect l="l" t="t" r="r" b="b"/>
              <a:pathLst>
                <a:path w="295" h="653" extrusionOk="0">
                  <a:moveTo>
                    <a:pt x="67" y="0"/>
                  </a:moveTo>
                  <a:cubicBezTo>
                    <a:pt x="56" y="0"/>
                    <a:pt x="47" y="2"/>
                    <a:pt x="38" y="7"/>
                  </a:cubicBezTo>
                  <a:cubicBezTo>
                    <a:pt x="14" y="20"/>
                    <a:pt x="2" y="52"/>
                    <a:pt x="2" y="103"/>
                  </a:cubicBezTo>
                  <a:lnTo>
                    <a:pt x="2" y="123"/>
                  </a:lnTo>
                  <a:lnTo>
                    <a:pt x="93" y="177"/>
                  </a:lnTo>
                  <a:cubicBezTo>
                    <a:pt x="93" y="163"/>
                    <a:pt x="93" y="150"/>
                    <a:pt x="95" y="137"/>
                  </a:cubicBezTo>
                  <a:cubicBezTo>
                    <a:pt x="96" y="126"/>
                    <a:pt x="98" y="117"/>
                    <a:pt x="102" y="107"/>
                  </a:cubicBezTo>
                  <a:cubicBezTo>
                    <a:pt x="105" y="101"/>
                    <a:pt x="111" y="95"/>
                    <a:pt x="118" y="94"/>
                  </a:cubicBezTo>
                  <a:cubicBezTo>
                    <a:pt x="120" y="94"/>
                    <a:pt x="122" y="93"/>
                    <a:pt x="123" y="93"/>
                  </a:cubicBezTo>
                  <a:cubicBezTo>
                    <a:pt x="132" y="93"/>
                    <a:pt x="140" y="96"/>
                    <a:pt x="147" y="101"/>
                  </a:cubicBezTo>
                  <a:cubicBezTo>
                    <a:pt x="178" y="120"/>
                    <a:pt x="194" y="150"/>
                    <a:pt x="194" y="195"/>
                  </a:cubicBezTo>
                  <a:cubicBezTo>
                    <a:pt x="194" y="210"/>
                    <a:pt x="192" y="221"/>
                    <a:pt x="192" y="232"/>
                  </a:cubicBezTo>
                  <a:cubicBezTo>
                    <a:pt x="191" y="240"/>
                    <a:pt x="188" y="249"/>
                    <a:pt x="185" y="258"/>
                  </a:cubicBezTo>
                  <a:cubicBezTo>
                    <a:pt x="180" y="265"/>
                    <a:pt x="175" y="271"/>
                    <a:pt x="169" y="275"/>
                  </a:cubicBezTo>
                  <a:cubicBezTo>
                    <a:pt x="162" y="282"/>
                    <a:pt x="153" y="287"/>
                    <a:pt x="144" y="291"/>
                  </a:cubicBezTo>
                  <a:lnTo>
                    <a:pt x="105" y="308"/>
                  </a:lnTo>
                  <a:cubicBezTo>
                    <a:pt x="89" y="317"/>
                    <a:pt x="73" y="326"/>
                    <a:pt x="59" y="337"/>
                  </a:cubicBezTo>
                  <a:cubicBezTo>
                    <a:pt x="47" y="348"/>
                    <a:pt x="35" y="359"/>
                    <a:pt x="27" y="374"/>
                  </a:cubicBezTo>
                  <a:cubicBezTo>
                    <a:pt x="18" y="388"/>
                    <a:pt x="11" y="404"/>
                    <a:pt x="8" y="422"/>
                  </a:cubicBezTo>
                  <a:cubicBezTo>
                    <a:pt x="2" y="443"/>
                    <a:pt x="1" y="464"/>
                    <a:pt x="1" y="485"/>
                  </a:cubicBezTo>
                  <a:lnTo>
                    <a:pt x="291" y="652"/>
                  </a:lnTo>
                  <a:lnTo>
                    <a:pt x="291" y="567"/>
                  </a:lnTo>
                  <a:lnTo>
                    <a:pt x="114" y="465"/>
                  </a:lnTo>
                  <a:cubicBezTo>
                    <a:pt x="117" y="455"/>
                    <a:pt x="121" y="445"/>
                    <a:pt x="128" y="438"/>
                  </a:cubicBezTo>
                  <a:cubicBezTo>
                    <a:pt x="138" y="427"/>
                    <a:pt x="150" y="419"/>
                    <a:pt x="162" y="413"/>
                  </a:cubicBezTo>
                  <a:lnTo>
                    <a:pt x="215" y="388"/>
                  </a:lnTo>
                  <a:cubicBezTo>
                    <a:pt x="227" y="382"/>
                    <a:pt x="238" y="375"/>
                    <a:pt x="250" y="366"/>
                  </a:cubicBezTo>
                  <a:cubicBezTo>
                    <a:pt x="259" y="359"/>
                    <a:pt x="266" y="351"/>
                    <a:pt x="272" y="339"/>
                  </a:cubicBezTo>
                  <a:cubicBezTo>
                    <a:pt x="278" y="329"/>
                    <a:pt x="282" y="317"/>
                    <a:pt x="285" y="304"/>
                  </a:cubicBezTo>
                  <a:cubicBezTo>
                    <a:pt x="295" y="245"/>
                    <a:pt x="285" y="182"/>
                    <a:pt x="254" y="129"/>
                  </a:cubicBezTo>
                  <a:cubicBezTo>
                    <a:pt x="228" y="87"/>
                    <a:pt x="192" y="53"/>
                    <a:pt x="149" y="29"/>
                  </a:cubicBezTo>
                  <a:cubicBezTo>
                    <a:pt x="115" y="9"/>
                    <a:pt x="88" y="0"/>
                    <a:pt x="67"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3"/>
            <p:cNvSpPr/>
            <p:nvPr/>
          </p:nvSpPr>
          <p:spPr>
            <a:xfrm>
              <a:off x="4096175" y="1467550"/>
              <a:ext cx="4775" cy="14525"/>
            </a:xfrm>
            <a:custGeom>
              <a:avLst/>
              <a:gdLst/>
              <a:ahLst/>
              <a:cxnLst/>
              <a:rect l="l" t="t" r="r" b="b"/>
              <a:pathLst>
                <a:path w="191" h="581" extrusionOk="0">
                  <a:moveTo>
                    <a:pt x="121" y="1"/>
                  </a:moveTo>
                  <a:cubicBezTo>
                    <a:pt x="115" y="29"/>
                    <a:pt x="104" y="43"/>
                    <a:pt x="85" y="46"/>
                  </a:cubicBezTo>
                  <a:cubicBezTo>
                    <a:pt x="82" y="46"/>
                    <a:pt x="79" y="47"/>
                    <a:pt x="76" y="47"/>
                  </a:cubicBezTo>
                  <a:cubicBezTo>
                    <a:pt x="59" y="47"/>
                    <a:pt x="37" y="39"/>
                    <a:pt x="9" y="24"/>
                  </a:cubicBezTo>
                  <a:lnTo>
                    <a:pt x="1" y="18"/>
                  </a:lnTo>
                  <a:lnTo>
                    <a:pt x="1" y="91"/>
                  </a:lnTo>
                  <a:lnTo>
                    <a:pt x="95" y="146"/>
                  </a:lnTo>
                  <a:lnTo>
                    <a:pt x="93" y="527"/>
                  </a:lnTo>
                  <a:lnTo>
                    <a:pt x="189" y="581"/>
                  </a:lnTo>
                  <a:lnTo>
                    <a:pt x="191" y="42"/>
                  </a:lnTo>
                  <a:lnTo>
                    <a:pt x="12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3"/>
            <p:cNvSpPr/>
            <p:nvPr/>
          </p:nvSpPr>
          <p:spPr>
            <a:xfrm>
              <a:off x="4103750" y="1471725"/>
              <a:ext cx="7425" cy="15025"/>
            </a:xfrm>
            <a:custGeom>
              <a:avLst/>
              <a:gdLst/>
              <a:ahLst/>
              <a:cxnLst/>
              <a:rect l="l" t="t" r="r" b="b"/>
              <a:pathLst>
                <a:path w="297" h="601" extrusionOk="0">
                  <a:moveTo>
                    <a:pt x="129" y="90"/>
                  </a:moveTo>
                  <a:cubicBezTo>
                    <a:pt x="136" y="90"/>
                    <a:pt x="143" y="93"/>
                    <a:pt x="149" y="96"/>
                  </a:cubicBezTo>
                  <a:cubicBezTo>
                    <a:pt x="159" y="102"/>
                    <a:pt x="167" y="109"/>
                    <a:pt x="175" y="118"/>
                  </a:cubicBezTo>
                  <a:cubicBezTo>
                    <a:pt x="182" y="128"/>
                    <a:pt x="188" y="140"/>
                    <a:pt x="191" y="153"/>
                  </a:cubicBezTo>
                  <a:cubicBezTo>
                    <a:pt x="195" y="172"/>
                    <a:pt x="198" y="191"/>
                    <a:pt x="198" y="210"/>
                  </a:cubicBezTo>
                  <a:cubicBezTo>
                    <a:pt x="201" y="231"/>
                    <a:pt x="201" y="260"/>
                    <a:pt x="201" y="294"/>
                  </a:cubicBezTo>
                  <a:lnTo>
                    <a:pt x="201" y="353"/>
                  </a:lnTo>
                  <a:cubicBezTo>
                    <a:pt x="201" y="388"/>
                    <a:pt x="199" y="417"/>
                    <a:pt x="198" y="439"/>
                  </a:cubicBezTo>
                  <a:cubicBezTo>
                    <a:pt x="196" y="456"/>
                    <a:pt x="195" y="473"/>
                    <a:pt x="191" y="491"/>
                  </a:cubicBezTo>
                  <a:cubicBezTo>
                    <a:pt x="186" y="502"/>
                    <a:pt x="180" y="510"/>
                    <a:pt x="175" y="511"/>
                  </a:cubicBezTo>
                  <a:cubicBezTo>
                    <a:pt x="173" y="511"/>
                    <a:pt x="171" y="512"/>
                    <a:pt x="169" y="512"/>
                  </a:cubicBezTo>
                  <a:cubicBezTo>
                    <a:pt x="161" y="512"/>
                    <a:pt x="155" y="509"/>
                    <a:pt x="149" y="505"/>
                  </a:cubicBezTo>
                  <a:cubicBezTo>
                    <a:pt x="138" y="500"/>
                    <a:pt x="130" y="492"/>
                    <a:pt x="122" y="484"/>
                  </a:cubicBezTo>
                  <a:cubicBezTo>
                    <a:pt x="115" y="473"/>
                    <a:pt x="109" y="460"/>
                    <a:pt x="107" y="449"/>
                  </a:cubicBezTo>
                  <a:cubicBezTo>
                    <a:pt x="102" y="430"/>
                    <a:pt x="99" y="411"/>
                    <a:pt x="99" y="392"/>
                  </a:cubicBezTo>
                  <a:cubicBezTo>
                    <a:pt x="98" y="370"/>
                    <a:pt x="96" y="341"/>
                    <a:pt x="96" y="308"/>
                  </a:cubicBezTo>
                  <a:lnTo>
                    <a:pt x="96" y="249"/>
                  </a:lnTo>
                  <a:cubicBezTo>
                    <a:pt x="96" y="214"/>
                    <a:pt x="98" y="186"/>
                    <a:pt x="99" y="163"/>
                  </a:cubicBezTo>
                  <a:cubicBezTo>
                    <a:pt x="101" y="146"/>
                    <a:pt x="104" y="128"/>
                    <a:pt x="108" y="112"/>
                  </a:cubicBezTo>
                  <a:cubicBezTo>
                    <a:pt x="111" y="99"/>
                    <a:pt x="117" y="94"/>
                    <a:pt x="124" y="91"/>
                  </a:cubicBezTo>
                  <a:cubicBezTo>
                    <a:pt x="125" y="90"/>
                    <a:pt x="127" y="90"/>
                    <a:pt x="129" y="90"/>
                  </a:cubicBezTo>
                  <a:close/>
                  <a:moveTo>
                    <a:pt x="79" y="1"/>
                  </a:moveTo>
                  <a:cubicBezTo>
                    <a:pt x="75" y="1"/>
                    <a:pt x="71" y="1"/>
                    <a:pt x="67" y="2"/>
                  </a:cubicBezTo>
                  <a:cubicBezTo>
                    <a:pt x="47" y="7"/>
                    <a:pt x="31" y="21"/>
                    <a:pt x="22" y="41"/>
                  </a:cubicBezTo>
                  <a:cubicBezTo>
                    <a:pt x="12" y="66"/>
                    <a:pt x="6" y="95"/>
                    <a:pt x="5" y="123"/>
                  </a:cubicBezTo>
                  <a:cubicBezTo>
                    <a:pt x="2" y="156"/>
                    <a:pt x="1" y="192"/>
                    <a:pt x="1" y="228"/>
                  </a:cubicBezTo>
                  <a:cubicBezTo>
                    <a:pt x="1" y="270"/>
                    <a:pt x="4" y="312"/>
                    <a:pt x="8" y="355"/>
                  </a:cubicBezTo>
                  <a:cubicBezTo>
                    <a:pt x="12" y="386"/>
                    <a:pt x="20" y="418"/>
                    <a:pt x="31" y="450"/>
                  </a:cubicBezTo>
                  <a:cubicBezTo>
                    <a:pt x="43" y="476"/>
                    <a:pt x="57" y="501"/>
                    <a:pt x="78" y="523"/>
                  </a:cubicBezTo>
                  <a:cubicBezTo>
                    <a:pt x="98" y="543"/>
                    <a:pt x="122" y="562"/>
                    <a:pt x="149" y="576"/>
                  </a:cubicBezTo>
                  <a:cubicBezTo>
                    <a:pt x="177" y="593"/>
                    <a:pt x="200" y="601"/>
                    <a:pt x="218" y="601"/>
                  </a:cubicBezTo>
                  <a:cubicBezTo>
                    <a:pt x="223" y="601"/>
                    <a:pt x="226" y="600"/>
                    <a:pt x="230" y="600"/>
                  </a:cubicBezTo>
                  <a:cubicBezTo>
                    <a:pt x="250" y="595"/>
                    <a:pt x="266" y="581"/>
                    <a:pt x="275" y="562"/>
                  </a:cubicBezTo>
                  <a:cubicBezTo>
                    <a:pt x="285" y="536"/>
                    <a:pt x="292" y="508"/>
                    <a:pt x="292" y="479"/>
                  </a:cubicBezTo>
                  <a:cubicBezTo>
                    <a:pt x="295" y="446"/>
                    <a:pt x="296" y="411"/>
                    <a:pt x="296" y="373"/>
                  </a:cubicBezTo>
                  <a:cubicBezTo>
                    <a:pt x="296" y="331"/>
                    <a:pt x="295" y="289"/>
                    <a:pt x="289" y="247"/>
                  </a:cubicBezTo>
                  <a:cubicBezTo>
                    <a:pt x="286" y="215"/>
                    <a:pt x="278" y="182"/>
                    <a:pt x="266" y="152"/>
                  </a:cubicBezTo>
                  <a:cubicBezTo>
                    <a:pt x="256" y="125"/>
                    <a:pt x="240" y="101"/>
                    <a:pt x="221" y="79"/>
                  </a:cubicBezTo>
                  <a:cubicBezTo>
                    <a:pt x="199" y="59"/>
                    <a:pt x="176" y="40"/>
                    <a:pt x="150" y="25"/>
                  </a:cubicBezTo>
                  <a:cubicBezTo>
                    <a:pt x="122" y="9"/>
                    <a:pt x="98" y="1"/>
                    <a:pt x="7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43"/>
          <p:cNvGrpSpPr/>
          <p:nvPr/>
        </p:nvGrpSpPr>
        <p:grpSpPr>
          <a:xfrm>
            <a:off x="5517325" y="1315946"/>
            <a:ext cx="570720" cy="950889"/>
            <a:chOff x="3974600" y="1439900"/>
            <a:chExt cx="45975" cy="76600"/>
          </a:xfrm>
        </p:grpSpPr>
        <p:sp>
          <p:nvSpPr>
            <p:cNvPr id="4294" name="Google Shape;4294;p43"/>
            <p:cNvSpPr/>
            <p:nvPr/>
          </p:nvSpPr>
          <p:spPr>
            <a:xfrm>
              <a:off x="4010325" y="1512475"/>
              <a:ext cx="5825" cy="4025"/>
            </a:xfrm>
            <a:custGeom>
              <a:avLst/>
              <a:gdLst/>
              <a:ahLst/>
              <a:cxnLst/>
              <a:rect l="l" t="t" r="r" b="b"/>
              <a:pathLst>
                <a:path w="233" h="161" extrusionOk="0">
                  <a:moveTo>
                    <a:pt x="117" y="1"/>
                  </a:moveTo>
                  <a:cubicBezTo>
                    <a:pt x="53" y="1"/>
                    <a:pt x="1" y="37"/>
                    <a:pt x="1" y="80"/>
                  </a:cubicBezTo>
                  <a:cubicBezTo>
                    <a:pt x="1" y="124"/>
                    <a:pt x="53" y="160"/>
                    <a:pt x="117" y="160"/>
                  </a:cubicBezTo>
                  <a:cubicBezTo>
                    <a:pt x="181" y="160"/>
                    <a:pt x="233" y="124"/>
                    <a:pt x="233" y="80"/>
                  </a:cubicBezTo>
                  <a:cubicBezTo>
                    <a:pt x="233" y="37"/>
                    <a:pt x="181" y="1"/>
                    <a:pt x="11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3"/>
            <p:cNvSpPr/>
            <p:nvPr/>
          </p:nvSpPr>
          <p:spPr>
            <a:xfrm>
              <a:off x="3975675" y="1439900"/>
              <a:ext cx="5975" cy="2525"/>
            </a:xfrm>
            <a:custGeom>
              <a:avLst/>
              <a:gdLst/>
              <a:ahLst/>
              <a:cxnLst/>
              <a:rect l="l" t="t" r="r" b="b"/>
              <a:pathLst>
                <a:path w="239" h="101" extrusionOk="0">
                  <a:moveTo>
                    <a:pt x="2" y="90"/>
                  </a:moveTo>
                  <a:cubicBezTo>
                    <a:pt x="1" y="90"/>
                    <a:pt x="1" y="90"/>
                    <a:pt x="1" y="90"/>
                  </a:cubicBezTo>
                  <a:lnTo>
                    <a:pt x="2" y="90"/>
                  </a:lnTo>
                  <a:close/>
                  <a:moveTo>
                    <a:pt x="176" y="1"/>
                  </a:moveTo>
                  <a:cubicBezTo>
                    <a:pt x="162" y="1"/>
                    <a:pt x="150" y="4"/>
                    <a:pt x="140" y="11"/>
                  </a:cubicBezTo>
                  <a:lnTo>
                    <a:pt x="2" y="90"/>
                  </a:lnTo>
                  <a:lnTo>
                    <a:pt x="2" y="90"/>
                  </a:lnTo>
                  <a:cubicBezTo>
                    <a:pt x="12" y="84"/>
                    <a:pt x="24" y="81"/>
                    <a:pt x="37" y="81"/>
                  </a:cubicBezTo>
                  <a:cubicBezTo>
                    <a:pt x="56" y="81"/>
                    <a:pt x="77" y="87"/>
                    <a:pt x="99" y="101"/>
                  </a:cubicBezTo>
                  <a:lnTo>
                    <a:pt x="238" y="19"/>
                  </a:lnTo>
                  <a:cubicBezTo>
                    <a:pt x="216" y="7"/>
                    <a:pt x="195" y="1"/>
                    <a:pt x="17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3"/>
            <p:cNvSpPr/>
            <p:nvPr/>
          </p:nvSpPr>
          <p:spPr>
            <a:xfrm>
              <a:off x="4012300" y="1492975"/>
              <a:ext cx="3500" cy="12125"/>
            </a:xfrm>
            <a:custGeom>
              <a:avLst/>
              <a:gdLst/>
              <a:ahLst/>
              <a:cxnLst/>
              <a:rect l="l" t="t" r="r" b="b"/>
              <a:pathLst>
                <a:path w="140" h="485" extrusionOk="0">
                  <a:moveTo>
                    <a:pt x="139" y="0"/>
                  </a:moveTo>
                  <a:lnTo>
                    <a:pt x="2" y="82"/>
                  </a:lnTo>
                  <a:lnTo>
                    <a:pt x="0" y="485"/>
                  </a:lnTo>
                  <a:lnTo>
                    <a:pt x="138" y="405"/>
                  </a:lnTo>
                  <a:lnTo>
                    <a:pt x="13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3"/>
            <p:cNvSpPr/>
            <p:nvPr/>
          </p:nvSpPr>
          <p:spPr>
            <a:xfrm>
              <a:off x="4016000" y="1491675"/>
              <a:ext cx="4500" cy="4300"/>
            </a:xfrm>
            <a:custGeom>
              <a:avLst/>
              <a:gdLst/>
              <a:ahLst/>
              <a:cxnLst/>
              <a:rect l="l" t="t" r="r" b="b"/>
              <a:pathLst>
                <a:path w="180" h="172" extrusionOk="0">
                  <a:moveTo>
                    <a:pt x="180" y="0"/>
                  </a:moveTo>
                  <a:lnTo>
                    <a:pt x="42" y="81"/>
                  </a:lnTo>
                  <a:cubicBezTo>
                    <a:pt x="41" y="125"/>
                    <a:pt x="26" y="155"/>
                    <a:pt x="0" y="171"/>
                  </a:cubicBezTo>
                  <a:lnTo>
                    <a:pt x="139" y="90"/>
                  </a:lnTo>
                  <a:cubicBezTo>
                    <a:pt x="164" y="76"/>
                    <a:pt x="180" y="45"/>
                    <a:pt x="18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3"/>
            <p:cNvSpPr/>
            <p:nvPr/>
          </p:nvSpPr>
          <p:spPr>
            <a:xfrm>
              <a:off x="4017050" y="1466875"/>
              <a:ext cx="3525" cy="26850"/>
            </a:xfrm>
            <a:custGeom>
              <a:avLst/>
              <a:gdLst/>
              <a:ahLst/>
              <a:cxnLst/>
              <a:rect l="l" t="t" r="r" b="b"/>
              <a:pathLst>
                <a:path w="141" h="1074" extrusionOk="0">
                  <a:moveTo>
                    <a:pt x="141" y="0"/>
                  </a:moveTo>
                  <a:lnTo>
                    <a:pt x="2" y="82"/>
                  </a:lnTo>
                  <a:lnTo>
                    <a:pt x="0" y="1073"/>
                  </a:lnTo>
                  <a:lnTo>
                    <a:pt x="138" y="992"/>
                  </a:lnTo>
                  <a:lnTo>
                    <a:pt x="14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3"/>
            <p:cNvSpPr/>
            <p:nvPr/>
          </p:nvSpPr>
          <p:spPr>
            <a:xfrm>
              <a:off x="3978150" y="1440375"/>
              <a:ext cx="38950" cy="22525"/>
            </a:xfrm>
            <a:custGeom>
              <a:avLst/>
              <a:gdLst/>
              <a:ahLst/>
              <a:cxnLst/>
              <a:rect l="l" t="t" r="r" b="b"/>
              <a:pathLst>
                <a:path w="1558" h="901" extrusionOk="0">
                  <a:moveTo>
                    <a:pt x="139" y="0"/>
                  </a:moveTo>
                  <a:lnTo>
                    <a:pt x="0" y="82"/>
                  </a:lnTo>
                  <a:lnTo>
                    <a:pt x="1420" y="901"/>
                  </a:lnTo>
                  <a:lnTo>
                    <a:pt x="1558" y="820"/>
                  </a:lnTo>
                  <a:lnTo>
                    <a:pt x="13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3"/>
            <p:cNvSpPr/>
            <p:nvPr/>
          </p:nvSpPr>
          <p:spPr>
            <a:xfrm>
              <a:off x="4013625" y="1460850"/>
              <a:ext cx="6950" cy="8075"/>
            </a:xfrm>
            <a:custGeom>
              <a:avLst/>
              <a:gdLst/>
              <a:ahLst/>
              <a:cxnLst/>
              <a:rect l="l" t="t" r="r" b="b"/>
              <a:pathLst>
                <a:path w="278" h="323" extrusionOk="0">
                  <a:moveTo>
                    <a:pt x="139" y="1"/>
                  </a:moveTo>
                  <a:lnTo>
                    <a:pt x="1" y="82"/>
                  </a:lnTo>
                  <a:cubicBezTo>
                    <a:pt x="82" y="134"/>
                    <a:pt x="134" y="224"/>
                    <a:pt x="139" y="323"/>
                  </a:cubicBezTo>
                  <a:lnTo>
                    <a:pt x="278" y="241"/>
                  </a:lnTo>
                  <a:cubicBezTo>
                    <a:pt x="272" y="144"/>
                    <a:pt x="221" y="54"/>
                    <a:pt x="13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3"/>
            <p:cNvSpPr/>
            <p:nvPr/>
          </p:nvSpPr>
          <p:spPr>
            <a:xfrm>
              <a:off x="3974600" y="1441925"/>
              <a:ext cx="42500" cy="63175"/>
            </a:xfrm>
            <a:custGeom>
              <a:avLst/>
              <a:gdLst/>
              <a:ahLst/>
              <a:cxnLst/>
              <a:rect l="l" t="t" r="r" b="b"/>
              <a:pathLst>
                <a:path w="1700" h="2527" extrusionOk="0">
                  <a:moveTo>
                    <a:pt x="80" y="0"/>
                  </a:moveTo>
                  <a:cubicBezTo>
                    <a:pt x="34" y="0"/>
                    <a:pt x="3" y="37"/>
                    <a:pt x="3" y="99"/>
                  </a:cubicBezTo>
                  <a:lnTo>
                    <a:pt x="0" y="1091"/>
                  </a:lnTo>
                  <a:cubicBezTo>
                    <a:pt x="4" y="1188"/>
                    <a:pt x="57" y="1278"/>
                    <a:pt x="139" y="1332"/>
                  </a:cubicBezTo>
                  <a:lnTo>
                    <a:pt x="1180" y="1932"/>
                  </a:lnTo>
                  <a:lnTo>
                    <a:pt x="1508" y="2527"/>
                  </a:lnTo>
                  <a:lnTo>
                    <a:pt x="1510" y="2124"/>
                  </a:lnTo>
                  <a:lnTo>
                    <a:pt x="1557" y="2151"/>
                  </a:lnTo>
                  <a:cubicBezTo>
                    <a:pt x="1580" y="2164"/>
                    <a:pt x="1601" y="2171"/>
                    <a:pt x="1620" y="2171"/>
                  </a:cubicBezTo>
                  <a:cubicBezTo>
                    <a:pt x="1666" y="2171"/>
                    <a:pt x="1698" y="2134"/>
                    <a:pt x="1698" y="2071"/>
                  </a:cubicBezTo>
                  <a:lnTo>
                    <a:pt x="1700" y="1080"/>
                  </a:lnTo>
                  <a:cubicBezTo>
                    <a:pt x="1695" y="981"/>
                    <a:pt x="1643" y="891"/>
                    <a:pt x="1562" y="839"/>
                  </a:cubicBezTo>
                  <a:lnTo>
                    <a:pt x="142" y="20"/>
                  </a:lnTo>
                  <a:cubicBezTo>
                    <a:pt x="120" y="6"/>
                    <a:pt x="99" y="0"/>
                    <a:pt x="80"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3"/>
            <p:cNvSpPr/>
            <p:nvPr/>
          </p:nvSpPr>
          <p:spPr>
            <a:xfrm>
              <a:off x="3982525" y="1455100"/>
              <a:ext cx="4775" cy="14550"/>
            </a:xfrm>
            <a:custGeom>
              <a:avLst/>
              <a:gdLst/>
              <a:ahLst/>
              <a:cxnLst/>
              <a:rect l="l" t="t" r="r" b="b"/>
              <a:pathLst>
                <a:path w="191" h="582" extrusionOk="0">
                  <a:moveTo>
                    <a:pt x="120" y="0"/>
                  </a:moveTo>
                  <a:cubicBezTo>
                    <a:pt x="114" y="28"/>
                    <a:pt x="102" y="42"/>
                    <a:pt x="83" y="45"/>
                  </a:cubicBezTo>
                  <a:cubicBezTo>
                    <a:pt x="81" y="46"/>
                    <a:pt x="78" y="46"/>
                    <a:pt x="75" y="46"/>
                  </a:cubicBezTo>
                  <a:cubicBezTo>
                    <a:pt x="58" y="46"/>
                    <a:pt x="35" y="38"/>
                    <a:pt x="9" y="23"/>
                  </a:cubicBezTo>
                  <a:lnTo>
                    <a:pt x="1" y="18"/>
                  </a:lnTo>
                  <a:lnTo>
                    <a:pt x="1" y="90"/>
                  </a:lnTo>
                  <a:lnTo>
                    <a:pt x="93" y="145"/>
                  </a:lnTo>
                  <a:lnTo>
                    <a:pt x="93" y="527"/>
                  </a:lnTo>
                  <a:lnTo>
                    <a:pt x="189" y="582"/>
                  </a:lnTo>
                  <a:lnTo>
                    <a:pt x="191" y="41"/>
                  </a:lnTo>
                  <a:lnTo>
                    <a:pt x="12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3"/>
            <p:cNvSpPr/>
            <p:nvPr/>
          </p:nvSpPr>
          <p:spPr>
            <a:xfrm>
              <a:off x="3990000" y="1459200"/>
              <a:ext cx="7550" cy="15200"/>
            </a:xfrm>
            <a:custGeom>
              <a:avLst/>
              <a:gdLst/>
              <a:ahLst/>
              <a:cxnLst/>
              <a:rect l="l" t="t" r="r" b="b"/>
              <a:pathLst>
                <a:path w="302" h="608" extrusionOk="0">
                  <a:moveTo>
                    <a:pt x="131" y="92"/>
                  </a:moveTo>
                  <a:cubicBezTo>
                    <a:pt x="137" y="92"/>
                    <a:pt x="144" y="95"/>
                    <a:pt x="153" y="100"/>
                  </a:cubicBezTo>
                  <a:lnTo>
                    <a:pt x="153" y="99"/>
                  </a:lnTo>
                  <a:cubicBezTo>
                    <a:pt x="183" y="116"/>
                    <a:pt x="199" y="149"/>
                    <a:pt x="199" y="199"/>
                  </a:cubicBezTo>
                  <a:cubicBezTo>
                    <a:pt x="202" y="218"/>
                    <a:pt x="196" y="235"/>
                    <a:pt x="186" y="249"/>
                  </a:cubicBezTo>
                  <a:cubicBezTo>
                    <a:pt x="182" y="253"/>
                    <a:pt x="177" y="255"/>
                    <a:pt x="171" y="255"/>
                  </a:cubicBezTo>
                  <a:cubicBezTo>
                    <a:pt x="166" y="255"/>
                    <a:pt x="160" y="253"/>
                    <a:pt x="153" y="249"/>
                  </a:cubicBezTo>
                  <a:cubicBezTo>
                    <a:pt x="137" y="241"/>
                    <a:pt x="125" y="226"/>
                    <a:pt x="118" y="210"/>
                  </a:cubicBezTo>
                  <a:cubicBezTo>
                    <a:pt x="109" y="190"/>
                    <a:pt x="105" y="168"/>
                    <a:pt x="106" y="146"/>
                  </a:cubicBezTo>
                  <a:cubicBezTo>
                    <a:pt x="106" y="111"/>
                    <a:pt x="115" y="92"/>
                    <a:pt x="131" y="92"/>
                  </a:cubicBezTo>
                  <a:close/>
                  <a:moveTo>
                    <a:pt x="130" y="313"/>
                  </a:moveTo>
                  <a:cubicBezTo>
                    <a:pt x="138" y="313"/>
                    <a:pt x="145" y="316"/>
                    <a:pt x="153" y="320"/>
                  </a:cubicBezTo>
                  <a:cubicBezTo>
                    <a:pt x="163" y="326"/>
                    <a:pt x="171" y="334"/>
                    <a:pt x="179" y="344"/>
                  </a:cubicBezTo>
                  <a:cubicBezTo>
                    <a:pt x="186" y="352"/>
                    <a:pt x="192" y="363"/>
                    <a:pt x="196" y="373"/>
                  </a:cubicBezTo>
                  <a:cubicBezTo>
                    <a:pt x="199" y="384"/>
                    <a:pt x="202" y="396"/>
                    <a:pt x="203" y="407"/>
                  </a:cubicBezTo>
                  <a:cubicBezTo>
                    <a:pt x="206" y="421"/>
                    <a:pt x="206" y="432"/>
                    <a:pt x="206" y="445"/>
                  </a:cubicBezTo>
                  <a:cubicBezTo>
                    <a:pt x="206" y="457"/>
                    <a:pt x="205" y="468"/>
                    <a:pt x="203" y="480"/>
                  </a:cubicBezTo>
                  <a:cubicBezTo>
                    <a:pt x="203" y="489"/>
                    <a:pt x="200" y="497"/>
                    <a:pt x="195" y="505"/>
                  </a:cubicBezTo>
                  <a:cubicBezTo>
                    <a:pt x="192" y="510"/>
                    <a:pt x="185" y="515"/>
                    <a:pt x="179" y="515"/>
                  </a:cubicBezTo>
                  <a:cubicBezTo>
                    <a:pt x="169" y="515"/>
                    <a:pt x="160" y="512"/>
                    <a:pt x="151" y="508"/>
                  </a:cubicBezTo>
                  <a:cubicBezTo>
                    <a:pt x="141" y="502"/>
                    <a:pt x="132" y="493"/>
                    <a:pt x="125" y="484"/>
                  </a:cubicBezTo>
                  <a:cubicBezTo>
                    <a:pt x="118" y="476"/>
                    <a:pt x="112" y="465"/>
                    <a:pt x="108" y="455"/>
                  </a:cubicBezTo>
                  <a:cubicBezTo>
                    <a:pt x="103" y="444"/>
                    <a:pt x="100" y="432"/>
                    <a:pt x="99" y="421"/>
                  </a:cubicBezTo>
                  <a:cubicBezTo>
                    <a:pt x="98" y="407"/>
                    <a:pt x="98" y="394"/>
                    <a:pt x="98" y="383"/>
                  </a:cubicBezTo>
                  <a:cubicBezTo>
                    <a:pt x="98" y="371"/>
                    <a:pt x="98" y="360"/>
                    <a:pt x="100" y="348"/>
                  </a:cubicBezTo>
                  <a:cubicBezTo>
                    <a:pt x="100" y="339"/>
                    <a:pt x="103" y="331"/>
                    <a:pt x="109" y="322"/>
                  </a:cubicBezTo>
                  <a:cubicBezTo>
                    <a:pt x="112" y="318"/>
                    <a:pt x="119" y="313"/>
                    <a:pt x="125" y="313"/>
                  </a:cubicBezTo>
                  <a:cubicBezTo>
                    <a:pt x="127" y="313"/>
                    <a:pt x="128" y="313"/>
                    <a:pt x="130" y="313"/>
                  </a:cubicBezTo>
                  <a:close/>
                  <a:moveTo>
                    <a:pt x="72" y="1"/>
                  </a:moveTo>
                  <a:cubicBezTo>
                    <a:pt x="64" y="1"/>
                    <a:pt x="57" y="2"/>
                    <a:pt x="51" y="4"/>
                  </a:cubicBezTo>
                  <a:cubicBezTo>
                    <a:pt x="26" y="13"/>
                    <a:pt x="15" y="43"/>
                    <a:pt x="15" y="97"/>
                  </a:cubicBezTo>
                  <a:cubicBezTo>
                    <a:pt x="15" y="107"/>
                    <a:pt x="15" y="119"/>
                    <a:pt x="18" y="129"/>
                  </a:cubicBezTo>
                  <a:cubicBezTo>
                    <a:pt x="19" y="142"/>
                    <a:pt x="24" y="154"/>
                    <a:pt x="29" y="165"/>
                  </a:cubicBezTo>
                  <a:cubicBezTo>
                    <a:pt x="35" y="178"/>
                    <a:pt x="41" y="191"/>
                    <a:pt x="50" y="203"/>
                  </a:cubicBezTo>
                  <a:cubicBezTo>
                    <a:pt x="58" y="218"/>
                    <a:pt x="70" y="229"/>
                    <a:pt x="82" y="239"/>
                  </a:cubicBezTo>
                  <a:lnTo>
                    <a:pt x="82" y="241"/>
                  </a:lnTo>
                  <a:cubicBezTo>
                    <a:pt x="73" y="238"/>
                    <a:pt x="64" y="236"/>
                    <a:pt x="57" y="236"/>
                  </a:cubicBezTo>
                  <a:cubicBezTo>
                    <a:pt x="42" y="236"/>
                    <a:pt x="31" y="242"/>
                    <a:pt x="22" y="252"/>
                  </a:cubicBezTo>
                  <a:cubicBezTo>
                    <a:pt x="6" y="276"/>
                    <a:pt x="0" y="302"/>
                    <a:pt x="2" y="329"/>
                  </a:cubicBezTo>
                  <a:cubicBezTo>
                    <a:pt x="2" y="347"/>
                    <a:pt x="3" y="365"/>
                    <a:pt x="6" y="383"/>
                  </a:cubicBezTo>
                  <a:cubicBezTo>
                    <a:pt x="10" y="406"/>
                    <a:pt x="18" y="428"/>
                    <a:pt x="26" y="448"/>
                  </a:cubicBezTo>
                  <a:cubicBezTo>
                    <a:pt x="39" y="473"/>
                    <a:pt x="54" y="496"/>
                    <a:pt x="73" y="516"/>
                  </a:cubicBezTo>
                  <a:cubicBezTo>
                    <a:pt x="95" y="541"/>
                    <a:pt x="122" y="563"/>
                    <a:pt x="151" y="579"/>
                  </a:cubicBezTo>
                  <a:cubicBezTo>
                    <a:pt x="174" y="595"/>
                    <a:pt x="202" y="605"/>
                    <a:pt x="229" y="608"/>
                  </a:cubicBezTo>
                  <a:cubicBezTo>
                    <a:pt x="231" y="608"/>
                    <a:pt x="233" y="608"/>
                    <a:pt x="235" y="608"/>
                  </a:cubicBezTo>
                  <a:cubicBezTo>
                    <a:pt x="250" y="608"/>
                    <a:pt x="264" y="602"/>
                    <a:pt x="276" y="592"/>
                  </a:cubicBezTo>
                  <a:cubicBezTo>
                    <a:pt x="287" y="580"/>
                    <a:pt x="295" y="567"/>
                    <a:pt x="296" y="551"/>
                  </a:cubicBezTo>
                  <a:cubicBezTo>
                    <a:pt x="301" y="535"/>
                    <a:pt x="302" y="519"/>
                    <a:pt x="302" y="502"/>
                  </a:cubicBezTo>
                  <a:cubicBezTo>
                    <a:pt x="302" y="468"/>
                    <a:pt x="295" y="434"/>
                    <a:pt x="282" y="403"/>
                  </a:cubicBezTo>
                  <a:cubicBezTo>
                    <a:pt x="269" y="371"/>
                    <a:pt x="248" y="344"/>
                    <a:pt x="221" y="322"/>
                  </a:cubicBezTo>
                  <a:lnTo>
                    <a:pt x="221" y="320"/>
                  </a:lnTo>
                  <a:cubicBezTo>
                    <a:pt x="226" y="323"/>
                    <a:pt x="232" y="324"/>
                    <a:pt x="238" y="324"/>
                  </a:cubicBezTo>
                  <a:cubicBezTo>
                    <a:pt x="243" y="324"/>
                    <a:pt x="248" y="323"/>
                    <a:pt x="253" y="322"/>
                  </a:cubicBezTo>
                  <a:cubicBezTo>
                    <a:pt x="261" y="319"/>
                    <a:pt x="269" y="315"/>
                    <a:pt x="274" y="307"/>
                  </a:cubicBezTo>
                  <a:cubicBezTo>
                    <a:pt x="280" y="302"/>
                    <a:pt x="283" y="293"/>
                    <a:pt x="286" y="284"/>
                  </a:cubicBezTo>
                  <a:cubicBezTo>
                    <a:pt x="287" y="276"/>
                    <a:pt x="289" y="265"/>
                    <a:pt x="289" y="257"/>
                  </a:cubicBezTo>
                  <a:cubicBezTo>
                    <a:pt x="292" y="209"/>
                    <a:pt x="279" y="161"/>
                    <a:pt x="253" y="120"/>
                  </a:cubicBezTo>
                  <a:cubicBezTo>
                    <a:pt x="228" y="83"/>
                    <a:pt x="193" y="51"/>
                    <a:pt x="153" y="28"/>
                  </a:cubicBezTo>
                  <a:cubicBezTo>
                    <a:pt x="121" y="10"/>
                    <a:pt x="94" y="1"/>
                    <a:pt x="7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3"/>
            <p:cNvSpPr/>
            <p:nvPr/>
          </p:nvSpPr>
          <p:spPr>
            <a:xfrm>
              <a:off x="3998075" y="1463875"/>
              <a:ext cx="7425" cy="15025"/>
            </a:xfrm>
            <a:custGeom>
              <a:avLst/>
              <a:gdLst/>
              <a:ahLst/>
              <a:cxnLst/>
              <a:rect l="l" t="t" r="r" b="b"/>
              <a:pathLst>
                <a:path w="297" h="601" extrusionOk="0">
                  <a:moveTo>
                    <a:pt x="129" y="89"/>
                  </a:moveTo>
                  <a:cubicBezTo>
                    <a:pt x="136" y="89"/>
                    <a:pt x="143" y="91"/>
                    <a:pt x="149" y="96"/>
                  </a:cubicBezTo>
                  <a:cubicBezTo>
                    <a:pt x="159" y="102"/>
                    <a:pt x="167" y="109"/>
                    <a:pt x="173" y="118"/>
                  </a:cubicBezTo>
                  <a:cubicBezTo>
                    <a:pt x="182" y="128"/>
                    <a:pt x="186" y="139"/>
                    <a:pt x="189" y="152"/>
                  </a:cubicBezTo>
                  <a:cubicBezTo>
                    <a:pt x="194" y="171"/>
                    <a:pt x="196" y="189"/>
                    <a:pt x="198" y="207"/>
                  </a:cubicBezTo>
                  <a:cubicBezTo>
                    <a:pt x="199" y="231"/>
                    <a:pt x="199" y="260"/>
                    <a:pt x="199" y="293"/>
                  </a:cubicBezTo>
                  <a:lnTo>
                    <a:pt x="199" y="352"/>
                  </a:lnTo>
                  <a:cubicBezTo>
                    <a:pt x="199" y="386"/>
                    <a:pt x="199" y="415"/>
                    <a:pt x="198" y="438"/>
                  </a:cubicBezTo>
                  <a:cubicBezTo>
                    <a:pt x="196" y="455"/>
                    <a:pt x="194" y="473"/>
                    <a:pt x="189" y="489"/>
                  </a:cubicBezTo>
                  <a:cubicBezTo>
                    <a:pt x="185" y="500"/>
                    <a:pt x="181" y="508"/>
                    <a:pt x="173" y="510"/>
                  </a:cubicBezTo>
                  <a:cubicBezTo>
                    <a:pt x="165" y="510"/>
                    <a:pt x="154" y="509"/>
                    <a:pt x="147" y="503"/>
                  </a:cubicBezTo>
                  <a:cubicBezTo>
                    <a:pt x="138" y="497"/>
                    <a:pt x="130" y="490"/>
                    <a:pt x="123" y="481"/>
                  </a:cubicBezTo>
                  <a:cubicBezTo>
                    <a:pt x="115" y="471"/>
                    <a:pt x="109" y="460"/>
                    <a:pt x="107" y="447"/>
                  </a:cubicBezTo>
                  <a:cubicBezTo>
                    <a:pt x="102" y="429"/>
                    <a:pt x="99" y="410"/>
                    <a:pt x="98" y="392"/>
                  </a:cubicBezTo>
                  <a:cubicBezTo>
                    <a:pt x="96" y="368"/>
                    <a:pt x="96" y="341"/>
                    <a:pt x="96" y="306"/>
                  </a:cubicBezTo>
                  <a:lnTo>
                    <a:pt x="96" y="248"/>
                  </a:lnTo>
                  <a:cubicBezTo>
                    <a:pt x="96" y="213"/>
                    <a:pt x="96" y="184"/>
                    <a:pt x="98" y="162"/>
                  </a:cubicBezTo>
                  <a:cubicBezTo>
                    <a:pt x="99" y="145"/>
                    <a:pt x="102" y="128"/>
                    <a:pt x="107" y="110"/>
                  </a:cubicBezTo>
                  <a:cubicBezTo>
                    <a:pt x="111" y="99"/>
                    <a:pt x="115" y="91"/>
                    <a:pt x="123" y="90"/>
                  </a:cubicBezTo>
                  <a:cubicBezTo>
                    <a:pt x="125" y="90"/>
                    <a:pt x="127" y="89"/>
                    <a:pt x="129" y="89"/>
                  </a:cubicBezTo>
                  <a:close/>
                  <a:moveTo>
                    <a:pt x="79" y="0"/>
                  </a:moveTo>
                  <a:cubicBezTo>
                    <a:pt x="75" y="0"/>
                    <a:pt x="71" y="1"/>
                    <a:pt x="67" y="2"/>
                  </a:cubicBezTo>
                  <a:cubicBezTo>
                    <a:pt x="47" y="6"/>
                    <a:pt x="30" y="20"/>
                    <a:pt x="22" y="41"/>
                  </a:cubicBezTo>
                  <a:cubicBezTo>
                    <a:pt x="11" y="65"/>
                    <a:pt x="5" y="94"/>
                    <a:pt x="5" y="122"/>
                  </a:cubicBezTo>
                  <a:cubicBezTo>
                    <a:pt x="2" y="155"/>
                    <a:pt x="1" y="191"/>
                    <a:pt x="1" y="228"/>
                  </a:cubicBezTo>
                  <a:cubicBezTo>
                    <a:pt x="1" y="270"/>
                    <a:pt x="2" y="312"/>
                    <a:pt x="7" y="354"/>
                  </a:cubicBezTo>
                  <a:cubicBezTo>
                    <a:pt x="11" y="386"/>
                    <a:pt x="20" y="419"/>
                    <a:pt x="31" y="450"/>
                  </a:cubicBezTo>
                  <a:cubicBezTo>
                    <a:pt x="41" y="476"/>
                    <a:pt x="57" y="500"/>
                    <a:pt x="76" y="522"/>
                  </a:cubicBezTo>
                  <a:cubicBezTo>
                    <a:pt x="98" y="542"/>
                    <a:pt x="121" y="561"/>
                    <a:pt x="147" y="576"/>
                  </a:cubicBezTo>
                  <a:cubicBezTo>
                    <a:pt x="176" y="592"/>
                    <a:pt x="199" y="600"/>
                    <a:pt x="218" y="600"/>
                  </a:cubicBezTo>
                  <a:cubicBezTo>
                    <a:pt x="222" y="600"/>
                    <a:pt x="226" y="600"/>
                    <a:pt x="230" y="599"/>
                  </a:cubicBezTo>
                  <a:cubicBezTo>
                    <a:pt x="250" y="595"/>
                    <a:pt x="266" y="580"/>
                    <a:pt x="273" y="561"/>
                  </a:cubicBezTo>
                  <a:cubicBezTo>
                    <a:pt x="285" y="535"/>
                    <a:pt x="291" y="508"/>
                    <a:pt x="292" y="479"/>
                  </a:cubicBezTo>
                  <a:cubicBezTo>
                    <a:pt x="294" y="445"/>
                    <a:pt x="295" y="410"/>
                    <a:pt x="295" y="373"/>
                  </a:cubicBezTo>
                  <a:cubicBezTo>
                    <a:pt x="297" y="331"/>
                    <a:pt x="294" y="289"/>
                    <a:pt x="289" y="247"/>
                  </a:cubicBezTo>
                  <a:cubicBezTo>
                    <a:pt x="285" y="215"/>
                    <a:pt x="278" y="183"/>
                    <a:pt x="266" y="152"/>
                  </a:cubicBezTo>
                  <a:cubicBezTo>
                    <a:pt x="254" y="125"/>
                    <a:pt x="240" y="100"/>
                    <a:pt x="220" y="80"/>
                  </a:cubicBezTo>
                  <a:cubicBezTo>
                    <a:pt x="199" y="58"/>
                    <a:pt x="175" y="39"/>
                    <a:pt x="149" y="25"/>
                  </a:cubicBezTo>
                  <a:cubicBezTo>
                    <a:pt x="120" y="8"/>
                    <a:pt x="97" y="0"/>
                    <a:pt x="7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43"/>
          <p:cNvGrpSpPr/>
          <p:nvPr/>
        </p:nvGrpSpPr>
        <p:grpSpPr>
          <a:xfrm>
            <a:off x="6374284" y="2170141"/>
            <a:ext cx="571651" cy="940338"/>
            <a:chOff x="4057775" y="1520200"/>
            <a:chExt cx="46050" cy="75750"/>
          </a:xfrm>
        </p:grpSpPr>
        <p:sp>
          <p:nvSpPr>
            <p:cNvPr id="4306" name="Google Shape;4306;p43"/>
            <p:cNvSpPr/>
            <p:nvPr/>
          </p:nvSpPr>
          <p:spPr>
            <a:xfrm>
              <a:off x="4094050" y="1591150"/>
              <a:ext cx="7000" cy="4800"/>
            </a:xfrm>
            <a:custGeom>
              <a:avLst/>
              <a:gdLst/>
              <a:ahLst/>
              <a:cxnLst/>
              <a:rect l="l" t="t" r="r" b="b"/>
              <a:pathLst>
                <a:path w="280" h="192" extrusionOk="0">
                  <a:moveTo>
                    <a:pt x="139" y="0"/>
                  </a:moveTo>
                  <a:cubicBezTo>
                    <a:pt x="62" y="0"/>
                    <a:pt x="0" y="44"/>
                    <a:pt x="0" y="96"/>
                  </a:cubicBezTo>
                  <a:cubicBezTo>
                    <a:pt x="0" y="148"/>
                    <a:pt x="62" y="192"/>
                    <a:pt x="139" y="192"/>
                  </a:cubicBezTo>
                  <a:cubicBezTo>
                    <a:pt x="218" y="192"/>
                    <a:pt x="280" y="148"/>
                    <a:pt x="280" y="96"/>
                  </a:cubicBezTo>
                  <a:cubicBezTo>
                    <a:pt x="280" y="44"/>
                    <a:pt x="216" y="0"/>
                    <a:pt x="13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3"/>
            <p:cNvSpPr/>
            <p:nvPr/>
          </p:nvSpPr>
          <p:spPr>
            <a:xfrm>
              <a:off x="4095525" y="1572825"/>
              <a:ext cx="3500" cy="12175"/>
            </a:xfrm>
            <a:custGeom>
              <a:avLst/>
              <a:gdLst/>
              <a:ahLst/>
              <a:cxnLst/>
              <a:rect l="l" t="t" r="r" b="b"/>
              <a:pathLst>
                <a:path w="140" h="487" extrusionOk="0">
                  <a:moveTo>
                    <a:pt x="140" y="1"/>
                  </a:moveTo>
                  <a:lnTo>
                    <a:pt x="2" y="82"/>
                  </a:lnTo>
                  <a:lnTo>
                    <a:pt x="1" y="487"/>
                  </a:lnTo>
                  <a:lnTo>
                    <a:pt x="140" y="406"/>
                  </a:lnTo>
                  <a:lnTo>
                    <a:pt x="14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3"/>
            <p:cNvSpPr/>
            <p:nvPr/>
          </p:nvSpPr>
          <p:spPr>
            <a:xfrm>
              <a:off x="4099250" y="1571575"/>
              <a:ext cx="4500" cy="4250"/>
            </a:xfrm>
            <a:custGeom>
              <a:avLst/>
              <a:gdLst/>
              <a:ahLst/>
              <a:cxnLst/>
              <a:rect l="l" t="t" r="r" b="b"/>
              <a:pathLst>
                <a:path w="180" h="170" extrusionOk="0">
                  <a:moveTo>
                    <a:pt x="179" y="0"/>
                  </a:moveTo>
                  <a:lnTo>
                    <a:pt x="41" y="80"/>
                  </a:lnTo>
                  <a:cubicBezTo>
                    <a:pt x="40" y="123"/>
                    <a:pt x="26" y="155"/>
                    <a:pt x="1" y="170"/>
                  </a:cubicBezTo>
                  <a:lnTo>
                    <a:pt x="1" y="170"/>
                  </a:lnTo>
                  <a:lnTo>
                    <a:pt x="139" y="89"/>
                  </a:lnTo>
                  <a:cubicBezTo>
                    <a:pt x="163" y="74"/>
                    <a:pt x="179" y="44"/>
                    <a:pt x="179" y="0"/>
                  </a:cubicBezTo>
                  <a:close/>
                  <a:moveTo>
                    <a:pt x="1" y="170"/>
                  </a:moveTo>
                  <a:lnTo>
                    <a:pt x="1" y="170"/>
                  </a:lnTo>
                  <a:cubicBezTo>
                    <a:pt x="1" y="170"/>
                    <a:pt x="1" y="170"/>
                    <a:pt x="1" y="17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3"/>
            <p:cNvSpPr/>
            <p:nvPr/>
          </p:nvSpPr>
          <p:spPr>
            <a:xfrm>
              <a:off x="4100275" y="1546725"/>
              <a:ext cx="3550" cy="26850"/>
            </a:xfrm>
            <a:custGeom>
              <a:avLst/>
              <a:gdLst/>
              <a:ahLst/>
              <a:cxnLst/>
              <a:rect l="l" t="t" r="r" b="b"/>
              <a:pathLst>
                <a:path w="142" h="1074" extrusionOk="0">
                  <a:moveTo>
                    <a:pt x="141" y="1"/>
                  </a:moveTo>
                  <a:lnTo>
                    <a:pt x="3" y="81"/>
                  </a:lnTo>
                  <a:lnTo>
                    <a:pt x="0" y="1074"/>
                  </a:lnTo>
                  <a:lnTo>
                    <a:pt x="138" y="994"/>
                  </a:lnTo>
                  <a:lnTo>
                    <a:pt x="14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3"/>
            <p:cNvSpPr/>
            <p:nvPr/>
          </p:nvSpPr>
          <p:spPr>
            <a:xfrm>
              <a:off x="4061350" y="1520200"/>
              <a:ext cx="38975" cy="22525"/>
            </a:xfrm>
            <a:custGeom>
              <a:avLst/>
              <a:gdLst/>
              <a:ahLst/>
              <a:cxnLst/>
              <a:rect l="l" t="t" r="r" b="b"/>
              <a:pathLst>
                <a:path w="1559" h="901" extrusionOk="0">
                  <a:moveTo>
                    <a:pt x="139" y="0"/>
                  </a:moveTo>
                  <a:lnTo>
                    <a:pt x="0" y="82"/>
                  </a:lnTo>
                  <a:lnTo>
                    <a:pt x="1421" y="901"/>
                  </a:lnTo>
                  <a:lnTo>
                    <a:pt x="1559" y="821"/>
                  </a:lnTo>
                  <a:lnTo>
                    <a:pt x="13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3"/>
            <p:cNvSpPr/>
            <p:nvPr/>
          </p:nvSpPr>
          <p:spPr>
            <a:xfrm>
              <a:off x="4096875" y="1540725"/>
              <a:ext cx="6950" cy="8025"/>
            </a:xfrm>
            <a:custGeom>
              <a:avLst/>
              <a:gdLst/>
              <a:ahLst/>
              <a:cxnLst/>
              <a:rect l="l" t="t" r="r" b="b"/>
              <a:pathLst>
                <a:path w="278" h="321" extrusionOk="0">
                  <a:moveTo>
                    <a:pt x="138" y="0"/>
                  </a:moveTo>
                  <a:lnTo>
                    <a:pt x="0" y="80"/>
                  </a:lnTo>
                  <a:cubicBezTo>
                    <a:pt x="81" y="134"/>
                    <a:pt x="134" y="224"/>
                    <a:pt x="139" y="321"/>
                  </a:cubicBezTo>
                  <a:lnTo>
                    <a:pt x="277" y="241"/>
                  </a:lnTo>
                  <a:cubicBezTo>
                    <a:pt x="277" y="152"/>
                    <a:pt x="215" y="44"/>
                    <a:pt x="13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3"/>
            <p:cNvSpPr/>
            <p:nvPr/>
          </p:nvSpPr>
          <p:spPr>
            <a:xfrm>
              <a:off x="4057775" y="1521750"/>
              <a:ext cx="42600" cy="63250"/>
            </a:xfrm>
            <a:custGeom>
              <a:avLst/>
              <a:gdLst/>
              <a:ahLst/>
              <a:cxnLst/>
              <a:rect l="l" t="t" r="r" b="b"/>
              <a:pathLst>
                <a:path w="1704" h="2530" extrusionOk="0">
                  <a:moveTo>
                    <a:pt x="81" y="0"/>
                  </a:moveTo>
                  <a:cubicBezTo>
                    <a:pt x="35" y="0"/>
                    <a:pt x="4" y="37"/>
                    <a:pt x="4" y="99"/>
                  </a:cubicBezTo>
                  <a:lnTo>
                    <a:pt x="1" y="1093"/>
                  </a:lnTo>
                  <a:cubicBezTo>
                    <a:pt x="5" y="1190"/>
                    <a:pt x="58" y="1280"/>
                    <a:pt x="140" y="1333"/>
                  </a:cubicBezTo>
                  <a:lnTo>
                    <a:pt x="1181" y="1935"/>
                  </a:lnTo>
                  <a:lnTo>
                    <a:pt x="1511" y="2530"/>
                  </a:lnTo>
                  <a:lnTo>
                    <a:pt x="1512" y="2125"/>
                  </a:lnTo>
                  <a:lnTo>
                    <a:pt x="1560" y="2153"/>
                  </a:lnTo>
                  <a:cubicBezTo>
                    <a:pt x="1582" y="2166"/>
                    <a:pt x="1604" y="2172"/>
                    <a:pt x="1623" y="2172"/>
                  </a:cubicBezTo>
                  <a:cubicBezTo>
                    <a:pt x="1668" y="2172"/>
                    <a:pt x="1700" y="2136"/>
                    <a:pt x="1700" y="2073"/>
                  </a:cubicBezTo>
                  <a:lnTo>
                    <a:pt x="1703" y="1080"/>
                  </a:lnTo>
                  <a:cubicBezTo>
                    <a:pt x="1698" y="983"/>
                    <a:pt x="1645" y="893"/>
                    <a:pt x="1564" y="839"/>
                  </a:cubicBezTo>
                  <a:lnTo>
                    <a:pt x="143" y="20"/>
                  </a:lnTo>
                  <a:cubicBezTo>
                    <a:pt x="121" y="7"/>
                    <a:pt x="99" y="0"/>
                    <a:pt x="81"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3"/>
            <p:cNvSpPr/>
            <p:nvPr/>
          </p:nvSpPr>
          <p:spPr>
            <a:xfrm>
              <a:off x="4065650" y="1536125"/>
              <a:ext cx="7425" cy="16325"/>
            </a:xfrm>
            <a:custGeom>
              <a:avLst/>
              <a:gdLst/>
              <a:ahLst/>
              <a:cxnLst/>
              <a:rect l="l" t="t" r="r" b="b"/>
              <a:pathLst>
                <a:path w="297" h="653" extrusionOk="0">
                  <a:moveTo>
                    <a:pt x="67" y="0"/>
                  </a:moveTo>
                  <a:cubicBezTo>
                    <a:pt x="56" y="0"/>
                    <a:pt x="47" y="2"/>
                    <a:pt x="38" y="7"/>
                  </a:cubicBezTo>
                  <a:cubicBezTo>
                    <a:pt x="14" y="20"/>
                    <a:pt x="2" y="52"/>
                    <a:pt x="2" y="103"/>
                  </a:cubicBezTo>
                  <a:lnTo>
                    <a:pt x="2" y="123"/>
                  </a:lnTo>
                  <a:lnTo>
                    <a:pt x="93" y="177"/>
                  </a:lnTo>
                  <a:cubicBezTo>
                    <a:pt x="93" y="162"/>
                    <a:pt x="95" y="149"/>
                    <a:pt x="96" y="136"/>
                  </a:cubicBezTo>
                  <a:cubicBezTo>
                    <a:pt x="96" y="126"/>
                    <a:pt x="99" y="117"/>
                    <a:pt x="104" y="107"/>
                  </a:cubicBezTo>
                  <a:cubicBezTo>
                    <a:pt x="107" y="102"/>
                    <a:pt x="112" y="96"/>
                    <a:pt x="120" y="94"/>
                  </a:cubicBezTo>
                  <a:cubicBezTo>
                    <a:pt x="121" y="94"/>
                    <a:pt x="123" y="94"/>
                    <a:pt x="125" y="94"/>
                  </a:cubicBezTo>
                  <a:cubicBezTo>
                    <a:pt x="133" y="94"/>
                    <a:pt x="141" y="97"/>
                    <a:pt x="147" y="102"/>
                  </a:cubicBezTo>
                  <a:cubicBezTo>
                    <a:pt x="179" y="119"/>
                    <a:pt x="194" y="151"/>
                    <a:pt x="194" y="196"/>
                  </a:cubicBezTo>
                  <a:cubicBezTo>
                    <a:pt x="194" y="210"/>
                    <a:pt x="194" y="222"/>
                    <a:pt x="192" y="232"/>
                  </a:cubicBezTo>
                  <a:cubicBezTo>
                    <a:pt x="191" y="241"/>
                    <a:pt x="189" y="249"/>
                    <a:pt x="185" y="258"/>
                  </a:cubicBezTo>
                  <a:cubicBezTo>
                    <a:pt x="182" y="265"/>
                    <a:pt x="176" y="271"/>
                    <a:pt x="170" y="276"/>
                  </a:cubicBezTo>
                  <a:cubicBezTo>
                    <a:pt x="162" y="283"/>
                    <a:pt x="153" y="287"/>
                    <a:pt x="144" y="291"/>
                  </a:cubicBezTo>
                  <a:lnTo>
                    <a:pt x="105" y="309"/>
                  </a:lnTo>
                  <a:cubicBezTo>
                    <a:pt x="89" y="316"/>
                    <a:pt x="75" y="326"/>
                    <a:pt x="60" y="338"/>
                  </a:cubicBezTo>
                  <a:cubicBezTo>
                    <a:pt x="47" y="348"/>
                    <a:pt x="35" y="360"/>
                    <a:pt x="27" y="374"/>
                  </a:cubicBezTo>
                  <a:cubicBezTo>
                    <a:pt x="18" y="389"/>
                    <a:pt x="12" y="405"/>
                    <a:pt x="8" y="422"/>
                  </a:cubicBezTo>
                  <a:cubicBezTo>
                    <a:pt x="4" y="444"/>
                    <a:pt x="1" y="464"/>
                    <a:pt x="2" y="486"/>
                  </a:cubicBezTo>
                  <a:lnTo>
                    <a:pt x="292" y="653"/>
                  </a:lnTo>
                  <a:lnTo>
                    <a:pt x="292" y="567"/>
                  </a:lnTo>
                  <a:lnTo>
                    <a:pt x="114" y="466"/>
                  </a:lnTo>
                  <a:cubicBezTo>
                    <a:pt x="117" y="455"/>
                    <a:pt x="122" y="445"/>
                    <a:pt x="130" y="438"/>
                  </a:cubicBezTo>
                  <a:cubicBezTo>
                    <a:pt x="138" y="428"/>
                    <a:pt x="150" y="419"/>
                    <a:pt x="163" y="413"/>
                  </a:cubicBezTo>
                  <a:lnTo>
                    <a:pt x="217" y="387"/>
                  </a:lnTo>
                  <a:cubicBezTo>
                    <a:pt x="228" y="383"/>
                    <a:pt x="240" y="376"/>
                    <a:pt x="250" y="367"/>
                  </a:cubicBezTo>
                  <a:cubicBezTo>
                    <a:pt x="259" y="360"/>
                    <a:pt x="267" y="351"/>
                    <a:pt x="273" y="339"/>
                  </a:cubicBezTo>
                  <a:cubicBezTo>
                    <a:pt x="279" y="329"/>
                    <a:pt x="283" y="318"/>
                    <a:pt x="286" y="305"/>
                  </a:cubicBezTo>
                  <a:cubicBezTo>
                    <a:pt x="296" y="245"/>
                    <a:pt x="285" y="183"/>
                    <a:pt x="256" y="129"/>
                  </a:cubicBezTo>
                  <a:cubicBezTo>
                    <a:pt x="228" y="87"/>
                    <a:pt x="192" y="54"/>
                    <a:pt x="149" y="29"/>
                  </a:cubicBezTo>
                  <a:cubicBezTo>
                    <a:pt x="116" y="10"/>
                    <a:pt x="89" y="0"/>
                    <a:pt x="67"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3"/>
            <p:cNvSpPr/>
            <p:nvPr/>
          </p:nvSpPr>
          <p:spPr>
            <a:xfrm>
              <a:off x="4073675" y="1539950"/>
              <a:ext cx="7275" cy="15925"/>
            </a:xfrm>
            <a:custGeom>
              <a:avLst/>
              <a:gdLst/>
              <a:ahLst/>
              <a:cxnLst/>
              <a:rect l="l" t="t" r="r" b="b"/>
              <a:pathLst>
                <a:path w="291" h="637" extrusionOk="0">
                  <a:moveTo>
                    <a:pt x="26" y="1"/>
                  </a:moveTo>
                  <a:lnTo>
                    <a:pt x="9" y="285"/>
                  </a:lnTo>
                  <a:lnTo>
                    <a:pt x="94" y="334"/>
                  </a:lnTo>
                  <a:cubicBezTo>
                    <a:pt x="94" y="324"/>
                    <a:pt x="99" y="313"/>
                    <a:pt x="107" y="305"/>
                  </a:cubicBezTo>
                  <a:cubicBezTo>
                    <a:pt x="110" y="304"/>
                    <a:pt x="113" y="303"/>
                    <a:pt x="116" y="303"/>
                  </a:cubicBezTo>
                  <a:cubicBezTo>
                    <a:pt x="123" y="303"/>
                    <a:pt x="130" y="305"/>
                    <a:pt x="139" y="311"/>
                  </a:cubicBezTo>
                  <a:cubicBezTo>
                    <a:pt x="149" y="317"/>
                    <a:pt x="158" y="324"/>
                    <a:pt x="165" y="331"/>
                  </a:cubicBezTo>
                  <a:cubicBezTo>
                    <a:pt x="173" y="340"/>
                    <a:pt x="178" y="349"/>
                    <a:pt x="183" y="359"/>
                  </a:cubicBezTo>
                  <a:cubicBezTo>
                    <a:pt x="187" y="372"/>
                    <a:pt x="190" y="386"/>
                    <a:pt x="192" y="400"/>
                  </a:cubicBezTo>
                  <a:cubicBezTo>
                    <a:pt x="193" y="418"/>
                    <a:pt x="194" y="439"/>
                    <a:pt x="194" y="458"/>
                  </a:cubicBezTo>
                  <a:cubicBezTo>
                    <a:pt x="196" y="482"/>
                    <a:pt x="192" y="507"/>
                    <a:pt x="180" y="529"/>
                  </a:cubicBezTo>
                  <a:cubicBezTo>
                    <a:pt x="175" y="535"/>
                    <a:pt x="170" y="539"/>
                    <a:pt x="163" y="539"/>
                  </a:cubicBezTo>
                  <a:cubicBezTo>
                    <a:pt x="156" y="539"/>
                    <a:pt x="148" y="536"/>
                    <a:pt x="138" y="530"/>
                  </a:cubicBezTo>
                  <a:cubicBezTo>
                    <a:pt x="128" y="524"/>
                    <a:pt x="119" y="517"/>
                    <a:pt x="113" y="507"/>
                  </a:cubicBezTo>
                  <a:cubicBezTo>
                    <a:pt x="107" y="498"/>
                    <a:pt x="102" y="488"/>
                    <a:pt x="99" y="476"/>
                  </a:cubicBezTo>
                  <a:cubicBezTo>
                    <a:pt x="96" y="466"/>
                    <a:pt x="94" y="456"/>
                    <a:pt x="93" y="444"/>
                  </a:cubicBezTo>
                  <a:cubicBezTo>
                    <a:pt x="91" y="434"/>
                    <a:pt x="91" y="424"/>
                    <a:pt x="91" y="415"/>
                  </a:cubicBezTo>
                  <a:lnTo>
                    <a:pt x="0" y="362"/>
                  </a:lnTo>
                  <a:lnTo>
                    <a:pt x="0" y="376"/>
                  </a:lnTo>
                  <a:cubicBezTo>
                    <a:pt x="0" y="394"/>
                    <a:pt x="2" y="411"/>
                    <a:pt x="4" y="429"/>
                  </a:cubicBezTo>
                  <a:cubicBezTo>
                    <a:pt x="9" y="449"/>
                    <a:pt x="15" y="469"/>
                    <a:pt x="25" y="489"/>
                  </a:cubicBezTo>
                  <a:cubicBezTo>
                    <a:pt x="35" y="511"/>
                    <a:pt x="49" y="531"/>
                    <a:pt x="65" y="550"/>
                  </a:cubicBezTo>
                  <a:cubicBezTo>
                    <a:pt x="87" y="574"/>
                    <a:pt x="112" y="592"/>
                    <a:pt x="138" y="607"/>
                  </a:cubicBezTo>
                  <a:cubicBezTo>
                    <a:pt x="161" y="621"/>
                    <a:pt x="186" y="632"/>
                    <a:pt x="213" y="636"/>
                  </a:cubicBezTo>
                  <a:cubicBezTo>
                    <a:pt x="216" y="636"/>
                    <a:pt x="219" y="637"/>
                    <a:pt x="222" y="637"/>
                  </a:cubicBezTo>
                  <a:cubicBezTo>
                    <a:pt x="235" y="637"/>
                    <a:pt x="249" y="631"/>
                    <a:pt x="260" y="621"/>
                  </a:cubicBezTo>
                  <a:cubicBezTo>
                    <a:pt x="271" y="607"/>
                    <a:pt x="280" y="589"/>
                    <a:pt x="283" y="572"/>
                  </a:cubicBezTo>
                  <a:cubicBezTo>
                    <a:pt x="287" y="546"/>
                    <a:pt x="290" y="520"/>
                    <a:pt x="290" y="494"/>
                  </a:cubicBezTo>
                  <a:cubicBezTo>
                    <a:pt x="290" y="472"/>
                    <a:pt x="289" y="450"/>
                    <a:pt x="284" y="429"/>
                  </a:cubicBezTo>
                  <a:cubicBezTo>
                    <a:pt x="281" y="405"/>
                    <a:pt x="276" y="384"/>
                    <a:pt x="267" y="362"/>
                  </a:cubicBezTo>
                  <a:cubicBezTo>
                    <a:pt x="258" y="340"/>
                    <a:pt x="247" y="321"/>
                    <a:pt x="232" y="302"/>
                  </a:cubicBezTo>
                  <a:cubicBezTo>
                    <a:pt x="216" y="284"/>
                    <a:pt x="197" y="268"/>
                    <a:pt x="176" y="255"/>
                  </a:cubicBezTo>
                  <a:cubicBezTo>
                    <a:pt x="160" y="246"/>
                    <a:pt x="142" y="239"/>
                    <a:pt x="123" y="234"/>
                  </a:cubicBezTo>
                  <a:cubicBezTo>
                    <a:pt x="122" y="234"/>
                    <a:pt x="120" y="234"/>
                    <a:pt x="118" y="234"/>
                  </a:cubicBezTo>
                  <a:cubicBezTo>
                    <a:pt x="107" y="234"/>
                    <a:pt x="97" y="238"/>
                    <a:pt x="89" y="246"/>
                  </a:cubicBezTo>
                  <a:lnTo>
                    <a:pt x="87" y="246"/>
                  </a:lnTo>
                  <a:lnTo>
                    <a:pt x="97" y="128"/>
                  </a:lnTo>
                  <a:lnTo>
                    <a:pt x="271" y="228"/>
                  </a:lnTo>
                  <a:lnTo>
                    <a:pt x="271" y="143"/>
                  </a:lnTo>
                  <a:lnTo>
                    <a:pt x="2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3"/>
            <p:cNvSpPr/>
            <p:nvPr/>
          </p:nvSpPr>
          <p:spPr>
            <a:xfrm>
              <a:off x="4081650" y="1545475"/>
              <a:ext cx="7400" cy="15025"/>
            </a:xfrm>
            <a:custGeom>
              <a:avLst/>
              <a:gdLst/>
              <a:ahLst/>
              <a:cxnLst/>
              <a:rect l="l" t="t" r="r" b="b"/>
              <a:pathLst>
                <a:path w="296" h="601" extrusionOk="0">
                  <a:moveTo>
                    <a:pt x="127" y="90"/>
                  </a:moveTo>
                  <a:cubicBezTo>
                    <a:pt x="134" y="90"/>
                    <a:pt x="142" y="92"/>
                    <a:pt x="148" y="96"/>
                  </a:cubicBezTo>
                  <a:cubicBezTo>
                    <a:pt x="158" y="102"/>
                    <a:pt x="167" y="109"/>
                    <a:pt x="173" y="118"/>
                  </a:cubicBezTo>
                  <a:cubicBezTo>
                    <a:pt x="181" y="128"/>
                    <a:pt x="186" y="141"/>
                    <a:pt x="189" y="152"/>
                  </a:cubicBezTo>
                  <a:cubicBezTo>
                    <a:pt x="193" y="171"/>
                    <a:pt x="196" y="190"/>
                    <a:pt x="197" y="209"/>
                  </a:cubicBezTo>
                  <a:cubicBezTo>
                    <a:pt x="199" y="231"/>
                    <a:pt x="199" y="260"/>
                    <a:pt x="199" y="293"/>
                  </a:cubicBezTo>
                  <a:lnTo>
                    <a:pt x="199" y="353"/>
                  </a:lnTo>
                  <a:cubicBezTo>
                    <a:pt x="199" y="387"/>
                    <a:pt x="199" y="416"/>
                    <a:pt x="197" y="438"/>
                  </a:cubicBezTo>
                  <a:cubicBezTo>
                    <a:pt x="196" y="455"/>
                    <a:pt x="193" y="473"/>
                    <a:pt x="189" y="489"/>
                  </a:cubicBezTo>
                  <a:cubicBezTo>
                    <a:pt x="184" y="502"/>
                    <a:pt x="180" y="508"/>
                    <a:pt x="173" y="511"/>
                  </a:cubicBezTo>
                  <a:cubicBezTo>
                    <a:pt x="171" y="511"/>
                    <a:pt x="170" y="511"/>
                    <a:pt x="168" y="511"/>
                  </a:cubicBezTo>
                  <a:cubicBezTo>
                    <a:pt x="161" y="511"/>
                    <a:pt x="153" y="508"/>
                    <a:pt x="147" y="503"/>
                  </a:cubicBezTo>
                  <a:cubicBezTo>
                    <a:pt x="138" y="499"/>
                    <a:pt x="129" y="492"/>
                    <a:pt x="122" y="483"/>
                  </a:cubicBezTo>
                  <a:cubicBezTo>
                    <a:pt x="115" y="473"/>
                    <a:pt x="109" y="460"/>
                    <a:pt x="106" y="448"/>
                  </a:cubicBezTo>
                  <a:cubicBezTo>
                    <a:pt x="102" y="429"/>
                    <a:pt x="99" y="411"/>
                    <a:pt x="97" y="392"/>
                  </a:cubicBezTo>
                  <a:cubicBezTo>
                    <a:pt x="96" y="370"/>
                    <a:pt x="96" y="341"/>
                    <a:pt x="96" y="308"/>
                  </a:cubicBezTo>
                  <a:lnTo>
                    <a:pt x="96" y="248"/>
                  </a:lnTo>
                  <a:cubicBezTo>
                    <a:pt x="96" y="213"/>
                    <a:pt x="96" y="186"/>
                    <a:pt x="99" y="163"/>
                  </a:cubicBezTo>
                  <a:cubicBezTo>
                    <a:pt x="99" y="145"/>
                    <a:pt x="102" y="128"/>
                    <a:pt x="106" y="112"/>
                  </a:cubicBezTo>
                  <a:cubicBezTo>
                    <a:pt x="110" y="99"/>
                    <a:pt x="115" y="93"/>
                    <a:pt x="122" y="90"/>
                  </a:cubicBezTo>
                  <a:cubicBezTo>
                    <a:pt x="123" y="90"/>
                    <a:pt x="125" y="90"/>
                    <a:pt x="127" y="90"/>
                  </a:cubicBezTo>
                  <a:close/>
                  <a:moveTo>
                    <a:pt x="78" y="0"/>
                  </a:moveTo>
                  <a:cubicBezTo>
                    <a:pt x="74" y="0"/>
                    <a:pt x="70" y="1"/>
                    <a:pt x="67" y="2"/>
                  </a:cubicBezTo>
                  <a:cubicBezTo>
                    <a:pt x="47" y="6"/>
                    <a:pt x="29" y="20"/>
                    <a:pt x="22" y="41"/>
                  </a:cubicBezTo>
                  <a:cubicBezTo>
                    <a:pt x="10" y="65"/>
                    <a:pt x="4" y="94"/>
                    <a:pt x="3" y="122"/>
                  </a:cubicBezTo>
                  <a:cubicBezTo>
                    <a:pt x="2" y="155"/>
                    <a:pt x="0" y="192"/>
                    <a:pt x="0" y="228"/>
                  </a:cubicBezTo>
                  <a:cubicBezTo>
                    <a:pt x="0" y="270"/>
                    <a:pt x="2" y="312"/>
                    <a:pt x="6" y="354"/>
                  </a:cubicBezTo>
                  <a:cubicBezTo>
                    <a:pt x="10" y="386"/>
                    <a:pt x="19" y="418"/>
                    <a:pt x="31" y="450"/>
                  </a:cubicBezTo>
                  <a:cubicBezTo>
                    <a:pt x="41" y="476"/>
                    <a:pt x="57" y="500"/>
                    <a:pt x="76" y="522"/>
                  </a:cubicBezTo>
                  <a:cubicBezTo>
                    <a:pt x="97" y="542"/>
                    <a:pt x="120" y="561"/>
                    <a:pt x="147" y="576"/>
                  </a:cubicBezTo>
                  <a:cubicBezTo>
                    <a:pt x="175" y="592"/>
                    <a:pt x="198" y="600"/>
                    <a:pt x="217" y="600"/>
                  </a:cubicBezTo>
                  <a:cubicBezTo>
                    <a:pt x="221" y="600"/>
                    <a:pt x="225" y="600"/>
                    <a:pt x="229" y="599"/>
                  </a:cubicBezTo>
                  <a:cubicBezTo>
                    <a:pt x="250" y="595"/>
                    <a:pt x="265" y="580"/>
                    <a:pt x="273" y="561"/>
                  </a:cubicBezTo>
                  <a:cubicBezTo>
                    <a:pt x="284" y="535"/>
                    <a:pt x="290" y="508"/>
                    <a:pt x="292" y="479"/>
                  </a:cubicBezTo>
                  <a:cubicBezTo>
                    <a:pt x="294" y="445"/>
                    <a:pt x="294" y="411"/>
                    <a:pt x="294" y="373"/>
                  </a:cubicBezTo>
                  <a:cubicBezTo>
                    <a:pt x="296" y="331"/>
                    <a:pt x="293" y="289"/>
                    <a:pt x="289" y="247"/>
                  </a:cubicBezTo>
                  <a:cubicBezTo>
                    <a:pt x="284" y="213"/>
                    <a:pt x="277" y="181"/>
                    <a:pt x="264" y="151"/>
                  </a:cubicBezTo>
                  <a:cubicBezTo>
                    <a:pt x="254" y="125"/>
                    <a:pt x="238" y="100"/>
                    <a:pt x="219" y="80"/>
                  </a:cubicBezTo>
                  <a:cubicBezTo>
                    <a:pt x="199" y="58"/>
                    <a:pt x="174" y="39"/>
                    <a:pt x="148" y="25"/>
                  </a:cubicBezTo>
                  <a:cubicBezTo>
                    <a:pt x="120" y="8"/>
                    <a:pt x="96" y="0"/>
                    <a:pt x="7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6" name="Google Shape;4316;p43"/>
          <p:cNvGrpSpPr/>
          <p:nvPr/>
        </p:nvGrpSpPr>
        <p:grpSpPr>
          <a:xfrm>
            <a:off x="7588771" y="2568197"/>
            <a:ext cx="553651" cy="950579"/>
            <a:chOff x="4144400" y="1521725"/>
            <a:chExt cx="44600" cy="76575"/>
          </a:xfrm>
        </p:grpSpPr>
        <p:sp>
          <p:nvSpPr>
            <p:cNvPr id="4317" name="Google Shape;4317;p43"/>
            <p:cNvSpPr/>
            <p:nvPr/>
          </p:nvSpPr>
          <p:spPr>
            <a:xfrm>
              <a:off x="4145450" y="1521725"/>
              <a:ext cx="5775" cy="2450"/>
            </a:xfrm>
            <a:custGeom>
              <a:avLst/>
              <a:gdLst/>
              <a:ahLst/>
              <a:cxnLst/>
              <a:rect l="l" t="t" r="r" b="b"/>
              <a:pathLst>
                <a:path w="231" h="98" extrusionOk="0">
                  <a:moveTo>
                    <a:pt x="1" y="88"/>
                  </a:moveTo>
                  <a:lnTo>
                    <a:pt x="1" y="88"/>
                  </a:lnTo>
                  <a:cubicBezTo>
                    <a:pt x="1" y="89"/>
                    <a:pt x="0" y="89"/>
                    <a:pt x="0" y="89"/>
                  </a:cubicBezTo>
                  <a:lnTo>
                    <a:pt x="1" y="88"/>
                  </a:lnTo>
                  <a:close/>
                  <a:moveTo>
                    <a:pt x="171" y="1"/>
                  </a:moveTo>
                  <a:cubicBezTo>
                    <a:pt x="158" y="1"/>
                    <a:pt x="146" y="4"/>
                    <a:pt x="135" y="11"/>
                  </a:cubicBezTo>
                  <a:lnTo>
                    <a:pt x="1" y="88"/>
                  </a:lnTo>
                  <a:lnTo>
                    <a:pt x="1" y="88"/>
                  </a:lnTo>
                  <a:cubicBezTo>
                    <a:pt x="11" y="82"/>
                    <a:pt x="24" y="79"/>
                    <a:pt x="37" y="79"/>
                  </a:cubicBezTo>
                  <a:cubicBezTo>
                    <a:pt x="55" y="79"/>
                    <a:pt x="76" y="85"/>
                    <a:pt x="97" y="98"/>
                  </a:cubicBezTo>
                  <a:lnTo>
                    <a:pt x="231" y="19"/>
                  </a:lnTo>
                  <a:cubicBezTo>
                    <a:pt x="209" y="7"/>
                    <a:pt x="189" y="1"/>
                    <a:pt x="171"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8" name="Google Shape;4318;p43"/>
            <p:cNvGrpSpPr/>
            <p:nvPr/>
          </p:nvGrpSpPr>
          <p:grpSpPr>
            <a:xfrm>
              <a:off x="4144400" y="1522200"/>
              <a:ext cx="44600" cy="76100"/>
              <a:chOff x="4144400" y="1522200"/>
              <a:chExt cx="44600" cy="76100"/>
            </a:xfrm>
          </p:grpSpPr>
          <p:sp>
            <p:nvSpPr>
              <p:cNvPr id="4319" name="Google Shape;4319;p43"/>
              <p:cNvSpPr/>
              <p:nvPr/>
            </p:nvSpPr>
            <p:spPr>
              <a:xfrm>
                <a:off x="4180400" y="1593525"/>
                <a:ext cx="6975" cy="4775"/>
              </a:xfrm>
              <a:custGeom>
                <a:avLst/>
                <a:gdLst/>
                <a:ahLst/>
                <a:cxnLst/>
                <a:rect l="l" t="t" r="r" b="b"/>
                <a:pathLst>
                  <a:path w="279" h="191" extrusionOk="0">
                    <a:moveTo>
                      <a:pt x="139" y="1"/>
                    </a:moveTo>
                    <a:cubicBezTo>
                      <a:pt x="62" y="1"/>
                      <a:pt x="0" y="43"/>
                      <a:pt x="0" y="95"/>
                    </a:cubicBezTo>
                    <a:cubicBezTo>
                      <a:pt x="0" y="149"/>
                      <a:pt x="62" y="191"/>
                      <a:pt x="139" y="191"/>
                    </a:cubicBezTo>
                    <a:cubicBezTo>
                      <a:pt x="216" y="191"/>
                      <a:pt x="279" y="149"/>
                      <a:pt x="279" y="95"/>
                    </a:cubicBezTo>
                    <a:cubicBezTo>
                      <a:pt x="279" y="43"/>
                      <a:pt x="216" y="1"/>
                      <a:pt x="13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3"/>
              <p:cNvSpPr/>
              <p:nvPr/>
            </p:nvSpPr>
            <p:spPr>
              <a:xfrm>
                <a:off x="4180975" y="1573225"/>
                <a:ext cx="3425" cy="11775"/>
              </a:xfrm>
              <a:custGeom>
                <a:avLst/>
                <a:gdLst/>
                <a:ahLst/>
                <a:cxnLst/>
                <a:rect l="l" t="t" r="r" b="b"/>
                <a:pathLst>
                  <a:path w="137" h="471" extrusionOk="0">
                    <a:moveTo>
                      <a:pt x="137" y="1"/>
                    </a:moveTo>
                    <a:lnTo>
                      <a:pt x="2" y="79"/>
                    </a:lnTo>
                    <a:lnTo>
                      <a:pt x="0" y="471"/>
                    </a:lnTo>
                    <a:lnTo>
                      <a:pt x="0" y="471"/>
                    </a:lnTo>
                    <a:lnTo>
                      <a:pt x="135" y="392"/>
                    </a:lnTo>
                    <a:lnTo>
                      <a:pt x="13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3"/>
              <p:cNvSpPr/>
              <p:nvPr/>
            </p:nvSpPr>
            <p:spPr>
              <a:xfrm>
                <a:off x="4184600" y="1571975"/>
                <a:ext cx="4325" cy="4150"/>
              </a:xfrm>
              <a:custGeom>
                <a:avLst/>
                <a:gdLst/>
                <a:ahLst/>
                <a:cxnLst/>
                <a:rect l="l" t="t" r="r" b="b"/>
                <a:pathLst>
                  <a:path w="173" h="166" extrusionOk="0">
                    <a:moveTo>
                      <a:pt x="173" y="0"/>
                    </a:moveTo>
                    <a:lnTo>
                      <a:pt x="39" y="78"/>
                    </a:lnTo>
                    <a:cubicBezTo>
                      <a:pt x="39" y="121"/>
                      <a:pt x="24" y="151"/>
                      <a:pt x="0" y="165"/>
                    </a:cubicBezTo>
                    <a:lnTo>
                      <a:pt x="134" y="87"/>
                    </a:lnTo>
                    <a:cubicBezTo>
                      <a:pt x="158" y="73"/>
                      <a:pt x="173" y="44"/>
                      <a:pt x="173"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3"/>
              <p:cNvSpPr/>
              <p:nvPr/>
            </p:nvSpPr>
            <p:spPr>
              <a:xfrm>
                <a:off x="4185575" y="1547900"/>
                <a:ext cx="3425" cy="26050"/>
              </a:xfrm>
              <a:custGeom>
                <a:avLst/>
                <a:gdLst/>
                <a:ahLst/>
                <a:cxnLst/>
                <a:rect l="l" t="t" r="r" b="b"/>
                <a:pathLst>
                  <a:path w="137" h="1042" extrusionOk="0">
                    <a:moveTo>
                      <a:pt x="137" y="0"/>
                    </a:moveTo>
                    <a:lnTo>
                      <a:pt x="3" y="79"/>
                    </a:lnTo>
                    <a:lnTo>
                      <a:pt x="0" y="1041"/>
                    </a:lnTo>
                    <a:lnTo>
                      <a:pt x="134" y="963"/>
                    </a:lnTo>
                    <a:lnTo>
                      <a:pt x="13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3"/>
              <p:cNvSpPr/>
              <p:nvPr/>
            </p:nvSpPr>
            <p:spPr>
              <a:xfrm>
                <a:off x="4147875" y="1522200"/>
                <a:ext cx="37750" cy="21850"/>
              </a:xfrm>
              <a:custGeom>
                <a:avLst/>
                <a:gdLst/>
                <a:ahLst/>
                <a:cxnLst/>
                <a:rect l="l" t="t" r="r" b="b"/>
                <a:pathLst>
                  <a:path w="1510" h="874" extrusionOk="0">
                    <a:moveTo>
                      <a:pt x="134" y="0"/>
                    </a:moveTo>
                    <a:lnTo>
                      <a:pt x="0" y="79"/>
                    </a:lnTo>
                    <a:lnTo>
                      <a:pt x="1377" y="873"/>
                    </a:lnTo>
                    <a:lnTo>
                      <a:pt x="1510" y="795"/>
                    </a:lnTo>
                    <a:lnTo>
                      <a:pt x="13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3"/>
              <p:cNvSpPr/>
              <p:nvPr/>
            </p:nvSpPr>
            <p:spPr>
              <a:xfrm>
                <a:off x="4182275" y="1542050"/>
                <a:ext cx="6725" cy="7825"/>
              </a:xfrm>
              <a:custGeom>
                <a:avLst/>
                <a:gdLst/>
                <a:ahLst/>
                <a:cxnLst/>
                <a:rect l="l" t="t" r="r" b="b"/>
                <a:pathLst>
                  <a:path w="269" h="313" extrusionOk="0">
                    <a:moveTo>
                      <a:pt x="134" y="1"/>
                    </a:moveTo>
                    <a:lnTo>
                      <a:pt x="1" y="79"/>
                    </a:lnTo>
                    <a:cubicBezTo>
                      <a:pt x="80" y="131"/>
                      <a:pt x="130" y="218"/>
                      <a:pt x="135" y="313"/>
                    </a:cubicBezTo>
                    <a:lnTo>
                      <a:pt x="269" y="234"/>
                    </a:lnTo>
                    <a:cubicBezTo>
                      <a:pt x="264" y="140"/>
                      <a:pt x="214" y="53"/>
                      <a:pt x="13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3"/>
              <p:cNvSpPr/>
              <p:nvPr/>
            </p:nvSpPr>
            <p:spPr>
              <a:xfrm>
                <a:off x="4144400" y="1523700"/>
                <a:ext cx="41275" cy="61300"/>
              </a:xfrm>
              <a:custGeom>
                <a:avLst/>
                <a:gdLst/>
                <a:ahLst/>
                <a:cxnLst/>
                <a:rect l="l" t="t" r="r" b="b"/>
                <a:pathLst>
                  <a:path w="1651" h="2452" extrusionOk="0">
                    <a:moveTo>
                      <a:pt x="78" y="0"/>
                    </a:moveTo>
                    <a:cubicBezTo>
                      <a:pt x="34" y="0"/>
                      <a:pt x="3" y="35"/>
                      <a:pt x="3" y="97"/>
                    </a:cubicBezTo>
                    <a:lnTo>
                      <a:pt x="0" y="1058"/>
                    </a:lnTo>
                    <a:cubicBezTo>
                      <a:pt x="6" y="1154"/>
                      <a:pt x="55" y="1241"/>
                      <a:pt x="135" y="1292"/>
                    </a:cubicBezTo>
                    <a:lnTo>
                      <a:pt x="1146" y="1875"/>
                    </a:lnTo>
                    <a:lnTo>
                      <a:pt x="1463" y="2452"/>
                    </a:lnTo>
                    <a:lnTo>
                      <a:pt x="1465" y="2060"/>
                    </a:lnTo>
                    <a:lnTo>
                      <a:pt x="1511" y="2086"/>
                    </a:lnTo>
                    <a:cubicBezTo>
                      <a:pt x="1533" y="2099"/>
                      <a:pt x="1554" y="2105"/>
                      <a:pt x="1573" y="2105"/>
                    </a:cubicBezTo>
                    <a:cubicBezTo>
                      <a:pt x="1617" y="2105"/>
                      <a:pt x="1647" y="2070"/>
                      <a:pt x="1647" y="2009"/>
                    </a:cubicBezTo>
                    <a:lnTo>
                      <a:pt x="1650" y="1047"/>
                    </a:lnTo>
                    <a:cubicBezTo>
                      <a:pt x="1645" y="952"/>
                      <a:pt x="1595" y="865"/>
                      <a:pt x="1516" y="813"/>
                    </a:cubicBezTo>
                    <a:lnTo>
                      <a:pt x="139" y="19"/>
                    </a:lnTo>
                    <a:cubicBezTo>
                      <a:pt x="117" y="6"/>
                      <a:pt x="97" y="0"/>
                      <a:pt x="78"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3"/>
              <p:cNvSpPr/>
              <p:nvPr/>
            </p:nvSpPr>
            <p:spPr>
              <a:xfrm>
                <a:off x="4152050" y="1536150"/>
                <a:ext cx="7375" cy="16350"/>
              </a:xfrm>
              <a:custGeom>
                <a:avLst/>
                <a:gdLst/>
                <a:ahLst/>
                <a:cxnLst/>
                <a:rect l="l" t="t" r="r" b="b"/>
                <a:pathLst>
                  <a:path w="295" h="654" extrusionOk="0">
                    <a:moveTo>
                      <a:pt x="64" y="0"/>
                    </a:moveTo>
                    <a:cubicBezTo>
                      <a:pt x="54" y="0"/>
                      <a:pt x="45" y="2"/>
                      <a:pt x="38" y="6"/>
                    </a:cubicBezTo>
                    <a:cubicBezTo>
                      <a:pt x="13" y="21"/>
                      <a:pt x="2" y="53"/>
                      <a:pt x="2" y="103"/>
                    </a:cubicBezTo>
                    <a:lnTo>
                      <a:pt x="2" y="122"/>
                    </a:lnTo>
                    <a:lnTo>
                      <a:pt x="93" y="176"/>
                    </a:lnTo>
                    <a:cubicBezTo>
                      <a:pt x="93" y="161"/>
                      <a:pt x="93" y="148"/>
                      <a:pt x="94" y="137"/>
                    </a:cubicBezTo>
                    <a:cubicBezTo>
                      <a:pt x="94" y="127"/>
                      <a:pt x="97" y="116"/>
                      <a:pt x="102" y="106"/>
                    </a:cubicBezTo>
                    <a:cubicBezTo>
                      <a:pt x="105" y="101"/>
                      <a:pt x="110" y="95"/>
                      <a:pt x="118" y="93"/>
                    </a:cubicBezTo>
                    <a:cubicBezTo>
                      <a:pt x="119" y="93"/>
                      <a:pt x="121" y="93"/>
                      <a:pt x="123" y="93"/>
                    </a:cubicBezTo>
                    <a:cubicBezTo>
                      <a:pt x="131" y="93"/>
                      <a:pt x="139" y="96"/>
                      <a:pt x="147" y="101"/>
                    </a:cubicBezTo>
                    <a:cubicBezTo>
                      <a:pt x="177" y="119"/>
                      <a:pt x="193" y="150"/>
                      <a:pt x="193" y="195"/>
                    </a:cubicBezTo>
                    <a:cubicBezTo>
                      <a:pt x="193" y="208"/>
                      <a:pt x="192" y="219"/>
                      <a:pt x="190" y="231"/>
                    </a:cubicBezTo>
                    <a:cubicBezTo>
                      <a:pt x="190" y="240"/>
                      <a:pt x="187" y="248"/>
                      <a:pt x="183" y="257"/>
                    </a:cubicBezTo>
                    <a:cubicBezTo>
                      <a:pt x="180" y="264"/>
                      <a:pt x="174" y="270"/>
                      <a:pt x="168" y="276"/>
                    </a:cubicBezTo>
                    <a:cubicBezTo>
                      <a:pt x="161" y="282"/>
                      <a:pt x="152" y="288"/>
                      <a:pt x="142" y="290"/>
                    </a:cubicBezTo>
                    <a:lnTo>
                      <a:pt x="105" y="309"/>
                    </a:lnTo>
                    <a:cubicBezTo>
                      <a:pt x="89" y="318"/>
                      <a:pt x="73" y="327"/>
                      <a:pt x="58" y="338"/>
                    </a:cubicBezTo>
                    <a:cubicBezTo>
                      <a:pt x="45" y="349"/>
                      <a:pt x="35" y="360"/>
                      <a:pt x="26" y="375"/>
                    </a:cubicBezTo>
                    <a:cubicBezTo>
                      <a:pt x="16" y="389"/>
                      <a:pt x="10" y="407"/>
                      <a:pt x="6" y="422"/>
                    </a:cubicBezTo>
                    <a:cubicBezTo>
                      <a:pt x="2" y="444"/>
                      <a:pt x="0" y="466"/>
                      <a:pt x="0" y="486"/>
                    </a:cubicBezTo>
                    <a:lnTo>
                      <a:pt x="290" y="653"/>
                    </a:lnTo>
                    <a:lnTo>
                      <a:pt x="290" y="567"/>
                    </a:lnTo>
                    <a:lnTo>
                      <a:pt x="112" y="466"/>
                    </a:lnTo>
                    <a:cubicBezTo>
                      <a:pt x="116" y="456"/>
                      <a:pt x="121" y="446"/>
                      <a:pt x="128" y="438"/>
                    </a:cubicBezTo>
                    <a:cubicBezTo>
                      <a:pt x="138" y="428"/>
                      <a:pt x="148" y="420"/>
                      <a:pt x="161" y="414"/>
                    </a:cubicBezTo>
                    <a:lnTo>
                      <a:pt x="215" y="389"/>
                    </a:lnTo>
                    <a:cubicBezTo>
                      <a:pt x="226" y="383"/>
                      <a:pt x="238" y="376"/>
                      <a:pt x="248" y="367"/>
                    </a:cubicBezTo>
                    <a:cubicBezTo>
                      <a:pt x="258" y="360"/>
                      <a:pt x="266" y="351"/>
                      <a:pt x="271" y="341"/>
                    </a:cubicBezTo>
                    <a:cubicBezTo>
                      <a:pt x="277" y="330"/>
                      <a:pt x="281" y="318"/>
                      <a:pt x="284" y="305"/>
                    </a:cubicBezTo>
                    <a:cubicBezTo>
                      <a:pt x="295" y="246"/>
                      <a:pt x="284" y="183"/>
                      <a:pt x="254" y="131"/>
                    </a:cubicBezTo>
                    <a:cubicBezTo>
                      <a:pt x="228" y="89"/>
                      <a:pt x="192" y="54"/>
                      <a:pt x="148" y="31"/>
                    </a:cubicBezTo>
                    <a:cubicBezTo>
                      <a:pt x="113" y="10"/>
                      <a:pt x="85" y="0"/>
                      <a:pt x="64"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3"/>
              <p:cNvSpPr/>
              <p:nvPr/>
            </p:nvSpPr>
            <p:spPr>
              <a:xfrm>
                <a:off x="4160025" y="1540900"/>
                <a:ext cx="7400" cy="15050"/>
              </a:xfrm>
              <a:custGeom>
                <a:avLst/>
                <a:gdLst/>
                <a:ahLst/>
                <a:cxnLst/>
                <a:rect l="l" t="t" r="r" b="b"/>
                <a:pathLst>
                  <a:path w="296" h="602" extrusionOk="0">
                    <a:moveTo>
                      <a:pt x="129" y="90"/>
                    </a:moveTo>
                    <a:cubicBezTo>
                      <a:pt x="136" y="90"/>
                      <a:pt x="143" y="92"/>
                      <a:pt x="148" y="96"/>
                    </a:cubicBezTo>
                    <a:cubicBezTo>
                      <a:pt x="158" y="102"/>
                      <a:pt x="167" y="109"/>
                      <a:pt x="174" y="118"/>
                    </a:cubicBezTo>
                    <a:cubicBezTo>
                      <a:pt x="181" y="128"/>
                      <a:pt x="187" y="140"/>
                      <a:pt x="190" y="153"/>
                    </a:cubicBezTo>
                    <a:cubicBezTo>
                      <a:pt x="195" y="170"/>
                      <a:pt x="197" y="189"/>
                      <a:pt x="197" y="208"/>
                    </a:cubicBezTo>
                    <a:cubicBezTo>
                      <a:pt x="200" y="231"/>
                      <a:pt x="200" y="260"/>
                      <a:pt x="200" y="293"/>
                    </a:cubicBezTo>
                    <a:lnTo>
                      <a:pt x="200" y="351"/>
                    </a:lnTo>
                    <a:cubicBezTo>
                      <a:pt x="200" y="388"/>
                      <a:pt x="199" y="415"/>
                      <a:pt x="197" y="438"/>
                    </a:cubicBezTo>
                    <a:cubicBezTo>
                      <a:pt x="196" y="456"/>
                      <a:pt x="195" y="473"/>
                      <a:pt x="189" y="489"/>
                    </a:cubicBezTo>
                    <a:cubicBezTo>
                      <a:pt x="186" y="501"/>
                      <a:pt x="180" y="508"/>
                      <a:pt x="173" y="511"/>
                    </a:cubicBezTo>
                    <a:cubicBezTo>
                      <a:pt x="164" y="511"/>
                      <a:pt x="155" y="509"/>
                      <a:pt x="148" y="504"/>
                    </a:cubicBezTo>
                    <a:cubicBezTo>
                      <a:pt x="138" y="498"/>
                      <a:pt x="129" y="491"/>
                      <a:pt x="122" y="482"/>
                    </a:cubicBezTo>
                    <a:cubicBezTo>
                      <a:pt x="115" y="472"/>
                      <a:pt x="109" y="460"/>
                      <a:pt x="106" y="447"/>
                    </a:cubicBezTo>
                    <a:cubicBezTo>
                      <a:pt x="102" y="430"/>
                      <a:pt x="99" y="411"/>
                      <a:pt x="99" y="392"/>
                    </a:cubicBezTo>
                    <a:cubicBezTo>
                      <a:pt x="96" y="369"/>
                      <a:pt x="96" y="341"/>
                      <a:pt x="96" y="306"/>
                    </a:cubicBezTo>
                    <a:lnTo>
                      <a:pt x="96" y="248"/>
                    </a:lnTo>
                    <a:cubicBezTo>
                      <a:pt x="96" y="214"/>
                      <a:pt x="97" y="185"/>
                      <a:pt x="99" y="163"/>
                    </a:cubicBezTo>
                    <a:cubicBezTo>
                      <a:pt x="100" y="145"/>
                      <a:pt x="102" y="128"/>
                      <a:pt x="107" y="111"/>
                    </a:cubicBezTo>
                    <a:cubicBezTo>
                      <a:pt x="110" y="99"/>
                      <a:pt x="116" y="92"/>
                      <a:pt x="122" y="90"/>
                    </a:cubicBezTo>
                    <a:cubicBezTo>
                      <a:pt x="124" y="90"/>
                      <a:pt x="127" y="90"/>
                      <a:pt x="129" y="90"/>
                    </a:cubicBezTo>
                    <a:close/>
                    <a:moveTo>
                      <a:pt x="79" y="1"/>
                    </a:moveTo>
                    <a:cubicBezTo>
                      <a:pt x="75" y="1"/>
                      <a:pt x="71" y="1"/>
                      <a:pt x="67" y="2"/>
                    </a:cubicBezTo>
                    <a:cubicBezTo>
                      <a:pt x="47" y="6"/>
                      <a:pt x="31" y="21"/>
                      <a:pt x="22" y="41"/>
                    </a:cubicBezTo>
                    <a:cubicBezTo>
                      <a:pt x="12" y="66"/>
                      <a:pt x="6" y="95"/>
                      <a:pt x="5" y="122"/>
                    </a:cubicBezTo>
                    <a:cubicBezTo>
                      <a:pt x="2" y="156"/>
                      <a:pt x="0" y="192"/>
                      <a:pt x="0" y="228"/>
                    </a:cubicBezTo>
                    <a:cubicBezTo>
                      <a:pt x="0" y="270"/>
                      <a:pt x="3" y="312"/>
                      <a:pt x="7" y="354"/>
                    </a:cubicBezTo>
                    <a:cubicBezTo>
                      <a:pt x="10" y="386"/>
                      <a:pt x="19" y="418"/>
                      <a:pt x="31" y="450"/>
                    </a:cubicBezTo>
                    <a:cubicBezTo>
                      <a:pt x="42" y="476"/>
                      <a:pt x="57" y="501"/>
                      <a:pt x="76" y="522"/>
                    </a:cubicBezTo>
                    <a:cubicBezTo>
                      <a:pt x="97" y="543"/>
                      <a:pt x="121" y="562"/>
                      <a:pt x="147" y="576"/>
                    </a:cubicBezTo>
                    <a:cubicBezTo>
                      <a:pt x="175" y="592"/>
                      <a:pt x="198" y="601"/>
                      <a:pt x="216" y="601"/>
                    </a:cubicBezTo>
                    <a:cubicBezTo>
                      <a:pt x="221" y="601"/>
                      <a:pt x="225" y="601"/>
                      <a:pt x="229" y="599"/>
                    </a:cubicBezTo>
                    <a:cubicBezTo>
                      <a:pt x="250" y="595"/>
                      <a:pt x="266" y="580"/>
                      <a:pt x="274" y="562"/>
                    </a:cubicBezTo>
                    <a:cubicBezTo>
                      <a:pt x="284" y="536"/>
                      <a:pt x="292" y="508"/>
                      <a:pt x="292" y="479"/>
                    </a:cubicBezTo>
                    <a:cubicBezTo>
                      <a:pt x="295" y="446"/>
                      <a:pt x="296" y="411"/>
                      <a:pt x="296" y="373"/>
                    </a:cubicBezTo>
                    <a:cubicBezTo>
                      <a:pt x="296" y="331"/>
                      <a:pt x="295" y="289"/>
                      <a:pt x="289" y="247"/>
                    </a:cubicBezTo>
                    <a:cubicBezTo>
                      <a:pt x="286" y="214"/>
                      <a:pt x="277" y="182"/>
                      <a:pt x="266" y="151"/>
                    </a:cubicBezTo>
                    <a:cubicBezTo>
                      <a:pt x="254" y="125"/>
                      <a:pt x="239" y="100"/>
                      <a:pt x="221" y="79"/>
                    </a:cubicBezTo>
                    <a:cubicBezTo>
                      <a:pt x="199" y="58"/>
                      <a:pt x="176" y="40"/>
                      <a:pt x="150" y="25"/>
                    </a:cubicBezTo>
                    <a:cubicBezTo>
                      <a:pt x="120" y="9"/>
                      <a:pt x="97" y="1"/>
                      <a:pt x="7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3"/>
              <p:cNvSpPr/>
              <p:nvPr/>
            </p:nvSpPr>
            <p:spPr>
              <a:xfrm>
                <a:off x="4168000" y="1545500"/>
                <a:ext cx="7425" cy="15025"/>
              </a:xfrm>
              <a:custGeom>
                <a:avLst/>
                <a:gdLst/>
                <a:ahLst/>
                <a:cxnLst/>
                <a:rect l="l" t="t" r="r" b="b"/>
                <a:pathLst>
                  <a:path w="297" h="601" extrusionOk="0">
                    <a:moveTo>
                      <a:pt x="127" y="90"/>
                    </a:moveTo>
                    <a:cubicBezTo>
                      <a:pt x="135" y="90"/>
                      <a:pt x="142" y="93"/>
                      <a:pt x="148" y="96"/>
                    </a:cubicBezTo>
                    <a:cubicBezTo>
                      <a:pt x="158" y="102"/>
                      <a:pt x="167" y="109"/>
                      <a:pt x="174" y="118"/>
                    </a:cubicBezTo>
                    <a:cubicBezTo>
                      <a:pt x="181" y="128"/>
                      <a:pt x="187" y="140"/>
                      <a:pt x="190" y="153"/>
                    </a:cubicBezTo>
                    <a:cubicBezTo>
                      <a:pt x="195" y="172"/>
                      <a:pt x="197" y="191"/>
                      <a:pt x="197" y="209"/>
                    </a:cubicBezTo>
                    <a:cubicBezTo>
                      <a:pt x="200" y="231"/>
                      <a:pt x="200" y="260"/>
                      <a:pt x="200" y="294"/>
                    </a:cubicBezTo>
                    <a:lnTo>
                      <a:pt x="200" y="353"/>
                    </a:lnTo>
                    <a:cubicBezTo>
                      <a:pt x="200" y="388"/>
                      <a:pt x="199" y="415"/>
                      <a:pt x="197" y="439"/>
                    </a:cubicBezTo>
                    <a:cubicBezTo>
                      <a:pt x="196" y="456"/>
                      <a:pt x="195" y="473"/>
                      <a:pt x="189" y="489"/>
                    </a:cubicBezTo>
                    <a:cubicBezTo>
                      <a:pt x="186" y="502"/>
                      <a:pt x="180" y="508"/>
                      <a:pt x="174" y="511"/>
                    </a:cubicBezTo>
                    <a:cubicBezTo>
                      <a:pt x="172" y="511"/>
                      <a:pt x="171" y="511"/>
                      <a:pt x="169" y="511"/>
                    </a:cubicBezTo>
                    <a:cubicBezTo>
                      <a:pt x="161" y="511"/>
                      <a:pt x="154" y="509"/>
                      <a:pt x="148" y="505"/>
                    </a:cubicBezTo>
                    <a:cubicBezTo>
                      <a:pt x="138" y="499"/>
                      <a:pt x="129" y="492"/>
                      <a:pt x="122" y="483"/>
                    </a:cubicBezTo>
                    <a:cubicBezTo>
                      <a:pt x="115" y="473"/>
                      <a:pt x="109" y="460"/>
                      <a:pt x="106" y="449"/>
                    </a:cubicBezTo>
                    <a:cubicBezTo>
                      <a:pt x="102" y="430"/>
                      <a:pt x="99" y="411"/>
                      <a:pt x="99" y="392"/>
                    </a:cubicBezTo>
                    <a:cubicBezTo>
                      <a:pt x="96" y="370"/>
                      <a:pt x="96" y="341"/>
                      <a:pt x="96" y="308"/>
                    </a:cubicBezTo>
                    <a:lnTo>
                      <a:pt x="96" y="249"/>
                    </a:lnTo>
                    <a:cubicBezTo>
                      <a:pt x="96" y="214"/>
                      <a:pt x="97" y="185"/>
                      <a:pt x="99" y="163"/>
                    </a:cubicBezTo>
                    <a:cubicBezTo>
                      <a:pt x="99" y="146"/>
                      <a:pt x="102" y="128"/>
                      <a:pt x="106" y="111"/>
                    </a:cubicBezTo>
                    <a:cubicBezTo>
                      <a:pt x="110" y="99"/>
                      <a:pt x="116" y="93"/>
                      <a:pt x="122" y="91"/>
                    </a:cubicBezTo>
                    <a:cubicBezTo>
                      <a:pt x="124" y="90"/>
                      <a:pt x="126" y="90"/>
                      <a:pt x="127" y="90"/>
                    </a:cubicBezTo>
                    <a:close/>
                    <a:moveTo>
                      <a:pt x="79" y="1"/>
                    </a:moveTo>
                    <a:cubicBezTo>
                      <a:pt x="75" y="1"/>
                      <a:pt x="71" y="1"/>
                      <a:pt x="67" y="2"/>
                    </a:cubicBezTo>
                    <a:cubicBezTo>
                      <a:pt x="47" y="6"/>
                      <a:pt x="31" y="21"/>
                      <a:pt x="22" y="40"/>
                    </a:cubicBezTo>
                    <a:cubicBezTo>
                      <a:pt x="12" y="66"/>
                      <a:pt x="6" y="95"/>
                      <a:pt x="5" y="122"/>
                    </a:cubicBezTo>
                    <a:cubicBezTo>
                      <a:pt x="2" y="156"/>
                      <a:pt x="0" y="192"/>
                      <a:pt x="0" y="228"/>
                    </a:cubicBezTo>
                    <a:cubicBezTo>
                      <a:pt x="0" y="270"/>
                      <a:pt x="3" y="312"/>
                      <a:pt x="7" y="354"/>
                    </a:cubicBezTo>
                    <a:cubicBezTo>
                      <a:pt x="10" y="386"/>
                      <a:pt x="19" y="418"/>
                      <a:pt x="31" y="449"/>
                    </a:cubicBezTo>
                    <a:cubicBezTo>
                      <a:pt x="42" y="476"/>
                      <a:pt x="57" y="501"/>
                      <a:pt x="76" y="521"/>
                    </a:cubicBezTo>
                    <a:cubicBezTo>
                      <a:pt x="97" y="543"/>
                      <a:pt x="121" y="562"/>
                      <a:pt x="147" y="576"/>
                    </a:cubicBezTo>
                    <a:cubicBezTo>
                      <a:pt x="176" y="593"/>
                      <a:pt x="199" y="601"/>
                      <a:pt x="217" y="601"/>
                    </a:cubicBezTo>
                    <a:cubicBezTo>
                      <a:pt x="222" y="601"/>
                      <a:pt x="226" y="600"/>
                      <a:pt x="229" y="599"/>
                    </a:cubicBezTo>
                    <a:cubicBezTo>
                      <a:pt x="250" y="595"/>
                      <a:pt x="266" y="581"/>
                      <a:pt x="274" y="562"/>
                    </a:cubicBezTo>
                    <a:cubicBezTo>
                      <a:pt x="284" y="536"/>
                      <a:pt x="292" y="508"/>
                      <a:pt x="292" y="479"/>
                    </a:cubicBezTo>
                    <a:cubicBezTo>
                      <a:pt x="295" y="446"/>
                      <a:pt x="296" y="411"/>
                      <a:pt x="296" y="373"/>
                    </a:cubicBezTo>
                    <a:cubicBezTo>
                      <a:pt x="296" y="331"/>
                      <a:pt x="293" y="289"/>
                      <a:pt x="289" y="247"/>
                    </a:cubicBezTo>
                    <a:cubicBezTo>
                      <a:pt x="286" y="215"/>
                      <a:pt x="277" y="182"/>
                      <a:pt x="266" y="151"/>
                    </a:cubicBezTo>
                    <a:cubicBezTo>
                      <a:pt x="255" y="125"/>
                      <a:pt x="239" y="101"/>
                      <a:pt x="221" y="79"/>
                    </a:cubicBezTo>
                    <a:cubicBezTo>
                      <a:pt x="199" y="59"/>
                      <a:pt x="176" y="40"/>
                      <a:pt x="150" y="25"/>
                    </a:cubicBezTo>
                    <a:cubicBezTo>
                      <a:pt x="121" y="9"/>
                      <a:pt x="98" y="1"/>
                      <a:pt x="7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4329" name="Google Shape;4329;p43"/>
          <p:cNvCxnSpPr/>
          <p:nvPr/>
        </p:nvCxnSpPr>
        <p:spPr>
          <a:xfrm>
            <a:off x="1095795" y="3201250"/>
            <a:ext cx="0" cy="377400"/>
          </a:xfrm>
          <a:prstGeom prst="straightConnector1">
            <a:avLst/>
          </a:prstGeom>
          <a:noFill/>
          <a:ln w="9525" cap="flat" cmpd="sng">
            <a:solidFill>
              <a:schemeClr val="accent5"/>
            </a:solidFill>
            <a:prstDash val="solid"/>
            <a:round/>
            <a:headEnd type="none" w="med" len="med"/>
            <a:tailEnd type="none" w="med" len="med"/>
          </a:ln>
        </p:spPr>
      </p:cxnSp>
      <p:sp>
        <p:nvSpPr>
          <p:cNvPr id="3" name="Title 2">
            <a:extLst>
              <a:ext uri="{FF2B5EF4-FFF2-40B4-BE49-F238E27FC236}">
                <a16:creationId xmlns:a16="http://schemas.microsoft.com/office/drawing/2014/main" id="{8B72BE44-6D49-2941-9284-4F01DD87E41F}"/>
              </a:ext>
            </a:extLst>
          </p:cNvPr>
          <p:cNvSpPr>
            <a:spLocks noGrp="1"/>
          </p:cNvSpPr>
          <p:nvPr>
            <p:ph type="ctrTitle" idx="4"/>
          </p:nvPr>
        </p:nvSpPr>
        <p:spPr>
          <a:xfrm>
            <a:off x="1614275" y="2515012"/>
            <a:ext cx="3762357" cy="384900"/>
          </a:xfrm>
        </p:spPr>
        <p:txBody>
          <a:bodyPr/>
          <a:lstStyle/>
          <a:p>
            <a:r>
              <a:rPr lang="en-US" dirty="0"/>
              <a:t>Feature Engineering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grpSp>
        <p:nvGrpSpPr>
          <p:cNvPr id="355" name="Google Shape;355;p29"/>
          <p:cNvGrpSpPr/>
          <p:nvPr/>
        </p:nvGrpSpPr>
        <p:grpSpPr>
          <a:xfrm>
            <a:off x="-1245327" y="1092152"/>
            <a:ext cx="2500846" cy="3750376"/>
            <a:chOff x="1267275" y="726675"/>
            <a:chExt cx="420600" cy="630750"/>
          </a:xfrm>
        </p:grpSpPr>
        <p:sp>
          <p:nvSpPr>
            <p:cNvPr id="356" name="Google Shape;356;p29"/>
            <p:cNvSpPr/>
            <p:nvPr/>
          </p:nvSpPr>
          <p:spPr>
            <a:xfrm>
              <a:off x="1267275" y="847550"/>
              <a:ext cx="9125" cy="389000"/>
            </a:xfrm>
            <a:custGeom>
              <a:avLst/>
              <a:gdLst/>
              <a:ahLst/>
              <a:cxnLst/>
              <a:rect l="l" t="t" r="r" b="b"/>
              <a:pathLst>
                <a:path w="365" h="15560" extrusionOk="0">
                  <a:moveTo>
                    <a:pt x="0" y="0"/>
                  </a:moveTo>
                  <a:lnTo>
                    <a:pt x="0" y="15560"/>
                  </a:lnTo>
                  <a:lnTo>
                    <a:pt x="364" y="15355"/>
                  </a:lnTo>
                  <a:lnTo>
                    <a:pt x="364" y="203"/>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9"/>
            <p:cNvSpPr/>
            <p:nvPr/>
          </p:nvSpPr>
          <p:spPr>
            <a:xfrm>
              <a:off x="1267675" y="1231450"/>
              <a:ext cx="209925" cy="125975"/>
            </a:xfrm>
            <a:custGeom>
              <a:avLst/>
              <a:gdLst/>
              <a:ahLst/>
              <a:cxnLst/>
              <a:rect l="l" t="t" r="r" b="b"/>
              <a:pathLst>
                <a:path w="8397" h="5039" extrusionOk="0">
                  <a:moveTo>
                    <a:pt x="332" y="1"/>
                  </a:moveTo>
                  <a:lnTo>
                    <a:pt x="0" y="204"/>
                  </a:lnTo>
                  <a:lnTo>
                    <a:pt x="8396" y="5038"/>
                  </a:lnTo>
                  <a:lnTo>
                    <a:pt x="8396" y="4642"/>
                  </a:lnTo>
                  <a:lnTo>
                    <a:pt x="33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9"/>
            <p:cNvSpPr/>
            <p:nvPr/>
          </p:nvSpPr>
          <p:spPr>
            <a:xfrm>
              <a:off x="1275975" y="736575"/>
              <a:ext cx="201625" cy="494875"/>
            </a:xfrm>
            <a:custGeom>
              <a:avLst/>
              <a:gdLst/>
              <a:ahLst/>
              <a:cxnLst/>
              <a:rect l="l" t="t" r="r" b="b"/>
              <a:pathLst>
                <a:path w="8065" h="19795" extrusionOk="0">
                  <a:moveTo>
                    <a:pt x="8064" y="1"/>
                  </a:moveTo>
                  <a:lnTo>
                    <a:pt x="0" y="4642"/>
                  </a:lnTo>
                  <a:lnTo>
                    <a:pt x="0" y="19794"/>
                  </a:lnTo>
                  <a:lnTo>
                    <a:pt x="8064" y="15151"/>
                  </a:lnTo>
                  <a:lnTo>
                    <a:pt x="80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9"/>
            <p:cNvSpPr/>
            <p:nvPr/>
          </p:nvSpPr>
          <p:spPr>
            <a:xfrm>
              <a:off x="1267675" y="726675"/>
              <a:ext cx="419800" cy="125975"/>
            </a:xfrm>
            <a:custGeom>
              <a:avLst/>
              <a:gdLst/>
              <a:ahLst/>
              <a:cxnLst/>
              <a:rect l="l" t="t" r="r" b="b"/>
              <a:pathLst>
                <a:path w="16792" h="5039" extrusionOk="0">
                  <a:moveTo>
                    <a:pt x="8396" y="1"/>
                  </a:moveTo>
                  <a:lnTo>
                    <a:pt x="0" y="4835"/>
                  </a:lnTo>
                  <a:lnTo>
                    <a:pt x="332" y="5038"/>
                  </a:lnTo>
                  <a:lnTo>
                    <a:pt x="8396" y="397"/>
                  </a:lnTo>
                  <a:lnTo>
                    <a:pt x="16458" y="5038"/>
                  </a:lnTo>
                  <a:lnTo>
                    <a:pt x="16792" y="4835"/>
                  </a:lnTo>
                  <a:lnTo>
                    <a:pt x="839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9"/>
            <p:cNvSpPr/>
            <p:nvPr/>
          </p:nvSpPr>
          <p:spPr>
            <a:xfrm>
              <a:off x="1311025" y="1033600"/>
              <a:ext cx="86525" cy="99275"/>
            </a:xfrm>
            <a:custGeom>
              <a:avLst/>
              <a:gdLst/>
              <a:ahLst/>
              <a:cxnLst/>
              <a:rect l="l" t="t" r="r" b="b"/>
              <a:pathLst>
                <a:path w="3461" h="3971" extrusionOk="0">
                  <a:moveTo>
                    <a:pt x="3460" y="0"/>
                  </a:moveTo>
                  <a:lnTo>
                    <a:pt x="0" y="1977"/>
                  </a:lnTo>
                  <a:lnTo>
                    <a:pt x="0" y="3970"/>
                  </a:lnTo>
                  <a:lnTo>
                    <a:pt x="3460" y="1994"/>
                  </a:lnTo>
                  <a:lnTo>
                    <a:pt x="346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9"/>
            <p:cNvSpPr/>
            <p:nvPr/>
          </p:nvSpPr>
          <p:spPr>
            <a:xfrm>
              <a:off x="1317800" y="1044725"/>
              <a:ext cx="72825" cy="77025"/>
            </a:xfrm>
            <a:custGeom>
              <a:avLst/>
              <a:gdLst/>
              <a:ahLst/>
              <a:cxnLst/>
              <a:rect l="l" t="t" r="r" b="b"/>
              <a:pathLst>
                <a:path w="2913" h="3081" extrusionOk="0">
                  <a:moveTo>
                    <a:pt x="2912" y="0"/>
                  </a:moveTo>
                  <a:lnTo>
                    <a:pt x="1" y="1681"/>
                  </a:lnTo>
                  <a:lnTo>
                    <a:pt x="1" y="3080"/>
                  </a:lnTo>
                  <a:lnTo>
                    <a:pt x="2912" y="1398"/>
                  </a:lnTo>
                  <a:lnTo>
                    <a:pt x="291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9"/>
            <p:cNvSpPr/>
            <p:nvPr/>
          </p:nvSpPr>
          <p:spPr>
            <a:xfrm>
              <a:off x="1317400" y="1077175"/>
              <a:ext cx="73625" cy="44575"/>
            </a:xfrm>
            <a:custGeom>
              <a:avLst/>
              <a:gdLst/>
              <a:ahLst/>
              <a:cxnLst/>
              <a:rect l="l" t="t" r="r" b="b"/>
              <a:pathLst>
                <a:path w="2945" h="1783" extrusionOk="0">
                  <a:moveTo>
                    <a:pt x="1517" y="0"/>
                  </a:moveTo>
                  <a:lnTo>
                    <a:pt x="1" y="1782"/>
                  </a:lnTo>
                  <a:lnTo>
                    <a:pt x="1" y="1782"/>
                  </a:lnTo>
                  <a:lnTo>
                    <a:pt x="2944" y="100"/>
                  </a:lnTo>
                  <a:lnTo>
                    <a:pt x="1517"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9"/>
            <p:cNvSpPr/>
            <p:nvPr/>
          </p:nvSpPr>
          <p:spPr>
            <a:xfrm>
              <a:off x="1678750" y="847550"/>
              <a:ext cx="9125" cy="389000"/>
            </a:xfrm>
            <a:custGeom>
              <a:avLst/>
              <a:gdLst/>
              <a:ahLst/>
              <a:cxnLst/>
              <a:rect l="l" t="t" r="r" b="b"/>
              <a:pathLst>
                <a:path w="365" h="15560" extrusionOk="0">
                  <a:moveTo>
                    <a:pt x="365" y="0"/>
                  </a:moveTo>
                  <a:lnTo>
                    <a:pt x="1" y="203"/>
                  </a:lnTo>
                  <a:lnTo>
                    <a:pt x="1" y="15355"/>
                  </a:lnTo>
                  <a:lnTo>
                    <a:pt x="365" y="15560"/>
                  </a:lnTo>
                  <a:lnTo>
                    <a:pt x="36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1477575" y="1231450"/>
              <a:ext cx="209900" cy="125975"/>
            </a:xfrm>
            <a:custGeom>
              <a:avLst/>
              <a:gdLst/>
              <a:ahLst/>
              <a:cxnLst/>
              <a:rect l="l" t="t" r="r" b="b"/>
              <a:pathLst>
                <a:path w="8396" h="5039" extrusionOk="0">
                  <a:moveTo>
                    <a:pt x="8062" y="1"/>
                  </a:moveTo>
                  <a:lnTo>
                    <a:pt x="0" y="4642"/>
                  </a:lnTo>
                  <a:lnTo>
                    <a:pt x="0" y="5038"/>
                  </a:lnTo>
                  <a:lnTo>
                    <a:pt x="8396" y="204"/>
                  </a:lnTo>
                  <a:lnTo>
                    <a:pt x="806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1275975" y="1115350"/>
              <a:ext cx="403175" cy="232175"/>
            </a:xfrm>
            <a:custGeom>
              <a:avLst/>
              <a:gdLst/>
              <a:ahLst/>
              <a:cxnLst/>
              <a:rect l="l" t="t" r="r" b="b"/>
              <a:pathLst>
                <a:path w="16127" h="9287" extrusionOk="0">
                  <a:moveTo>
                    <a:pt x="8064" y="0"/>
                  </a:moveTo>
                  <a:lnTo>
                    <a:pt x="0" y="4643"/>
                  </a:lnTo>
                  <a:lnTo>
                    <a:pt x="8064" y="9286"/>
                  </a:lnTo>
                  <a:lnTo>
                    <a:pt x="16126" y="4645"/>
                  </a:lnTo>
                  <a:lnTo>
                    <a:pt x="806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1477575" y="736575"/>
              <a:ext cx="201575" cy="494875"/>
            </a:xfrm>
            <a:custGeom>
              <a:avLst/>
              <a:gdLst/>
              <a:ahLst/>
              <a:cxnLst/>
              <a:rect l="l" t="t" r="r" b="b"/>
              <a:pathLst>
                <a:path w="8063" h="19795" extrusionOk="0">
                  <a:moveTo>
                    <a:pt x="0" y="1"/>
                  </a:moveTo>
                  <a:lnTo>
                    <a:pt x="0" y="15151"/>
                  </a:lnTo>
                  <a:lnTo>
                    <a:pt x="8062" y="19794"/>
                  </a:lnTo>
                  <a:lnTo>
                    <a:pt x="8062" y="4642"/>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1354275" y="1157575"/>
              <a:ext cx="101175" cy="82925"/>
            </a:xfrm>
            <a:custGeom>
              <a:avLst/>
              <a:gdLst/>
              <a:ahLst/>
              <a:cxnLst/>
              <a:rect l="l" t="t" r="r" b="b"/>
              <a:pathLst>
                <a:path w="4047" h="3317" extrusionOk="0">
                  <a:moveTo>
                    <a:pt x="4046" y="0"/>
                  </a:moveTo>
                  <a:lnTo>
                    <a:pt x="0" y="2310"/>
                  </a:lnTo>
                  <a:lnTo>
                    <a:pt x="0" y="3317"/>
                  </a:lnTo>
                  <a:lnTo>
                    <a:pt x="4046" y="973"/>
                  </a:lnTo>
                  <a:lnTo>
                    <a:pt x="404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1312975" y="1103050"/>
              <a:ext cx="108600" cy="121400"/>
            </a:xfrm>
            <a:custGeom>
              <a:avLst/>
              <a:gdLst/>
              <a:ahLst/>
              <a:cxnLst/>
              <a:rect l="l" t="t" r="r" b="b"/>
              <a:pathLst>
                <a:path w="4344" h="4856" extrusionOk="0">
                  <a:moveTo>
                    <a:pt x="4344" y="1"/>
                  </a:moveTo>
                  <a:lnTo>
                    <a:pt x="1" y="2524"/>
                  </a:lnTo>
                  <a:lnTo>
                    <a:pt x="1" y="4855"/>
                  </a:lnTo>
                  <a:lnTo>
                    <a:pt x="4344" y="2332"/>
                  </a:lnTo>
                  <a:lnTo>
                    <a:pt x="434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1300700" y="1095575"/>
              <a:ext cx="120875" cy="70575"/>
            </a:xfrm>
            <a:custGeom>
              <a:avLst/>
              <a:gdLst/>
              <a:ahLst/>
              <a:cxnLst/>
              <a:rect l="l" t="t" r="r" b="b"/>
              <a:pathLst>
                <a:path w="4835" h="2823" extrusionOk="0">
                  <a:moveTo>
                    <a:pt x="4343" y="1"/>
                  </a:moveTo>
                  <a:lnTo>
                    <a:pt x="0" y="2524"/>
                  </a:lnTo>
                  <a:lnTo>
                    <a:pt x="492" y="2823"/>
                  </a:lnTo>
                  <a:lnTo>
                    <a:pt x="4835" y="300"/>
                  </a:lnTo>
                  <a:lnTo>
                    <a:pt x="434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1300625" y="1158650"/>
              <a:ext cx="54350" cy="89950"/>
            </a:xfrm>
            <a:custGeom>
              <a:avLst/>
              <a:gdLst/>
              <a:ahLst/>
              <a:cxnLst/>
              <a:rect l="l" t="t" r="r" b="b"/>
              <a:pathLst>
                <a:path w="2174" h="3598" extrusionOk="0">
                  <a:moveTo>
                    <a:pt x="0" y="1"/>
                  </a:moveTo>
                  <a:lnTo>
                    <a:pt x="0" y="2333"/>
                  </a:lnTo>
                  <a:lnTo>
                    <a:pt x="2174" y="3597"/>
                  </a:lnTo>
                  <a:lnTo>
                    <a:pt x="2174" y="3597"/>
                  </a:lnTo>
                  <a:lnTo>
                    <a:pt x="2170" y="2267"/>
                  </a:lnTo>
                  <a:lnTo>
                    <a:pt x="527" y="1271"/>
                  </a:lnTo>
                  <a:lnTo>
                    <a:pt x="527" y="300"/>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1319250" y="1136475"/>
              <a:ext cx="136200" cy="78875"/>
            </a:xfrm>
            <a:custGeom>
              <a:avLst/>
              <a:gdLst/>
              <a:ahLst/>
              <a:cxnLst/>
              <a:rect l="l" t="t" r="r" b="b"/>
              <a:pathLst>
                <a:path w="5448" h="3155" extrusionOk="0">
                  <a:moveTo>
                    <a:pt x="4065" y="0"/>
                  </a:moveTo>
                  <a:lnTo>
                    <a:pt x="1" y="2299"/>
                  </a:lnTo>
                  <a:lnTo>
                    <a:pt x="1401" y="3154"/>
                  </a:lnTo>
                  <a:lnTo>
                    <a:pt x="5447" y="844"/>
                  </a:lnTo>
                  <a:lnTo>
                    <a:pt x="406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1313275" y="1183100"/>
              <a:ext cx="55025" cy="32250"/>
            </a:xfrm>
            <a:custGeom>
              <a:avLst/>
              <a:gdLst/>
              <a:ahLst/>
              <a:cxnLst/>
              <a:rect l="l" t="t" r="r" b="b"/>
              <a:pathLst>
                <a:path w="2201" h="1290" extrusionOk="0">
                  <a:moveTo>
                    <a:pt x="512" y="0"/>
                  </a:moveTo>
                  <a:lnTo>
                    <a:pt x="0" y="293"/>
                  </a:lnTo>
                  <a:lnTo>
                    <a:pt x="1640" y="1289"/>
                  </a:lnTo>
                  <a:lnTo>
                    <a:pt x="2200" y="970"/>
                  </a:lnTo>
                  <a:lnTo>
                    <a:pt x="51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1354275" y="1207350"/>
              <a:ext cx="14200" cy="41250"/>
            </a:xfrm>
            <a:custGeom>
              <a:avLst/>
              <a:gdLst/>
              <a:ahLst/>
              <a:cxnLst/>
              <a:rect l="l" t="t" r="r" b="b"/>
              <a:pathLst>
                <a:path w="568" h="1650" extrusionOk="0">
                  <a:moveTo>
                    <a:pt x="560" y="0"/>
                  </a:moveTo>
                  <a:lnTo>
                    <a:pt x="0" y="319"/>
                  </a:lnTo>
                  <a:lnTo>
                    <a:pt x="25" y="1649"/>
                  </a:lnTo>
                  <a:lnTo>
                    <a:pt x="567" y="1321"/>
                  </a:lnTo>
                  <a:lnTo>
                    <a:pt x="56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1354275" y="1207350"/>
              <a:ext cx="14200" cy="41250"/>
            </a:xfrm>
            <a:custGeom>
              <a:avLst/>
              <a:gdLst/>
              <a:ahLst/>
              <a:cxnLst/>
              <a:rect l="l" t="t" r="r" b="b"/>
              <a:pathLst>
                <a:path w="568" h="1650" extrusionOk="0">
                  <a:moveTo>
                    <a:pt x="560" y="0"/>
                  </a:moveTo>
                  <a:lnTo>
                    <a:pt x="0" y="319"/>
                  </a:lnTo>
                  <a:lnTo>
                    <a:pt x="25" y="1649"/>
                  </a:lnTo>
                  <a:lnTo>
                    <a:pt x="567" y="1321"/>
                  </a:lnTo>
                  <a:lnTo>
                    <a:pt x="560"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1408350" y="1127850"/>
              <a:ext cx="55025" cy="32250"/>
            </a:xfrm>
            <a:custGeom>
              <a:avLst/>
              <a:gdLst/>
              <a:ahLst/>
              <a:cxnLst/>
              <a:rect l="l" t="t" r="r" b="b"/>
              <a:pathLst>
                <a:path w="2201" h="1290" extrusionOk="0">
                  <a:moveTo>
                    <a:pt x="513" y="0"/>
                  </a:moveTo>
                  <a:lnTo>
                    <a:pt x="1" y="292"/>
                  </a:lnTo>
                  <a:lnTo>
                    <a:pt x="1641" y="1289"/>
                  </a:lnTo>
                  <a:lnTo>
                    <a:pt x="2201" y="969"/>
                  </a:lnTo>
                  <a:lnTo>
                    <a:pt x="51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1449150" y="1152075"/>
              <a:ext cx="14400" cy="41225"/>
            </a:xfrm>
            <a:custGeom>
              <a:avLst/>
              <a:gdLst/>
              <a:ahLst/>
              <a:cxnLst/>
              <a:rect l="l" t="t" r="r" b="b"/>
              <a:pathLst>
                <a:path w="576" h="1649" extrusionOk="0">
                  <a:moveTo>
                    <a:pt x="569" y="0"/>
                  </a:moveTo>
                  <a:lnTo>
                    <a:pt x="9" y="320"/>
                  </a:lnTo>
                  <a:lnTo>
                    <a:pt x="0" y="1649"/>
                  </a:lnTo>
                  <a:lnTo>
                    <a:pt x="576" y="1321"/>
                  </a:lnTo>
                  <a:lnTo>
                    <a:pt x="569"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1449150" y="1152075"/>
              <a:ext cx="14400" cy="41225"/>
            </a:xfrm>
            <a:custGeom>
              <a:avLst/>
              <a:gdLst/>
              <a:ahLst/>
              <a:cxnLst/>
              <a:rect l="l" t="t" r="r" b="b"/>
              <a:pathLst>
                <a:path w="576" h="1649" extrusionOk="0">
                  <a:moveTo>
                    <a:pt x="569" y="0"/>
                  </a:moveTo>
                  <a:lnTo>
                    <a:pt x="9" y="320"/>
                  </a:lnTo>
                  <a:lnTo>
                    <a:pt x="0" y="1649"/>
                  </a:lnTo>
                  <a:lnTo>
                    <a:pt x="576" y="1321"/>
                  </a:lnTo>
                  <a:lnTo>
                    <a:pt x="569"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1407775" y="1135125"/>
              <a:ext cx="41400" cy="58175"/>
            </a:xfrm>
            <a:custGeom>
              <a:avLst/>
              <a:gdLst/>
              <a:ahLst/>
              <a:cxnLst/>
              <a:rect l="l" t="t" r="r" b="b"/>
              <a:pathLst>
                <a:path w="1656" h="2327" extrusionOk="0">
                  <a:moveTo>
                    <a:pt x="1" y="1"/>
                  </a:moveTo>
                  <a:lnTo>
                    <a:pt x="1" y="318"/>
                  </a:lnTo>
                  <a:lnTo>
                    <a:pt x="1367" y="1097"/>
                  </a:lnTo>
                  <a:lnTo>
                    <a:pt x="1378" y="2173"/>
                  </a:lnTo>
                  <a:lnTo>
                    <a:pt x="1651" y="2327"/>
                  </a:lnTo>
                  <a:lnTo>
                    <a:pt x="1655" y="998"/>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1560475" y="1035475"/>
              <a:ext cx="80900" cy="129225"/>
            </a:xfrm>
            <a:custGeom>
              <a:avLst/>
              <a:gdLst/>
              <a:ahLst/>
              <a:cxnLst/>
              <a:rect l="l" t="t" r="r" b="b"/>
              <a:pathLst>
                <a:path w="3236" h="5169" extrusionOk="0">
                  <a:moveTo>
                    <a:pt x="0" y="1"/>
                  </a:moveTo>
                  <a:lnTo>
                    <a:pt x="0" y="3315"/>
                  </a:lnTo>
                  <a:lnTo>
                    <a:pt x="3235" y="5169"/>
                  </a:lnTo>
                  <a:lnTo>
                    <a:pt x="3235" y="185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1566525" y="1046650"/>
              <a:ext cx="67775" cy="106900"/>
            </a:xfrm>
            <a:custGeom>
              <a:avLst/>
              <a:gdLst/>
              <a:ahLst/>
              <a:cxnLst/>
              <a:rect l="l" t="t" r="r" b="b"/>
              <a:pathLst>
                <a:path w="2711" h="4276" extrusionOk="0">
                  <a:moveTo>
                    <a:pt x="0" y="0"/>
                  </a:moveTo>
                  <a:lnTo>
                    <a:pt x="0" y="2719"/>
                  </a:lnTo>
                  <a:lnTo>
                    <a:pt x="2711" y="4275"/>
                  </a:lnTo>
                  <a:lnTo>
                    <a:pt x="2711" y="1556"/>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1563550" y="1040400"/>
              <a:ext cx="10175" cy="74250"/>
            </a:xfrm>
            <a:custGeom>
              <a:avLst/>
              <a:gdLst/>
              <a:ahLst/>
              <a:cxnLst/>
              <a:rect l="l" t="t" r="r" b="b"/>
              <a:pathLst>
                <a:path w="407" h="2970" extrusionOk="0">
                  <a:moveTo>
                    <a:pt x="1" y="1"/>
                  </a:moveTo>
                  <a:lnTo>
                    <a:pt x="105" y="2969"/>
                  </a:lnTo>
                  <a:lnTo>
                    <a:pt x="407" y="2795"/>
                  </a:lnTo>
                  <a:lnTo>
                    <a:pt x="405" y="185"/>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1566150" y="1110275"/>
              <a:ext cx="72675" cy="45325"/>
            </a:xfrm>
            <a:custGeom>
              <a:avLst/>
              <a:gdLst/>
              <a:ahLst/>
              <a:cxnLst/>
              <a:rect l="l" t="t" r="r" b="b"/>
              <a:pathLst>
                <a:path w="2907" h="1813" extrusionOk="0">
                  <a:moveTo>
                    <a:pt x="303" y="0"/>
                  </a:moveTo>
                  <a:lnTo>
                    <a:pt x="1" y="174"/>
                  </a:lnTo>
                  <a:lnTo>
                    <a:pt x="2782" y="1813"/>
                  </a:lnTo>
                  <a:lnTo>
                    <a:pt x="2907" y="1457"/>
                  </a:lnTo>
                  <a:lnTo>
                    <a:pt x="303"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1555400" y="1027750"/>
              <a:ext cx="90000" cy="91275"/>
            </a:xfrm>
            <a:custGeom>
              <a:avLst/>
              <a:gdLst/>
              <a:ahLst/>
              <a:cxnLst/>
              <a:rect l="l" t="t" r="r" b="b"/>
              <a:pathLst>
                <a:path w="3600" h="3651" extrusionOk="0">
                  <a:moveTo>
                    <a:pt x="0" y="1"/>
                  </a:moveTo>
                  <a:lnTo>
                    <a:pt x="0" y="1577"/>
                  </a:lnTo>
                  <a:lnTo>
                    <a:pt x="3599" y="3651"/>
                  </a:lnTo>
                  <a:lnTo>
                    <a:pt x="3599" y="2074"/>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1555400" y="1027750"/>
              <a:ext cx="90000" cy="64600"/>
            </a:xfrm>
            <a:custGeom>
              <a:avLst/>
              <a:gdLst/>
              <a:ahLst/>
              <a:cxnLst/>
              <a:rect l="l" t="t" r="r" b="b"/>
              <a:pathLst>
                <a:path w="3600" h="2584" extrusionOk="0">
                  <a:moveTo>
                    <a:pt x="0" y="1"/>
                  </a:moveTo>
                  <a:lnTo>
                    <a:pt x="0" y="510"/>
                  </a:lnTo>
                  <a:lnTo>
                    <a:pt x="3599" y="2583"/>
                  </a:lnTo>
                  <a:lnTo>
                    <a:pt x="3599" y="2074"/>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1494850" y="1155150"/>
              <a:ext cx="53475" cy="56200"/>
            </a:xfrm>
            <a:custGeom>
              <a:avLst/>
              <a:gdLst/>
              <a:ahLst/>
              <a:cxnLst/>
              <a:rect l="l" t="t" r="r" b="b"/>
              <a:pathLst>
                <a:path w="2139" h="2248" extrusionOk="0">
                  <a:moveTo>
                    <a:pt x="1" y="0"/>
                  </a:moveTo>
                  <a:lnTo>
                    <a:pt x="1" y="973"/>
                  </a:lnTo>
                  <a:lnTo>
                    <a:pt x="2138" y="2248"/>
                  </a:lnTo>
                  <a:lnTo>
                    <a:pt x="2138" y="1243"/>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1528725" y="1100625"/>
              <a:ext cx="60850" cy="94700"/>
            </a:xfrm>
            <a:custGeom>
              <a:avLst/>
              <a:gdLst/>
              <a:ahLst/>
              <a:cxnLst/>
              <a:rect l="l" t="t" r="r" b="b"/>
              <a:pathLst>
                <a:path w="2434" h="3788" extrusionOk="0">
                  <a:moveTo>
                    <a:pt x="0" y="0"/>
                  </a:moveTo>
                  <a:lnTo>
                    <a:pt x="0" y="2332"/>
                  </a:lnTo>
                  <a:lnTo>
                    <a:pt x="2433" y="3788"/>
                  </a:lnTo>
                  <a:lnTo>
                    <a:pt x="2433" y="1456"/>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1528725" y="1093150"/>
              <a:ext cx="73125" cy="43900"/>
            </a:xfrm>
            <a:custGeom>
              <a:avLst/>
              <a:gdLst/>
              <a:ahLst/>
              <a:cxnLst/>
              <a:rect l="l" t="t" r="r" b="b"/>
              <a:pathLst>
                <a:path w="2925" h="1756" extrusionOk="0">
                  <a:moveTo>
                    <a:pt x="490" y="1"/>
                  </a:moveTo>
                  <a:lnTo>
                    <a:pt x="0" y="299"/>
                  </a:lnTo>
                  <a:lnTo>
                    <a:pt x="2433" y="1755"/>
                  </a:lnTo>
                  <a:lnTo>
                    <a:pt x="2925" y="1457"/>
                  </a:lnTo>
                  <a:lnTo>
                    <a:pt x="49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1547575" y="1129550"/>
              <a:ext cx="54350" cy="89925"/>
            </a:xfrm>
            <a:custGeom>
              <a:avLst/>
              <a:gdLst/>
              <a:ahLst/>
              <a:cxnLst/>
              <a:rect l="l" t="t" r="r" b="b"/>
              <a:pathLst>
                <a:path w="2174" h="3597" extrusionOk="0">
                  <a:moveTo>
                    <a:pt x="2174" y="1"/>
                  </a:moveTo>
                  <a:lnTo>
                    <a:pt x="1649" y="299"/>
                  </a:lnTo>
                  <a:lnTo>
                    <a:pt x="1649" y="1269"/>
                  </a:lnTo>
                  <a:lnTo>
                    <a:pt x="4" y="2267"/>
                  </a:lnTo>
                  <a:lnTo>
                    <a:pt x="0" y="3597"/>
                  </a:lnTo>
                  <a:lnTo>
                    <a:pt x="0" y="3597"/>
                  </a:lnTo>
                  <a:lnTo>
                    <a:pt x="2174" y="2332"/>
                  </a:lnTo>
                  <a:lnTo>
                    <a:pt x="217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1494850" y="1134050"/>
              <a:ext cx="88475" cy="52175"/>
            </a:xfrm>
            <a:custGeom>
              <a:avLst/>
              <a:gdLst/>
              <a:ahLst/>
              <a:cxnLst/>
              <a:rect l="l" t="t" r="r" b="b"/>
              <a:pathLst>
                <a:path w="3539" h="2087" extrusionOk="0">
                  <a:moveTo>
                    <a:pt x="1383" y="0"/>
                  </a:moveTo>
                  <a:lnTo>
                    <a:pt x="1" y="844"/>
                  </a:lnTo>
                  <a:lnTo>
                    <a:pt x="2138" y="2087"/>
                  </a:lnTo>
                  <a:lnTo>
                    <a:pt x="3539" y="1231"/>
                  </a:lnTo>
                  <a:lnTo>
                    <a:pt x="138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1534250" y="1153975"/>
              <a:ext cx="55025" cy="32250"/>
            </a:xfrm>
            <a:custGeom>
              <a:avLst/>
              <a:gdLst/>
              <a:ahLst/>
              <a:cxnLst/>
              <a:rect l="l" t="t" r="r" b="b"/>
              <a:pathLst>
                <a:path w="2201" h="1290" extrusionOk="0">
                  <a:moveTo>
                    <a:pt x="1689" y="1"/>
                  </a:moveTo>
                  <a:lnTo>
                    <a:pt x="1" y="971"/>
                  </a:lnTo>
                  <a:lnTo>
                    <a:pt x="562" y="1290"/>
                  </a:lnTo>
                  <a:lnTo>
                    <a:pt x="2201" y="292"/>
                  </a:lnTo>
                  <a:lnTo>
                    <a:pt x="168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1534075" y="1178225"/>
              <a:ext cx="14250" cy="41250"/>
            </a:xfrm>
            <a:custGeom>
              <a:avLst/>
              <a:gdLst/>
              <a:ahLst/>
              <a:cxnLst/>
              <a:rect l="l" t="t" r="r" b="b"/>
              <a:pathLst>
                <a:path w="570" h="1650" extrusionOk="0">
                  <a:moveTo>
                    <a:pt x="8" y="1"/>
                  </a:moveTo>
                  <a:lnTo>
                    <a:pt x="1" y="1321"/>
                  </a:lnTo>
                  <a:lnTo>
                    <a:pt x="544" y="1650"/>
                  </a:lnTo>
                  <a:lnTo>
                    <a:pt x="569" y="320"/>
                  </a:lnTo>
                  <a:lnTo>
                    <a:pt x="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1534075" y="1178225"/>
              <a:ext cx="14250" cy="41250"/>
            </a:xfrm>
            <a:custGeom>
              <a:avLst/>
              <a:gdLst/>
              <a:ahLst/>
              <a:cxnLst/>
              <a:rect l="l" t="t" r="r" b="b"/>
              <a:pathLst>
                <a:path w="570" h="1650" extrusionOk="0">
                  <a:moveTo>
                    <a:pt x="8" y="1"/>
                  </a:moveTo>
                  <a:lnTo>
                    <a:pt x="1" y="1321"/>
                  </a:lnTo>
                  <a:lnTo>
                    <a:pt x="544" y="1650"/>
                  </a:lnTo>
                  <a:lnTo>
                    <a:pt x="569" y="320"/>
                  </a:lnTo>
                  <a:lnTo>
                    <a:pt x="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1486925" y="1125425"/>
              <a:ext cx="55000" cy="32250"/>
            </a:xfrm>
            <a:custGeom>
              <a:avLst/>
              <a:gdLst/>
              <a:ahLst/>
              <a:cxnLst/>
              <a:rect l="l" t="t" r="r" b="b"/>
              <a:pathLst>
                <a:path w="2200" h="1290" extrusionOk="0">
                  <a:moveTo>
                    <a:pt x="1687" y="0"/>
                  </a:moveTo>
                  <a:lnTo>
                    <a:pt x="0" y="969"/>
                  </a:lnTo>
                  <a:lnTo>
                    <a:pt x="560" y="1289"/>
                  </a:lnTo>
                  <a:lnTo>
                    <a:pt x="2200" y="292"/>
                  </a:lnTo>
                  <a:lnTo>
                    <a:pt x="168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1486700" y="1149625"/>
              <a:ext cx="14450" cy="41250"/>
            </a:xfrm>
            <a:custGeom>
              <a:avLst/>
              <a:gdLst/>
              <a:ahLst/>
              <a:cxnLst/>
              <a:rect l="l" t="t" r="r" b="b"/>
              <a:pathLst>
                <a:path w="578" h="1650" extrusionOk="0">
                  <a:moveTo>
                    <a:pt x="9" y="1"/>
                  </a:moveTo>
                  <a:lnTo>
                    <a:pt x="0" y="1322"/>
                  </a:lnTo>
                  <a:lnTo>
                    <a:pt x="578" y="1650"/>
                  </a:lnTo>
                  <a:lnTo>
                    <a:pt x="569" y="321"/>
                  </a:lnTo>
                  <a:lnTo>
                    <a:pt x="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1486700" y="1149625"/>
              <a:ext cx="14450" cy="41250"/>
            </a:xfrm>
            <a:custGeom>
              <a:avLst/>
              <a:gdLst/>
              <a:ahLst/>
              <a:cxnLst/>
              <a:rect l="l" t="t" r="r" b="b"/>
              <a:pathLst>
                <a:path w="578" h="1650" extrusionOk="0">
                  <a:moveTo>
                    <a:pt x="9" y="1"/>
                  </a:moveTo>
                  <a:lnTo>
                    <a:pt x="0" y="1322"/>
                  </a:lnTo>
                  <a:lnTo>
                    <a:pt x="578" y="1650"/>
                  </a:lnTo>
                  <a:lnTo>
                    <a:pt x="569" y="321"/>
                  </a:lnTo>
                  <a:lnTo>
                    <a:pt x="9"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1501025" y="1132700"/>
              <a:ext cx="41275" cy="58175"/>
            </a:xfrm>
            <a:custGeom>
              <a:avLst/>
              <a:gdLst/>
              <a:ahLst/>
              <a:cxnLst/>
              <a:rect l="l" t="t" r="r" b="b"/>
              <a:pathLst>
                <a:path w="1651" h="2327" extrusionOk="0">
                  <a:moveTo>
                    <a:pt x="1650" y="1"/>
                  </a:moveTo>
                  <a:lnTo>
                    <a:pt x="0" y="998"/>
                  </a:lnTo>
                  <a:lnTo>
                    <a:pt x="6" y="2327"/>
                  </a:lnTo>
                  <a:lnTo>
                    <a:pt x="279" y="2173"/>
                  </a:lnTo>
                  <a:lnTo>
                    <a:pt x="289" y="1097"/>
                  </a:lnTo>
                  <a:lnTo>
                    <a:pt x="1650" y="318"/>
                  </a:lnTo>
                  <a:lnTo>
                    <a:pt x="165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1275975" y="921250"/>
              <a:ext cx="403175" cy="232175"/>
            </a:xfrm>
            <a:custGeom>
              <a:avLst/>
              <a:gdLst/>
              <a:ahLst/>
              <a:cxnLst/>
              <a:rect l="l" t="t" r="r" b="b"/>
              <a:pathLst>
                <a:path w="16127" h="9287" extrusionOk="0">
                  <a:moveTo>
                    <a:pt x="8064" y="0"/>
                  </a:moveTo>
                  <a:lnTo>
                    <a:pt x="0" y="4642"/>
                  </a:lnTo>
                  <a:lnTo>
                    <a:pt x="8064" y="9287"/>
                  </a:lnTo>
                  <a:lnTo>
                    <a:pt x="16126" y="4644"/>
                  </a:lnTo>
                  <a:lnTo>
                    <a:pt x="806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1267675" y="1037325"/>
              <a:ext cx="209925" cy="125975"/>
            </a:xfrm>
            <a:custGeom>
              <a:avLst/>
              <a:gdLst/>
              <a:ahLst/>
              <a:cxnLst/>
              <a:rect l="l" t="t" r="r" b="b"/>
              <a:pathLst>
                <a:path w="8397" h="5039" extrusionOk="0">
                  <a:moveTo>
                    <a:pt x="332" y="1"/>
                  </a:moveTo>
                  <a:lnTo>
                    <a:pt x="0" y="204"/>
                  </a:lnTo>
                  <a:lnTo>
                    <a:pt x="8396" y="5038"/>
                  </a:lnTo>
                  <a:lnTo>
                    <a:pt x="8396" y="4644"/>
                  </a:lnTo>
                  <a:lnTo>
                    <a:pt x="33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1477575" y="1037325"/>
              <a:ext cx="209900" cy="125975"/>
            </a:xfrm>
            <a:custGeom>
              <a:avLst/>
              <a:gdLst/>
              <a:ahLst/>
              <a:cxnLst/>
              <a:rect l="l" t="t" r="r" b="b"/>
              <a:pathLst>
                <a:path w="8396" h="5039" extrusionOk="0">
                  <a:moveTo>
                    <a:pt x="8062" y="1"/>
                  </a:moveTo>
                  <a:lnTo>
                    <a:pt x="0" y="4644"/>
                  </a:lnTo>
                  <a:lnTo>
                    <a:pt x="0" y="5038"/>
                  </a:lnTo>
                  <a:lnTo>
                    <a:pt x="8396" y="204"/>
                  </a:lnTo>
                  <a:lnTo>
                    <a:pt x="806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1309675" y="959850"/>
              <a:ext cx="26600" cy="73700"/>
            </a:xfrm>
            <a:custGeom>
              <a:avLst/>
              <a:gdLst/>
              <a:ahLst/>
              <a:cxnLst/>
              <a:rect l="l" t="t" r="r" b="b"/>
              <a:pathLst>
                <a:path w="1064" h="2948" extrusionOk="0">
                  <a:moveTo>
                    <a:pt x="1" y="1"/>
                  </a:moveTo>
                  <a:lnTo>
                    <a:pt x="1" y="2332"/>
                  </a:lnTo>
                  <a:lnTo>
                    <a:pt x="1064" y="2947"/>
                  </a:lnTo>
                  <a:lnTo>
                    <a:pt x="1064" y="61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1336250" y="917475"/>
              <a:ext cx="101175" cy="116075"/>
            </a:xfrm>
            <a:custGeom>
              <a:avLst/>
              <a:gdLst/>
              <a:ahLst/>
              <a:cxnLst/>
              <a:rect l="l" t="t" r="r" b="b"/>
              <a:pathLst>
                <a:path w="4047" h="4643" extrusionOk="0">
                  <a:moveTo>
                    <a:pt x="4046" y="1"/>
                  </a:moveTo>
                  <a:lnTo>
                    <a:pt x="1" y="2312"/>
                  </a:lnTo>
                  <a:lnTo>
                    <a:pt x="1" y="4642"/>
                  </a:lnTo>
                  <a:lnTo>
                    <a:pt x="4046" y="2332"/>
                  </a:lnTo>
                  <a:lnTo>
                    <a:pt x="404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1336250" y="941775"/>
              <a:ext cx="101175" cy="67525"/>
            </a:xfrm>
            <a:custGeom>
              <a:avLst/>
              <a:gdLst/>
              <a:ahLst/>
              <a:cxnLst/>
              <a:rect l="l" t="t" r="r" b="b"/>
              <a:pathLst>
                <a:path w="4047" h="2701" extrusionOk="0">
                  <a:moveTo>
                    <a:pt x="4046" y="0"/>
                  </a:moveTo>
                  <a:lnTo>
                    <a:pt x="1" y="2310"/>
                  </a:lnTo>
                  <a:lnTo>
                    <a:pt x="1" y="2700"/>
                  </a:lnTo>
                  <a:lnTo>
                    <a:pt x="4046" y="390"/>
                  </a:lnTo>
                  <a:lnTo>
                    <a:pt x="404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1310150" y="902075"/>
              <a:ext cx="127275" cy="73225"/>
            </a:xfrm>
            <a:custGeom>
              <a:avLst/>
              <a:gdLst/>
              <a:ahLst/>
              <a:cxnLst/>
              <a:rect l="l" t="t" r="r" b="b"/>
              <a:pathLst>
                <a:path w="5091" h="2929" extrusionOk="0">
                  <a:moveTo>
                    <a:pt x="4046" y="0"/>
                  </a:moveTo>
                  <a:lnTo>
                    <a:pt x="1" y="2312"/>
                  </a:lnTo>
                  <a:lnTo>
                    <a:pt x="1045" y="2928"/>
                  </a:lnTo>
                  <a:lnTo>
                    <a:pt x="5090" y="617"/>
                  </a:lnTo>
                  <a:lnTo>
                    <a:pt x="404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1319825" y="907700"/>
              <a:ext cx="107925" cy="61975"/>
            </a:xfrm>
            <a:custGeom>
              <a:avLst/>
              <a:gdLst/>
              <a:ahLst/>
              <a:cxnLst/>
              <a:rect l="l" t="t" r="r" b="b"/>
              <a:pathLst>
                <a:path w="4317" h="2479" extrusionOk="0">
                  <a:moveTo>
                    <a:pt x="3658" y="0"/>
                  </a:moveTo>
                  <a:lnTo>
                    <a:pt x="1" y="2090"/>
                  </a:lnTo>
                  <a:lnTo>
                    <a:pt x="659" y="2478"/>
                  </a:lnTo>
                  <a:lnTo>
                    <a:pt x="4316" y="389"/>
                  </a:lnTo>
                  <a:lnTo>
                    <a:pt x="3658"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1330425" y="844150"/>
              <a:ext cx="61100" cy="78725"/>
            </a:xfrm>
            <a:custGeom>
              <a:avLst/>
              <a:gdLst/>
              <a:ahLst/>
              <a:cxnLst/>
              <a:rect l="l" t="t" r="r" b="b"/>
              <a:pathLst>
                <a:path w="2444" h="3149" extrusionOk="0">
                  <a:moveTo>
                    <a:pt x="1766" y="0"/>
                  </a:moveTo>
                  <a:cubicBezTo>
                    <a:pt x="1603" y="0"/>
                    <a:pt x="1419" y="53"/>
                    <a:pt x="1224" y="165"/>
                  </a:cubicBezTo>
                  <a:cubicBezTo>
                    <a:pt x="554" y="553"/>
                    <a:pt x="3" y="1504"/>
                    <a:pt x="2" y="2278"/>
                  </a:cubicBezTo>
                  <a:cubicBezTo>
                    <a:pt x="1" y="2829"/>
                    <a:pt x="278" y="3149"/>
                    <a:pt x="680" y="3149"/>
                  </a:cubicBezTo>
                  <a:cubicBezTo>
                    <a:pt x="843" y="3149"/>
                    <a:pt x="1027" y="3096"/>
                    <a:pt x="1221" y="2984"/>
                  </a:cubicBezTo>
                  <a:cubicBezTo>
                    <a:pt x="1893" y="2597"/>
                    <a:pt x="2442" y="1646"/>
                    <a:pt x="2444" y="870"/>
                  </a:cubicBezTo>
                  <a:cubicBezTo>
                    <a:pt x="2444" y="319"/>
                    <a:pt x="2167" y="0"/>
                    <a:pt x="1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1335300" y="849025"/>
              <a:ext cx="51375" cy="69700"/>
            </a:xfrm>
            <a:custGeom>
              <a:avLst/>
              <a:gdLst/>
              <a:ahLst/>
              <a:cxnLst/>
              <a:rect l="l" t="t" r="r" b="b"/>
              <a:pathLst>
                <a:path w="2055" h="2788" extrusionOk="0">
                  <a:moveTo>
                    <a:pt x="1571" y="1"/>
                  </a:moveTo>
                  <a:cubicBezTo>
                    <a:pt x="1439" y="1"/>
                    <a:pt x="1284" y="52"/>
                    <a:pt x="1128" y="142"/>
                  </a:cubicBezTo>
                  <a:cubicBezTo>
                    <a:pt x="517" y="494"/>
                    <a:pt x="1" y="1387"/>
                    <a:pt x="1" y="2090"/>
                  </a:cubicBezTo>
                  <a:cubicBezTo>
                    <a:pt x="1" y="2334"/>
                    <a:pt x="65" y="2539"/>
                    <a:pt x="179" y="2653"/>
                  </a:cubicBezTo>
                  <a:cubicBezTo>
                    <a:pt x="259" y="2737"/>
                    <a:pt x="369" y="2786"/>
                    <a:pt x="485" y="2788"/>
                  </a:cubicBezTo>
                  <a:cubicBezTo>
                    <a:pt x="617" y="2788"/>
                    <a:pt x="771" y="2726"/>
                    <a:pt x="929" y="2634"/>
                  </a:cubicBezTo>
                  <a:cubicBezTo>
                    <a:pt x="1538" y="2285"/>
                    <a:pt x="2054" y="1380"/>
                    <a:pt x="2054" y="675"/>
                  </a:cubicBezTo>
                  <a:cubicBezTo>
                    <a:pt x="2054" y="455"/>
                    <a:pt x="2005" y="275"/>
                    <a:pt x="1909" y="156"/>
                  </a:cubicBezTo>
                  <a:cubicBezTo>
                    <a:pt x="1827" y="52"/>
                    <a:pt x="1713" y="1"/>
                    <a:pt x="15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1335300" y="849000"/>
              <a:ext cx="45450" cy="55275"/>
            </a:xfrm>
            <a:custGeom>
              <a:avLst/>
              <a:gdLst/>
              <a:ahLst/>
              <a:cxnLst/>
              <a:rect l="l" t="t" r="r" b="b"/>
              <a:pathLst>
                <a:path w="1818" h="2211" extrusionOk="0">
                  <a:moveTo>
                    <a:pt x="1579" y="0"/>
                  </a:moveTo>
                  <a:cubicBezTo>
                    <a:pt x="1576" y="0"/>
                    <a:pt x="1574" y="0"/>
                    <a:pt x="1571" y="0"/>
                  </a:cubicBezTo>
                  <a:cubicBezTo>
                    <a:pt x="1438" y="0"/>
                    <a:pt x="1284" y="50"/>
                    <a:pt x="1126" y="141"/>
                  </a:cubicBezTo>
                  <a:cubicBezTo>
                    <a:pt x="517" y="492"/>
                    <a:pt x="2" y="1385"/>
                    <a:pt x="1" y="2087"/>
                  </a:cubicBezTo>
                  <a:cubicBezTo>
                    <a:pt x="1" y="2131"/>
                    <a:pt x="2" y="2171"/>
                    <a:pt x="7" y="2210"/>
                  </a:cubicBezTo>
                  <a:cubicBezTo>
                    <a:pt x="320" y="1295"/>
                    <a:pt x="967" y="531"/>
                    <a:pt x="1818" y="72"/>
                  </a:cubicBezTo>
                  <a:cubicBezTo>
                    <a:pt x="1747" y="25"/>
                    <a:pt x="1663" y="0"/>
                    <a:pt x="1579"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1355325" y="858275"/>
              <a:ext cx="31375" cy="58075"/>
            </a:xfrm>
            <a:custGeom>
              <a:avLst/>
              <a:gdLst/>
              <a:ahLst/>
              <a:cxnLst/>
              <a:rect l="l" t="t" r="r" b="b"/>
              <a:pathLst>
                <a:path w="1255" h="2323" extrusionOk="0">
                  <a:moveTo>
                    <a:pt x="1214" y="1"/>
                  </a:moveTo>
                  <a:cubicBezTo>
                    <a:pt x="1081" y="888"/>
                    <a:pt x="653" y="1706"/>
                    <a:pt x="0" y="2322"/>
                  </a:cubicBezTo>
                  <a:cubicBezTo>
                    <a:pt x="42" y="2303"/>
                    <a:pt x="86" y="2282"/>
                    <a:pt x="128" y="2257"/>
                  </a:cubicBezTo>
                  <a:cubicBezTo>
                    <a:pt x="737" y="1906"/>
                    <a:pt x="1252" y="1010"/>
                    <a:pt x="1253" y="305"/>
                  </a:cubicBezTo>
                  <a:cubicBezTo>
                    <a:pt x="1255" y="202"/>
                    <a:pt x="1242" y="99"/>
                    <a:pt x="121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1560475" y="817900"/>
              <a:ext cx="80900" cy="129225"/>
            </a:xfrm>
            <a:custGeom>
              <a:avLst/>
              <a:gdLst/>
              <a:ahLst/>
              <a:cxnLst/>
              <a:rect l="l" t="t" r="r" b="b"/>
              <a:pathLst>
                <a:path w="3236" h="5169" extrusionOk="0">
                  <a:moveTo>
                    <a:pt x="0" y="0"/>
                  </a:moveTo>
                  <a:lnTo>
                    <a:pt x="0" y="3317"/>
                  </a:lnTo>
                  <a:lnTo>
                    <a:pt x="3235" y="5168"/>
                  </a:lnTo>
                  <a:lnTo>
                    <a:pt x="3235" y="18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1566525" y="829050"/>
              <a:ext cx="67775" cy="106950"/>
            </a:xfrm>
            <a:custGeom>
              <a:avLst/>
              <a:gdLst/>
              <a:ahLst/>
              <a:cxnLst/>
              <a:rect l="l" t="t" r="r" b="b"/>
              <a:pathLst>
                <a:path w="2711" h="4278" extrusionOk="0">
                  <a:moveTo>
                    <a:pt x="0" y="1"/>
                  </a:moveTo>
                  <a:lnTo>
                    <a:pt x="0" y="2720"/>
                  </a:lnTo>
                  <a:lnTo>
                    <a:pt x="2711" y="4277"/>
                  </a:lnTo>
                  <a:lnTo>
                    <a:pt x="2711" y="155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1563550" y="822850"/>
              <a:ext cx="10175" cy="74200"/>
            </a:xfrm>
            <a:custGeom>
              <a:avLst/>
              <a:gdLst/>
              <a:ahLst/>
              <a:cxnLst/>
              <a:rect l="l" t="t" r="r" b="b"/>
              <a:pathLst>
                <a:path w="407" h="2968" extrusionOk="0">
                  <a:moveTo>
                    <a:pt x="1" y="1"/>
                  </a:moveTo>
                  <a:lnTo>
                    <a:pt x="105" y="2968"/>
                  </a:lnTo>
                  <a:lnTo>
                    <a:pt x="407" y="2794"/>
                  </a:lnTo>
                  <a:lnTo>
                    <a:pt x="405" y="184"/>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1566150" y="892675"/>
              <a:ext cx="72675" cy="45350"/>
            </a:xfrm>
            <a:custGeom>
              <a:avLst/>
              <a:gdLst/>
              <a:ahLst/>
              <a:cxnLst/>
              <a:rect l="l" t="t" r="r" b="b"/>
              <a:pathLst>
                <a:path w="2907" h="1814" extrusionOk="0">
                  <a:moveTo>
                    <a:pt x="303" y="1"/>
                  </a:moveTo>
                  <a:lnTo>
                    <a:pt x="1" y="175"/>
                  </a:lnTo>
                  <a:lnTo>
                    <a:pt x="2782" y="1813"/>
                  </a:lnTo>
                  <a:lnTo>
                    <a:pt x="2907" y="1458"/>
                  </a:lnTo>
                  <a:lnTo>
                    <a:pt x="30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1555400" y="810175"/>
              <a:ext cx="90000" cy="91300"/>
            </a:xfrm>
            <a:custGeom>
              <a:avLst/>
              <a:gdLst/>
              <a:ahLst/>
              <a:cxnLst/>
              <a:rect l="l" t="t" r="r" b="b"/>
              <a:pathLst>
                <a:path w="3600" h="3652" extrusionOk="0">
                  <a:moveTo>
                    <a:pt x="0" y="0"/>
                  </a:moveTo>
                  <a:lnTo>
                    <a:pt x="0" y="1577"/>
                  </a:lnTo>
                  <a:lnTo>
                    <a:pt x="3599" y="3652"/>
                  </a:lnTo>
                  <a:lnTo>
                    <a:pt x="3599" y="2075"/>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1555400" y="810175"/>
              <a:ext cx="90000" cy="64625"/>
            </a:xfrm>
            <a:custGeom>
              <a:avLst/>
              <a:gdLst/>
              <a:ahLst/>
              <a:cxnLst/>
              <a:rect l="l" t="t" r="r" b="b"/>
              <a:pathLst>
                <a:path w="3600" h="2585" extrusionOk="0">
                  <a:moveTo>
                    <a:pt x="0" y="0"/>
                  </a:moveTo>
                  <a:lnTo>
                    <a:pt x="0" y="509"/>
                  </a:lnTo>
                  <a:lnTo>
                    <a:pt x="3599" y="2584"/>
                  </a:lnTo>
                  <a:lnTo>
                    <a:pt x="3599" y="2075"/>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1356700" y="1028200"/>
              <a:ext cx="170625" cy="97975"/>
            </a:xfrm>
            <a:custGeom>
              <a:avLst/>
              <a:gdLst/>
              <a:ahLst/>
              <a:cxnLst/>
              <a:rect l="l" t="t" r="r" b="b"/>
              <a:pathLst>
                <a:path w="6825" h="3919" extrusionOk="0">
                  <a:moveTo>
                    <a:pt x="1042" y="0"/>
                  </a:moveTo>
                  <a:lnTo>
                    <a:pt x="0" y="615"/>
                  </a:lnTo>
                  <a:lnTo>
                    <a:pt x="5783" y="3918"/>
                  </a:lnTo>
                  <a:lnTo>
                    <a:pt x="6825" y="3303"/>
                  </a:lnTo>
                  <a:lnTo>
                    <a:pt x="104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1639600" y="961450"/>
              <a:ext cx="8550" cy="63750"/>
            </a:xfrm>
            <a:custGeom>
              <a:avLst/>
              <a:gdLst/>
              <a:ahLst/>
              <a:cxnLst/>
              <a:rect l="l" t="t" r="r" b="b"/>
              <a:pathLst>
                <a:path w="342" h="2550" extrusionOk="0">
                  <a:moveTo>
                    <a:pt x="342" y="1"/>
                  </a:moveTo>
                  <a:lnTo>
                    <a:pt x="1" y="218"/>
                  </a:lnTo>
                  <a:lnTo>
                    <a:pt x="1" y="2550"/>
                  </a:lnTo>
                  <a:lnTo>
                    <a:pt x="342" y="2332"/>
                  </a:lnTo>
                  <a:lnTo>
                    <a:pt x="3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1538475" y="909150"/>
              <a:ext cx="101150" cy="116050"/>
            </a:xfrm>
            <a:custGeom>
              <a:avLst/>
              <a:gdLst/>
              <a:ahLst/>
              <a:cxnLst/>
              <a:rect l="l" t="t" r="r" b="b"/>
              <a:pathLst>
                <a:path w="4046" h="4642" extrusionOk="0">
                  <a:moveTo>
                    <a:pt x="0" y="0"/>
                  </a:moveTo>
                  <a:lnTo>
                    <a:pt x="0" y="2332"/>
                  </a:lnTo>
                  <a:lnTo>
                    <a:pt x="4046" y="4642"/>
                  </a:lnTo>
                  <a:lnTo>
                    <a:pt x="4046" y="2310"/>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1538475" y="903700"/>
              <a:ext cx="109200" cy="63225"/>
            </a:xfrm>
            <a:custGeom>
              <a:avLst/>
              <a:gdLst/>
              <a:ahLst/>
              <a:cxnLst/>
              <a:rect l="l" t="t" r="r" b="b"/>
              <a:pathLst>
                <a:path w="4368" h="2529" extrusionOk="0">
                  <a:moveTo>
                    <a:pt x="322" y="1"/>
                  </a:moveTo>
                  <a:lnTo>
                    <a:pt x="0" y="218"/>
                  </a:lnTo>
                  <a:lnTo>
                    <a:pt x="4046" y="2528"/>
                  </a:lnTo>
                  <a:lnTo>
                    <a:pt x="4368" y="2311"/>
                  </a:lnTo>
                  <a:lnTo>
                    <a:pt x="32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1531725" y="991175"/>
              <a:ext cx="107900" cy="96275"/>
            </a:xfrm>
            <a:custGeom>
              <a:avLst/>
              <a:gdLst/>
              <a:ahLst/>
              <a:cxnLst/>
              <a:rect l="l" t="t" r="r" b="b"/>
              <a:pathLst>
                <a:path w="4316" h="3851" extrusionOk="0">
                  <a:moveTo>
                    <a:pt x="4316" y="1"/>
                  </a:moveTo>
                  <a:lnTo>
                    <a:pt x="0" y="2522"/>
                  </a:lnTo>
                  <a:lnTo>
                    <a:pt x="0" y="3851"/>
                  </a:lnTo>
                  <a:lnTo>
                    <a:pt x="4316" y="1361"/>
                  </a:lnTo>
                  <a:lnTo>
                    <a:pt x="43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1430575" y="996475"/>
              <a:ext cx="101175" cy="90975"/>
            </a:xfrm>
            <a:custGeom>
              <a:avLst/>
              <a:gdLst/>
              <a:ahLst/>
              <a:cxnLst/>
              <a:rect l="l" t="t" r="r" b="b"/>
              <a:pathLst>
                <a:path w="4047" h="3639" extrusionOk="0">
                  <a:moveTo>
                    <a:pt x="1" y="0"/>
                  </a:moveTo>
                  <a:lnTo>
                    <a:pt x="1" y="1360"/>
                  </a:lnTo>
                  <a:lnTo>
                    <a:pt x="4046" y="3639"/>
                  </a:lnTo>
                  <a:lnTo>
                    <a:pt x="4046" y="231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1430575" y="933400"/>
              <a:ext cx="208575" cy="120850"/>
            </a:xfrm>
            <a:custGeom>
              <a:avLst/>
              <a:gdLst/>
              <a:ahLst/>
              <a:cxnLst/>
              <a:rect l="l" t="t" r="r" b="b"/>
              <a:pathLst>
                <a:path w="8343" h="4834" extrusionOk="0">
                  <a:moveTo>
                    <a:pt x="4297" y="0"/>
                  </a:moveTo>
                  <a:lnTo>
                    <a:pt x="1" y="2523"/>
                  </a:lnTo>
                  <a:lnTo>
                    <a:pt x="4046" y="4833"/>
                  </a:lnTo>
                  <a:lnTo>
                    <a:pt x="8343" y="2312"/>
                  </a:lnTo>
                  <a:lnTo>
                    <a:pt x="4297"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1523675" y="1044725"/>
              <a:ext cx="8550" cy="47575"/>
            </a:xfrm>
            <a:custGeom>
              <a:avLst/>
              <a:gdLst/>
              <a:ahLst/>
              <a:cxnLst/>
              <a:rect l="l" t="t" r="r" b="b"/>
              <a:pathLst>
                <a:path w="342" h="1903" extrusionOk="0">
                  <a:moveTo>
                    <a:pt x="341" y="0"/>
                  </a:moveTo>
                  <a:lnTo>
                    <a:pt x="1" y="218"/>
                  </a:lnTo>
                  <a:lnTo>
                    <a:pt x="1" y="1903"/>
                  </a:lnTo>
                  <a:lnTo>
                    <a:pt x="341" y="1697"/>
                  </a:lnTo>
                  <a:lnTo>
                    <a:pt x="3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1422575" y="992400"/>
              <a:ext cx="101125" cy="99900"/>
            </a:xfrm>
            <a:custGeom>
              <a:avLst/>
              <a:gdLst/>
              <a:ahLst/>
              <a:cxnLst/>
              <a:rect l="l" t="t" r="r" b="b"/>
              <a:pathLst>
                <a:path w="4045" h="3996" extrusionOk="0">
                  <a:moveTo>
                    <a:pt x="0" y="1"/>
                  </a:moveTo>
                  <a:lnTo>
                    <a:pt x="0" y="1684"/>
                  </a:lnTo>
                  <a:lnTo>
                    <a:pt x="4045" y="3996"/>
                  </a:lnTo>
                  <a:lnTo>
                    <a:pt x="4045" y="2311"/>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1422575" y="986975"/>
              <a:ext cx="109175" cy="63200"/>
            </a:xfrm>
            <a:custGeom>
              <a:avLst/>
              <a:gdLst/>
              <a:ahLst/>
              <a:cxnLst/>
              <a:rect l="l" t="t" r="r" b="b"/>
              <a:pathLst>
                <a:path w="4367" h="2528" extrusionOk="0">
                  <a:moveTo>
                    <a:pt x="321" y="0"/>
                  </a:moveTo>
                  <a:lnTo>
                    <a:pt x="0" y="218"/>
                  </a:lnTo>
                  <a:lnTo>
                    <a:pt x="4045" y="2528"/>
                  </a:lnTo>
                  <a:lnTo>
                    <a:pt x="4366" y="2310"/>
                  </a:lnTo>
                  <a:lnTo>
                    <a:pt x="32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1532275" y="991175"/>
              <a:ext cx="107075" cy="73900"/>
            </a:xfrm>
            <a:custGeom>
              <a:avLst/>
              <a:gdLst/>
              <a:ahLst/>
              <a:cxnLst/>
              <a:rect l="l" t="t" r="r" b="b"/>
              <a:pathLst>
                <a:path w="4283" h="2956" extrusionOk="0">
                  <a:moveTo>
                    <a:pt x="4282" y="1"/>
                  </a:moveTo>
                  <a:lnTo>
                    <a:pt x="0" y="2515"/>
                  </a:lnTo>
                  <a:lnTo>
                    <a:pt x="0" y="2956"/>
                  </a:lnTo>
                  <a:lnTo>
                    <a:pt x="4282" y="450"/>
                  </a:lnTo>
                  <a:lnTo>
                    <a:pt x="428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1519625" y="929500"/>
              <a:ext cx="119725" cy="70675"/>
            </a:xfrm>
            <a:custGeom>
              <a:avLst/>
              <a:gdLst/>
              <a:ahLst/>
              <a:cxnLst/>
              <a:rect l="l" t="t" r="r" b="b"/>
              <a:pathLst>
                <a:path w="4789" h="2827" extrusionOk="0">
                  <a:moveTo>
                    <a:pt x="286" y="1"/>
                  </a:moveTo>
                  <a:cubicBezTo>
                    <a:pt x="272" y="1"/>
                    <a:pt x="257" y="5"/>
                    <a:pt x="245" y="13"/>
                  </a:cubicBezTo>
                  <a:cubicBezTo>
                    <a:pt x="94" y="105"/>
                    <a:pt x="2" y="269"/>
                    <a:pt x="0" y="446"/>
                  </a:cubicBezTo>
                  <a:lnTo>
                    <a:pt x="0" y="581"/>
                  </a:lnTo>
                  <a:cubicBezTo>
                    <a:pt x="0" y="610"/>
                    <a:pt x="16" y="636"/>
                    <a:pt x="41" y="651"/>
                  </a:cubicBezTo>
                  <a:lnTo>
                    <a:pt x="3702" y="2739"/>
                  </a:lnTo>
                  <a:cubicBezTo>
                    <a:pt x="3805" y="2797"/>
                    <a:pt x="3920" y="2827"/>
                    <a:pt x="4035" y="2827"/>
                  </a:cubicBezTo>
                  <a:cubicBezTo>
                    <a:pt x="4153" y="2827"/>
                    <a:pt x="4271" y="2796"/>
                    <a:pt x="4376" y="2733"/>
                  </a:cubicBezTo>
                  <a:lnTo>
                    <a:pt x="4749" y="2510"/>
                  </a:lnTo>
                  <a:cubicBezTo>
                    <a:pt x="4774" y="2494"/>
                    <a:pt x="4788" y="2468"/>
                    <a:pt x="4788" y="2440"/>
                  </a:cubicBezTo>
                  <a:lnTo>
                    <a:pt x="4788" y="2125"/>
                  </a:lnTo>
                  <a:cubicBezTo>
                    <a:pt x="4788" y="2079"/>
                    <a:pt x="4751" y="2045"/>
                    <a:pt x="4709" y="2045"/>
                  </a:cubicBezTo>
                  <a:cubicBezTo>
                    <a:pt x="4702" y="2045"/>
                    <a:pt x="4695" y="2045"/>
                    <a:pt x="4688" y="2047"/>
                  </a:cubicBezTo>
                  <a:lnTo>
                    <a:pt x="4044" y="2212"/>
                  </a:lnTo>
                  <a:lnTo>
                    <a:pt x="4044" y="2237"/>
                  </a:lnTo>
                  <a:lnTo>
                    <a:pt x="326" y="13"/>
                  </a:lnTo>
                  <a:cubicBezTo>
                    <a:pt x="314" y="5"/>
                    <a:pt x="300" y="1"/>
                    <a:pt x="286"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1620975" y="980000"/>
              <a:ext cx="18375" cy="20125"/>
            </a:xfrm>
            <a:custGeom>
              <a:avLst/>
              <a:gdLst/>
              <a:ahLst/>
              <a:cxnLst/>
              <a:rect l="l" t="t" r="r" b="b"/>
              <a:pathLst>
                <a:path w="735" h="805" extrusionOk="0">
                  <a:moveTo>
                    <a:pt x="734" y="1"/>
                  </a:moveTo>
                  <a:lnTo>
                    <a:pt x="0" y="190"/>
                  </a:lnTo>
                  <a:lnTo>
                    <a:pt x="0" y="804"/>
                  </a:lnTo>
                  <a:cubicBezTo>
                    <a:pt x="114" y="801"/>
                    <a:pt x="224" y="770"/>
                    <a:pt x="321" y="712"/>
                  </a:cubicBezTo>
                  <a:lnTo>
                    <a:pt x="695" y="490"/>
                  </a:lnTo>
                  <a:cubicBezTo>
                    <a:pt x="720" y="474"/>
                    <a:pt x="734" y="448"/>
                    <a:pt x="734" y="420"/>
                  </a:cubicBezTo>
                  <a:lnTo>
                    <a:pt x="73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1522400" y="922275"/>
              <a:ext cx="116750" cy="67375"/>
            </a:xfrm>
            <a:custGeom>
              <a:avLst/>
              <a:gdLst/>
              <a:ahLst/>
              <a:cxnLst/>
              <a:rect l="l" t="t" r="r" b="b"/>
              <a:pathLst>
                <a:path w="4670" h="2695" extrusionOk="0">
                  <a:moveTo>
                    <a:pt x="624" y="0"/>
                  </a:moveTo>
                  <a:lnTo>
                    <a:pt x="83" y="336"/>
                  </a:lnTo>
                  <a:cubicBezTo>
                    <a:pt x="1" y="387"/>
                    <a:pt x="4" y="509"/>
                    <a:pt x="88" y="557"/>
                  </a:cubicBezTo>
                  <a:lnTo>
                    <a:pt x="3749" y="2645"/>
                  </a:lnTo>
                  <a:cubicBezTo>
                    <a:pt x="3806" y="2678"/>
                    <a:pt x="3870" y="2694"/>
                    <a:pt x="3934" y="2694"/>
                  </a:cubicBezTo>
                  <a:cubicBezTo>
                    <a:pt x="4001" y="2694"/>
                    <a:pt x="4069" y="2676"/>
                    <a:pt x="4129" y="2639"/>
                  </a:cubicBezTo>
                  <a:lnTo>
                    <a:pt x="4670" y="2310"/>
                  </a:lnTo>
                  <a:lnTo>
                    <a:pt x="624"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1449725" y="969975"/>
              <a:ext cx="127775" cy="72875"/>
            </a:xfrm>
            <a:custGeom>
              <a:avLst/>
              <a:gdLst/>
              <a:ahLst/>
              <a:cxnLst/>
              <a:rect l="l" t="t" r="r" b="b"/>
              <a:pathLst>
                <a:path w="5111" h="2915" extrusionOk="0">
                  <a:moveTo>
                    <a:pt x="1042" y="0"/>
                  </a:moveTo>
                  <a:lnTo>
                    <a:pt x="0" y="615"/>
                  </a:lnTo>
                  <a:lnTo>
                    <a:pt x="4068" y="2915"/>
                  </a:lnTo>
                  <a:lnTo>
                    <a:pt x="5110" y="2300"/>
                  </a:lnTo>
                  <a:lnTo>
                    <a:pt x="10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1551375" y="1027475"/>
              <a:ext cx="26300" cy="26725"/>
            </a:xfrm>
            <a:custGeom>
              <a:avLst/>
              <a:gdLst/>
              <a:ahLst/>
              <a:cxnLst/>
              <a:rect l="l" t="t" r="r" b="b"/>
              <a:pathLst>
                <a:path w="1052" h="1069" extrusionOk="0">
                  <a:moveTo>
                    <a:pt x="1052" y="0"/>
                  </a:moveTo>
                  <a:lnTo>
                    <a:pt x="0" y="615"/>
                  </a:lnTo>
                  <a:lnTo>
                    <a:pt x="0" y="1069"/>
                  </a:lnTo>
                  <a:lnTo>
                    <a:pt x="1052" y="445"/>
                  </a:lnTo>
                  <a:lnTo>
                    <a:pt x="105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1451325" y="884375"/>
              <a:ext cx="49875" cy="69825"/>
            </a:xfrm>
            <a:custGeom>
              <a:avLst/>
              <a:gdLst/>
              <a:ahLst/>
              <a:cxnLst/>
              <a:rect l="l" t="t" r="r" b="b"/>
              <a:pathLst>
                <a:path w="1995" h="2793" extrusionOk="0">
                  <a:moveTo>
                    <a:pt x="0" y="1"/>
                  </a:moveTo>
                  <a:lnTo>
                    <a:pt x="0" y="2299"/>
                  </a:lnTo>
                  <a:cubicBezTo>
                    <a:pt x="0" y="2572"/>
                    <a:pt x="453" y="2792"/>
                    <a:pt x="996" y="2792"/>
                  </a:cubicBezTo>
                  <a:cubicBezTo>
                    <a:pt x="1542" y="2792"/>
                    <a:pt x="1994" y="2572"/>
                    <a:pt x="1994" y="2299"/>
                  </a:cubicBezTo>
                  <a:cubicBezTo>
                    <a:pt x="1994" y="2286"/>
                    <a:pt x="1985" y="4"/>
                    <a:pt x="1985" y="4"/>
                  </a:cubicBez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1465425" y="884375"/>
              <a:ext cx="35775" cy="69825"/>
            </a:xfrm>
            <a:custGeom>
              <a:avLst/>
              <a:gdLst/>
              <a:ahLst/>
              <a:cxnLst/>
              <a:rect l="l" t="t" r="r" b="b"/>
              <a:pathLst>
                <a:path w="1431" h="2793" extrusionOk="0">
                  <a:moveTo>
                    <a:pt x="0" y="1"/>
                  </a:moveTo>
                  <a:lnTo>
                    <a:pt x="0" y="2746"/>
                  </a:lnTo>
                  <a:cubicBezTo>
                    <a:pt x="134" y="2776"/>
                    <a:pt x="270" y="2792"/>
                    <a:pt x="406" y="2792"/>
                  </a:cubicBezTo>
                  <a:cubicBezTo>
                    <a:pt x="412" y="2792"/>
                    <a:pt x="418" y="2792"/>
                    <a:pt x="424" y="2792"/>
                  </a:cubicBezTo>
                  <a:cubicBezTo>
                    <a:pt x="969" y="2792"/>
                    <a:pt x="1430" y="2572"/>
                    <a:pt x="1430" y="2299"/>
                  </a:cubicBezTo>
                  <a:cubicBezTo>
                    <a:pt x="1430" y="2286"/>
                    <a:pt x="1411" y="4"/>
                    <a:pt x="1411" y="4"/>
                  </a:cubicBez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1477575" y="884425"/>
              <a:ext cx="23625" cy="69775"/>
            </a:xfrm>
            <a:custGeom>
              <a:avLst/>
              <a:gdLst/>
              <a:ahLst/>
              <a:cxnLst/>
              <a:rect l="l" t="t" r="r" b="b"/>
              <a:pathLst>
                <a:path w="945" h="2791" extrusionOk="0">
                  <a:moveTo>
                    <a:pt x="0" y="0"/>
                  </a:moveTo>
                  <a:lnTo>
                    <a:pt x="0" y="2790"/>
                  </a:lnTo>
                  <a:cubicBezTo>
                    <a:pt x="518" y="2774"/>
                    <a:pt x="944" y="2560"/>
                    <a:pt x="944" y="2297"/>
                  </a:cubicBezTo>
                  <a:cubicBezTo>
                    <a:pt x="944" y="2284"/>
                    <a:pt x="925" y="2"/>
                    <a:pt x="925" y="2"/>
                  </a:cubicBez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1490500" y="884450"/>
              <a:ext cx="10700" cy="67450"/>
            </a:xfrm>
            <a:custGeom>
              <a:avLst/>
              <a:gdLst/>
              <a:ahLst/>
              <a:cxnLst/>
              <a:rect l="l" t="t" r="r" b="b"/>
              <a:pathLst>
                <a:path w="428" h="2698" extrusionOk="0">
                  <a:moveTo>
                    <a:pt x="1" y="1"/>
                  </a:moveTo>
                  <a:lnTo>
                    <a:pt x="1" y="2698"/>
                  </a:lnTo>
                  <a:cubicBezTo>
                    <a:pt x="256" y="2608"/>
                    <a:pt x="427" y="2463"/>
                    <a:pt x="427" y="2296"/>
                  </a:cubicBezTo>
                  <a:cubicBezTo>
                    <a:pt x="427" y="2283"/>
                    <a:pt x="408" y="1"/>
                    <a:pt x="408"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1450850" y="871800"/>
              <a:ext cx="49875" cy="25050"/>
            </a:xfrm>
            <a:custGeom>
              <a:avLst/>
              <a:gdLst/>
              <a:ahLst/>
              <a:cxnLst/>
              <a:rect l="l" t="t" r="r" b="b"/>
              <a:pathLst>
                <a:path w="1995" h="1002" extrusionOk="0">
                  <a:moveTo>
                    <a:pt x="1994" y="501"/>
                  </a:moveTo>
                  <a:cubicBezTo>
                    <a:pt x="1994" y="776"/>
                    <a:pt x="1549" y="1001"/>
                    <a:pt x="998" y="1001"/>
                  </a:cubicBezTo>
                  <a:cubicBezTo>
                    <a:pt x="447" y="1001"/>
                    <a:pt x="0" y="776"/>
                    <a:pt x="0" y="501"/>
                  </a:cubicBezTo>
                  <a:cubicBezTo>
                    <a:pt x="0" y="224"/>
                    <a:pt x="447" y="1"/>
                    <a:pt x="998" y="1"/>
                  </a:cubicBezTo>
                  <a:cubicBezTo>
                    <a:pt x="1549" y="1"/>
                    <a:pt x="1994" y="224"/>
                    <a:pt x="1994" y="50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1462600" y="874400"/>
              <a:ext cx="26450" cy="13350"/>
            </a:xfrm>
            <a:custGeom>
              <a:avLst/>
              <a:gdLst/>
              <a:ahLst/>
              <a:cxnLst/>
              <a:rect l="l" t="t" r="r" b="b"/>
              <a:pathLst>
                <a:path w="1058" h="534" extrusionOk="0">
                  <a:moveTo>
                    <a:pt x="1057" y="266"/>
                  </a:moveTo>
                  <a:cubicBezTo>
                    <a:pt x="1057" y="414"/>
                    <a:pt x="821" y="533"/>
                    <a:pt x="528" y="533"/>
                  </a:cubicBezTo>
                  <a:cubicBezTo>
                    <a:pt x="236" y="533"/>
                    <a:pt x="0" y="414"/>
                    <a:pt x="0" y="266"/>
                  </a:cubicBezTo>
                  <a:cubicBezTo>
                    <a:pt x="0" y="120"/>
                    <a:pt x="236" y="1"/>
                    <a:pt x="528" y="1"/>
                  </a:cubicBezTo>
                  <a:cubicBezTo>
                    <a:pt x="821" y="1"/>
                    <a:pt x="1057" y="120"/>
                    <a:pt x="1057" y="266"/>
                  </a:cubicBezTo>
                  <a:close/>
                </a:path>
              </a:pathLst>
            </a:custGeom>
            <a:solidFill>
              <a:srgbClr val="F0C0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1472475" y="864650"/>
              <a:ext cx="6125" cy="16575"/>
            </a:xfrm>
            <a:custGeom>
              <a:avLst/>
              <a:gdLst/>
              <a:ahLst/>
              <a:cxnLst/>
              <a:rect l="l" t="t" r="r" b="b"/>
              <a:pathLst>
                <a:path w="245" h="663" extrusionOk="0">
                  <a:moveTo>
                    <a:pt x="1" y="1"/>
                  </a:moveTo>
                  <a:lnTo>
                    <a:pt x="1" y="600"/>
                  </a:lnTo>
                  <a:cubicBezTo>
                    <a:pt x="1" y="635"/>
                    <a:pt x="55" y="662"/>
                    <a:pt x="123" y="662"/>
                  </a:cubicBezTo>
                  <a:cubicBezTo>
                    <a:pt x="191" y="662"/>
                    <a:pt x="245" y="635"/>
                    <a:pt x="245" y="600"/>
                  </a:cubicBezTo>
                  <a:lnTo>
                    <a:pt x="24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1457375" y="835375"/>
              <a:ext cx="36850" cy="31950"/>
            </a:xfrm>
            <a:custGeom>
              <a:avLst/>
              <a:gdLst/>
              <a:ahLst/>
              <a:cxnLst/>
              <a:rect l="l" t="t" r="r" b="b"/>
              <a:pathLst>
                <a:path w="1474" h="1278" extrusionOk="0">
                  <a:moveTo>
                    <a:pt x="383" y="0"/>
                  </a:moveTo>
                  <a:cubicBezTo>
                    <a:pt x="196" y="358"/>
                    <a:pt x="0" y="912"/>
                    <a:pt x="0" y="921"/>
                  </a:cubicBezTo>
                  <a:cubicBezTo>
                    <a:pt x="0" y="1118"/>
                    <a:pt x="334" y="1278"/>
                    <a:pt x="737" y="1278"/>
                  </a:cubicBezTo>
                  <a:cubicBezTo>
                    <a:pt x="1142" y="1278"/>
                    <a:pt x="1474" y="1118"/>
                    <a:pt x="1474" y="921"/>
                  </a:cubicBezTo>
                  <a:cubicBezTo>
                    <a:pt x="1474" y="917"/>
                    <a:pt x="1266" y="360"/>
                    <a:pt x="1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1466975" y="832000"/>
              <a:ext cx="17075" cy="7550"/>
            </a:xfrm>
            <a:custGeom>
              <a:avLst/>
              <a:gdLst/>
              <a:ahLst/>
              <a:cxnLst/>
              <a:rect l="l" t="t" r="r" b="b"/>
              <a:pathLst>
                <a:path w="683" h="302" extrusionOk="0">
                  <a:moveTo>
                    <a:pt x="341" y="0"/>
                  </a:moveTo>
                  <a:cubicBezTo>
                    <a:pt x="154" y="0"/>
                    <a:pt x="1" y="69"/>
                    <a:pt x="1" y="151"/>
                  </a:cubicBezTo>
                  <a:cubicBezTo>
                    <a:pt x="1" y="234"/>
                    <a:pt x="154" y="302"/>
                    <a:pt x="341" y="302"/>
                  </a:cubicBezTo>
                  <a:cubicBezTo>
                    <a:pt x="530" y="302"/>
                    <a:pt x="682" y="234"/>
                    <a:pt x="682" y="151"/>
                  </a:cubicBezTo>
                  <a:cubicBezTo>
                    <a:pt x="682" y="69"/>
                    <a:pt x="530" y="0"/>
                    <a:pt x="34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1366425" y="1191575"/>
              <a:ext cx="171425" cy="98825"/>
            </a:xfrm>
            <a:custGeom>
              <a:avLst/>
              <a:gdLst/>
              <a:ahLst/>
              <a:cxnLst/>
              <a:rect l="l" t="t" r="r" b="b"/>
              <a:pathLst>
                <a:path w="6857" h="3953" extrusionOk="0">
                  <a:moveTo>
                    <a:pt x="4437" y="1"/>
                  </a:moveTo>
                  <a:lnTo>
                    <a:pt x="0" y="2557"/>
                  </a:lnTo>
                  <a:lnTo>
                    <a:pt x="2419" y="3952"/>
                  </a:lnTo>
                  <a:lnTo>
                    <a:pt x="6856" y="1396"/>
                  </a:lnTo>
                  <a:lnTo>
                    <a:pt x="443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1397050" y="1234025"/>
              <a:ext cx="26600" cy="38125"/>
            </a:xfrm>
            <a:custGeom>
              <a:avLst/>
              <a:gdLst/>
              <a:ahLst/>
              <a:cxnLst/>
              <a:rect l="l" t="t" r="r" b="b"/>
              <a:pathLst>
                <a:path w="1064" h="1525" extrusionOk="0">
                  <a:moveTo>
                    <a:pt x="0" y="1"/>
                  </a:moveTo>
                  <a:lnTo>
                    <a:pt x="0" y="908"/>
                  </a:lnTo>
                  <a:lnTo>
                    <a:pt x="1063" y="1525"/>
                  </a:lnTo>
                  <a:lnTo>
                    <a:pt x="1063" y="617"/>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1423625" y="1201375"/>
              <a:ext cx="81725" cy="70775"/>
            </a:xfrm>
            <a:custGeom>
              <a:avLst/>
              <a:gdLst/>
              <a:ahLst/>
              <a:cxnLst/>
              <a:rect l="l" t="t" r="r" b="b"/>
              <a:pathLst>
                <a:path w="3269" h="2831" extrusionOk="0">
                  <a:moveTo>
                    <a:pt x="3269" y="0"/>
                  </a:moveTo>
                  <a:lnTo>
                    <a:pt x="0" y="1923"/>
                  </a:lnTo>
                  <a:lnTo>
                    <a:pt x="0" y="2831"/>
                  </a:lnTo>
                  <a:lnTo>
                    <a:pt x="3269" y="909"/>
                  </a:lnTo>
                  <a:lnTo>
                    <a:pt x="326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1397525" y="1186000"/>
              <a:ext cx="107825" cy="63450"/>
            </a:xfrm>
            <a:custGeom>
              <a:avLst/>
              <a:gdLst/>
              <a:ahLst/>
              <a:cxnLst/>
              <a:rect l="l" t="t" r="r" b="b"/>
              <a:pathLst>
                <a:path w="4313" h="2538" extrusionOk="0">
                  <a:moveTo>
                    <a:pt x="3269" y="0"/>
                  </a:moveTo>
                  <a:lnTo>
                    <a:pt x="0" y="1922"/>
                  </a:lnTo>
                  <a:lnTo>
                    <a:pt x="1044" y="2538"/>
                  </a:lnTo>
                  <a:lnTo>
                    <a:pt x="4313" y="615"/>
                  </a:lnTo>
                  <a:lnTo>
                    <a:pt x="326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1407200" y="1191575"/>
              <a:ext cx="88475" cy="52275"/>
            </a:xfrm>
            <a:custGeom>
              <a:avLst/>
              <a:gdLst/>
              <a:ahLst/>
              <a:cxnLst/>
              <a:rect l="l" t="t" r="r" b="b"/>
              <a:pathLst>
                <a:path w="3539" h="2091" extrusionOk="0">
                  <a:moveTo>
                    <a:pt x="2880" y="1"/>
                  </a:moveTo>
                  <a:lnTo>
                    <a:pt x="0" y="1702"/>
                  </a:lnTo>
                  <a:lnTo>
                    <a:pt x="657" y="2090"/>
                  </a:lnTo>
                  <a:lnTo>
                    <a:pt x="3539" y="391"/>
                  </a:lnTo>
                  <a:lnTo>
                    <a:pt x="28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1329875" y="950500"/>
              <a:ext cx="9950" cy="14300"/>
            </a:xfrm>
            <a:custGeom>
              <a:avLst/>
              <a:gdLst/>
              <a:ahLst/>
              <a:cxnLst/>
              <a:rect l="l" t="t" r="r" b="b"/>
              <a:pathLst>
                <a:path w="398" h="572" extrusionOk="0">
                  <a:moveTo>
                    <a:pt x="0" y="1"/>
                  </a:moveTo>
                  <a:lnTo>
                    <a:pt x="0" y="341"/>
                  </a:lnTo>
                  <a:lnTo>
                    <a:pt x="398" y="572"/>
                  </a:lnTo>
                  <a:lnTo>
                    <a:pt x="398" y="231"/>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1339800" y="946725"/>
              <a:ext cx="16225" cy="18075"/>
            </a:xfrm>
            <a:custGeom>
              <a:avLst/>
              <a:gdLst/>
              <a:ahLst/>
              <a:cxnLst/>
              <a:rect l="l" t="t" r="r" b="b"/>
              <a:pathLst>
                <a:path w="649" h="723" extrusionOk="0">
                  <a:moveTo>
                    <a:pt x="649" y="1"/>
                  </a:moveTo>
                  <a:lnTo>
                    <a:pt x="1" y="382"/>
                  </a:lnTo>
                  <a:lnTo>
                    <a:pt x="1" y="723"/>
                  </a:lnTo>
                  <a:lnTo>
                    <a:pt x="649" y="340"/>
                  </a:lnTo>
                  <a:lnTo>
                    <a:pt x="64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1330050" y="940975"/>
              <a:ext cx="25975" cy="15325"/>
            </a:xfrm>
            <a:custGeom>
              <a:avLst/>
              <a:gdLst/>
              <a:ahLst/>
              <a:cxnLst/>
              <a:rect l="l" t="t" r="r" b="b"/>
              <a:pathLst>
                <a:path w="1039" h="613" extrusionOk="0">
                  <a:moveTo>
                    <a:pt x="647" y="0"/>
                  </a:moveTo>
                  <a:lnTo>
                    <a:pt x="1" y="382"/>
                  </a:lnTo>
                  <a:lnTo>
                    <a:pt x="391" y="612"/>
                  </a:lnTo>
                  <a:lnTo>
                    <a:pt x="1039" y="231"/>
                  </a:lnTo>
                  <a:lnTo>
                    <a:pt x="64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1582700" y="1221200"/>
              <a:ext cx="40725" cy="13350"/>
            </a:xfrm>
            <a:custGeom>
              <a:avLst/>
              <a:gdLst/>
              <a:ahLst/>
              <a:cxnLst/>
              <a:rect l="l" t="t" r="r" b="b"/>
              <a:pathLst>
                <a:path w="1629" h="534" extrusionOk="0">
                  <a:moveTo>
                    <a:pt x="0" y="0"/>
                  </a:moveTo>
                  <a:lnTo>
                    <a:pt x="0" y="134"/>
                  </a:lnTo>
                  <a:cubicBezTo>
                    <a:pt x="0" y="354"/>
                    <a:pt x="371" y="534"/>
                    <a:pt x="815" y="534"/>
                  </a:cubicBezTo>
                  <a:cubicBezTo>
                    <a:pt x="1257" y="534"/>
                    <a:pt x="1629" y="354"/>
                    <a:pt x="1629" y="134"/>
                  </a:cubicBezTo>
                  <a:cubicBezTo>
                    <a:pt x="1629" y="122"/>
                    <a:pt x="1617" y="3"/>
                    <a:pt x="1617" y="3"/>
                  </a:cubicBez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1582575" y="1210975"/>
              <a:ext cx="40500" cy="20350"/>
            </a:xfrm>
            <a:custGeom>
              <a:avLst/>
              <a:gdLst/>
              <a:ahLst/>
              <a:cxnLst/>
              <a:rect l="l" t="t" r="r" b="b"/>
              <a:pathLst>
                <a:path w="1620" h="814" extrusionOk="0">
                  <a:moveTo>
                    <a:pt x="1619" y="408"/>
                  </a:moveTo>
                  <a:cubicBezTo>
                    <a:pt x="1619" y="631"/>
                    <a:pt x="1257" y="814"/>
                    <a:pt x="810" y="814"/>
                  </a:cubicBezTo>
                  <a:cubicBezTo>
                    <a:pt x="363" y="814"/>
                    <a:pt x="1" y="633"/>
                    <a:pt x="1" y="408"/>
                  </a:cubicBezTo>
                  <a:cubicBezTo>
                    <a:pt x="1" y="182"/>
                    <a:pt x="363" y="0"/>
                    <a:pt x="810" y="0"/>
                  </a:cubicBezTo>
                  <a:cubicBezTo>
                    <a:pt x="1257" y="0"/>
                    <a:pt x="1619" y="183"/>
                    <a:pt x="1619" y="408"/>
                  </a:cubicBezTo>
                  <a:close/>
                </a:path>
              </a:pathLst>
            </a:custGeom>
            <a:solidFill>
              <a:srgbClr val="C6B3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1597875" y="1197275"/>
              <a:ext cx="9125" cy="25275"/>
            </a:xfrm>
            <a:custGeom>
              <a:avLst/>
              <a:gdLst/>
              <a:ahLst/>
              <a:cxnLst/>
              <a:rect l="l" t="t" r="r" b="b"/>
              <a:pathLst>
                <a:path w="365" h="1011" extrusionOk="0">
                  <a:moveTo>
                    <a:pt x="1" y="0"/>
                  </a:moveTo>
                  <a:lnTo>
                    <a:pt x="1" y="915"/>
                  </a:lnTo>
                  <a:cubicBezTo>
                    <a:pt x="1" y="967"/>
                    <a:pt x="79" y="1011"/>
                    <a:pt x="184" y="1011"/>
                  </a:cubicBezTo>
                  <a:cubicBezTo>
                    <a:pt x="288" y="1011"/>
                    <a:pt x="365" y="967"/>
                    <a:pt x="365" y="915"/>
                  </a:cubicBezTo>
                  <a:lnTo>
                    <a:pt x="365"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1577650" y="1192525"/>
              <a:ext cx="50525" cy="19700"/>
            </a:xfrm>
            <a:custGeom>
              <a:avLst/>
              <a:gdLst/>
              <a:ahLst/>
              <a:cxnLst/>
              <a:rect l="l" t="t" r="r" b="b"/>
              <a:pathLst>
                <a:path w="2021" h="788" extrusionOk="0">
                  <a:moveTo>
                    <a:pt x="1" y="0"/>
                  </a:moveTo>
                  <a:lnTo>
                    <a:pt x="1" y="293"/>
                  </a:lnTo>
                  <a:cubicBezTo>
                    <a:pt x="1" y="566"/>
                    <a:pt x="465" y="788"/>
                    <a:pt x="1010" y="788"/>
                  </a:cubicBezTo>
                  <a:cubicBezTo>
                    <a:pt x="1555" y="788"/>
                    <a:pt x="2021" y="566"/>
                    <a:pt x="2021" y="293"/>
                  </a:cubicBezTo>
                  <a:cubicBezTo>
                    <a:pt x="2021" y="280"/>
                    <a:pt x="1997" y="3"/>
                    <a:pt x="1997" y="3"/>
                  </a:cubicBez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1577825" y="1179950"/>
              <a:ext cx="49875" cy="25075"/>
            </a:xfrm>
            <a:custGeom>
              <a:avLst/>
              <a:gdLst/>
              <a:ahLst/>
              <a:cxnLst/>
              <a:rect l="l" t="t" r="r" b="b"/>
              <a:pathLst>
                <a:path w="1995" h="1003" extrusionOk="0">
                  <a:moveTo>
                    <a:pt x="1995" y="500"/>
                  </a:moveTo>
                  <a:cubicBezTo>
                    <a:pt x="1995" y="777"/>
                    <a:pt x="1548" y="1002"/>
                    <a:pt x="999" y="1002"/>
                  </a:cubicBezTo>
                  <a:cubicBezTo>
                    <a:pt x="448" y="1002"/>
                    <a:pt x="1" y="777"/>
                    <a:pt x="1" y="500"/>
                  </a:cubicBezTo>
                  <a:cubicBezTo>
                    <a:pt x="1" y="225"/>
                    <a:pt x="448" y="0"/>
                    <a:pt x="999" y="0"/>
                  </a:cubicBezTo>
                  <a:cubicBezTo>
                    <a:pt x="1548" y="0"/>
                    <a:pt x="1995" y="225"/>
                    <a:pt x="1995" y="500"/>
                  </a:cubicBezTo>
                  <a:close/>
                </a:path>
              </a:pathLst>
            </a:custGeom>
            <a:solidFill>
              <a:srgbClr val="C6B3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1596025" y="1168300"/>
              <a:ext cx="9925" cy="4375"/>
            </a:xfrm>
            <a:custGeom>
              <a:avLst/>
              <a:gdLst/>
              <a:ahLst/>
              <a:cxnLst/>
              <a:rect l="l" t="t" r="r" b="b"/>
              <a:pathLst>
                <a:path w="397" h="175" extrusionOk="0">
                  <a:moveTo>
                    <a:pt x="198" y="1"/>
                  </a:moveTo>
                  <a:cubicBezTo>
                    <a:pt x="89" y="1"/>
                    <a:pt x="1" y="40"/>
                    <a:pt x="1" y="88"/>
                  </a:cubicBezTo>
                  <a:cubicBezTo>
                    <a:pt x="1" y="136"/>
                    <a:pt x="89" y="175"/>
                    <a:pt x="198" y="175"/>
                  </a:cubicBezTo>
                  <a:cubicBezTo>
                    <a:pt x="308" y="175"/>
                    <a:pt x="397" y="136"/>
                    <a:pt x="397" y="88"/>
                  </a:cubicBezTo>
                  <a:cubicBezTo>
                    <a:pt x="397" y="40"/>
                    <a:pt x="308" y="1"/>
                    <a:pt x="19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1577475" y="1142275"/>
              <a:ext cx="25625" cy="34325"/>
            </a:xfrm>
            <a:custGeom>
              <a:avLst/>
              <a:gdLst/>
              <a:ahLst/>
              <a:cxnLst/>
              <a:rect l="l" t="t" r="r" b="b"/>
              <a:pathLst>
                <a:path w="1025" h="1373" extrusionOk="0">
                  <a:moveTo>
                    <a:pt x="1024" y="1372"/>
                  </a:moveTo>
                  <a:cubicBezTo>
                    <a:pt x="1024" y="1372"/>
                    <a:pt x="865" y="3"/>
                    <a:pt x="0" y="1"/>
                  </a:cubicBezTo>
                  <a:cubicBezTo>
                    <a:pt x="0" y="1"/>
                    <a:pt x="622" y="657"/>
                    <a:pt x="1024" y="1372"/>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1589325" y="1124700"/>
              <a:ext cx="24450" cy="51850"/>
            </a:xfrm>
            <a:custGeom>
              <a:avLst/>
              <a:gdLst/>
              <a:ahLst/>
              <a:cxnLst/>
              <a:rect l="l" t="t" r="r" b="b"/>
              <a:pathLst>
                <a:path w="978" h="2074" extrusionOk="0">
                  <a:moveTo>
                    <a:pt x="463" y="2074"/>
                  </a:moveTo>
                  <a:cubicBezTo>
                    <a:pt x="463" y="2074"/>
                    <a:pt x="978" y="442"/>
                    <a:pt x="1" y="0"/>
                  </a:cubicBezTo>
                  <a:cubicBezTo>
                    <a:pt x="1" y="0"/>
                    <a:pt x="372" y="1060"/>
                    <a:pt x="463" y="2074"/>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1595500" y="1137025"/>
              <a:ext cx="20900" cy="39650"/>
            </a:xfrm>
            <a:custGeom>
              <a:avLst/>
              <a:gdLst/>
              <a:ahLst/>
              <a:cxnLst/>
              <a:rect l="l" t="t" r="r" b="b"/>
              <a:pathLst>
                <a:path w="836" h="1586" extrusionOk="0">
                  <a:moveTo>
                    <a:pt x="190" y="1585"/>
                  </a:moveTo>
                  <a:cubicBezTo>
                    <a:pt x="190" y="1585"/>
                    <a:pt x="0" y="221"/>
                    <a:pt x="835" y="0"/>
                  </a:cubicBezTo>
                  <a:cubicBezTo>
                    <a:pt x="835" y="0"/>
                    <a:pt x="735" y="860"/>
                    <a:pt x="190" y="1585"/>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1590850" y="1170125"/>
              <a:ext cx="20800" cy="27750"/>
            </a:xfrm>
            <a:custGeom>
              <a:avLst/>
              <a:gdLst/>
              <a:ahLst/>
              <a:cxnLst/>
              <a:rect l="l" t="t" r="r" b="b"/>
              <a:pathLst>
                <a:path w="832" h="1110" extrusionOk="0">
                  <a:moveTo>
                    <a:pt x="217" y="0"/>
                  </a:moveTo>
                  <a:cubicBezTo>
                    <a:pt x="111" y="334"/>
                    <a:pt x="0" y="851"/>
                    <a:pt x="0" y="859"/>
                  </a:cubicBezTo>
                  <a:cubicBezTo>
                    <a:pt x="0" y="1043"/>
                    <a:pt x="189" y="1109"/>
                    <a:pt x="417" y="1109"/>
                  </a:cubicBezTo>
                  <a:cubicBezTo>
                    <a:pt x="644" y="1109"/>
                    <a:pt x="831" y="1043"/>
                    <a:pt x="831" y="859"/>
                  </a:cubicBezTo>
                  <a:cubicBezTo>
                    <a:pt x="831" y="854"/>
                    <a:pt x="715" y="335"/>
                    <a:pt x="604" y="0"/>
                  </a:cubicBezTo>
                  <a:cubicBezTo>
                    <a:pt x="604" y="0"/>
                    <a:pt x="556" y="102"/>
                    <a:pt x="405" y="102"/>
                  </a:cubicBezTo>
                  <a:cubicBezTo>
                    <a:pt x="256" y="102"/>
                    <a:pt x="217"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1401800" y="891700"/>
              <a:ext cx="10350" cy="2350"/>
            </a:xfrm>
            <a:custGeom>
              <a:avLst/>
              <a:gdLst/>
              <a:ahLst/>
              <a:cxnLst/>
              <a:rect l="l" t="t" r="r" b="b"/>
              <a:pathLst>
                <a:path w="414" h="94" extrusionOk="0">
                  <a:moveTo>
                    <a:pt x="208" y="1"/>
                  </a:moveTo>
                  <a:cubicBezTo>
                    <a:pt x="93" y="1"/>
                    <a:pt x="0" y="21"/>
                    <a:pt x="0" y="47"/>
                  </a:cubicBezTo>
                  <a:cubicBezTo>
                    <a:pt x="0" y="72"/>
                    <a:pt x="93" y="93"/>
                    <a:pt x="208" y="93"/>
                  </a:cubicBezTo>
                  <a:cubicBezTo>
                    <a:pt x="322" y="93"/>
                    <a:pt x="414" y="72"/>
                    <a:pt x="414" y="47"/>
                  </a:cubicBezTo>
                  <a:cubicBezTo>
                    <a:pt x="414" y="21"/>
                    <a:pt x="322" y="1"/>
                    <a:pt x="20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1382550" y="859125"/>
              <a:ext cx="24700" cy="39025"/>
            </a:xfrm>
            <a:custGeom>
              <a:avLst/>
              <a:gdLst/>
              <a:ahLst/>
              <a:cxnLst/>
              <a:rect l="l" t="t" r="r" b="b"/>
              <a:pathLst>
                <a:path w="988" h="1561" extrusionOk="0">
                  <a:moveTo>
                    <a:pt x="988" y="1560"/>
                  </a:moveTo>
                  <a:cubicBezTo>
                    <a:pt x="988" y="1560"/>
                    <a:pt x="611" y="297"/>
                    <a:pt x="0" y="145"/>
                  </a:cubicBezTo>
                  <a:cubicBezTo>
                    <a:pt x="2" y="145"/>
                    <a:pt x="817" y="0"/>
                    <a:pt x="988" y="156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1404875" y="858925"/>
              <a:ext cx="20725" cy="39225"/>
            </a:xfrm>
            <a:custGeom>
              <a:avLst/>
              <a:gdLst/>
              <a:ahLst/>
              <a:cxnLst/>
              <a:rect l="l" t="t" r="r" b="b"/>
              <a:pathLst>
                <a:path w="829" h="1569" extrusionOk="0">
                  <a:moveTo>
                    <a:pt x="95" y="1568"/>
                  </a:moveTo>
                  <a:cubicBezTo>
                    <a:pt x="95" y="1568"/>
                    <a:pt x="254" y="260"/>
                    <a:pt x="829" y="5"/>
                  </a:cubicBezTo>
                  <a:cubicBezTo>
                    <a:pt x="829" y="5"/>
                    <a:pt x="1" y="1"/>
                    <a:pt x="95" y="1568"/>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393100" y="846100"/>
              <a:ext cx="16725" cy="52050"/>
            </a:xfrm>
            <a:custGeom>
              <a:avLst/>
              <a:gdLst/>
              <a:ahLst/>
              <a:cxnLst/>
              <a:rect l="l" t="t" r="r" b="b"/>
              <a:pathLst>
                <a:path w="669" h="2082" extrusionOk="0">
                  <a:moveTo>
                    <a:pt x="576" y="2013"/>
                  </a:moveTo>
                  <a:cubicBezTo>
                    <a:pt x="576" y="2013"/>
                    <a:pt x="569" y="683"/>
                    <a:pt x="0" y="0"/>
                  </a:cubicBezTo>
                  <a:cubicBezTo>
                    <a:pt x="0" y="0"/>
                    <a:pt x="447" y="259"/>
                    <a:pt x="557" y="914"/>
                  </a:cubicBezTo>
                  <a:cubicBezTo>
                    <a:pt x="669" y="1568"/>
                    <a:pt x="566" y="2081"/>
                    <a:pt x="566" y="2081"/>
                  </a:cubicBezTo>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01825" y="892975"/>
              <a:ext cx="10375" cy="28725"/>
            </a:xfrm>
            <a:custGeom>
              <a:avLst/>
              <a:gdLst/>
              <a:ahLst/>
              <a:cxnLst/>
              <a:rect l="l" t="t" r="r" b="b"/>
              <a:pathLst>
                <a:path w="415" h="1149" extrusionOk="0">
                  <a:moveTo>
                    <a:pt x="4" y="0"/>
                  </a:moveTo>
                  <a:cubicBezTo>
                    <a:pt x="4" y="3"/>
                    <a:pt x="2" y="6"/>
                    <a:pt x="1" y="9"/>
                  </a:cubicBezTo>
                  <a:lnTo>
                    <a:pt x="1" y="1085"/>
                  </a:lnTo>
                  <a:cubicBezTo>
                    <a:pt x="46" y="1127"/>
                    <a:pt x="146" y="1149"/>
                    <a:pt x="228" y="1149"/>
                  </a:cubicBezTo>
                  <a:cubicBezTo>
                    <a:pt x="294" y="1149"/>
                    <a:pt x="414" y="1111"/>
                    <a:pt x="414" y="1059"/>
                  </a:cubicBezTo>
                  <a:lnTo>
                    <a:pt x="414" y="3"/>
                  </a:lnTo>
                  <a:cubicBezTo>
                    <a:pt x="372" y="28"/>
                    <a:pt x="321" y="42"/>
                    <a:pt x="217" y="42"/>
                  </a:cubicBezTo>
                  <a:cubicBezTo>
                    <a:pt x="49" y="42"/>
                    <a:pt x="4" y="0"/>
                    <a:pt x="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9"/>
          <p:cNvGrpSpPr/>
          <p:nvPr/>
        </p:nvGrpSpPr>
        <p:grpSpPr>
          <a:xfrm>
            <a:off x="7889770" y="922822"/>
            <a:ext cx="2500846" cy="3750376"/>
            <a:chOff x="1766175" y="726675"/>
            <a:chExt cx="420600" cy="630750"/>
          </a:xfrm>
        </p:grpSpPr>
        <p:sp>
          <p:nvSpPr>
            <p:cNvPr id="464" name="Google Shape;464;p29"/>
            <p:cNvSpPr/>
            <p:nvPr/>
          </p:nvSpPr>
          <p:spPr>
            <a:xfrm>
              <a:off x="2083850" y="1108150"/>
              <a:ext cx="25075" cy="14000"/>
            </a:xfrm>
            <a:custGeom>
              <a:avLst/>
              <a:gdLst/>
              <a:ahLst/>
              <a:cxnLst/>
              <a:rect l="l" t="t" r="r" b="b"/>
              <a:pathLst>
                <a:path w="1003" h="560" extrusionOk="0">
                  <a:moveTo>
                    <a:pt x="502" y="1"/>
                  </a:moveTo>
                  <a:cubicBezTo>
                    <a:pt x="225" y="1"/>
                    <a:pt x="0" y="126"/>
                    <a:pt x="0" y="281"/>
                  </a:cubicBezTo>
                  <a:cubicBezTo>
                    <a:pt x="0" y="435"/>
                    <a:pt x="225" y="559"/>
                    <a:pt x="502" y="559"/>
                  </a:cubicBezTo>
                  <a:cubicBezTo>
                    <a:pt x="779" y="559"/>
                    <a:pt x="1002" y="435"/>
                    <a:pt x="1002" y="281"/>
                  </a:cubicBezTo>
                  <a:cubicBezTo>
                    <a:pt x="1002" y="126"/>
                    <a:pt x="779" y="1"/>
                    <a:pt x="50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2083850" y="1107625"/>
              <a:ext cx="25075" cy="13975"/>
            </a:xfrm>
            <a:custGeom>
              <a:avLst/>
              <a:gdLst/>
              <a:ahLst/>
              <a:cxnLst/>
              <a:rect l="l" t="t" r="r" b="b"/>
              <a:pathLst>
                <a:path w="1003" h="559" extrusionOk="0">
                  <a:moveTo>
                    <a:pt x="502" y="0"/>
                  </a:moveTo>
                  <a:cubicBezTo>
                    <a:pt x="225" y="0"/>
                    <a:pt x="0" y="125"/>
                    <a:pt x="0" y="279"/>
                  </a:cubicBezTo>
                  <a:cubicBezTo>
                    <a:pt x="0" y="434"/>
                    <a:pt x="225" y="559"/>
                    <a:pt x="502" y="559"/>
                  </a:cubicBezTo>
                  <a:cubicBezTo>
                    <a:pt x="779" y="559"/>
                    <a:pt x="1002" y="434"/>
                    <a:pt x="1002" y="279"/>
                  </a:cubicBezTo>
                  <a:cubicBezTo>
                    <a:pt x="1002" y="125"/>
                    <a:pt x="779" y="0"/>
                    <a:pt x="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2095450" y="1039925"/>
              <a:ext cx="1900" cy="75125"/>
            </a:xfrm>
            <a:custGeom>
              <a:avLst/>
              <a:gdLst/>
              <a:ahLst/>
              <a:cxnLst/>
              <a:rect l="l" t="t" r="r" b="b"/>
              <a:pathLst>
                <a:path w="76" h="3005" extrusionOk="0">
                  <a:moveTo>
                    <a:pt x="13" y="1"/>
                  </a:moveTo>
                  <a:cubicBezTo>
                    <a:pt x="6" y="1"/>
                    <a:pt x="0" y="7"/>
                    <a:pt x="0" y="14"/>
                  </a:cubicBezTo>
                  <a:lnTo>
                    <a:pt x="0" y="2991"/>
                  </a:lnTo>
                  <a:cubicBezTo>
                    <a:pt x="0" y="2998"/>
                    <a:pt x="6" y="3004"/>
                    <a:pt x="13" y="3004"/>
                  </a:cubicBezTo>
                  <a:lnTo>
                    <a:pt x="62" y="3004"/>
                  </a:lnTo>
                  <a:cubicBezTo>
                    <a:pt x="70" y="3004"/>
                    <a:pt x="75" y="2998"/>
                    <a:pt x="75" y="2991"/>
                  </a:cubicBezTo>
                  <a:lnTo>
                    <a:pt x="75" y="14"/>
                  </a:lnTo>
                  <a:cubicBezTo>
                    <a:pt x="75" y="7"/>
                    <a:pt x="70" y="1"/>
                    <a:pt x="6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2079850" y="1010675"/>
              <a:ext cx="33075" cy="40150"/>
            </a:xfrm>
            <a:custGeom>
              <a:avLst/>
              <a:gdLst/>
              <a:ahLst/>
              <a:cxnLst/>
              <a:rect l="l" t="t" r="r" b="b"/>
              <a:pathLst>
                <a:path w="1323" h="1606" extrusionOk="0">
                  <a:moveTo>
                    <a:pt x="1194" y="1"/>
                  </a:moveTo>
                  <a:lnTo>
                    <a:pt x="128" y="21"/>
                  </a:lnTo>
                  <a:lnTo>
                    <a:pt x="3" y="1204"/>
                  </a:lnTo>
                  <a:cubicBezTo>
                    <a:pt x="1" y="1216"/>
                    <a:pt x="1" y="1228"/>
                    <a:pt x="1" y="1238"/>
                  </a:cubicBezTo>
                  <a:cubicBezTo>
                    <a:pt x="1" y="1442"/>
                    <a:pt x="296" y="1606"/>
                    <a:pt x="662" y="1606"/>
                  </a:cubicBezTo>
                  <a:cubicBezTo>
                    <a:pt x="1026" y="1606"/>
                    <a:pt x="1323" y="1442"/>
                    <a:pt x="1323" y="1238"/>
                  </a:cubicBezTo>
                  <a:cubicBezTo>
                    <a:pt x="1323" y="1228"/>
                    <a:pt x="1322" y="1216"/>
                    <a:pt x="1320" y="1206"/>
                  </a:cubicBezTo>
                  <a:lnTo>
                    <a:pt x="1323" y="1204"/>
                  </a:lnTo>
                  <a:lnTo>
                    <a:pt x="119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083050" y="1003750"/>
              <a:ext cx="26650" cy="14850"/>
            </a:xfrm>
            <a:custGeom>
              <a:avLst/>
              <a:gdLst/>
              <a:ahLst/>
              <a:cxnLst/>
              <a:rect l="l" t="t" r="r" b="b"/>
              <a:pathLst>
                <a:path w="1066" h="594" extrusionOk="0">
                  <a:moveTo>
                    <a:pt x="534" y="1"/>
                  </a:moveTo>
                  <a:cubicBezTo>
                    <a:pt x="239" y="1"/>
                    <a:pt x="0" y="134"/>
                    <a:pt x="0" y="298"/>
                  </a:cubicBezTo>
                  <a:cubicBezTo>
                    <a:pt x="0" y="462"/>
                    <a:pt x="239" y="594"/>
                    <a:pt x="534" y="594"/>
                  </a:cubicBezTo>
                  <a:cubicBezTo>
                    <a:pt x="828" y="594"/>
                    <a:pt x="1066" y="462"/>
                    <a:pt x="1066" y="298"/>
                  </a:cubicBezTo>
                  <a:cubicBezTo>
                    <a:pt x="1066" y="134"/>
                    <a:pt x="828" y="1"/>
                    <a:pt x="534"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084925" y="1004800"/>
              <a:ext cx="22900" cy="12750"/>
            </a:xfrm>
            <a:custGeom>
              <a:avLst/>
              <a:gdLst/>
              <a:ahLst/>
              <a:cxnLst/>
              <a:rect l="l" t="t" r="r" b="b"/>
              <a:pathLst>
                <a:path w="916" h="510" extrusionOk="0">
                  <a:moveTo>
                    <a:pt x="459" y="1"/>
                  </a:moveTo>
                  <a:cubicBezTo>
                    <a:pt x="206" y="1"/>
                    <a:pt x="1" y="115"/>
                    <a:pt x="1" y="256"/>
                  </a:cubicBezTo>
                  <a:cubicBezTo>
                    <a:pt x="1" y="397"/>
                    <a:pt x="206" y="510"/>
                    <a:pt x="459" y="510"/>
                  </a:cubicBezTo>
                  <a:cubicBezTo>
                    <a:pt x="711" y="510"/>
                    <a:pt x="916" y="397"/>
                    <a:pt x="916" y="256"/>
                  </a:cubicBezTo>
                  <a:cubicBezTo>
                    <a:pt x="916" y="115"/>
                    <a:pt x="711" y="1"/>
                    <a:pt x="45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1766175" y="847550"/>
              <a:ext cx="9125" cy="389000"/>
            </a:xfrm>
            <a:custGeom>
              <a:avLst/>
              <a:gdLst/>
              <a:ahLst/>
              <a:cxnLst/>
              <a:rect l="l" t="t" r="r" b="b"/>
              <a:pathLst>
                <a:path w="365" h="15560" extrusionOk="0">
                  <a:moveTo>
                    <a:pt x="0" y="0"/>
                  </a:moveTo>
                  <a:lnTo>
                    <a:pt x="0" y="15560"/>
                  </a:lnTo>
                  <a:lnTo>
                    <a:pt x="364" y="15355"/>
                  </a:lnTo>
                  <a:lnTo>
                    <a:pt x="364" y="20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1766550" y="1231450"/>
              <a:ext cx="209925" cy="125975"/>
            </a:xfrm>
            <a:custGeom>
              <a:avLst/>
              <a:gdLst/>
              <a:ahLst/>
              <a:cxnLst/>
              <a:rect l="l" t="t" r="r" b="b"/>
              <a:pathLst>
                <a:path w="8397" h="5039" extrusionOk="0">
                  <a:moveTo>
                    <a:pt x="335" y="1"/>
                  </a:moveTo>
                  <a:lnTo>
                    <a:pt x="1" y="204"/>
                  </a:lnTo>
                  <a:lnTo>
                    <a:pt x="8397" y="5038"/>
                  </a:lnTo>
                  <a:lnTo>
                    <a:pt x="8397" y="4642"/>
                  </a:lnTo>
                  <a:lnTo>
                    <a:pt x="3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1774900" y="736575"/>
              <a:ext cx="201575" cy="494875"/>
            </a:xfrm>
            <a:custGeom>
              <a:avLst/>
              <a:gdLst/>
              <a:ahLst/>
              <a:cxnLst/>
              <a:rect l="l" t="t" r="r" b="b"/>
              <a:pathLst>
                <a:path w="8063" h="19795" extrusionOk="0">
                  <a:moveTo>
                    <a:pt x="8063" y="1"/>
                  </a:moveTo>
                  <a:lnTo>
                    <a:pt x="1" y="4642"/>
                  </a:lnTo>
                  <a:lnTo>
                    <a:pt x="1" y="19794"/>
                  </a:lnTo>
                  <a:lnTo>
                    <a:pt x="8063" y="15151"/>
                  </a:lnTo>
                  <a:lnTo>
                    <a:pt x="8063"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766550" y="726675"/>
              <a:ext cx="419825" cy="125975"/>
            </a:xfrm>
            <a:custGeom>
              <a:avLst/>
              <a:gdLst/>
              <a:ahLst/>
              <a:cxnLst/>
              <a:rect l="l" t="t" r="r" b="b"/>
              <a:pathLst>
                <a:path w="16793" h="5039" extrusionOk="0">
                  <a:moveTo>
                    <a:pt x="8397" y="1"/>
                  </a:moveTo>
                  <a:lnTo>
                    <a:pt x="1" y="4835"/>
                  </a:lnTo>
                  <a:lnTo>
                    <a:pt x="335" y="5038"/>
                  </a:lnTo>
                  <a:lnTo>
                    <a:pt x="8397" y="397"/>
                  </a:lnTo>
                  <a:lnTo>
                    <a:pt x="16461" y="5038"/>
                  </a:lnTo>
                  <a:lnTo>
                    <a:pt x="16793" y="4835"/>
                  </a:lnTo>
                  <a:lnTo>
                    <a:pt x="839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2177650" y="847550"/>
              <a:ext cx="9125" cy="389000"/>
            </a:xfrm>
            <a:custGeom>
              <a:avLst/>
              <a:gdLst/>
              <a:ahLst/>
              <a:cxnLst/>
              <a:rect l="l" t="t" r="r" b="b"/>
              <a:pathLst>
                <a:path w="365" h="15560" extrusionOk="0">
                  <a:moveTo>
                    <a:pt x="365" y="0"/>
                  </a:moveTo>
                  <a:lnTo>
                    <a:pt x="1" y="203"/>
                  </a:lnTo>
                  <a:lnTo>
                    <a:pt x="1" y="15355"/>
                  </a:lnTo>
                  <a:lnTo>
                    <a:pt x="365" y="15560"/>
                  </a:lnTo>
                  <a:lnTo>
                    <a:pt x="36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976450" y="1231450"/>
              <a:ext cx="209925" cy="125975"/>
            </a:xfrm>
            <a:custGeom>
              <a:avLst/>
              <a:gdLst/>
              <a:ahLst/>
              <a:cxnLst/>
              <a:rect l="l" t="t" r="r" b="b"/>
              <a:pathLst>
                <a:path w="8397" h="5039" extrusionOk="0">
                  <a:moveTo>
                    <a:pt x="8065" y="1"/>
                  </a:moveTo>
                  <a:lnTo>
                    <a:pt x="1" y="4642"/>
                  </a:lnTo>
                  <a:lnTo>
                    <a:pt x="1" y="5038"/>
                  </a:lnTo>
                  <a:lnTo>
                    <a:pt x="8397" y="204"/>
                  </a:lnTo>
                  <a:lnTo>
                    <a:pt x="806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774900" y="1115350"/>
              <a:ext cx="403175" cy="232175"/>
            </a:xfrm>
            <a:custGeom>
              <a:avLst/>
              <a:gdLst/>
              <a:ahLst/>
              <a:cxnLst/>
              <a:rect l="l" t="t" r="r" b="b"/>
              <a:pathLst>
                <a:path w="16127" h="9287" extrusionOk="0">
                  <a:moveTo>
                    <a:pt x="8063" y="0"/>
                  </a:moveTo>
                  <a:lnTo>
                    <a:pt x="1" y="4643"/>
                  </a:lnTo>
                  <a:lnTo>
                    <a:pt x="8063" y="9286"/>
                  </a:lnTo>
                  <a:lnTo>
                    <a:pt x="16127" y="4645"/>
                  </a:lnTo>
                  <a:lnTo>
                    <a:pt x="8063"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976450" y="736575"/>
              <a:ext cx="201625" cy="494875"/>
            </a:xfrm>
            <a:custGeom>
              <a:avLst/>
              <a:gdLst/>
              <a:ahLst/>
              <a:cxnLst/>
              <a:rect l="l" t="t" r="r" b="b"/>
              <a:pathLst>
                <a:path w="8065" h="19795" extrusionOk="0">
                  <a:moveTo>
                    <a:pt x="1" y="1"/>
                  </a:moveTo>
                  <a:lnTo>
                    <a:pt x="1" y="15151"/>
                  </a:lnTo>
                  <a:lnTo>
                    <a:pt x="8065" y="19794"/>
                  </a:lnTo>
                  <a:lnTo>
                    <a:pt x="8065" y="4642"/>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2059375" y="1035475"/>
              <a:ext cx="80900" cy="129225"/>
            </a:xfrm>
            <a:custGeom>
              <a:avLst/>
              <a:gdLst/>
              <a:ahLst/>
              <a:cxnLst/>
              <a:rect l="l" t="t" r="r" b="b"/>
              <a:pathLst>
                <a:path w="3236" h="5169" extrusionOk="0">
                  <a:moveTo>
                    <a:pt x="0" y="1"/>
                  </a:moveTo>
                  <a:lnTo>
                    <a:pt x="0" y="3315"/>
                  </a:lnTo>
                  <a:lnTo>
                    <a:pt x="3235" y="5169"/>
                  </a:lnTo>
                  <a:lnTo>
                    <a:pt x="3235" y="185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2065450" y="1046650"/>
              <a:ext cx="67750" cy="106900"/>
            </a:xfrm>
            <a:custGeom>
              <a:avLst/>
              <a:gdLst/>
              <a:ahLst/>
              <a:cxnLst/>
              <a:rect l="l" t="t" r="r" b="b"/>
              <a:pathLst>
                <a:path w="2710" h="4276" extrusionOk="0">
                  <a:moveTo>
                    <a:pt x="1" y="0"/>
                  </a:moveTo>
                  <a:lnTo>
                    <a:pt x="1" y="2719"/>
                  </a:lnTo>
                  <a:lnTo>
                    <a:pt x="2710" y="4275"/>
                  </a:lnTo>
                  <a:lnTo>
                    <a:pt x="2710" y="1556"/>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2062475" y="1040400"/>
              <a:ext cx="10175" cy="74250"/>
            </a:xfrm>
            <a:custGeom>
              <a:avLst/>
              <a:gdLst/>
              <a:ahLst/>
              <a:cxnLst/>
              <a:rect l="l" t="t" r="r" b="b"/>
              <a:pathLst>
                <a:path w="407" h="2970" extrusionOk="0">
                  <a:moveTo>
                    <a:pt x="1" y="1"/>
                  </a:moveTo>
                  <a:lnTo>
                    <a:pt x="105" y="2969"/>
                  </a:lnTo>
                  <a:lnTo>
                    <a:pt x="407" y="2795"/>
                  </a:lnTo>
                  <a:lnTo>
                    <a:pt x="406" y="185"/>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2065100" y="1110275"/>
              <a:ext cx="72675" cy="45325"/>
            </a:xfrm>
            <a:custGeom>
              <a:avLst/>
              <a:gdLst/>
              <a:ahLst/>
              <a:cxnLst/>
              <a:rect l="l" t="t" r="r" b="b"/>
              <a:pathLst>
                <a:path w="2907" h="1813" extrusionOk="0">
                  <a:moveTo>
                    <a:pt x="302" y="0"/>
                  </a:moveTo>
                  <a:lnTo>
                    <a:pt x="0" y="174"/>
                  </a:lnTo>
                  <a:lnTo>
                    <a:pt x="2780" y="1813"/>
                  </a:lnTo>
                  <a:lnTo>
                    <a:pt x="2906" y="1457"/>
                  </a:lnTo>
                  <a:lnTo>
                    <a:pt x="30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2054325" y="1027750"/>
              <a:ext cx="90000" cy="91275"/>
            </a:xfrm>
            <a:custGeom>
              <a:avLst/>
              <a:gdLst/>
              <a:ahLst/>
              <a:cxnLst/>
              <a:rect l="l" t="t" r="r" b="b"/>
              <a:pathLst>
                <a:path w="3600" h="3651" extrusionOk="0">
                  <a:moveTo>
                    <a:pt x="1" y="1"/>
                  </a:moveTo>
                  <a:lnTo>
                    <a:pt x="1" y="1577"/>
                  </a:lnTo>
                  <a:lnTo>
                    <a:pt x="3600" y="3651"/>
                  </a:lnTo>
                  <a:lnTo>
                    <a:pt x="3600" y="2074"/>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2054325" y="1027750"/>
              <a:ext cx="90000" cy="64600"/>
            </a:xfrm>
            <a:custGeom>
              <a:avLst/>
              <a:gdLst/>
              <a:ahLst/>
              <a:cxnLst/>
              <a:rect l="l" t="t" r="r" b="b"/>
              <a:pathLst>
                <a:path w="3600" h="2584" extrusionOk="0">
                  <a:moveTo>
                    <a:pt x="1" y="1"/>
                  </a:moveTo>
                  <a:lnTo>
                    <a:pt x="1" y="510"/>
                  </a:lnTo>
                  <a:lnTo>
                    <a:pt x="3600" y="2583"/>
                  </a:lnTo>
                  <a:lnTo>
                    <a:pt x="3600" y="2074"/>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2082900" y="1206950"/>
              <a:ext cx="7275" cy="18150"/>
            </a:xfrm>
            <a:custGeom>
              <a:avLst/>
              <a:gdLst/>
              <a:ahLst/>
              <a:cxnLst/>
              <a:rect l="l" t="t" r="r" b="b"/>
              <a:pathLst>
                <a:path w="291" h="726" extrusionOk="0">
                  <a:moveTo>
                    <a:pt x="19" y="1"/>
                  </a:moveTo>
                  <a:cubicBezTo>
                    <a:pt x="7" y="1"/>
                    <a:pt x="0" y="10"/>
                    <a:pt x="0" y="35"/>
                  </a:cubicBezTo>
                  <a:lnTo>
                    <a:pt x="0" y="580"/>
                  </a:lnTo>
                  <a:cubicBezTo>
                    <a:pt x="0" y="660"/>
                    <a:pt x="64" y="725"/>
                    <a:pt x="145" y="725"/>
                  </a:cubicBezTo>
                  <a:cubicBezTo>
                    <a:pt x="146" y="725"/>
                    <a:pt x="147" y="725"/>
                    <a:pt x="148" y="725"/>
                  </a:cubicBezTo>
                  <a:cubicBezTo>
                    <a:pt x="225" y="725"/>
                    <a:pt x="289" y="661"/>
                    <a:pt x="290" y="583"/>
                  </a:cubicBezTo>
                  <a:lnTo>
                    <a:pt x="290" y="37"/>
                  </a:lnTo>
                  <a:cubicBezTo>
                    <a:pt x="290" y="11"/>
                    <a:pt x="283" y="2"/>
                    <a:pt x="271" y="2"/>
                  </a:cubicBezTo>
                  <a:cubicBezTo>
                    <a:pt x="246" y="2"/>
                    <a:pt x="198" y="41"/>
                    <a:pt x="145" y="41"/>
                  </a:cubicBezTo>
                  <a:cubicBezTo>
                    <a:pt x="91" y="40"/>
                    <a:pt x="44" y="1"/>
                    <a:pt x="19"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961825" y="1138300"/>
              <a:ext cx="7275" cy="14075"/>
            </a:xfrm>
            <a:custGeom>
              <a:avLst/>
              <a:gdLst/>
              <a:ahLst/>
              <a:cxnLst/>
              <a:rect l="l" t="t" r="r" b="b"/>
              <a:pathLst>
                <a:path w="291" h="563" extrusionOk="0">
                  <a:moveTo>
                    <a:pt x="7" y="0"/>
                  </a:moveTo>
                  <a:cubicBezTo>
                    <a:pt x="3" y="0"/>
                    <a:pt x="0" y="6"/>
                    <a:pt x="0" y="22"/>
                  </a:cubicBezTo>
                  <a:lnTo>
                    <a:pt x="0" y="418"/>
                  </a:lnTo>
                  <a:cubicBezTo>
                    <a:pt x="0" y="497"/>
                    <a:pt x="64" y="561"/>
                    <a:pt x="145" y="563"/>
                  </a:cubicBezTo>
                  <a:cubicBezTo>
                    <a:pt x="223" y="563"/>
                    <a:pt x="289" y="499"/>
                    <a:pt x="290" y="421"/>
                  </a:cubicBezTo>
                  <a:lnTo>
                    <a:pt x="290" y="23"/>
                  </a:lnTo>
                  <a:cubicBezTo>
                    <a:pt x="290" y="8"/>
                    <a:pt x="288" y="2"/>
                    <a:pt x="283" y="2"/>
                  </a:cubicBezTo>
                  <a:cubicBezTo>
                    <a:pt x="264" y="2"/>
                    <a:pt x="208" y="107"/>
                    <a:pt x="145" y="107"/>
                  </a:cubicBezTo>
                  <a:cubicBezTo>
                    <a:pt x="81" y="107"/>
                    <a:pt x="26" y="0"/>
                    <a:pt x="7"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16825" y="1192150"/>
              <a:ext cx="7275" cy="17625"/>
            </a:xfrm>
            <a:custGeom>
              <a:avLst/>
              <a:gdLst/>
              <a:ahLst/>
              <a:cxnLst/>
              <a:rect l="l" t="t" r="r" b="b"/>
              <a:pathLst>
                <a:path w="291" h="705" extrusionOk="0">
                  <a:moveTo>
                    <a:pt x="3" y="1"/>
                  </a:moveTo>
                  <a:cubicBezTo>
                    <a:pt x="1" y="1"/>
                    <a:pt x="1" y="5"/>
                    <a:pt x="1" y="14"/>
                  </a:cubicBezTo>
                  <a:lnTo>
                    <a:pt x="1" y="559"/>
                  </a:lnTo>
                  <a:cubicBezTo>
                    <a:pt x="1" y="639"/>
                    <a:pt x="66" y="704"/>
                    <a:pt x="146" y="704"/>
                  </a:cubicBezTo>
                  <a:cubicBezTo>
                    <a:pt x="147" y="704"/>
                    <a:pt x="147" y="704"/>
                    <a:pt x="148" y="704"/>
                  </a:cubicBezTo>
                  <a:cubicBezTo>
                    <a:pt x="227" y="704"/>
                    <a:pt x="291" y="641"/>
                    <a:pt x="291" y="562"/>
                  </a:cubicBezTo>
                  <a:lnTo>
                    <a:pt x="291" y="17"/>
                  </a:lnTo>
                  <a:cubicBezTo>
                    <a:pt x="291" y="8"/>
                    <a:pt x="290" y="4"/>
                    <a:pt x="288" y="4"/>
                  </a:cubicBezTo>
                  <a:cubicBezTo>
                    <a:pt x="276" y="4"/>
                    <a:pt x="216" y="250"/>
                    <a:pt x="146" y="250"/>
                  </a:cubicBezTo>
                  <a:cubicBezTo>
                    <a:pt x="75" y="250"/>
                    <a:pt x="15" y="1"/>
                    <a:pt x="3"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966425" y="1114500"/>
              <a:ext cx="134225" cy="82650"/>
            </a:xfrm>
            <a:custGeom>
              <a:avLst/>
              <a:gdLst/>
              <a:ahLst/>
              <a:cxnLst/>
              <a:rect l="l" t="t" r="r" b="b"/>
              <a:pathLst>
                <a:path w="5369" h="3306" extrusionOk="0">
                  <a:moveTo>
                    <a:pt x="1054" y="1"/>
                  </a:moveTo>
                  <a:lnTo>
                    <a:pt x="71" y="555"/>
                  </a:lnTo>
                  <a:lnTo>
                    <a:pt x="39" y="572"/>
                  </a:lnTo>
                  <a:lnTo>
                    <a:pt x="0" y="621"/>
                  </a:lnTo>
                  <a:lnTo>
                    <a:pt x="4678" y="3305"/>
                  </a:lnTo>
                  <a:lnTo>
                    <a:pt x="5368" y="2515"/>
                  </a:lnTo>
                  <a:lnTo>
                    <a:pt x="105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959125" y="1124125"/>
              <a:ext cx="132275" cy="85825"/>
            </a:xfrm>
            <a:custGeom>
              <a:avLst/>
              <a:gdLst/>
              <a:ahLst/>
              <a:cxnLst/>
              <a:rect l="l" t="t" r="r" b="b"/>
              <a:pathLst>
                <a:path w="5291" h="3433" extrusionOk="0">
                  <a:moveTo>
                    <a:pt x="1" y="0"/>
                  </a:moveTo>
                  <a:lnTo>
                    <a:pt x="1" y="479"/>
                  </a:lnTo>
                  <a:lnTo>
                    <a:pt x="5291" y="3432"/>
                  </a:lnTo>
                  <a:lnTo>
                    <a:pt x="5291" y="3012"/>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1959125" y="1131250"/>
              <a:ext cx="132275" cy="85825"/>
            </a:xfrm>
            <a:custGeom>
              <a:avLst/>
              <a:gdLst/>
              <a:ahLst/>
              <a:cxnLst/>
              <a:rect l="l" t="t" r="r" b="b"/>
              <a:pathLst>
                <a:path w="5291" h="3433" extrusionOk="0">
                  <a:moveTo>
                    <a:pt x="1" y="1"/>
                  </a:moveTo>
                  <a:lnTo>
                    <a:pt x="1" y="330"/>
                  </a:lnTo>
                  <a:lnTo>
                    <a:pt x="5291" y="3433"/>
                  </a:lnTo>
                  <a:lnTo>
                    <a:pt x="5291" y="3031"/>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1959050" y="1063150"/>
              <a:ext cx="43525" cy="81250"/>
            </a:xfrm>
            <a:custGeom>
              <a:avLst/>
              <a:gdLst/>
              <a:ahLst/>
              <a:cxnLst/>
              <a:rect l="l" t="t" r="r" b="b"/>
              <a:pathLst>
                <a:path w="1741" h="3250" extrusionOk="0">
                  <a:moveTo>
                    <a:pt x="1407" y="0"/>
                  </a:moveTo>
                  <a:lnTo>
                    <a:pt x="1020" y="233"/>
                  </a:lnTo>
                  <a:lnTo>
                    <a:pt x="1020" y="1044"/>
                  </a:lnTo>
                  <a:lnTo>
                    <a:pt x="198" y="1508"/>
                  </a:lnTo>
                  <a:cubicBezTo>
                    <a:pt x="76" y="1576"/>
                    <a:pt x="1" y="1705"/>
                    <a:pt x="1" y="1844"/>
                  </a:cubicBezTo>
                  <a:lnTo>
                    <a:pt x="1" y="3054"/>
                  </a:lnTo>
                  <a:lnTo>
                    <a:pt x="334" y="3250"/>
                  </a:lnTo>
                  <a:lnTo>
                    <a:pt x="334" y="2047"/>
                  </a:lnTo>
                  <a:lnTo>
                    <a:pt x="1354" y="1689"/>
                  </a:lnTo>
                  <a:lnTo>
                    <a:pt x="1354" y="429"/>
                  </a:lnTo>
                  <a:lnTo>
                    <a:pt x="1741" y="196"/>
                  </a:lnTo>
                  <a:lnTo>
                    <a:pt x="140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1992875" y="1068025"/>
              <a:ext cx="125400" cy="72650"/>
            </a:xfrm>
            <a:custGeom>
              <a:avLst/>
              <a:gdLst/>
              <a:ahLst/>
              <a:cxnLst/>
              <a:rect l="l" t="t" r="r" b="b"/>
              <a:pathLst>
                <a:path w="5016" h="2906" extrusionOk="0">
                  <a:moveTo>
                    <a:pt x="388" y="1"/>
                  </a:moveTo>
                  <a:lnTo>
                    <a:pt x="1" y="234"/>
                  </a:lnTo>
                  <a:lnTo>
                    <a:pt x="4628" y="2905"/>
                  </a:lnTo>
                  <a:lnTo>
                    <a:pt x="5015" y="2672"/>
                  </a:lnTo>
                  <a:lnTo>
                    <a:pt x="388"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1992875" y="1073875"/>
              <a:ext cx="115700" cy="108400"/>
            </a:xfrm>
            <a:custGeom>
              <a:avLst/>
              <a:gdLst/>
              <a:ahLst/>
              <a:cxnLst/>
              <a:rect l="l" t="t" r="r" b="b"/>
              <a:pathLst>
                <a:path w="4628" h="4336" extrusionOk="0">
                  <a:moveTo>
                    <a:pt x="1" y="0"/>
                  </a:moveTo>
                  <a:lnTo>
                    <a:pt x="1" y="1624"/>
                  </a:lnTo>
                  <a:lnTo>
                    <a:pt x="4628" y="4336"/>
                  </a:lnTo>
                  <a:lnTo>
                    <a:pt x="4628" y="2671"/>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967400" y="1094175"/>
              <a:ext cx="25500" cy="34650"/>
            </a:xfrm>
            <a:custGeom>
              <a:avLst/>
              <a:gdLst/>
              <a:ahLst/>
              <a:cxnLst/>
              <a:rect l="l" t="t" r="r" b="b"/>
              <a:pathLst>
                <a:path w="1020" h="1386" extrusionOk="0">
                  <a:moveTo>
                    <a:pt x="1020" y="0"/>
                  </a:moveTo>
                  <a:lnTo>
                    <a:pt x="164" y="482"/>
                  </a:lnTo>
                  <a:cubicBezTo>
                    <a:pt x="63" y="538"/>
                    <a:pt x="0" y="647"/>
                    <a:pt x="0" y="763"/>
                  </a:cubicBezTo>
                  <a:lnTo>
                    <a:pt x="0" y="1385"/>
                  </a:lnTo>
                  <a:lnTo>
                    <a:pt x="1020" y="812"/>
                  </a:lnTo>
                  <a:lnTo>
                    <a:pt x="102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2083075" y="1134775"/>
              <a:ext cx="43500" cy="82300"/>
            </a:xfrm>
            <a:custGeom>
              <a:avLst/>
              <a:gdLst/>
              <a:ahLst/>
              <a:cxnLst/>
              <a:rect l="l" t="t" r="r" b="b"/>
              <a:pathLst>
                <a:path w="1740" h="3292" extrusionOk="0">
                  <a:moveTo>
                    <a:pt x="1406" y="0"/>
                  </a:moveTo>
                  <a:lnTo>
                    <a:pt x="1019" y="234"/>
                  </a:lnTo>
                  <a:lnTo>
                    <a:pt x="1019" y="1086"/>
                  </a:lnTo>
                  <a:lnTo>
                    <a:pt x="185" y="1558"/>
                  </a:lnTo>
                  <a:cubicBezTo>
                    <a:pt x="70" y="1622"/>
                    <a:pt x="1" y="1743"/>
                    <a:pt x="1" y="1875"/>
                  </a:cubicBezTo>
                  <a:lnTo>
                    <a:pt x="1" y="3096"/>
                  </a:lnTo>
                  <a:lnTo>
                    <a:pt x="333" y="3292"/>
                  </a:lnTo>
                  <a:lnTo>
                    <a:pt x="1407" y="2419"/>
                  </a:lnTo>
                  <a:lnTo>
                    <a:pt x="1739" y="196"/>
                  </a:lnTo>
                  <a:lnTo>
                    <a:pt x="140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2091375" y="1139700"/>
              <a:ext cx="35200" cy="77375"/>
            </a:xfrm>
            <a:custGeom>
              <a:avLst/>
              <a:gdLst/>
              <a:ahLst/>
              <a:cxnLst/>
              <a:rect l="l" t="t" r="r" b="b"/>
              <a:pathLst>
                <a:path w="1408" h="3095" extrusionOk="0">
                  <a:moveTo>
                    <a:pt x="1407" y="1"/>
                  </a:moveTo>
                  <a:lnTo>
                    <a:pt x="1020" y="234"/>
                  </a:lnTo>
                  <a:lnTo>
                    <a:pt x="1020" y="1087"/>
                  </a:lnTo>
                  <a:lnTo>
                    <a:pt x="205" y="1546"/>
                  </a:lnTo>
                  <a:cubicBezTo>
                    <a:pt x="79" y="1617"/>
                    <a:pt x="1" y="1751"/>
                    <a:pt x="1" y="1897"/>
                  </a:cubicBezTo>
                  <a:lnTo>
                    <a:pt x="1" y="3095"/>
                  </a:lnTo>
                  <a:lnTo>
                    <a:pt x="1407" y="2418"/>
                  </a:lnTo>
                  <a:lnTo>
                    <a:pt x="1407"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2023525" y="1139050"/>
              <a:ext cx="25150" cy="19850"/>
            </a:xfrm>
            <a:custGeom>
              <a:avLst/>
              <a:gdLst/>
              <a:ahLst/>
              <a:cxnLst/>
              <a:rect l="l" t="t" r="r" b="b"/>
              <a:pathLst>
                <a:path w="1006" h="794" extrusionOk="0">
                  <a:moveTo>
                    <a:pt x="1005" y="0"/>
                  </a:moveTo>
                  <a:lnTo>
                    <a:pt x="988" y="28"/>
                  </a:lnTo>
                  <a:lnTo>
                    <a:pt x="61" y="576"/>
                  </a:lnTo>
                  <a:lnTo>
                    <a:pt x="0" y="557"/>
                  </a:lnTo>
                  <a:lnTo>
                    <a:pt x="0" y="794"/>
                  </a:lnTo>
                  <a:cubicBezTo>
                    <a:pt x="18" y="792"/>
                    <a:pt x="35" y="788"/>
                    <a:pt x="49" y="779"/>
                  </a:cubicBezTo>
                  <a:lnTo>
                    <a:pt x="985" y="225"/>
                  </a:lnTo>
                  <a:cubicBezTo>
                    <a:pt x="998" y="218"/>
                    <a:pt x="1005" y="203"/>
                    <a:pt x="1005" y="189"/>
                  </a:cubicBezTo>
                  <a:lnTo>
                    <a:pt x="1005"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970400" y="1123675"/>
              <a:ext cx="53150" cy="35200"/>
            </a:xfrm>
            <a:custGeom>
              <a:avLst/>
              <a:gdLst/>
              <a:ahLst/>
              <a:cxnLst/>
              <a:rect l="l" t="t" r="r" b="b"/>
              <a:pathLst>
                <a:path w="2126" h="1408" extrusionOk="0">
                  <a:moveTo>
                    <a:pt x="2" y="1"/>
                  </a:moveTo>
                  <a:lnTo>
                    <a:pt x="2" y="189"/>
                  </a:lnTo>
                  <a:cubicBezTo>
                    <a:pt x="1" y="204"/>
                    <a:pt x="9" y="217"/>
                    <a:pt x="23" y="225"/>
                  </a:cubicBezTo>
                  <a:lnTo>
                    <a:pt x="2076" y="1391"/>
                  </a:lnTo>
                  <a:lnTo>
                    <a:pt x="2077" y="1393"/>
                  </a:lnTo>
                  <a:lnTo>
                    <a:pt x="2092" y="1400"/>
                  </a:lnTo>
                  <a:cubicBezTo>
                    <a:pt x="2102" y="1406"/>
                    <a:pt x="2114" y="1407"/>
                    <a:pt x="2125" y="1407"/>
                  </a:cubicBezTo>
                  <a:lnTo>
                    <a:pt x="2125" y="1185"/>
                  </a:lnTo>
                  <a:lnTo>
                    <a:pt x="2058" y="1185"/>
                  </a:lnTo>
                  <a:lnTo>
                    <a:pt x="20" y="28"/>
                  </a:lnTo>
                  <a:lnTo>
                    <a:pt x="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970300" y="1108825"/>
              <a:ext cx="78550" cy="44950"/>
            </a:xfrm>
            <a:custGeom>
              <a:avLst/>
              <a:gdLst/>
              <a:ahLst/>
              <a:cxnLst/>
              <a:rect l="l" t="t" r="r" b="b"/>
              <a:pathLst>
                <a:path w="3142" h="1798" extrusionOk="0">
                  <a:moveTo>
                    <a:pt x="1012" y="1"/>
                  </a:moveTo>
                  <a:cubicBezTo>
                    <a:pt x="987" y="1"/>
                    <a:pt x="962" y="8"/>
                    <a:pt x="940" y="20"/>
                  </a:cubicBezTo>
                  <a:lnTo>
                    <a:pt x="28" y="554"/>
                  </a:lnTo>
                  <a:cubicBezTo>
                    <a:pt x="0" y="570"/>
                    <a:pt x="0" y="608"/>
                    <a:pt x="28" y="624"/>
                  </a:cubicBezTo>
                  <a:lnTo>
                    <a:pt x="2058" y="1776"/>
                  </a:lnTo>
                  <a:cubicBezTo>
                    <a:pt x="2080" y="1790"/>
                    <a:pt x="2106" y="1797"/>
                    <a:pt x="2131" y="1797"/>
                  </a:cubicBezTo>
                  <a:cubicBezTo>
                    <a:pt x="2156" y="1797"/>
                    <a:pt x="2181" y="1791"/>
                    <a:pt x="2203" y="1778"/>
                  </a:cubicBezTo>
                  <a:lnTo>
                    <a:pt x="3114" y="1238"/>
                  </a:lnTo>
                  <a:cubicBezTo>
                    <a:pt x="3140" y="1222"/>
                    <a:pt x="3141" y="1185"/>
                    <a:pt x="3115" y="1169"/>
                  </a:cubicBezTo>
                  <a:lnTo>
                    <a:pt x="1085" y="22"/>
                  </a:lnTo>
                  <a:cubicBezTo>
                    <a:pt x="1062" y="8"/>
                    <a:pt x="1037" y="1"/>
                    <a:pt x="101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081600" y="1185475"/>
              <a:ext cx="1500" cy="5900"/>
            </a:xfrm>
            <a:custGeom>
              <a:avLst/>
              <a:gdLst/>
              <a:ahLst/>
              <a:cxnLst/>
              <a:rect l="l" t="t" r="r" b="b"/>
              <a:pathLst>
                <a:path w="60" h="236" extrusionOk="0">
                  <a:moveTo>
                    <a:pt x="0" y="1"/>
                  </a:moveTo>
                  <a:lnTo>
                    <a:pt x="0" y="236"/>
                  </a:lnTo>
                  <a:cubicBezTo>
                    <a:pt x="18" y="236"/>
                    <a:pt x="35" y="230"/>
                    <a:pt x="49" y="221"/>
                  </a:cubicBezTo>
                  <a:lnTo>
                    <a:pt x="60" y="216"/>
                  </a:lnTo>
                  <a:lnTo>
                    <a:pt x="60" y="18"/>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026450" y="1155000"/>
              <a:ext cx="55175" cy="36375"/>
            </a:xfrm>
            <a:custGeom>
              <a:avLst/>
              <a:gdLst/>
              <a:ahLst/>
              <a:cxnLst/>
              <a:rect l="l" t="t" r="r" b="b"/>
              <a:pathLst>
                <a:path w="2207" h="1455" extrusionOk="0">
                  <a:moveTo>
                    <a:pt x="1" y="0"/>
                  </a:moveTo>
                  <a:lnTo>
                    <a:pt x="1" y="189"/>
                  </a:lnTo>
                  <a:cubicBezTo>
                    <a:pt x="1" y="203"/>
                    <a:pt x="9" y="217"/>
                    <a:pt x="21" y="225"/>
                  </a:cubicBezTo>
                  <a:lnTo>
                    <a:pt x="2157" y="1439"/>
                  </a:lnTo>
                  <a:lnTo>
                    <a:pt x="2171" y="1448"/>
                  </a:lnTo>
                  <a:cubicBezTo>
                    <a:pt x="2183" y="1452"/>
                    <a:pt x="2195" y="1455"/>
                    <a:pt x="2206" y="1455"/>
                  </a:cubicBezTo>
                  <a:lnTo>
                    <a:pt x="2206" y="1233"/>
                  </a:lnTo>
                  <a:lnTo>
                    <a:pt x="2139" y="1233"/>
                  </a:lnTo>
                  <a:lnTo>
                    <a:pt x="19" y="28"/>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26350" y="1140150"/>
              <a:ext cx="73350" cy="46100"/>
            </a:xfrm>
            <a:custGeom>
              <a:avLst/>
              <a:gdLst/>
              <a:ahLst/>
              <a:cxnLst/>
              <a:rect l="l" t="t" r="r" b="b"/>
              <a:pathLst>
                <a:path w="2934" h="1844" extrusionOk="0">
                  <a:moveTo>
                    <a:pt x="1011" y="1"/>
                  </a:moveTo>
                  <a:cubicBezTo>
                    <a:pt x="987" y="1"/>
                    <a:pt x="962" y="7"/>
                    <a:pt x="940" y="20"/>
                  </a:cubicBezTo>
                  <a:lnTo>
                    <a:pt x="28" y="554"/>
                  </a:lnTo>
                  <a:cubicBezTo>
                    <a:pt x="0" y="570"/>
                    <a:pt x="0" y="608"/>
                    <a:pt x="28" y="625"/>
                  </a:cubicBezTo>
                  <a:lnTo>
                    <a:pt x="2138" y="1824"/>
                  </a:lnTo>
                  <a:cubicBezTo>
                    <a:pt x="2160" y="1837"/>
                    <a:pt x="2186" y="1844"/>
                    <a:pt x="2211" y="1844"/>
                  </a:cubicBezTo>
                  <a:cubicBezTo>
                    <a:pt x="2231" y="1844"/>
                    <a:pt x="2251" y="1840"/>
                    <a:pt x="2270" y="1831"/>
                  </a:cubicBezTo>
                  <a:lnTo>
                    <a:pt x="2270" y="1697"/>
                  </a:lnTo>
                  <a:lnTo>
                    <a:pt x="2270" y="1660"/>
                  </a:lnTo>
                  <a:cubicBezTo>
                    <a:pt x="2270" y="1528"/>
                    <a:pt x="2339" y="1407"/>
                    <a:pt x="2454" y="1343"/>
                  </a:cubicBezTo>
                  <a:lnTo>
                    <a:pt x="2934" y="1072"/>
                  </a:lnTo>
                  <a:lnTo>
                    <a:pt x="1085" y="22"/>
                  </a:lnTo>
                  <a:cubicBezTo>
                    <a:pt x="1062" y="8"/>
                    <a:pt x="1037" y="1"/>
                    <a:pt x="101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1994550" y="1091450"/>
              <a:ext cx="20350" cy="35850"/>
            </a:xfrm>
            <a:custGeom>
              <a:avLst/>
              <a:gdLst/>
              <a:ahLst/>
              <a:cxnLst/>
              <a:rect l="l" t="t" r="r" b="b"/>
              <a:pathLst>
                <a:path w="814" h="1434" extrusionOk="0">
                  <a:moveTo>
                    <a:pt x="1" y="1"/>
                  </a:moveTo>
                  <a:lnTo>
                    <a:pt x="1" y="982"/>
                  </a:lnTo>
                  <a:lnTo>
                    <a:pt x="814" y="1433"/>
                  </a:lnTo>
                  <a:lnTo>
                    <a:pt x="814" y="451"/>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14875" y="1098950"/>
              <a:ext cx="6375" cy="28350"/>
            </a:xfrm>
            <a:custGeom>
              <a:avLst/>
              <a:gdLst/>
              <a:ahLst/>
              <a:cxnLst/>
              <a:rect l="l" t="t" r="r" b="b"/>
              <a:pathLst>
                <a:path w="255" h="1134" extrusionOk="0">
                  <a:moveTo>
                    <a:pt x="255" y="1"/>
                  </a:moveTo>
                  <a:lnTo>
                    <a:pt x="1" y="151"/>
                  </a:lnTo>
                  <a:lnTo>
                    <a:pt x="1" y="1133"/>
                  </a:lnTo>
                  <a:lnTo>
                    <a:pt x="255" y="982"/>
                  </a:lnTo>
                  <a:lnTo>
                    <a:pt x="255"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1994550" y="1087800"/>
              <a:ext cx="26675" cy="14950"/>
            </a:xfrm>
            <a:custGeom>
              <a:avLst/>
              <a:gdLst/>
              <a:ahLst/>
              <a:cxnLst/>
              <a:rect l="l" t="t" r="r" b="b"/>
              <a:pathLst>
                <a:path w="1067" h="598" extrusionOk="0">
                  <a:moveTo>
                    <a:pt x="254" y="0"/>
                  </a:moveTo>
                  <a:lnTo>
                    <a:pt x="1" y="147"/>
                  </a:lnTo>
                  <a:lnTo>
                    <a:pt x="814" y="597"/>
                  </a:lnTo>
                  <a:lnTo>
                    <a:pt x="1066" y="447"/>
                  </a:lnTo>
                  <a:lnTo>
                    <a:pt x="254"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35300" y="1114225"/>
              <a:ext cx="20350" cy="35825"/>
            </a:xfrm>
            <a:custGeom>
              <a:avLst/>
              <a:gdLst/>
              <a:ahLst/>
              <a:cxnLst/>
              <a:rect l="l" t="t" r="r" b="b"/>
              <a:pathLst>
                <a:path w="814" h="1433" extrusionOk="0">
                  <a:moveTo>
                    <a:pt x="0" y="0"/>
                  </a:moveTo>
                  <a:lnTo>
                    <a:pt x="0" y="980"/>
                  </a:lnTo>
                  <a:lnTo>
                    <a:pt x="814" y="1433"/>
                  </a:lnTo>
                  <a:lnTo>
                    <a:pt x="814" y="451"/>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55625" y="1121725"/>
              <a:ext cx="6375" cy="28325"/>
            </a:xfrm>
            <a:custGeom>
              <a:avLst/>
              <a:gdLst/>
              <a:ahLst/>
              <a:cxnLst/>
              <a:rect l="l" t="t" r="r" b="b"/>
              <a:pathLst>
                <a:path w="255" h="1133" extrusionOk="0">
                  <a:moveTo>
                    <a:pt x="255" y="0"/>
                  </a:moveTo>
                  <a:lnTo>
                    <a:pt x="1" y="151"/>
                  </a:lnTo>
                  <a:lnTo>
                    <a:pt x="1" y="1133"/>
                  </a:lnTo>
                  <a:lnTo>
                    <a:pt x="255" y="982"/>
                  </a:lnTo>
                  <a:lnTo>
                    <a:pt x="25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035300" y="1110550"/>
              <a:ext cx="26675" cy="14975"/>
            </a:xfrm>
            <a:custGeom>
              <a:avLst/>
              <a:gdLst/>
              <a:ahLst/>
              <a:cxnLst/>
              <a:rect l="l" t="t" r="r" b="b"/>
              <a:pathLst>
                <a:path w="1067" h="599" extrusionOk="0">
                  <a:moveTo>
                    <a:pt x="254" y="1"/>
                  </a:moveTo>
                  <a:lnTo>
                    <a:pt x="0" y="146"/>
                  </a:lnTo>
                  <a:lnTo>
                    <a:pt x="814" y="598"/>
                  </a:lnTo>
                  <a:lnTo>
                    <a:pt x="1066" y="447"/>
                  </a:lnTo>
                  <a:lnTo>
                    <a:pt x="25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069550" y="1133200"/>
              <a:ext cx="20325" cy="35900"/>
            </a:xfrm>
            <a:custGeom>
              <a:avLst/>
              <a:gdLst/>
              <a:ahLst/>
              <a:cxnLst/>
              <a:rect l="l" t="t" r="r" b="b"/>
              <a:pathLst>
                <a:path w="813" h="1436" extrusionOk="0">
                  <a:moveTo>
                    <a:pt x="1" y="1"/>
                  </a:moveTo>
                  <a:lnTo>
                    <a:pt x="1" y="983"/>
                  </a:lnTo>
                  <a:lnTo>
                    <a:pt x="813" y="1435"/>
                  </a:lnTo>
                  <a:lnTo>
                    <a:pt x="813" y="453"/>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089850" y="1140750"/>
              <a:ext cx="6375" cy="28350"/>
            </a:xfrm>
            <a:custGeom>
              <a:avLst/>
              <a:gdLst/>
              <a:ahLst/>
              <a:cxnLst/>
              <a:rect l="l" t="t" r="r" b="b"/>
              <a:pathLst>
                <a:path w="255" h="1134" extrusionOk="0">
                  <a:moveTo>
                    <a:pt x="255" y="1"/>
                  </a:moveTo>
                  <a:lnTo>
                    <a:pt x="1" y="151"/>
                  </a:lnTo>
                  <a:lnTo>
                    <a:pt x="1" y="1133"/>
                  </a:lnTo>
                  <a:lnTo>
                    <a:pt x="255" y="982"/>
                  </a:lnTo>
                  <a:lnTo>
                    <a:pt x="25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069550" y="1129550"/>
              <a:ext cx="26675" cy="15000"/>
            </a:xfrm>
            <a:custGeom>
              <a:avLst/>
              <a:gdLst/>
              <a:ahLst/>
              <a:cxnLst/>
              <a:rect l="l" t="t" r="r" b="b"/>
              <a:pathLst>
                <a:path w="1067" h="600" extrusionOk="0">
                  <a:moveTo>
                    <a:pt x="254" y="1"/>
                  </a:moveTo>
                  <a:lnTo>
                    <a:pt x="1" y="147"/>
                  </a:lnTo>
                  <a:lnTo>
                    <a:pt x="813" y="599"/>
                  </a:lnTo>
                  <a:lnTo>
                    <a:pt x="1067" y="449"/>
                  </a:lnTo>
                  <a:lnTo>
                    <a:pt x="25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819575" y="1139550"/>
              <a:ext cx="40225" cy="23925"/>
            </a:xfrm>
            <a:custGeom>
              <a:avLst/>
              <a:gdLst/>
              <a:ahLst/>
              <a:cxnLst/>
              <a:rect l="l" t="t" r="r" b="b"/>
              <a:pathLst>
                <a:path w="1609" h="957" extrusionOk="0">
                  <a:moveTo>
                    <a:pt x="1011" y="1"/>
                  </a:moveTo>
                  <a:lnTo>
                    <a:pt x="0" y="534"/>
                  </a:lnTo>
                  <a:lnTo>
                    <a:pt x="0" y="614"/>
                  </a:lnTo>
                  <a:lnTo>
                    <a:pt x="596" y="956"/>
                  </a:lnTo>
                  <a:lnTo>
                    <a:pt x="1608" y="375"/>
                  </a:lnTo>
                  <a:lnTo>
                    <a:pt x="1608" y="297"/>
                  </a:lnTo>
                  <a:lnTo>
                    <a:pt x="101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819575" y="1138400"/>
              <a:ext cx="40225" cy="23075"/>
            </a:xfrm>
            <a:custGeom>
              <a:avLst/>
              <a:gdLst/>
              <a:ahLst/>
              <a:cxnLst/>
              <a:rect l="l" t="t" r="r" b="b"/>
              <a:pathLst>
                <a:path w="1609" h="923" extrusionOk="0">
                  <a:moveTo>
                    <a:pt x="1011" y="0"/>
                  </a:moveTo>
                  <a:lnTo>
                    <a:pt x="0" y="580"/>
                  </a:lnTo>
                  <a:lnTo>
                    <a:pt x="596" y="923"/>
                  </a:lnTo>
                  <a:lnTo>
                    <a:pt x="1608" y="343"/>
                  </a:lnTo>
                  <a:lnTo>
                    <a:pt x="101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819575" y="1082375"/>
              <a:ext cx="40225" cy="23925"/>
            </a:xfrm>
            <a:custGeom>
              <a:avLst/>
              <a:gdLst/>
              <a:ahLst/>
              <a:cxnLst/>
              <a:rect l="l" t="t" r="r" b="b"/>
              <a:pathLst>
                <a:path w="1609" h="957" extrusionOk="0">
                  <a:moveTo>
                    <a:pt x="1011" y="1"/>
                  </a:moveTo>
                  <a:lnTo>
                    <a:pt x="0" y="535"/>
                  </a:lnTo>
                  <a:lnTo>
                    <a:pt x="0" y="614"/>
                  </a:lnTo>
                  <a:lnTo>
                    <a:pt x="596" y="957"/>
                  </a:lnTo>
                  <a:lnTo>
                    <a:pt x="1608" y="375"/>
                  </a:lnTo>
                  <a:lnTo>
                    <a:pt x="1608" y="297"/>
                  </a:lnTo>
                  <a:lnTo>
                    <a:pt x="101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819575" y="1081200"/>
              <a:ext cx="40225" cy="23100"/>
            </a:xfrm>
            <a:custGeom>
              <a:avLst/>
              <a:gdLst/>
              <a:ahLst/>
              <a:cxnLst/>
              <a:rect l="l" t="t" r="r" b="b"/>
              <a:pathLst>
                <a:path w="1609" h="924" extrusionOk="0">
                  <a:moveTo>
                    <a:pt x="1011" y="0"/>
                  </a:moveTo>
                  <a:lnTo>
                    <a:pt x="0" y="582"/>
                  </a:lnTo>
                  <a:lnTo>
                    <a:pt x="596" y="924"/>
                  </a:lnTo>
                  <a:lnTo>
                    <a:pt x="1608" y="344"/>
                  </a:lnTo>
                  <a:lnTo>
                    <a:pt x="101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823725" y="1065050"/>
              <a:ext cx="6700" cy="32200"/>
            </a:xfrm>
            <a:custGeom>
              <a:avLst/>
              <a:gdLst/>
              <a:ahLst/>
              <a:cxnLst/>
              <a:rect l="l" t="t" r="r" b="b"/>
              <a:pathLst>
                <a:path w="268" h="1288" extrusionOk="0">
                  <a:moveTo>
                    <a:pt x="1" y="1"/>
                  </a:moveTo>
                  <a:lnTo>
                    <a:pt x="1" y="1126"/>
                  </a:lnTo>
                  <a:lnTo>
                    <a:pt x="268" y="1287"/>
                  </a:lnTo>
                  <a:lnTo>
                    <a:pt x="268" y="163"/>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824575" y="1067600"/>
              <a:ext cx="5025" cy="21150"/>
            </a:xfrm>
            <a:custGeom>
              <a:avLst/>
              <a:gdLst/>
              <a:ahLst/>
              <a:cxnLst/>
              <a:rect l="l" t="t" r="r" b="b"/>
              <a:pathLst>
                <a:path w="201" h="846" extrusionOk="0">
                  <a:moveTo>
                    <a:pt x="0" y="0"/>
                  </a:moveTo>
                  <a:lnTo>
                    <a:pt x="0" y="725"/>
                  </a:lnTo>
                  <a:lnTo>
                    <a:pt x="200" y="846"/>
                  </a:lnTo>
                  <a:lnTo>
                    <a:pt x="200" y="121"/>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824575" y="1087025"/>
              <a:ext cx="5025" cy="8300"/>
            </a:xfrm>
            <a:custGeom>
              <a:avLst/>
              <a:gdLst/>
              <a:ahLst/>
              <a:cxnLst/>
              <a:rect l="l" t="t" r="r" b="b"/>
              <a:pathLst>
                <a:path w="201" h="332" extrusionOk="0">
                  <a:moveTo>
                    <a:pt x="0" y="1"/>
                  </a:moveTo>
                  <a:lnTo>
                    <a:pt x="0" y="211"/>
                  </a:lnTo>
                  <a:lnTo>
                    <a:pt x="200" y="331"/>
                  </a:lnTo>
                  <a:lnTo>
                    <a:pt x="200" y="121"/>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825425" y="1055300"/>
              <a:ext cx="17550" cy="11750"/>
            </a:xfrm>
            <a:custGeom>
              <a:avLst/>
              <a:gdLst/>
              <a:ahLst/>
              <a:cxnLst/>
              <a:rect l="l" t="t" r="r" b="b"/>
              <a:pathLst>
                <a:path w="702" h="470" extrusionOk="0">
                  <a:moveTo>
                    <a:pt x="701" y="1"/>
                  </a:moveTo>
                  <a:lnTo>
                    <a:pt x="1" y="391"/>
                  </a:lnTo>
                  <a:lnTo>
                    <a:pt x="39" y="433"/>
                  </a:lnTo>
                  <a:lnTo>
                    <a:pt x="111" y="469"/>
                  </a:lnTo>
                  <a:lnTo>
                    <a:pt x="590" y="175"/>
                  </a:lnTo>
                  <a:lnTo>
                    <a:pt x="701" y="107"/>
                  </a:lnTo>
                  <a:lnTo>
                    <a:pt x="70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826200" y="1057050"/>
              <a:ext cx="20400" cy="11525"/>
            </a:xfrm>
            <a:custGeom>
              <a:avLst/>
              <a:gdLst/>
              <a:ahLst/>
              <a:cxnLst/>
              <a:rect l="l" t="t" r="r" b="b"/>
              <a:pathLst>
                <a:path w="816" h="461" extrusionOk="0">
                  <a:moveTo>
                    <a:pt x="627" y="0"/>
                  </a:moveTo>
                  <a:lnTo>
                    <a:pt x="0" y="359"/>
                  </a:lnTo>
                  <a:lnTo>
                    <a:pt x="170" y="460"/>
                  </a:lnTo>
                  <a:lnTo>
                    <a:pt x="815" y="98"/>
                  </a:lnTo>
                  <a:lnTo>
                    <a:pt x="62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830400" y="1058775"/>
              <a:ext cx="18375" cy="38475"/>
            </a:xfrm>
            <a:custGeom>
              <a:avLst/>
              <a:gdLst/>
              <a:ahLst/>
              <a:cxnLst/>
              <a:rect l="l" t="t" r="r" b="b"/>
              <a:pathLst>
                <a:path w="735" h="1539" extrusionOk="0">
                  <a:moveTo>
                    <a:pt x="734" y="1"/>
                  </a:moveTo>
                  <a:lnTo>
                    <a:pt x="1" y="414"/>
                  </a:lnTo>
                  <a:lnTo>
                    <a:pt x="1" y="1538"/>
                  </a:lnTo>
                  <a:lnTo>
                    <a:pt x="734" y="1126"/>
                  </a:lnTo>
                  <a:lnTo>
                    <a:pt x="73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830400" y="1064225"/>
              <a:ext cx="18375" cy="24525"/>
            </a:xfrm>
            <a:custGeom>
              <a:avLst/>
              <a:gdLst/>
              <a:ahLst/>
              <a:cxnLst/>
              <a:rect l="l" t="t" r="r" b="b"/>
              <a:pathLst>
                <a:path w="735" h="981" extrusionOk="0">
                  <a:moveTo>
                    <a:pt x="734" y="1"/>
                  </a:moveTo>
                  <a:lnTo>
                    <a:pt x="1" y="415"/>
                  </a:lnTo>
                  <a:lnTo>
                    <a:pt x="1" y="981"/>
                  </a:lnTo>
                  <a:lnTo>
                    <a:pt x="734" y="566"/>
                  </a:lnTo>
                  <a:lnTo>
                    <a:pt x="73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830400" y="1080200"/>
              <a:ext cx="18375" cy="12900"/>
            </a:xfrm>
            <a:custGeom>
              <a:avLst/>
              <a:gdLst/>
              <a:ahLst/>
              <a:cxnLst/>
              <a:rect l="l" t="t" r="r" b="b"/>
              <a:pathLst>
                <a:path w="735" h="516" extrusionOk="0">
                  <a:moveTo>
                    <a:pt x="734" y="1"/>
                  </a:moveTo>
                  <a:lnTo>
                    <a:pt x="1" y="416"/>
                  </a:lnTo>
                  <a:lnTo>
                    <a:pt x="1" y="516"/>
                  </a:lnTo>
                  <a:lnTo>
                    <a:pt x="734" y="100"/>
                  </a:lnTo>
                  <a:lnTo>
                    <a:pt x="73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823725" y="1054550"/>
              <a:ext cx="25050" cy="14600"/>
            </a:xfrm>
            <a:custGeom>
              <a:avLst/>
              <a:gdLst/>
              <a:ahLst/>
              <a:cxnLst/>
              <a:rect l="l" t="t" r="r" b="b"/>
              <a:pathLst>
                <a:path w="1002" h="584" extrusionOk="0">
                  <a:moveTo>
                    <a:pt x="720" y="0"/>
                  </a:moveTo>
                  <a:lnTo>
                    <a:pt x="1" y="421"/>
                  </a:lnTo>
                  <a:lnTo>
                    <a:pt x="268" y="583"/>
                  </a:lnTo>
                  <a:lnTo>
                    <a:pt x="1001" y="171"/>
                  </a:lnTo>
                  <a:lnTo>
                    <a:pt x="952" y="141"/>
                  </a:lnTo>
                  <a:lnTo>
                    <a:pt x="269" y="525"/>
                  </a:lnTo>
                  <a:lnTo>
                    <a:pt x="99" y="422"/>
                  </a:lnTo>
                  <a:lnTo>
                    <a:pt x="769" y="31"/>
                  </a:lnTo>
                  <a:lnTo>
                    <a:pt x="72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832325" y="1076250"/>
              <a:ext cx="5250" cy="25200"/>
            </a:xfrm>
            <a:custGeom>
              <a:avLst/>
              <a:gdLst/>
              <a:ahLst/>
              <a:cxnLst/>
              <a:rect l="l" t="t" r="r" b="b"/>
              <a:pathLst>
                <a:path w="210" h="1008" extrusionOk="0">
                  <a:moveTo>
                    <a:pt x="0" y="1"/>
                  </a:moveTo>
                  <a:lnTo>
                    <a:pt x="0" y="881"/>
                  </a:lnTo>
                  <a:lnTo>
                    <a:pt x="209" y="1007"/>
                  </a:lnTo>
                  <a:lnTo>
                    <a:pt x="209" y="127"/>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1833675" y="1068650"/>
              <a:ext cx="13675" cy="9150"/>
            </a:xfrm>
            <a:custGeom>
              <a:avLst/>
              <a:gdLst/>
              <a:ahLst/>
              <a:cxnLst/>
              <a:rect l="l" t="t" r="r" b="b"/>
              <a:pathLst>
                <a:path w="547" h="366" extrusionOk="0">
                  <a:moveTo>
                    <a:pt x="547" y="0"/>
                  </a:moveTo>
                  <a:lnTo>
                    <a:pt x="0" y="305"/>
                  </a:lnTo>
                  <a:lnTo>
                    <a:pt x="29" y="338"/>
                  </a:lnTo>
                  <a:lnTo>
                    <a:pt x="87" y="366"/>
                  </a:lnTo>
                  <a:lnTo>
                    <a:pt x="460" y="137"/>
                  </a:lnTo>
                  <a:lnTo>
                    <a:pt x="547" y="83"/>
                  </a:lnTo>
                  <a:lnTo>
                    <a:pt x="547"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1834250" y="1070000"/>
              <a:ext cx="15975" cy="9050"/>
            </a:xfrm>
            <a:custGeom>
              <a:avLst/>
              <a:gdLst/>
              <a:ahLst/>
              <a:cxnLst/>
              <a:rect l="l" t="t" r="r" b="b"/>
              <a:pathLst>
                <a:path w="639" h="362" extrusionOk="0">
                  <a:moveTo>
                    <a:pt x="490" y="0"/>
                  </a:moveTo>
                  <a:lnTo>
                    <a:pt x="0" y="280"/>
                  </a:lnTo>
                  <a:lnTo>
                    <a:pt x="134" y="361"/>
                  </a:lnTo>
                  <a:lnTo>
                    <a:pt x="638" y="77"/>
                  </a:lnTo>
                  <a:lnTo>
                    <a:pt x="49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1837550" y="1071375"/>
              <a:ext cx="14375" cy="30075"/>
            </a:xfrm>
            <a:custGeom>
              <a:avLst/>
              <a:gdLst/>
              <a:ahLst/>
              <a:cxnLst/>
              <a:rect l="l" t="t" r="r" b="b"/>
              <a:pathLst>
                <a:path w="575" h="1203" extrusionOk="0">
                  <a:moveTo>
                    <a:pt x="574" y="0"/>
                  </a:moveTo>
                  <a:lnTo>
                    <a:pt x="0" y="322"/>
                  </a:lnTo>
                  <a:lnTo>
                    <a:pt x="0" y="1202"/>
                  </a:lnTo>
                  <a:lnTo>
                    <a:pt x="574" y="880"/>
                  </a:lnTo>
                  <a:lnTo>
                    <a:pt x="57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1837550" y="1075600"/>
              <a:ext cx="14375" cy="19200"/>
            </a:xfrm>
            <a:custGeom>
              <a:avLst/>
              <a:gdLst/>
              <a:ahLst/>
              <a:cxnLst/>
              <a:rect l="l" t="t" r="r" b="b"/>
              <a:pathLst>
                <a:path w="575" h="768" extrusionOk="0">
                  <a:moveTo>
                    <a:pt x="574" y="1"/>
                  </a:moveTo>
                  <a:lnTo>
                    <a:pt x="0" y="326"/>
                  </a:lnTo>
                  <a:lnTo>
                    <a:pt x="0" y="768"/>
                  </a:lnTo>
                  <a:lnTo>
                    <a:pt x="574" y="443"/>
                  </a:lnTo>
                  <a:lnTo>
                    <a:pt x="57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1832325" y="1068075"/>
              <a:ext cx="19600" cy="11400"/>
            </a:xfrm>
            <a:custGeom>
              <a:avLst/>
              <a:gdLst/>
              <a:ahLst/>
              <a:cxnLst/>
              <a:rect l="l" t="t" r="r" b="b"/>
              <a:pathLst>
                <a:path w="784" h="456" extrusionOk="0">
                  <a:moveTo>
                    <a:pt x="563" y="0"/>
                  </a:moveTo>
                  <a:lnTo>
                    <a:pt x="0" y="328"/>
                  </a:lnTo>
                  <a:lnTo>
                    <a:pt x="209" y="456"/>
                  </a:lnTo>
                  <a:lnTo>
                    <a:pt x="783" y="132"/>
                  </a:lnTo>
                  <a:lnTo>
                    <a:pt x="744" y="109"/>
                  </a:lnTo>
                  <a:lnTo>
                    <a:pt x="211" y="409"/>
                  </a:lnTo>
                  <a:lnTo>
                    <a:pt x="77" y="329"/>
                  </a:lnTo>
                  <a:lnTo>
                    <a:pt x="601" y="23"/>
                  </a:lnTo>
                  <a:lnTo>
                    <a:pt x="56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1823925" y="1124775"/>
              <a:ext cx="6175" cy="29625"/>
            </a:xfrm>
            <a:custGeom>
              <a:avLst/>
              <a:gdLst/>
              <a:ahLst/>
              <a:cxnLst/>
              <a:rect l="l" t="t" r="r" b="b"/>
              <a:pathLst>
                <a:path w="247" h="1185" extrusionOk="0">
                  <a:moveTo>
                    <a:pt x="0" y="0"/>
                  </a:moveTo>
                  <a:lnTo>
                    <a:pt x="0" y="1035"/>
                  </a:lnTo>
                  <a:lnTo>
                    <a:pt x="247" y="1185"/>
                  </a:lnTo>
                  <a:lnTo>
                    <a:pt x="247" y="149"/>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1825475" y="1115775"/>
              <a:ext cx="16150" cy="10825"/>
            </a:xfrm>
            <a:custGeom>
              <a:avLst/>
              <a:gdLst/>
              <a:ahLst/>
              <a:cxnLst/>
              <a:rect l="l" t="t" r="r" b="b"/>
              <a:pathLst>
                <a:path w="646" h="433" extrusionOk="0">
                  <a:moveTo>
                    <a:pt x="646" y="1"/>
                  </a:moveTo>
                  <a:lnTo>
                    <a:pt x="0" y="360"/>
                  </a:lnTo>
                  <a:lnTo>
                    <a:pt x="35" y="399"/>
                  </a:lnTo>
                  <a:lnTo>
                    <a:pt x="103" y="433"/>
                  </a:lnTo>
                  <a:lnTo>
                    <a:pt x="543" y="161"/>
                  </a:lnTo>
                  <a:lnTo>
                    <a:pt x="646" y="98"/>
                  </a:lnTo>
                  <a:lnTo>
                    <a:pt x="64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1826200" y="1117375"/>
              <a:ext cx="18800" cy="10650"/>
            </a:xfrm>
            <a:custGeom>
              <a:avLst/>
              <a:gdLst/>
              <a:ahLst/>
              <a:cxnLst/>
              <a:rect l="l" t="t" r="r" b="b"/>
              <a:pathLst>
                <a:path w="752" h="426" extrusionOk="0">
                  <a:moveTo>
                    <a:pt x="577" y="0"/>
                  </a:moveTo>
                  <a:lnTo>
                    <a:pt x="0" y="329"/>
                  </a:lnTo>
                  <a:lnTo>
                    <a:pt x="157" y="425"/>
                  </a:lnTo>
                  <a:lnTo>
                    <a:pt x="752" y="90"/>
                  </a:lnTo>
                  <a:lnTo>
                    <a:pt x="577"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1830075" y="1119000"/>
              <a:ext cx="16925" cy="35400"/>
            </a:xfrm>
            <a:custGeom>
              <a:avLst/>
              <a:gdLst/>
              <a:ahLst/>
              <a:cxnLst/>
              <a:rect l="l" t="t" r="r" b="b"/>
              <a:pathLst>
                <a:path w="677" h="1416" extrusionOk="0">
                  <a:moveTo>
                    <a:pt x="676" y="1"/>
                  </a:moveTo>
                  <a:lnTo>
                    <a:pt x="1" y="380"/>
                  </a:lnTo>
                  <a:lnTo>
                    <a:pt x="1" y="1416"/>
                  </a:lnTo>
                  <a:lnTo>
                    <a:pt x="676" y="1036"/>
                  </a:lnTo>
                  <a:lnTo>
                    <a:pt x="67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1830075" y="1138725"/>
              <a:ext cx="16925" cy="11875"/>
            </a:xfrm>
            <a:custGeom>
              <a:avLst/>
              <a:gdLst/>
              <a:ahLst/>
              <a:cxnLst/>
              <a:rect l="l" t="t" r="r" b="b"/>
              <a:pathLst>
                <a:path w="677" h="475" extrusionOk="0">
                  <a:moveTo>
                    <a:pt x="676" y="0"/>
                  </a:moveTo>
                  <a:lnTo>
                    <a:pt x="1" y="383"/>
                  </a:lnTo>
                  <a:lnTo>
                    <a:pt x="1" y="475"/>
                  </a:lnTo>
                  <a:lnTo>
                    <a:pt x="676" y="92"/>
                  </a:lnTo>
                  <a:lnTo>
                    <a:pt x="67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1830075" y="1134625"/>
              <a:ext cx="16925" cy="11875"/>
            </a:xfrm>
            <a:custGeom>
              <a:avLst/>
              <a:gdLst/>
              <a:ahLst/>
              <a:cxnLst/>
              <a:rect l="l" t="t" r="r" b="b"/>
              <a:pathLst>
                <a:path w="677" h="475" extrusionOk="0">
                  <a:moveTo>
                    <a:pt x="676" y="1"/>
                  </a:moveTo>
                  <a:lnTo>
                    <a:pt x="1" y="383"/>
                  </a:lnTo>
                  <a:lnTo>
                    <a:pt x="1" y="475"/>
                  </a:lnTo>
                  <a:lnTo>
                    <a:pt x="676" y="92"/>
                  </a:lnTo>
                  <a:lnTo>
                    <a:pt x="67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1830075" y="1130525"/>
              <a:ext cx="16925" cy="11875"/>
            </a:xfrm>
            <a:custGeom>
              <a:avLst/>
              <a:gdLst/>
              <a:ahLst/>
              <a:cxnLst/>
              <a:rect l="l" t="t" r="r" b="b"/>
              <a:pathLst>
                <a:path w="677" h="475" extrusionOk="0">
                  <a:moveTo>
                    <a:pt x="676" y="1"/>
                  </a:moveTo>
                  <a:lnTo>
                    <a:pt x="1" y="383"/>
                  </a:lnTo>
                  <a:lnTo>
                    <a:pt x="1" y="475"/>
                  </a:lnTo>
                  <a:lnTo>
                    <a:pt x="676" y="92"/>
                  </a:lnTo>
                  <a:lnTo>
                    <a:pt x="67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1823925" y="1115075"/>
              <a:ext cx="23075" cy="13450"/>
            </a:xfrm>
            <a:custGeom>
              <a:avLst/>
              <a:gdLst/>
              <a:ahLst/>
              <a:cxnLst/>
              <a:rect l="l" t="t" r="r" b="b"/>
              <a:pathLst>
                <a:path w="923" h="538" extrusionOk="0">
                  <a:moveTo>
                    <a:pt x="663" y="1"/>
                  </a:moveTo>
                  <a:lnTo>
                    <a:pt x="0" y="388"/>
                  </a:lnTo>
                  <a:lnTo>
                    <a:pt x="247" y="537"/>
                  </a:lnTo>
                  <a:lnTo>
                    <a:pt x="922" y="158"/>
                  </a:lnTo>
                  <a:lnTo>
                    <a:pt x="877" y="130"/>
                  </a:lnTo>
                  <a:lnTo>
                    <a:pt x="248" y="484"/>
                  </a:lnTo>
                  <a:lnTo>
                    <a:pt x="91" y="390"/>
                  </a:lnTo>
                  <a:lnTo>
                    <a:pt x="708" y="29"/>
                  </a:lnTo>
                  <a:lnTo>
                    <a:pt x="66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1825000" y="1127200"/>
              <a:ext cx="3400" cy="5600"/>
            </a:xfrm>
            <a:custGeom>
              <a:avLst/>
              <a:gdLst/>
              <a:ahLst/>
              <a:cxnLst/>
              <a:rect l="l" t="t" r="r" b="b"/>
              <a:pathLst>
                <a:path w="136" h="224" extrusionOk="0">
                  <a:moveTo>
                    <a:pt x="1" y="0"/>
                  </a:moveTo>
                  <a:lnTo>
                    <a:pt x="1" y="142"/>
                  </a:lnTo>
                  <a:lnTo>
                    <a:pt x="135" y="224"/>
                  </a:lnTo>
                  <a:lnTo>
                    <a:pt x="135" y="81"/>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1825000" y="1149525"/>
              <a:ext cx="3400" cy="2575"/>
            </a:xfrm>
            <a:custGeom>
              <a:avLst/>
              <a:gdLst/>
              <a:ahLst/>
              <a:cxnLst/>
              <a:rect l="l" t="t" r="r" b="b"/>
              <a:pathLst>
                <a:path w="136" h="103" extrusionOk="0">
                  <a:moveTo>
                    <a:pt x="1" y="1"/>
                  </a:moveTo>
                  <a:lnTo>
                    <a:pt x="1" y="21"/>
                  </a:lnTo>
                  <a:lnTo>
                    <a:pt x="135" y="102"/>
                  </a:lnTo>
                  <a:lnTo>
                    <a:pt x="135" y="83"/>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1774900" y="921250"/>
              <a:ext cx="403175" cy="232175"/>
            </a:xfrm>
            <a:custGeom>
              <a:avLst/>
              <a:gdLst/>
              <a:ahLst/>
              <a:cxnLst/>
              <a:rect l="l" t="t" r="r" b="b"/>
              <a:pathLst>
                <a:path w="16127" h="9287" extrusionOk="0">
                  <a:moveTo>
                    <a:pt x="8063" y="0"/>
                  </a:moveTo>
                  <a:lnTo>
                    <a:pt x="1" y="4642"/>
                  </a:lnTo>
                  <a:lnTo>
                    <a:pt x="8063" y="9287"/>
                  </a:lnTo>
                  <a:lnTo>
                    <a:pt x="16127" y="4644"/>
                  </a:lnTo>
                  <a:lnTo>
                    <a:pt x="806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1766550" y="1037325"/>
              <a:ext cx="209925" cy="125975"/>
            </a:xfrm>
            <a:custGeom>
              <a:avLst/>
              <a:gdLst/>
              <a:ahLst/>
              <a:cxnLst/>
              <a:rect l="l" t="t" r="r" b="b"/>
              <a:pathLst>
                <a:path w="8397" h="5039" extrusionOk="0">
                  <a:moveTo>
                    <a:pt x="335" y="1"/>
                  </a:moveTo>
                  <a:lnTo>
                    <a:pt x="1" y="204"/>
                  </a:lnTo>
                  <a:lnTo>
                    <a:pt x="8397" y="5038"/>
                  </a:lnTo>
                  <a:lnTo>
                    <a:pt x="8397" y="4644"/>
                  </a:lnTo>
                  <a:lnTo>
                    <a:pt x="3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1976450" y="1037325"/>
              <a:ext cx="209925" cy="125975"/>
            </a:xfrm>
            <a:custGeom>
              <a:avLst/>
              <a:gdLst/>
              <a:ahLst/>
              <a:cxnLst/>
              <a:rect l="l" t="t" r="r" b="b"/>
              <a:pathLst>
                <a:path w="8397" h="5039" extrusionOk="0">
                  <a:moveTo>
                    <a:pt x="8065" y="1"/>
                  </a:moveTo>
                  <a:lnTo>
                    <a:pt x="1" y="4644"/>
                  </a:lnTo>
                  <a:lnTo>
                    <a:pt x="1" y="5038"/>
                  </a:lnTo>
                  <a:lnTo>
                    <a:pt x="8397" y="204"/>
                  </a:lnTo>
                  <a:lnTo>
                    <a:pt x="806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2059375" y="817900"/>
              <a:ext cx="80900" cy="129225"/>
            </a:xfrm>
            <a:custGeom>
              <a:avLst/>
              <a:gdLst/>
              <a:ahLst/>
              <a:cxnLst/>
              <a:rect l="l" t="t" r="r" b="b"/>
              <a:pathLst>
                <a:path w="3236" h="5169" extrusionOk="0">
                  <a:moveTo>
                    <a:pt x="0" y="0"/>
                  </a:moveTo>
                  <a:lnTo>
                    <a:pt x="0" y="3317"/>
                  </a:lnTo>
                  <a:lnTo>
                    <a:pt x="3235" y="5168"/>
                  </a:lnTo>
                  <a:lnTo>
                    <a:pt x="3235" y="18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2065450" y="829050"/>
              <a:ext cx="67750" cy="106950"/>
            </a:xfrm>
            <a:custGeom>
              <a:avLst/>
              <a:gdLst/>
              <a:ahLst/>
              <a:cxnLst/>
              <a:rect l="l" t="t" r="r" b="b"/>
              <a:pathLst>
                <a:path w="2710" h="4278" extrusionOk="0">
                  <a:moveTo>
                    <a:pt x="1" y="1"/>
                  </a:moveTo>
                  <a:lnTo>
                    <a:pt x="1" y="2720"/>
                  </a:lnTo>
                  <a:lnTo>
                    <a:pt x="2710" y="4277"/>
                  </a:lnTo>
                  <a:lnTo>
                    <a:pt x="2710" y="1557"/>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2062475" y="822850"/>
              <a:ext cx="10175" cy="74200"/>
            </a:xfrm>
            <a:custGeom>
              <a:avLst/>
              <a:gdLst/>
              <a:ahLst/>
              <a:cxnLst/>
              <a:rect l="l" t="t" r="r" b="b"/>
              <a:pathLst>
                <a:path w="407" h="2968" extrusionOk="0">
                  <a:moveTo>
                    <a:pt x="1" y="1"/>
                  </a:moveTo>
                  <a:lnTo>
                    <a:pt x="105" y="2968"/>
                  </a:lnTo>
                  <a:lnTo>
                    <a:pt x="407" y="2794"/>
                  </a:lnTo>
                  <a:lnTo>
                    <a:pt x="406" y="184"/>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2065100" y="892675"/>
              <a:ext cx="72675" cy="45350"/>
            </a:xfrm>
            <a:custGeom>
              <a:avLst/>
              <a:gdLst/>
              <a:ahLst/>
              <a:cxnLst/>
              <a:rect l="l" t="t" r="r" b="b"/>
              <a:pathLst>
                <a:path w="2907" h="1814" extrusionOk="0">
                  <a:moveTo>
                    <a:pt x="302" y="1"/>
                  </a:moveTo>
                  <a:lnTo>
                    <a:pt x="0" y="175"/>
                  </a:lnTo>
                  <a:lnTo>
                    <a:pt x="2780" y="1813"/>
                  </a:lnTo>
                  <a:lnTo>
                    <a:pt x="2906" y="1458"/>
                  </a:lnTo>
                  <a:lnTo>
                    <a:pt x="30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2054325" y="810175"/>
              <a:ext cx="90000" cy="91300"/>
            </a:xfrm>
            <a:custGeom>
              <a:avLst/>
              <a:gdLst/>
              <a:ahLst/>
              <a:cxnLst/>
              <a:rect l="l" t="t" r="r" b="b"/>
              <a:pathLst>
                <a:path w="3600" h="3652" extrusionOk="0">
                  <a:moveTo>
                    <a:pt x="1" y="0"/>
                  </a:moveTo>
                  <a:lnTo>
                    <a:pt x="1" y="1577"/>
                  </a:lnTo>
                  <a:lnTo>
                    <a:pt x="3600" y="3652"/>
                  </a:lnTo>
                  <a:lnTo>
                    <a:pt x="3600" y="2075"/>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2054325" y="810175"/>
              <a:ext cx="90000" cy="64625"/>
            </a:xfrm>
            <a:custGeom>
              <a:avLst/>
              <a:gdLst/>
              <a:ahLst/>
              <a:cxnLst/>
              <a:rect l="l" t="t" r="r" b="b"/>
              <a:pathLst>
                <a:path w="3600" h="2585" extrusionOk="0">
                  <a:moveTo>
                    <a:pt x="1" y="0"/>
                  </a:moveTo>
                  <a:lnTo>
                    <a:pt x="1" y="509"/>
                  </a:lnTo>
                  <a:lnTo>
                    <a:pt x="3600" y="2584"/>
                  </a:lnTo>
                  <a:lnTo>
                    <a:pt x="3600" y="2075"/>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1931500" y="1294650"/>
              <a:ext cx="1150" cy="14875"/>
            </a:xfrm>
            <a:custGeom>
              <a:avLst/>
              <a:gdLst/>
              <a:ahLst/>
              <a:cxnLst/>
              <a:rect l="l" t="t" r="r" b="b"/>
              <a:pathLst>
                <a:path w="46" h="595" extrusionOk="0">
                  <a:moveTo>
                    <a:pt x="8" y="0"/>
                  </a:moveTo>
                  <a:cubicBezTo>
                    <a:pt x="4" y="0"/>
                    <a:pt x="1" y="3"/>
                    <a:pt x="1" y="7"/>
                  </a:cubicBezTo>
                  <a:lnTo>
                    <a:pt x="1" y="587"/>
                  </a:lnTo>
                  <a:cubicBezTo>
                    <a:pt x="1" y="592"/>
                    <a:pt x="4" y="595"/>
                    <a:pt x="8" y="595"/>
                  </a:cubicBezTo>
                  <a:lnTo>
                    <a:pt x="37" y="595"/>
                  </a:lnTo>
                  <a:cubicBezTo>
                    <a:pt x="43" y="595"/>
                    <a:pt x="46" y="592"/>
                    <a:pt x="46" y="587"/>
                  </a:cubicBezTo>
                  <a:lnTo>
                    <a:pt x="46" y="7"/>
                  </a:lnTo>
                  <a:cubicBezTo>
                    <a:pt x="46" y="3"/>
                    <a:pt x="43" y="0"/>
                    <a:pt x="3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1952025" y="1285175"/>
              <a:ext cx="1175" cy="14900"/>
            </a:xfrm>
            <a:custGeom>
              <a:avLst/>
              <a:gdLst/>
              <a:ahLst/>
              <a:cxnLst/>
              <a:rect l="l" t="t" r="r" b="b"/>
              <a:pathLst>
                <a:path w="47" h="596" extrusionOk="0">
                  <a:moveTo>
                    <a:pt x="9" y="1"/>
                  </a:moveTo>
                  <a:cubicBezTo>
                    <a:pt x="5" y="1"/>
                    <a:pt x="1" y="4"/>
                    <a:pt x="1" y="8"/>
                  </a:cubicBezTo>
                  <a:lnTo>
                    <a:pt x="1" y="586"/>
                  </a:lnTo>
                  <a:cubicBezTo>
                    <a:pt x="1" y="592"/>
                    <a:pt x="5" y="595"/>
                    <a:pt x="9" y="595"/>
                  </a:cubicBezTo>
                  <a:lnTo>
                    <a:pt x="38" y="595"/>
                  </a:lnTo>
                  <a:cubicBezTo>
                    <a:pt x="43" y="595"/>
                    <a:pt x="47" y="592"/>
                    <a:pt x="47" y="586"/>
                  </a:cubicBezTo>
                  <a:lnTo>
                    <a:pt x="47" y="8"/>
                  </a:lnTo>
                  <a:cubicBezTo>
                    <a:pt x="47" y="4"/>
                    <a:pt x="43" y="1"/>
                    <a:pt x="38"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1816000" y="1228050"/>
              <a:ext cx="1150" cy="14875"/>
            </a:xfrm>
            <a:custGeom>
              <a:avLst/>
              <a:gdLst/>
              <a:ahLst/>
              <a:cxnLst/>
              <a:rect l="l" t="t" r="r" b="b"/>
              <a:pathLst>
                <a:path w="46" h="595" extrusionOk="0">
                  <a:moveTo>
                    <a:pt x="8" y="0"/>
                  </a:moveTo>
                  <a:cubicBezTo>
                    <a:pt x="4" y="0"/>
                    <a:pt x="1" y="3"/>
                    <a:pt x="1" y="8"/>
                  </a:cubicBezTo>
                  <a:lnTo>
                    <a:pt x="1" y="588"/>
                  </a:lnTo>
                  <a:cubicBezTo>
                    <a:pt x="1" y="592"/>
                    <a:pt x="4" y="595"/>
                    <a:pt x="8" y="595"/>
                  </a:cubicBezTo>
                  <a:lnTo>
                    <a:pt x="37" y="595"/>
                  </a:lnTo>
                  <a:cubicBezTo>
                    <a:pt x="41" y="595"/>
                    <a:pt x="46" y="592"/>
                    <a:pt x="46" y="588"/>
                  </a:cubicBezTo>
                  <a:lnTo>
                    <a:pt x="46" y="8"/>
                  </a:lnTo>
                  <a:cubicBezTo>
                    <a:pt x="46" y="3"/>
                    <a:pt x="41" y="0"/>
                    <a:pt x="3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1836525" y="1218575"/>
              <a:ext cx="1150" cy="14900"/>
            </a:xfrm>
            <a:custGeom>
              <a:avLst/>
              <a:gdLst/>
              <a:ahLst/>
              <a:cxnLst/>
              <a:rect l="l" t="t" r="r" b="b"/>
              <a:pathLst>
                <a:path w="46" h="596" extrusionOk="0">
                  <a:moveTo>
                    <a:pt x="9" y="1"/>
                  </a:moveTo>
                  <a:cubicBezTo>
                    <a:pt x="5" y="1"/>
                    <a:pt x="1" y="4"/>
                    <a:pt x="1" y="8"/>
                  </a:cubicBezTo>
                  <a:lnTo>
                    <a:pt x="1" y="588"/>
                  </a:lnTo>
                  <a:cubicBezTo>
                    <a:pt x="1" y="593"/>
                    <a:pt x="5" y="595"/>
                    <a:pt x="9" y="595"/>
                  </a:cubicBezTo>
                  <a:lnTo>
                    <a:pt x="38" y="595"/>
                  </a:lnTo>
                  <a:cubicBezTo>
                    <a:pt x="43" y="595"/>
                    <a:pt x="46" y="593"/>
                    <a:pt x="46" y="588"/>
                  </a:cubicBezTo>
                  <a:lnTo>
                    <a:pt x="46" y="8"/>
                  </a:lnTo>
                  <a:cubicBezTo>
                    <a:pt x="46" y="4"/>
                    <a:pt x="43" y="1"/>
                    <a:pt x="38"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1814925" y="1215500"/>
              <a:ext cx="139000" cy="82075"/>
            </a:xfrm>
            <a:custGeom>
              <a:avLst/>
              <a:gdLst/>
              <a:ahLst/>
              <a:cxnLst/>
              <a:rect l="l" t="t" r="r" b="b"/>
              <a:pathLst>
                <a:path w="5560" h="3283" extrusionOk="0">
                  <a:moveTo>
                    <a:pt x="876" y="1"/>
                  </a:moveTo>
                  <a:lnTo>
                    <a:pt x="0" y="456"/>
                  </a:lnTo>
                  <a:lnTo>
                    <a:pt x="0" y="530"/>
                  </a:lnTo>
                  <a:lnTo>
                    <a:pt x="4684" y="3282"/>
                  </a:lnTo>
                  <a:lnTo>
                    <a:pt x="5560" y="2780"/>
                  </a:lnTo>
                  <a:lnTo>
                    <a:pt x="5560" y="2706"/>
                  </a:lnTo>
                  <a:lnTo>
                    <a:pt x="876"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1814925" y="1214350"/>
              <a:ext cx="139000" cy="81375"/>
            </a:xfrm>
            <a:custGeom>
              <a:avLst/>
              <a:gdLst/>
              <a:ahLst/>
              <a:cxnLst/>
              <a:rect l="l" t="t" r="r" b="b"/>
              <a:pathLst>
                <a:path w="5560" h="3255" extrusionOk="0">
                  <a:moveTo>
                    <a:pt x="876" y="0"/>
                  </a:moveTo>
                  <a:lnTo>
                    <a:pt x="0" y="502"/>
                  </a:lnTo>
                  <a:lnTo>
                    <a:pt x="4684" y="3254"/>
                  </a:lnTo>
                  <a:lnTo>
                    <a:pt x="5560" y="2752"/>
                  </a:lnTo>
                  <a:lnTo>
                    <a:pt x="87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1930650" y="1277500"/>
              <a:ext cx="15650" cy="11775"/>
            </a:xfrm>
            <a:custGeom>
              <a:avLst/>
              <a:gdLst/>
              <a:ahLst/>
              <a:cxnLst/>
              <a:rect l="l" t="t" r="r" b="b"/>
              <a:pathLst>
                <a:path w="626" h="471" fill="none" extrusionOk="0">
                  <a:moveTo>
                    <a:pt x="0" y="470"/>
                  </a:moveTo>
                  <a:cubicBezTo>
                    <a:pt x="0" y="470"/>
                    <a:pt x="171" y="0"/>
                    <a:pt x="625" y="92"/>
                  </a:cubicBezTo>
                </a:path>
              </a:pathLst>
            </a:custGeom>
            <a:noFill/>
            <a:ln w="900" cap="rnd" cmpd="sng">
              <a:solidFill>
                <a:srgbClr val="0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p:nvPr/>
          </p:nvSpPr>
          <p:spPr>
            <a:xfrm>
              <a:off x="1822525" y="1215475"/>
              <a:ext cx="17150" cy="11725"/>
            </a:xfrm>
            <a:custGeom>
              <a:avLst/>
              <a:gdLst/>
              <a:ahLst/>
              <a:cxnLst/>
              <a:rect l="l" t="t" r="r" b="b"/>
              <a:pathLst>
                <a:path w="686" h="469" fill="none" extrusionOk="0">
                  <a:moveTo>
                    <a:pt x="1" y="469"/>
                  </a:moveTo>
                  <a:cubicBezTo>
                    <a:pt x="1" y="469"/>
                    <a:pt x="233" y="0"/>
                    <a:pt x="685" y="183"/>
                  </a:cubicBezTo>
                </a:path>
              </a:pathLst>
            </a:custGeom>
            <a:noFill/>
            <a:ln w="900" cap="rnd" cmpd="sng">
              <a:solidFill>
                <a:srgbClr val="0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9"/>
            <p:cNvSpPr/>
            <p:nvPr/>
          </p:nvSpPr>
          <p:spPr>
            <a:xfrm>
              <a:off x="1815000" y="1129550"/>
              <a:ext cx="144275" cy="164350"/>
            </a:xfrm>
            <a:custGeom>
              <a:avLst/>
              <a:gdLst/>
              <a:ahLst/>
              <a:cxnLst/>
              <a:rect l="l" t="t" r="r" b="b"/>
              <a:pathLst>
                <a:path w="5771" h="6574" extrusionOk="0">
                  <a:moveTo>
                    <a:pt x="0" y="1"/>
                  </a:moveTo>
                  <a:lnTo>
                    <a:pt x="0" y="3123"/>
                  </a:lnTo>
                  <a:lnTo>
                    <a:pt x="5770" y="6574"/>
                  </a:lnTo>
                  <a:lnTo>
                    <a:pt x="5770" y="3452"/>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9"/>
            <p:cNvSpPr/>
            <p:nvPr/>
          </p:nvSpPr>
          <p:spPr>
            <a:xfrm>
              <a:off x="1951525" y="1259350"/>
              <a:ext cx="1900" cy="2525"/>
            </a:xfrm>
            <a:custGeom>
              <a:avLst/>
              <a:gdLst/>
              <a:ahLst/>
              <a:cxnLst/>
              <a:rect l="l" t="t" r="r" b="b"/>
              <a:pathLst>
                <a:path w="76" h="101" extrusionOk="0">
                  <a:moveTo>
                    <a:pt x="22" y="1"/>
                  </a:moveTo>
                  <a:cubicBezTo>
                    <a:pt x="9" y="1"/>
                    <a:pt x="0" y="11"/>
                    <a:pt x="0" y="29"/>
                  </a:cubicBezTo>
                  <a:cubicBezTo>
                    <a:pt x="2" y="55"/>
                    <a:pt x="16" y="80"/>
                    <a:pt x="38" y="95"/>
                  </a:cubicBezTo>
                  <a:cubicBezTo>
                    <a:pt x="44" y="99"/>
                    <a:pt x="49" y="100"/>
                    <a:pt x="54" y="100"/>
                  </a:cubicBezTo>
                  <a:cubicBezTo>
                    <a:pt x="67" y="100"/>
                    <a:pt x="76" y="90"/>
                    <a:pt x="76" y="72"/>
                  </a:cubicBezTo>
                  <a:cubicBezTo>
                    <a:pt x="74" y="46"/>
                    <a:pt x="60" y="22"/>
                    <a:pt x="38" y="6"/>
                  </a:cubicBezTo>
                  <a:cubicBezTo>
                    <a:pt x="32" y="2"/>
                    <a:pt x="27" y="1"/>
                    <a:pt x="2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9"/>
            <p:cNvSpPr/>
            <p:nvPr/>
          </p:nvSpPr>
          <p:spPr>
            <a:xfrm>
              <a:off x="1951525" y="1262800"/>
              <a:ext cx="1900" cy="2500"/>
            </a:xfrm>
            <a:custGeom>
              <a:avLst/>
              <a:gdLst/>
              <a:ahLst/>
              <a:cxnLst/>
              <a:rect l="l" t="t" r="r" b="b"/>
              <a:pathLst>
                <a:path w="76" h="100" extrusionOk="0">
                  <a:moveTo>
                    <a:pt x="22" y="1"/>
                  </a:moveTo>
                  <a:cubicBezTo>
                    <a:pt x="9" y="1"/>
                    <a:pt x="0" y="11"/>
                    <a:pt x="0" y="29"/>
                  </a:cubicBezTo>
                  <a:cubicBezTo>
                    <a:pt x="2" y="55"/>
                    <a:pt x="16" y="79"/>
                    <a:pt x="38" y="94"/>
                  </a:cubicBezTo>
                  <a:cubicBezTo>
                    <a:pt x="44" y="98"/>
                    <a:pt x="50" y="99"/>
                    <a:pt x="55" y="99"/>
                  </a:cubicBezTo>
                  <a:cubicBezTo>
                    <a:pt x="67" y="99"/>
                    <a:pt x="76" y="89"/>
                    <a:pt x="76" y="72"/>
                  </a:cubicBezTo>
                  <a:cubicBezTo>
                    <a:pt x="74" y="46"/>
                    <a:pt x="60" y="21"/>
                    <a:pt x="38" y="5"/>
                  </a:cubicBezTo>
                  <a:cubicBezTo>
                    <a:pt x="32" y="2"/>
                    <a:pt x="27" y="1"/>
                    <a:pt x="22"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9"/>
            <p:cNvSpPr/>
            <p:nvPr/>
          </p:nvSpPr>
          <p:spPr>
            <a:xfrm>
              <a:off x="1951525" y="1265950"/>
              <a:ext cx="1900" cy="2525"/>
            </a:xfrm>
            <a:custGeom>
              <a:avLst/>
              <a:gdLst/>
              <a:ahLst/>
              <a:cxnLst/>
              <a:rect l="l" t="t" r="r" b="b"/>
              <a:pathLst>
                <a:path w="76" h="101" extrusionOk="0">
                  <a:moveTo>
                    <a:pt x="22" y="1"/>
                  </a:moveTo>
                  <a:cubicBezTo>
                    <a:pt x="9" y="1"/>
                    <a:pt x="0" y="11"/>
                    <a:pt x="0" y="29"/>
                  </a:cubicBezTo>
                  <a:cubicBezTo>
                    <a:pt x="2" y="55"/>
                    <a:pt x="16" y="79"/>
                    <a:pt x="38" y="95"/>
                  </a:cubicBezTo>
                  <a:cubicBezTo>
                    <a:pt x="44" y="99"/>
                    <a:pt x="49" y="100"/>
                    <a:pt x="54" y="100"/>
                  </a:cubicBezTo>
                  <a:cubicBezTo>
                    <a:pt x="67" y="100"/>
                    <a:pt x="76" y="90"/>
                    <a:pt x="76" y="72"/>
                  </a:cubicBezTo>
                  <a:cubicBezTo>
                    <a:pt x="74" y="46"/>
                    <a:pt x="60" y="21"/>
                    <a:pt x="38" y="5"/>
                  </a:cubicBezTo>
                  <a:cubicBezTo>
                    <a:pt x="32" y="2"/>
                    <a:pt x="27" y="1"/>
                    <a:pt x="2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9"/>
            <p:cNvSpPr/>
            <p:nvPr/>
          </p:nvSpPr>
          <p:spPr>
            <a:xfrm>
              <a:off x="1815000" y="1129550"/>
              <a:ext cx="144275" cy="86550"/>
            </a:xfrm>
            <a:custGeom>
              <a:avLst/>
              <a:gdLst/>
              <a:ahLst/>
              <a:cxnLst/>
              <a:rect l="l" t="t" r="r" b="b"/>
              <a:pathLst>
                <a:path w="5771" h="3462" extrusionOk="0">
                  <a:moveTo>
                    <a:pt x="0" y="1"/>
                  </a:moveTo>
                  <a:lnTo>
                    <a:pt x="0" y="12"/>
                  </a:lnTo>
                  <a:lnTo>
                    <a:pt x="5770" y="3462"/>
                  </a:lnTo>
                  <a:lnTo>
                    <a:pt x="5770" y="3452"/>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9"/>
            <p:cNvSpPr/>
            <p:nvPr/>
          </p:nvSpPr>
          <p:spPr>
            <a:xfrm>
              <a:off x="1938400" y="1262675"/>
              <a:ext cx="14925" cy="10575"/>
            </a:xfrm>
            <a:custGeom>
              <a:avLst/>
              <a:gdLst/>
              <a:ahLst/>
              <a:cxnLst/>
              <a:rect l="l" t="t" r="r" b="b"/>
              <a:pathLst>
                <a:path w="597" h="423" extrusionOk="0">
                  <a:moveTo>
                    <a:pt x="0" y="0"/>
                  </a:moveTo>
                  <a:lnTo>
                    <a:pt x="0" y="67"/>
                  </a:lnTo>
                  <a:lnTo>
                    <a:pt x="596" y="422"/>
                  </a:lnTo>
                  <a:lnTo>
                    <a:pt x="596" y="357"/>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9"/>
            <p:cNvSpPr/>
            <p:nvPr/>
          </p:nvSpPr>
          <p:spPr>
            <a:xfrm>
              <a:off x="1938400" y="1268975"/>
              <a:ext cx="14925" cy="10575"/>
            </a:xfrm>
            <a:custGeom>
              <a:avLst/>
              <a:gdLst/>
              <a:ahLst/>
              <a:cxnLst/>
              <a:rect l="l" t="t" r="r" b="b"/>
              <a:pathLst>
                <a:path w="597" h="423" extrusionOk="0">
                  <a:moveTo>
                    <a:pt x="0" y="0"/>
                  </a:moveTo>
                  <a:lnTo>
                    <a:pt x="0" y="66"/>
                  </a:lnTo>
                  <a:lnTo>
                    <a:pt x="596" y="422"/>
                  </a:lnTo>
                  <a:lnTo>
                    <a:pt x="596" y="356"/>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9"/>
            <p:cNvSpPr/>
            <p:nvPr/>
          </p:nvSpPr>
          <p:spPr>
            <a:xfrm>
              <a:off x="1938400" y="1275275"/>
              <a:ext cx="14925" cy="10550"/>
            </a:xfrm>
            <a:custGeom>
              <a:avLst/>
              <a:gdLst/>
              <a:ahLst/>
              <a:cxnLst/>
              <a:rect l="l" t="t" r="r" b="b"/>
              <a:pathLst>
                <a:path w="597" h="422" extrusionOk="0">
                  <a:moveTo>
                    <a:pt x="0" y="1"/>
                  </a:moveTo>
                  <a:lnTo>
                    <a:pt x="0" y="66"/>
                  </a:lnTo>
                  <a:lnTo>
                    <a:pt x="596" y="421"/>
                  </a:lnTo>
                  <a:lnTo>
                    <a:pt x="596" y="356"/>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9"/>
            <p:cNvSpPr/>
            <p:nvPr/>
          </p:nvSpPr>
          <p:spPr>
            <a:xfrm>
              <a:off x="1938400" y="1272025"/>
              <a:ext cx="14925" cy="10575"/>
            </a:xfrm>
            <a:custGeom>
              <a:avLst/>
              <a:gdLst/>
              <a:ahLst/>
              <a:cxnLst/>
              <a:rect l="l" t="t" r="r" b="b"/>
              <a:pathLst>
                <a:path w="597" h="423" extrusionOk="0">
                  <a:moveTo>
                    <a:pt x="0" y="0"/>
                  </a:moveTo>
                  <a:lnTo>
                    <a:pt x="0" y="66"/>
                  </a:lnTo>
                  <a:lnTo>
                    <a:pt x="596" y="422"/>
                  </a:lnTo>
                  <a:lnTo>
                    <a:pt x="596" y="356"/>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1938400" y="1265700"/>
              <a:ext cx="14925" cy="10575"/>
            </a:xfrm>
            <a:custGeom>
              <a:avLst/>
              <a:gdLst/>
              <a:ahLst/>
              <a:cxnLst/>
              <a:rect l="l" t="t" r="r" b="b"/>
              <a:pathLst>
                <a:path w="597" h="423" extrusionOk="0">
                  <a:moveTo>
                    <a:pt x="0" y="1"/>
                  </a:moveTo>
                  <a:lnTo>
                    <a:pt x="0" y="68"/>
                  </a:lnTo>
                  <a:lnTo>
                    <a:pt x="596" y="423"/>
                  </a:lnTo>
                  <a:lnTo>
                    <a:pt x="596" y="358"/>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9"/>
            <p:cNvSpPr/>
            <p:nvPr/>
          </p:nvSpPr>
          <p:spPr>
            <a:xfrm>
              <a:off x="1852450" y="1188375"/>
              <a:ext cx="53925" cy="73875"/>
            </a:xfrm>
            <a:custGeom>
              <a:avLst/>
              <a:gdLst/>
              <a:ahLst/>
              <a:cxnLst/>
              <a:rect l="l" t="t" r="r" b="b"/>
              <a:pathLst>
                <a:path w="2157" h="2955" extrusionOk="0">
                  <a:moveTo>
                    <a:pt x="0" y="1"/>
                  </a:moveTo>
                  <a:lnTo>
                    <a:pt x="0" y="1666"/>
                  </a:lnTo>
                  <a:lnTo>
                    <a:pt x="2156" y="2955"/>
                  </a:lnTo>
                  <a:lnTo>
                    <a:pt x="2156" y="1292"/>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9"/>
            <p:cNvSpPr/>
            <p:nvPr/>
          </p:nvSpPr>
          <p:spPr>
            <a:xfrm>
              <a:off x="1852450" y="1188375"/>
              <a:ext cx="53925" cy="32400"/>
            </a:xfrm>
            <a:custGeom>
              <a:avLst/>
              <a:gdLst/>
              <a:ahLst/>
              <a:cxnLst/>
              <a:rect l="l" t="t" r="r" b="b"/>
              <a:pathLst>
                <a:path w="2157" h="1296" extrusionOk="0">
                  <a:moveTo>
                    <a:pt x="0" y="1"/>
                  </a:moveTo>
                  <a:lnTo>
                    <a:pt x="0" y="7"/>
                  </a:lnTo>
                  <a:lnTo>
                    <a:pt x="2156" y="1296"/>
                  </a:lnTo>
                  <a:lnTo>
                    <a:pt x="2156" y="1292"/>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1859725" y="1178950"/>
              <a:ext cx="39375" cy="31725"/>
            </a:xfrm>
            <a:custGeom>
              <a:avLst/>
              <a:gdLst/>
              <a:ahLst/>
              <a:cxnLst/>
              <a:rect l="l" t="t" r="r" b="b"/>
              <a:pathLst>
                <a:path w="1575" h="1269" extrusionOk="0">
                  <a:moveTo>
                    <a:pt x="1" y="1"/>
                  </a:moveTo>
                  <a:lnTo>
                    <a:pt x="1" y="327"/>
                  </a:lnTo>
                  <a:lnTo>
                    <a:pt x="1574" y="1268"/>
                  </a:lnTo>
                  <a:lnTo>
                    <a:pt x="1574" y="942"/>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a:off x="1959250" y="1214300"/>
              <a:ext cx="2150" cy="79600"/>
            </a:xfrm>
            <a:custGeom>
              <a:avLst/>
              <a:gdLst/>
              <a:ahLst/>
              <a:cxnLst/>
              <a:rect l="l" t="t" r="r" b="b"/>
              <a:pathLst>
                <a:path w="86" h="3184" extrusionOk="0">
                  <a:moveTo>
                    <a:pt x="86" y="1"/>
                  </a:moveTo>
                  <a:lnTo>
                    <a:pt x="0" y="62"/>
                  </a:lnTo>
                  <a:lnTo>
                    <a:pt x="0" y="3184"/>
                  </a:lnTo>
                  <a:lnTo>
                    <a:pt x="86" y="3123"/>
                  </a:lnTo>
                  <a:lnTo>
                    <a:pt x="8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1815000" y="1128400"/>
              <a:ext cx="146400" cy="87450"/>
            </a:xfrm>
            <a:custGeom>
              <a:avLst/>
              <a:gdLst/>
              <a:ahLst/>
              <a:cxnLst/>
              <a:rect l="l" t="t" r="r" b="b"/>
              <a:pathLst>
                <a:path w="5856" h="3498" extrusionOk="0">
                  <a:moveTo>
                    <a:pt x="89" y="0"/>
                  </a:moveTo>
                  <a:lnTo>
                    <a:pt x="0" y="47"/>
                  </a:lnTo>
                  <a:lnTo>
                    <a:pt x="5770" y="3498"/>
                  </a:lnTo>
                  <a:lnTo>
                    <a:pt x="5856" y="3437"/>
                  </a:lnTo>
                  <a:lnTo>
                    <a:pt x="8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2127600" y="1214450"/>
              <a:ext cx="25100" cy="13950"/>
            </a:xfrm>
            <a:custGeom>
              <a:avLst/>
              <a:gdLst/>
              <a:ahLst/>
              <a:cxnLst/>
              <a:rect l="l" t="t" r="r" b="b"/>
              <a:pathLst>
                <a:path w="1004" h="558" extrusionOk="0">
                  <a:moveTo>
                    <a:pt x="502" y="1"/>
                  </a:moveTo>
                  <a:cubicBezTo>
                    <a:pt x="225" y="1"/>
                    <a:pt x="0" y="125"/>
                    <a:pt x="0" y="279"/>
                  </a:cubicBezTo>
                  <a:cubicBezTo>
                    <a:pt x="0" y="433"/>
                    <a:pt x="225" y="557"/>
                    <a:pt x="502" y="557"/>
                  </a:cubicBezTo>
                  <a:cubicBezTo>
                    <a:pt x="779" y="557"/>
                    <a:pt x="1004" y="433"/>
                    <a:pt x="1004" y="279"/>
                  </a:cubicBezTo>
                  <a:cubicBezTo>
                    <a:pt x="1004" y="125"/>
                    <a:pt x="779" y="1"/>
                    <a:pt x="50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2127600" y="1213875"/>
              <a:ext cx="25100" cy="13975"/>
            </a:xfrm>
            <a:custGeom>
              <a:avLst/>
              <a:gdLst/>
              <a:ahLst/>
              <a:cxnLst/>
              <a:rect l="l" t="t" r="r" b="b"/>
              <a:pathLst>
                <a:path w="1004" h="559" extrusionOk="0">
                  <a:moveTo>
                    <a:pt x="502" y="0"/>
                  </a:moveTo>
                  <a:cubicBezTo>
                    <a:pt x="225" y="0"/>
                    <a:pt x="0" y="127"/>
                    <a:pt x="0" y="280"/>
                  </a:cubicBezTo>
                  <a:cubicBezTo>
                    <a:pt x="0" y="434"/>
                    <a:pt x="225" y="559"/>
                    <a:pt x="502" y="559"/>
                  </a:cubicBezTo>
                  <a:cubicBezTo>
                    <a:pt x="779" y="559"/>
                    <a:pt x="1004" y="434"/>
                    <a:pt x="1004" y="280"/>
                  </a:cubicBezTo>
                  <a:cubicBezTo>
                    <a:pt x="1004" y="127"/>
                    <a:pt x="779" y="0"/>
                    <a:pt x="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2139200" y="1146200"/>
              <a:ext cx="1900" cy="75100"/>
            </a:xfrm>
            <a:custGeom>
              <a:avLst/>
              <a:gdLst/>
              <a:ahLst/>
              <a:cxnLst/>
              <a:rect l="l" t="t" r="r" b="b"/>
              <a:pathLst>
                <a:path w="76" h="3004" extrusionOk="0">
                  <a:moveTo>
                    <a:pt x="13" y="0"/>
                  </a:moveTo>
                  <a:cubicBezTo>
                    <a:pt x="6" y="0"/>
                    <a:pt x="0" y="7"/>
                    <a:pt x="0" y="15"/>
                  </a:cubicBezTo>
                  <a:lnTo>
                    <a:pt x="0" y="2990"/>
                  </a:lnTo>
                  <a:cubicBezTo>
                    <a:pt x="0" y="2997"/>
                    <a:pt x="6" y="3003"/>
                    <a:pt x="13" y="3003"/>
                  </a:cubicBezTo>
                  <a:lnTo>
                    <a:pt x="63" y="3003"/>
                  </a:lnTo>
                  <a:cubicBezTo>
                    <a:pt x="70" y="3003"/>
                    <a:pt x="76" y="2997"/>
                    <a:pt x="76" y="2990"/>
                  </a:cubicBezTo>
                  <a:lnTo>
                    <a:pt x="76" y="15"/>
                  </a:lnTo>
                  <a:cubicBezTo>
                    <a:pt x="76" y="7"/>
                    <a:pt x="70" y="0"/>
                    <a:pt x="63"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2123600" y="1116975"/>
              <a:ext cx="33100" cy="40125"/>
            </a:xfrm>
            <a:custGeom>
              <a:avLst/>
              <a:gdLst/>
              <a:ahLst/>
              <a:cxnLst/>
              <a:rect l="l" t="t" r="r" b="b"/>
              <a:pathLst>
                <a:path w="1324" h="1605" extrusionOk="0">
                  <a:moveTo>
                    <a:pt x="1196" y="0"/>
                  </a:moveTo>
                  <a:lnTo>
                    <a:pt x="130" y="19"/>
                  </a:lnTo>
                  <a:lnTo>
                    <a:pt x="4" y="1204"/>
                  </a:lnTo>
                  <a:cubicBezTo>
                    <a:pt x="2" y="1214"/>
                    <a:pt x="1" y="1226"/>
                    <a:pt x="1" y="1237"/>
                  </a:cubicBezTo>
                  <a:cubicBezTo>
                    <a:pt x="1" y="1440"/>
                    <a:pt x="297" y="1604"/>
                    <a:pt x="662" y="1604"/>
                  </a:cubicBezTo>
                  <a:cubicBezTo>
                    <a:pt x="1027" y="1604"/>
                    <a:pt x="1323" y="1440"/>
                    <a:pt x="1323" y="1237"/>
                  </a:cubicBezTo>
                  <a:cubicBezTo>
                    <a:pt x="1323" y="1226"/>
                    <a:pt x="1322" y="1216"/>
                    <a:pt x="1320" y="1204"/>
                  </a:cubicBezTo>
                  <a:lnTo>
                    <a:pt x="1323" y="1204"/>
                  </a:lnTo>
                  <a:lnTo>
                    <a:pt x="1196"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9"/>
            <p:cNvSpPr/>
            <p:nvPr/>
          </p:nvSpPr>
          <p:spPr>
            <a:xfrm>
              <a:off x="2126800" y="1110050"/>
              <a:ext cx="26700" cy="14850"/>
            </a:xfrm>
            <a:custGeom>
              <a:avLst/>
              <a:gdLst/>
              <a:ahLst/>
              <a:cxnLst/>
              <a:rect l="l" t="t" r="r" b="b"/>
              <a:pathLst>
                <a:path w="1068" h="594" extrusionOk="0">
                  <a:moveTo>
                    <a:pt x="534" y="0"/>
                  </a:moveTo>
                  <a:cubicBezTo>
                    <a:pt x="240" y="0"/>
                    <a:pt x="0" y="132"/>
                    <a:pt x="0" y="296"/>
                  </a:cubicBezTo>
                  <a:cubicBezTo>
                    <a:pt x="0" y="460"/>
                    <a:pt x="240" y="593"/>
                    <a:pt x="534" y="593"/>
                  </a:cubicBezTo>
                  <a:cubicBezTo>
                    <a:pt x="828" y="593"/>
                    <a:pt x="1068" y="460"/>
                    <a:pt x="1068" y="296"/>
                  </a:cubicBezTo>
                  <a:cubicBezTo>
                    <a:pt x="1068" y="132"/>
                    <a:pt x="828" y="0"/>
                    <a:pt x="534"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2128725" y="1111100"/>
              <a:ext cx="22850" cy="12750"/>
            </a:xfrm>
            <a:custGeom>
              <a:avLst/>
              <a:gdLst/>
              <a:ahLst/>
              <a:cxnLst/>
              <a:rect l="l" t="t" r="r" b="b"/>
              <a:pathLst>
                <a:path w="914" h="510" extrusionOk="0">
                  <a:moveTo>
                    <a:pt x="457" y="0"/>
                  </a:moveTo>
                  <a:cubicBezTo>
                    <a:pt x="205" y="0"/>
                    <a:pt x="0" y="114"/>
                    <a:pt x="0" y="254"/>
                  </a:cubicBezTo>
                  <a:cubicBezTo>
                    <a:pt x="0" y="395"/>
                    <a:pt x="205" y="509"/>
                    <a:pt x="457" y="509"/>
                  </a:cubicBezTo>
                  <a:cubicBezTo>
                    <a:pt x="709" y="509"/>
                    <a:pt x="914" y="395"/>
                    <a:pt x="914" y="254"/>
                  </a:cubicBezTo>
                  <a:cubicBezTo>
                    <a:pt x="914" y="114"/>
                    <a:pt x="709" y="0"/>
                    <a:pt x="457"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1931250" y="1163875"/>
              <a:ext cx="131850" cy="77175"/>
            </a:xfrm>
            <a:custGeom>
              <a:avLst/>
              <a:gdLst/>
              <a:ahLst/>
              <a:cxnLst/>
              <a:rect l="l" t="t" r="r" b="b"/>
              <a:pathLst>
                <a:path w="5274" h="3087" extrusionOk="0">
                  <a:moveTo>
                    <a:pt x="1491" y="1"/>
                  </a:moveTo>
                  <a:lnTo>
                    <a:pt x="1" y="872"/>
                  </a:lnTo>
                  <a:lnTo>
                    <a:pt x="3781" y="3086"/>
                  </a:lnTo>
                  <a:lnTo>
                    <a:pt x="5273" y="2215"/>
                  </a:lnTo>
                  <a:lnTo>
                    <a:pt x="149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1893925" y="1056100"/>
              <a:ext cx="101450" cy="52275"/>
            </a:xfrm>
            <a:custGeom>
              <a:avLst/>
              <a:gdLst/>
              <a:ahLst/>
              <a:cxnLst/>
              <a:rect l="l" t="t" r="r" b="b"/>
              <a:pathLst>
                <a:path w="4058" h="2091" extrusionOk="0">
                  <a:moveTo>
                    <a:pt x="2029" y="1"/>
                  </a:moveTo>
                  <a:cubicBezTo>
                    <a:pt x="908" y="1"/>
                    <a:pt x="0" y="468"/>
                    <a:pt x="0" y="1045"/>
                  </a:cubicBezTo>
                  <a:cubicBezTo>
                    <a:pt x="0" y="1622"/>
                    <a:pt x="908" y="2090"/>
                    <a:pt x="2029" y="2090"/>
                  </a:cubicBezTo>
                  <a:cubicBezTo>
                    <a:pt x="3150" y="2090"/>
                    <a:pt x="4057" y="1622"/>
                    <a:pt x="4057" y="1045"/>
                  </a:cubicBezTo>
                  <a:cubicBezTo>
                    <a:pt x="4057" y="468"/>
                    <a:pt x="3150" y="1"/>
                    <a:pt x="2029"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1910300" y="1064525"/>
              <a:ext cx="68675" cy="35400"/>
            </a:xfrm>
            <a:custGeom>
              <a:avLst/>
              <a:gdLst/>
              <a:ahLst/>
              <a:cxnLst/>
              <a:rect l="l" t="t" r="r" b="b"/>
              <a:pathLst>
                <a:path w="2747" h="1416" extrusionOk="0">
                  <a:moveTo>
                    <a:pt x="1374" y="0"/>
                  </a:moveTo>
                  <a:cubicBezTo>
                    <a:pt x="615" y="0"/>
                    <a:pt x="1" y="318"/>
                    <a:pt x="1" y="708"/>
                  </a:cubicBezTo>
                  <a:cubicBezTo>
                    <a:pt x="1" y="1099"/>
                    <a:pt x="615" y="1415"/>
                    <a:pt x="1374" y="1415"/>
                  </a:cubicBezTo>
                  <a:cubicBezTo>
                    <a:pt x="2132" y="1415"/>
                    <a:pt x="2747" y="1099"/>
                    <a:pt x="2747" y="708"/>
                  </a:cubicBezTo>
                  <a:cubicBezTo>
                    <a:pt x="2747" y="318"/>
                    <a:pt x="2132" y="0"/>
                    <a:pt x="1374"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1927925" y="1073625"/>
              <a:ext cx="33450" cy="17200"/>
            </a:xfrm>
            <a:custGeom>
              <a:avLst/>
              <a:gdLst/>
              <a:ahLst/>
              <a:cxnLst/>
              <a:rect l="l" t="t" r="r" b="b"/>
              <a:pathLst>
                <a:path w="1338" h="688" extrusionOk="0">
                  <a:moveTo>
                    <a:pt x="669" y="0"/>
                  </a:moveTo>
                  <a:cubicBezTo>
                    <a:pt x="300" y="0"/>
                    <a:pt x="0" y="154"/>
                    <a:pt x="0" y="344"/>
                  </a:cubicBezTo>
                  <a:cubicBezTo>
                    <a:pt x="0" y="534"/>
                    <a:pt x="300" y="687"/>
                    <a:pt x="669" y="687"/>
                  </a:cubicBezTo>
                  <a:cubicBezTo>
                    <a:pt x="1039" y="687"/>
                    <a:pt x="1337" y="534"/>
                    <a:pt x="1337" y="344"/>
                  </a:cubicBezTo>
                  <a:cubicBezTo>
                    <a:pt x="1337" y="154"/>
                    <a:pt x="1039"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1839575" y="946400"/>
              <a:ext cx="197950" cy="125800"/>
            </a:xfrm>
            <a:custGeom>
              <a:avLst/>
              <a:gdLst/>
              <a:ahLst/>
              <a:cxnLst/>
              <a:rect l="l" t="t" r="r" b="b"/>
              <a:pathLst>
                <a:path w="7918" h="5032" extrusionOk="0">
                  <a:moveTo>
                    <a:pt x="3370" y="1"/>
                  </a:moveTo>
                  <a:lnTo>
                    <a:pt x="0" y="1774"/>
                  </a:lnTo>
                  <a:lnTo>
                    <a:pt x="0" y="2408"/>
                  </a:lnTo>
                  <a:lnTo>
                    <a:pt x="4538" y="5031"/>
                  </a:lnTo>
                  <a:lnTo>
                    <a:pt x="7918" y="3087"/>
                  </a:lnTo>
                  <a:lnTo>
                    <a:pt x="7918" y="2554"/>
                  </a:lnTo>
                  <a:lnTo>
                    <a:pt x="33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1839575" y="994575"/>
              <a:ext cx="113600" cy="77625"/>
            </a:xfrm>
            <a:custGeom>
              <a:avLst/>
              <a:gdLst/>
              <a:ahLst/>
              <a:cxnLst/>
              <a:rect l="l" t="t" r="r" b="b"/>
              <a:pathLst>
                <a:path w="4544" h="3105" extrusionOk="0">
                  <a:moveTo>
                    <a:pt x="0" y="1"/>
                  </a:moveTo>
                  <a:lnTo>
                    <a:pt x="0" y="481"/>
                  </a:lnTo>
                  <a:lnTo>
                    <a:pt x="4538" y="3104"/>
                  </a:lnTo>
                  <a:lnTo>
                    <a:pt x="4544" y="2552"/>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a:off x="1953000" y="1010250"/>
              <a:ext cx="84525" cy="61950"/>
            </a:xfrm>
            <a:custGeom>
              <a:avLst/>
              <a:gdLst/>
              <a:ahLst/>
              <a:cxnLst/>
              <a:rect l="l" t="t" r="r" b="b"/>
              <a:pathLst>
                <a:path w="3381" h="2478" extrusionOk="0">
                  <a:moveTo>
                    <a:pt x="3381" y="0"/>
                  </a:moveTo>
                  <a:lnTo>
                    <a:pt x="7" y="1925"/>
                  </a:lnTo>
                  <a:lnTo>
                    <a:pt x="1" y="2477"/>
                  </a:lnTo>
                  <a:lnTo>
                    <a:pt x="3381" y="533"/>
                  </a:lnTo>
                  <a:lnTo>
                    <a:pt x="338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9"/>
            <p:cNvSpPr/>
            <p:nvPr/>
          </p:nvSpPr>
          <p:spPr>
            <a:xfrm>
              <a:off x="1847150" y="874700"/>
              <a:ext cx="93200" cy="124375"/>
            </a:xfrm>
            <a:custGeom>
              <a:avLst/>
              <a:gdLst/>
              <a:ahLst/>
              <a:cxnLst/>
              <a:rect l="l" t="t" r="r" b="b"/>
              <a:pathLst>
                <a:path w="3728" h="4975" extrusionOk="0">
                  <a:moveTo>
                    <a:pt x="3727" y="1"/>
                  </a:moveTo>
                  <a:lnTo>
                    <a:pt x="1" y="2141"/>
                  </a:lnTo>
                  <a:lnTo>
                    <a:pt x="1" y="4974"/>
                  </a:lnTo>
                  <a:lnTo>
                    <a:pt x="3727" y="2856"/>
                  </a:lnTo>
                  <a:lnTo>
                    <a:pt x="37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1839575" y="870250"/>
              <a:ext cx="100775" cy="57975"/>
            </a:xfrm>
            <a:custGeom>
              <a:avLst/>
              <a:gdLst/>
              <a:ahLst/>
              <a:cxnLst/>
              <a:rect l="l" t="t" r="r" b="b"/>
              <a:pathLst>
                <a:path w="4031" h="2319" extrusionOk="0">
                  <a:moveTo>
                    <a:pt x="3724" y="0"/>
                  </a:moveTo>
                  <a:lnTo>
                    <a:pt x="0" y="2117"/>
                  </a:lnTo>
                  <a:lnTo>
                    <a:pt x="304" y="2319"/>
                  </a:lnTo>
                  <a:lnTo>
                    <a:pt x="4030" y="179"/>
                  </a:lnTo>
                  <a:lnTo>
                    <a:pt x="37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1839575" y="923175"/>
              <a:ext cx="7600" cy="75900"/>
            </a:xfrm>
            <a:custGeom>
              <a:avLst/>
              <a:gdLst/>
              <a:ahLst/>
              <a:cxnLst/>
              <a:rect l="l" t="t" r="r" b="b"/>
              <a:pathLst>
                <a:path w="304" h="3036" extrusionOk="0">
                  <a:moveTo>
                    <a:pt x="0" y="0"/>
                  </a:moveTo>
                  <a:lnTo>
                    <a:pt x="0" y="2854"/>
                  </a:lnTo>
                  <a:lnTo>
                    <a:pt x="304" y="3035"/>
                  </a:lnTo>
                  <a:lnTo>
                    <a:pt x="304" y="202"/>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1860600" y="953875"/>
              <a:ext cx="11775" cy="11775"/>
            </a:xfrm>
            <a:custGeom>
              <a:avLst/>
              <a:gdLst/>
              <a:ahLst/>
              <a:cxnLst/>
              <a:rect l="l" t="t" r="r" b="b"/>
              <a:pathLst>
                <a:path w="471" h="471" extrusionOk="0">
                  <a:moveTo>
                    <a:pt x="235" y="0"/>
                  </a:moveTo>
                  <a:lnTo>
                    <a:pt x="190" y="215"/>
                  </a:lnTo>
                  <a:lnTo>
                    <a:pt x="0" y="363"/>
                  </a:lnTo>
                  <a:lnTo>
                    <a:pt x="0" y="363"/>
                  </a:lnTo>
                  <a:lnTo>
                    <a:pt x="190" y="306"/>
                  </a:lnTo>
                  <a:lnTo>
                    <a:pt x="235" y="470"/>
                  </a:lnTo>
                  <a:lnTo>
                    <a:pt x="282" y="257"/>
                  </a:lnTo>
                  <a:lnTo>
                    <a:pt x="470" y="108"/>
                  </a:lnTo>
                  <a:lnTo>
                    <a:pt x="282" y="164"/>
                  </a:lnTo>
                  <a:lnTo>
                    <a:pt x="23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1878800" y="943900"/>
              <a:ext cx="11775" cy="11775"/>
            </a:xfrm>
            <a:custGeom>
              <a:avLst/>
              <a:gdLst/>
              <a:ahLst/>
              <a:cxnLst/>
              <a:rect l="l" t="t" r="r" b="b"/>
              <a:pathLst>
                <a:path w="471" h="471" extrusionOk="0">
                  <a:moveTo>
                    <a:pt x="235" y="1"/>
                  </a:moveTo>
                  <a:lnTo>
                    <a:pt x="189" y="214"/>
                  </a:lnTo>
                  <a:lnTo>
                    <a:pt x="0" y="363"/>
                  </a:lnTo>
                  <a:lnTo>
                    <a:pt x="0" y="363"/>
                  </a:lnTo>
                  <a:lnTo>
                    <a:pt x="189" y="307"/>
                  </a:lnTo>
                  <a:lnTo>
                    <a:pt x="235" y="471"/>
                  </a:lnTo>
                  <a:lnTo>
                    <a:pt x="282" y="256"/>
                  </a:lnTo>
                  <a:lnTo>
                    <a:pt x="470" y="107"/>
                  </a:lnTo>
                  <a:lnTo>
                    <a:pt x="282" y="165"/>
                  </a:lnTo>
                  <a:lnTo>
                    <a:pt x="23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1896950" y="933150"/>
              <a:ext cx="11775" cy="11750"/>
            </a:xfrm>
            <a:custGeom>
              <a:avLst/>
              <a:gdLst/>
              <a:ahLst/>
              <a:cxnLst/>
              <a:rect l="l" t="t" r="r" b="b"/>
              <a:pathLst>
                <a:path w="471" h="470" extrusionOk="0">
                  <a:moveTo>
                    <a:pt x="236" y="0"/>
                  </a:moveTo>
                  <a:lnTo>
                    <a:pt x="189" y="215"/>
                  </a:lnTo>
                  <a:lnTo>
                    <a:pt x="1" y="363"/>
                  </a:lnTo>
                  <a:lnTo>
                    <a:pt x="189" y="306"/>
                  </a:lnTo>
                  <a:lnTo>
                    <a:pt x="236" y="470"/>
                  </a:lnTo>
                  <a:lnTo>
                    <a:pt x="282" y="255"/>
                  </a:lnTo>
                  <a:lnTo>
                    <a:pt x="471" y="107"/>
                  </a:lnTo>
                  <a:lnTo>
                    <a:pt x="282" y="164"/>
                  </a:lnTo>
                  <a:lnTo>
                    <a:pt x="23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9"/>
            <p:cNvSpPr/>
            <p:nvPr/>
          </p:nvSpPr>
          <p:spPr>
            <a:xfrm>
              <a:off x="1915150" y="923175"/>
              <a:ext cx="11775" cy="11775"/>
            </a:xfrm>
            <a:custGeom>
              <a:avLst/>
              <a:gdLst/>
              <a:ahLst/>
              <a:cxnLst/>
              <a:rect l="l" t="t" r="r" b="b"/>
              <a:pathLst>
                <a:path w="471" h="471" extrusionOk="0">
                  <a:moveTo>
                    <a:pt x="236" y="0"/>
                  </a:moveTo>
                  <a:lnTo>
                    <a:pt x="189" y="213"/>
                  </a:lnTo>
                  <a:lnTo>
                    <a:pt x="1" y="363"/>
                  </a:lnTo>
                  <a:lnTo>
                    <a:pt x="189" y="306"/>
                  </a:lnTo>
                  <a:lnTo>
                    <a:pt x="236" y="470"/>
                  </a:lnTo>
                  <a:lnTo>
                    <a:pt x="281" y="256"/>
                  </a:lnTo>
                  <a:lnTo>
                    <a:pt x="471" y="106"/>
                  </a:lnTo>
                  <a:lnTo>
                    <a:pt x="471" y="106"/>
                  </a:lnTo>
                  <a:lnTo>
                    <a:pt x="281" y="164"/>
                  </a:lnTo>
                  <a:lnTo>
                    <a:pt x="23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9"/>
            <p:cNvSpPr/>
            <p:nvPr/>
          </p:nvSpPr>
          <p:spPr>
            <a:xfrm>
              <a:off x="1860600" y="932625"/>
              <a:ext cx="11775" cy="11775"/>
            </a:xfrm>
            <a:custGeom>
              <a:avLst/>
              <a:gdLst/>
              <a:ahLst/>
              <a:cxnLst/>
              <a:rect l="l" t="t" r="r" b="b"/>
              <a:pathLst>
                <a:path w="471" h="471" extrusionOk="0">
                  <a:moveTo>
                    <a:pt x="235" y="1"/>
                  </a:moveTo>
                  <a:lnTo>
                    <a:pt x="190" y="215"/>
                  </a:lnTo>
                  <a:lnTo>
                    <a:pt x="0" y="365"/>
                  </a:lnTo>
                  <a:lnTo>
                    <a:pt x="0" y="365"/>
                  </a:lnTo>
                  <a:lnTo>
                    <a:pt x="190" y="307"/>
                  </a:lnTo>
                  <a:lnTo>
                    <a:pt x="235" y="471"/>
                  </a:lnTo>
                  <a:lnTo>
                    <a:pt x="282" y="257"/>
                  </a:lnTo>
                  <a:lnTo>
                    <a:pt x="470" y="108"/>
                  </a:lnTo>
                  <a:lnTo>
                    <a:pt x="282" y="165"/>
                  </a:lnTo>
                  <a:lnTo>
                    <a:pt x="23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9"/>
            <p:cNvSpPr/>
            <p:nvPr/>
          </p:nvSpPr>
          <p:spPr>
            <a:xfrm>
              <a:off x="1878800" y="922650"/>
              <a:ext cx="11775" cy="11775"/>
            </a:xfrm>
            <a:custGeom>
              <a:avLst/>
              <a:gdLst/>
              <a:ahLst/>
              <a:cxnLst/>
              <a:rect l="l" t="t" r="r" b="b"/>
              <a:pathLst>
                <a:path w="471" h="471" extrusionOk="0">
                  <a:moveTo>
                    <a:pt x="235" y="1"/>
                  </a:moveTo>
                  <a:lnTo>
                    <a:pt x="189" y="214"/>
                  </a:lnTo>
                  <a:lnTo>
                    <a:pt x="0" y="364"/>
                  </a:lnTo>
                  <a:lnTo>
                    <a:pt x="0" y="364"/>
                  </a:lnTo>
                  <a:lnTo>
                    <a:pt x="189" y="307"/>
                  </a:lnTo>
                  <a:lnTo>
                    <a:pt x="235" y="471"/>
                  </a:lnTo>
                  <a:lnTo>
                    <a:pt x="282" y="256"/>
                  </a:lnTo>
                  <a:lnTo>
                    <a:pt x="470" y="108"/>
                  </a:lnTo>
                  <a:lnTo>
                    <a:pt x="282" y="165"/>
                  </a:lnTo>
                  <a:lnTo>
                    <a:pt x="23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9"/>
            <p:cNvSpPr/>
            <p:nvPr/>
          </p:nvSpPr>
          <p:spPr>
            <a:xfrm>
              <a:off x="1896950" y="911900"/>
              <a:ext cx="11775" cy="11775"/>
            </a:xfrm>
            <a:custGeom>
              <a:avLst/>
              <a:gdLst/>
              <a:ahLst/>
              <a:cxnLst/>
              <a:rect l="l" t="t" r="r" b="b"/>
              <a:pathLst>
                <a:path w="471" h="471" extrusionOk="0">
                  <a:moveTo>
                    <a:pt x="236" y="0"/>
                  </a:moveTo>
                  <a:lnTo>
                    <a:pt x="189" y="215"/>
                  </a:lnTo>
                  <a:lnTo>
                    <a:pt x="1" y="364"/>
                  </a:lnTo>
                  <a:lnTo>
                    <a:pt x="189" y="306"/>
                  </a:lnTo>
                  <a:lnTo>
                    <a:pt x="236" y="470"/>
                  </a:lnTo>
                  <a:lnTo>
                    <a:pt x="282" y="257"/>
                  </a:lnTo>
                  <a:lnTo>
                    <a:pt x="471" y="108"/>
                  </a:lnTo>
                  <a:lnTo>
                    <a:pt x="282" y="164"/>
                  </a:lnTo>
                  <a:lnTo>
                    <a:pt x="23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1915150" y="901925"/>
              <a:ext cx="11775" cy="11775"/>
            </a:xfrm>
            <a:custGeom>
              <a:avLst/>
              <a:gdLst/>
              <a:ahLst/>
              <a:cxnLst/>
              <a:rect l="l" t="t" r="r" b="b"/>
              <a:pathLst>
                <a:path w="471" h="471" extrusionOk="0">
                  <a:moveTo>
                    <a:pt x="236" y="1"/>
                  </a:moveTo>
                  <a:lnTo>
                    <a:pt x="189" y="214"/>
                  </a:lnTo>
                  <a:lnTo>
                    <a:pt x="1" y="363"/>
                  </a:lnTo>
                  <a:lnTo>
                    <a:pt x="189" y="307"/>
                  </a:lnTo>
                  <a:lnTo>
                    <a:pt x="236" y="470"/>
                  </a:lnTo>
                  <a:lnTo>
                    <a:pt x="281" y="256"/>
                  </a:lnTo>
                  <a:lnTo>
                    <a:pt x="471" y="108"/>
                  </a:lnTo>
                  <a:lnTo>
                    <a:pt x="281" y="164"/>
                  </a:lnTo>
                  <a:lnTo>
                    <a:pt x="23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9"/>
            <p:cNvSpPr/>
            <p:nvPr/>
          </p:nvSpPr>
          <p:spPr>
            <a:xfrm>
              <a:off x="1851900" y="933150"/>
              <a:ext cx="185625" cy="121375"/>
            </a:xfrm>
            <a:custGeom>
              <a:avLst/>
              <a:gdLst/>
              <a:ahLst/>
              <a:cxnLst/>
              <a:rect l="l" t="t" r="r" b="b"/>
              <a:pathLst>
                <a:path w="7425" h="4855" extrusionOk="0">
                  <a:moveTo>
                    <a:pt x="3369" y="0"/>
                  </a:moveTo>
                  <a:lnTo>
                    <a:pt x="0" y="1895"/>
                  </a:lnTo>
                  <a:lnTo>
                    <a:pt x="0" y="2529"/>
                  </a:lnTo>
                  <a:lnTo>
                    <a:pt x="4045" y="4855"/>
                  </a:lnTo>
                  <a:lnTo>
                    <a:pt x="7425" y="2909"/>
                  </a:lnTo>
                  <a:lnTo>
                    <a:pt x="7425" y="2253"/>
                  </a:lnTo>
                  <a:lnTo>
                    <a:pt x="33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9"/>
            <p:cNvSpPr/>
            <p:nvPr/>
          </p:nvSpPr>
          <p:spPr>
            <a:xfrm>
              <a:off x="1851900" y="980525"/>
              <a:ext cx="101275" cy="74000"/>
            </a:xfrm>
            <a:custGeom>
              <a:avLst/>
              <a:gdLst/>
              <a:ahLst/>
              <a:cxnLst/>
              <a:rect l="l" t="t" r="r" b="b"/>
              <a:pathLst>
                <a:path w="4051" h="2960" extrusionOk="0">
                  <a:moveTo>
                    <a:pt x="0" y="0"/>
                  </a:moveTo>
                  <a:lnTo>
                    <a:pt x="0" y="634"/>
                  </a:lnTo>
                  <a:lnTo>
                    <a:pt x="4045" y="2960"/>
                  </a:lnTo>
                  <a:lnTo>
                    <a:pt x="4051" y="2254"/>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9"/>
            <p:cNvSpPr/>
            <p:nvPr/>
          </p:nvSpPr>
          <p:spPr>
            <a:xfrm>
              <a:off x="1953000" y="989475"/>
              <a:ext cx="84525" cy="65050"/>
            </a:xfrm>
            <a:custGeom>
              <a:avLst/>
              <a:gdLst/>
              <a:ahLst/>
              <a:cxnLst/>
              <a:rect l="l" t="t" r="r" b="b"/>
              <a:pathLst>
                <a:path w="3381" h="2602" extrusionOk="0">
                  <a:moveTo>
                    <a:pt x="3381" y="0"/>
                  </a:moveTo>
                  <a:lnTo>
                    <a:pt x="7" y="1896"/>
                  </a:lnTo>
                  <a:lnTo>
                    <a:pt x="1" y="2602"/>
                  </a:lnTo>
                  <a:lnTo>
                    <a:pt x="1" y="2602"/>
                  </a:lnTo>
                  <a:lnTo>
                    <a:pt x="3381" y="656"/>
                  </a:lnTo>
                  <a:lnTo>
                    <a:pt x="338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9"/>
            <p:cNvSpPr/>
            <p:nvPr/>
          </p:nvSpPr>
          <p:spPr>
            <a:xfrm>
              <a:off x="1863075" y="955025"/>
              <a:ext cx="49800" cy="34700"/>
            </a:xfrm>
            <a:custGeom>
              <a:avLst/>
              <a:gdLst/>
              <a:ahLst/>
              <a:cxnLst/>
              <a:rect l="l" t="t" r="r" b="b"/>
              <a:pathLst>
                <a:path w="1992" h="1388" extrusionOk="0">
                  <a:moveTo>
                    <a:pt x="1246" y="1"/>
                  </a:moveTo>
                  <a:cubicBezTo>
                    <a:pt x="1205" y="1"/>
                    <a:pt x="1172" y="33"/>
                    <a:pt x="1172" y="33"/>
                  </a:cubicBezTo>
                  <a:cubicBezTo>
                    <a:pt x="902" y="368"/>
                    <a:pt x="104" y="700"/>
                    <a:pt x="104" y="700"/>
                  </a:cubicBezTo>
                  <a:cubicBezTo>
                    <a:pt x="0" y="756"/>
                    <a:pt x="75" y="843"/>
                    <a:pt x="75" y="843"/>
                  </a:cubicBezTo>
                  <a:cubicBezTo>
                    <a:pt x="75" y="843"/>
                    <a:pt x="660" y="1152"/>
                    <a:pt x="700" y="1315"/>
                  </a:cubicBezTo>
                  <a:cubicBezTo>
                    <a:pt x="714" y="1369"/>
                    <a:pt x="739" y="1387"/>
                    <a:pt x="766" y="1387"/>
                  </a:cubicBezTo>
                  <a:cubicBezTo>
                    <a:pt x="821" y="1387"/>
                    <a:pt x="885" y="1315"/>
                    <a:pt x="885" y="1315"/>
                  </a:cubicBezTo>
                  <a:cubicBezTo>
                    <a:pt x="1233" y="885"/>
                    <a:pt x="1765" y="803"/>
                    <a:pt x="1878" y="711"/>
                  </a:cubicBezTo>
                  <a:cubicBezTo>
                    <a:pt x="1991" y="622"/>
                    <a:pt x="1878" y="566"/>
                    <a:pt x="1878" y="566"/>
                  </a:cubicBezTo>
                  <a:cubicBezTo>
                    <a:pt x="1878" y="566"/>
                    <a:pt x="1437" y="362"/>
                    <a:pt x="1366" y="137"/>
                  </a:cubicBezTo>
                  <a:cubicBezTo>
                    <a:pt x="1332" y="29"/>
                    <a:pt x="1285" y="1"/>
                    <a:pt x="12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9"/>
            <p:cNvSpPr/>
            <p:nvPr/>
          </p:nvSpPr>
          <p:spPr>
            <a:xfrm>
              <a:off x="1861350" y="950150"/>
              <a:ext cx="49850" cy="34700"/>
            </a:xfrm>
            <a:custGeom>
              <a:avLst/>
              <a:gdLst/>
              <a:ahLst/>
              <a:cxnLst/>
              <a:rect l="l" t="t" r="r" b="b"/>
              <a:pathLst>
                <a:path w="1994" h="1388" extrusionOk="0">
                  <a:moveTo>
                    <a:pt x="1248" y="0"/>
                  </a:moveTo>
                  <a:cubicBezTo>
                    <a:pt x="1206" y="0"/>
                    <a:pt x="1174" y="32"/>
                    <a:pt x="1174" y="32"/>
                  </a:cubicBezTo>
                  <a:cubicBezTo>
                    <a:pt x="903" y="368"/>
                    <a:pt x="105" y="701"/>
                    <a:pt x="105" y="701"/>
                  </a:cubicBezTo>
                  <a:cubicBezTo>
                    <a:pt x="1" y="757"/>
                    <a:pt x="78" y="844"/>
                    <a:pt x="78" y="844"/>
                  </a:cubicBezTo>
                  <a:cubicBezTo>
                    <a:pt x="78" y="844"/>
                    <a:pt x="661" y="1151"/>
                    <a:pt x="701" y="1315"/>
                  </a:cubicBezTo>
                  <a:cubicBezTo>
                    <a:pt x="715" y="1369"/>
                    <a:pt x="741" y="1388"/>
                    <a:pt x="768" y="1388"/>
                  </a:cubicBezTo>
                  <a:cubicBezTo>
                    <a:pt x="823" y="1388"/>
                    <a:pt x="887" y="1315"/>
                    <a:pt x="887" y="1315"/>
                  </a:cubicBezTo>
                  <a:cubicBezTo>
                    <a:pt x="1235" y="886"/>
                    <a:pt x="1767" y="803"/>
                    <a:pt x="1880" y="712"/>
                  </a:cubicBezTo>
                  <a:cubicBezTo>
                    <a:pt x="1993" y="621"/>
                    <a:pt x="1880" y="567"/>
                    <a:pt x="1880" y="567"/>
                  </a:cubicBezTo>
                  <a:cubicBezTo>
                    <a:pt x="1880" y="567"/>
                    <a:pt x="1439" y="363"/>
                    <a:pt x="1368" y="138"/>
                  </a:cubicBezTo>
                  <a:cubicBezTo>
                    <a:pt x="1333" y="28"/>
                    <a:pt x="1287" y="0"/>
                    <a:pt x="12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9"/>
            <p:cNvSpPr/>
            <p:nvPr/>
          </p:nvSpPr>
          <p:spPr>
            <a:xfrm>
              <a:off x="1896450" y="934650"/>
              <a:ext cx="49850" cy="34725"/>
            </a:xfrm>
            <a:custGeom>
              <a:avLst/>
              <a:gdLst/>
              <a:ahLst/>
              <a:cxnLst/>
              <a:rect l="l" t="t" r="r" b="b"/>
              <a:pathLst>
                <a:path w="1994" h="1389" extrusionOk="0">
                  <a:moveTo>
                    <a:pt x="1247" y="1"/>
                  </a:moveTo>
                  <a:cubicBezTo>
                    <a:pt x="1205" y="1"/>
                    <a:pt x="1172" y="33"/>
                    <a:pt x="1172" y="33"/>
                  </a:cubicBezTo>
                  <a:cubicBezTo>
                    <a:pt x="903" y="369"/>
                    <a:pt x="105" y="701"/>
                    <a:pt x="105" y="701"/>
                  </a:cubicBezTo>
                  <a:cubicBezTo>
                    <a:pt x="1" y="758"/>
                    <a:pt x="77" y="845"/>
                    <a:pt x="77" y="845"/>
                  </a:cubicBezTo>
                  <a:cubicBezTo>
                    <a:pt x="77" y="845"/>
                    <a:pt x="660" y="1154"/>
                    <a:pt x="702" y="1316"/>
                  </a:cubicBezTo>
                  <a:cubicBezTo>
                    <a:pt x="716" y="1371"/>
                    <a:pt x="741" y="1389"/>
                    <a:pt x="768" y="1389"/>
                  </a:cubicBezTo>
                  <a:cubicBezTo>
                    <a:pt x="823" y="1389"/>
                    <a:pt x="887" y="1316"/>
                    <a:pt x="887" y="1316"/>
                  </a:cubicBezTo>
                  <a:cubicBezTo>
                    <a:pt x="1235" y="886"/>
                    <a:pt x="1767" y="804"/>
                    <a:pt x="1880" y="713"/>
                  </a:cubicBezTo>
                  <a:cubicBezTo>
                    <a:pt x="1993" y="623"/>
                    <a:pt x="1880" y="568"/>
                    <a:pt x="1880" y="568"/>
                  </a:cubicBezTo>
                  <a:cubicBezTo>
                    <a:pt x="1880" y="568"/>
                    <a:pt x="1439" y="363"/>
                    <a:pt x="1368" y="139"/>
                  </a:cubicBezTo>
                  <a:cubicBezTo>
                    <a:pt x="1333" y="29"/>
                    <a:pt x="1286" y="1"/>
                    <a:pt x="1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9"/>
            <p:cNvSpPr/>
            <p:nvPr/>
          </p:nvSpPr>
          <p:spPr>
            <a:xfrm>
              <a:off x="1894775" y="929800"/>
              <a:ext cx="49850" cy="34725"/>
            </a:xfrm>
            <a:custGeom>
              <a:avLst/>
              <a:gdLst/>
              <a:ahLst/>
              <a:cxnLst/>
              <a:rect l="l" t="t" r="r" b="b"/>
              <a:pathLst>
                <a:path w="1994" h="1389" extrusionOk="0">
                  <a:moveTo>
                    <a:pt x="1247" y="0"/>
                  </a:moveTo>
                  <a:cubicBezTo>
                    <a:pt x="1206" y="0"/>
                    <a:pt x="1173" y="33"/>
                    <a:pt x="1173" y="33"/>
                  </a:cubicBezTo>
                  <a:cubicBezTo>
                    <a:pt x="903" y="369"/>
                    <a:pt x="105" y="700"/>
                    <a:pt x="105" y="700"/>
                  </a:cubicBezTo>
                  <a:cubicBezTo>
                    <a:pt x="1" y="758"/>
                    <a:pt x="76" y="845"/>
                    <a:pt x="76" y="845"/>
                  </a:cubicBezTo>
                  <a:cubicBezTo>
                    <a:pt x="76" y="845"/>
                    <a:pt x="661" y="1152"/>
                    <a:pt x="701" y="1316"/>
                  </a:cubicBezTo>
                  <a:cubicBezTo>
                    <a:pt x="715" y="1370"/>
                    <a:pt x="740" y="1388"/>
                    <a:pt x="767" y="1388"/>
                  </a:cubicBezTo>
                  <a:cubicBezTo>
                    <a:pt x="822" y="1388"/>
                    <a:pt x="885" y="1316"/>
                    <a:pt x="885" y="1316"/>
                  </a:cubicBezTo>
                  <a:cubicBezTo>
                    <a:pt x="1233" y="885"/>
                    <a:pt x="1767" y="804"/>
                    <a:pt x="1880" y="713"/>
                  </a:cubicBezTo>
                  <a:cubicBezTo>
                    <a:pt x="1993" y="623"/>
                    <a:pt x="1880" y="568"/>
                    <a:pt x="1880" y="568"/>
                  </a:cubicBezTo>
                  <a:cubicBezTo>
                    <a:pt x="1880" y="568"/>
                    <a:pt x="1439" y="363"/>
                    <a:pt x="1367" y="137"/>
                  </a:cubicBezTo>
                  <a:cubicBezTo>
                    <a:pt x="1333" y="28"/>
                    <a:pt x="1286" y="0"/>
                    <a:pt x="1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9"/>
            <p:cNvSpPr/>
            <p:nvPr/>
          </p:nvSpPr>
          <p:spPr>
            <a:xfrm>
              <a:off x="1910400" y="967025"/>
              <a:ext cx="123875" cy="68225"/>
            </a:xfrm>
            <a:custGeom>
              <a:avLst/>
              <a:gdLst/>
              <a:ahLst/>
              <a:cxnLst/>
              <a:rect l="l" t="t" r="r" b="b"/>
              <a:pathLst>
                <a:path w="4955" h="2729" extrusionOk="0">
                  <a:moveTo>
                    <a:pt x="3469" y="1"/>
                  </a:moveTo>
                  <a:lnTo>
                    <a:pt x="1" y="1828"/>
                  </a:lnTo>
                  <a:lnTo>
                    <a:pt x="1595" y="2728"/>
                  </a:lnTo>
                  <a:lnTo>
                    <a:pt x="4954" y="826"/>
                  </a:lnTo>
                  <a:lnTo>
                    <a:pt x="346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9"/>
            <p:cNvSpPr/>
            <p:nvPr/>
          </p:nvSpPr>
          <p:spPr>
            <a:xfrm>
              <a:off x="1910400" y="1012700"/>
              <a:ext cx="39875" cy="40250"/>
            </a:xfrm>
            <a:custGeom>
              <a:avLst/>
              <a:gdLst/>
              <a:ahLst/>
              <a:cxnLst/>
              <a:rect l="l" t="t" r="r" b="b"/>
              <a:pathLst>
                <a:path w="1595" h="1610" extrusionOk="0">
                  <a:moveTo>
                    <a:pt x="1" y="1"/>
                  </a:moveTo>
                  <a:lnTo>
                    <a:pt x="1" y="693"/>
                  </a:lnTo>
                  <a:lnTo>
                    <a:pt x="1595" y="1609"/>
                  </a:lnTo>
                  <a:lnTo>
                    <a:pt x="1595" y="901"/>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9"/>
            <p:cNvSpPr/>
            <p:nvPr/>
          </p:nvSpPr>
          <p:spPr>
            <a:xfrm>
              <a:off x="1828200" y="995575"/>
              <a:ext cx="3500" cy="44375"/>
            </a:xfrm>
            <a:custGeom>
              <a:avLst/>
              <a:gdLst/>
              <a:ahLst/>
              <a:cxnLst/>
              <a:rect l="l" t="t" r="r" b="b"/>
              <a:pathLst>
                <a:path w="140" h="1775" extrusionOk="0">
                  <a:moveTo>
                    <a:pt x="0" y="0"/>
                  </a:moveTo>
                  <a:lnTo>
                    <a:pt x="0" y="1694"/>
                  </a:lnTo>
                  <a:lnTo>
                    <a:pt x="139" y="1775"/>
                  </a:lnTo>
                  <a:lnTo>
                    <a:pt x="139" y="81"/>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9"/>
            <p:cNvSpPr/>
            <p:nvPr/>
          </p:nvSpPr>
          <p:spPr>
            <a:xfrm>
              <a:off x="1831675" y="995575"/>
              <a:ext cx="3500" cy="44375"/>
            </a:xfrm>
            <a:custGeom>
              <a:avLst/>
              <a:gdLst/>
              <a:ahLst/>
              <a:cxnLst/>
              <a:rect l="l" t="t" r="r" b="b"/>
              <a:pathLst>
                <a:path w="140" h="1775" extrusionOk="0">
                  <a:moveTo>
                    <a:pt x="140" y="0"/>
                  </a:moveTo>
                  <a:lnTo>
                    <a:pt x="0" y="81"/>
                  </a:lnTo>
                  <a:lnTo>
                    <a:pt x="0" y="1775"/>
                  </a:lnTo>
                  <a:lnTo>
                    <a:pt x="140" y="1694"/>
                  </a:lnTo>
                  <a:lnTo>
                    <a:pt x="14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9"/>
            <p:cNvSpPr/>
            <p:nvPr/>
          </p:nvSpPr>
          <p:spPr>
            <a:xfrm>
              <a:off x="1851825" y="981600"/>
              <a:ext cx="3500" cy="44400"/>
            </a:xfrm>
            <a:custGeom>
              <a:avLst/>
              <a:gdLst/>
              <a:ahLst/>
              <a:cxnLst/>
              <a:rect l="l" t="t" r="r" b="b"/>
              <a:pathLst>
                <a:path w="140" h="1776" extrusionOk="0">
                  <a:moveTo>
                    <a:pt x="1" y="1"/>
                  </a:moveTo>
                  <a:lnTo>
                    <a:pt x="1" y="1694"/>
                  </a:lnTo>
                  <a:lnTo>
                    <a:pt x="140" y="1776"/>
                  </a:lnTo>
                  <a:lnTo>
                    <a:pt x="140" y="81"/>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9"/>
            <p:cNvSpPr/>
            <p:nvPr/>
          </p:nvSpPr>
          <p:spPr>
            <a:xfrm>
              <a:off x="1855300" y="981600"/>
              <a:ext cx="3500" cy="44400"/>
            </a:xfrm>
            <a:custGeom>
              <a:avLst/>
              <a:gdLst/>
              <a:ahLst/>
              <a:cxnLst/>
              <a:rect l="l" t="t" r="r" b="b"/>
              <a:pathLst>
                <a:path w="140" h="1776" extrusionOk="0">
                  <a:moveTo>
                    <a:pt x="140" y="1"/>
                  </a:moveTo>
                  <a:lnTo>
                    <a:pt x="1" y="81"/>
                  </a:lnTo>
                  <a:lnTo>
                    <a:pt x="1" y="1776"/>
                  </a:lnTo>
                  <a:lnTo>
                    <a:pt x="140" y="1694"/>
                  </a:lnTo>
                  <a:lnTo>
                    <a:pt x="14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9"/>
            <p:cNvSpPr/>
            <p:nvPr/>
          </p:nvSpPr>
          <p:spPr>
            <a:xfrm>
              <a:off x="1804550" y="981600"/>
              <a:ext cx="3500" cy="44400"/>
            </a:xfrm>
            <a:custGeom>
              <a:avLst/>
              <a:gdLst/>
              <a:ahLst/>
              <a:cxnLst/>
              <a:rect l="l" t="t" r="r" b="b"/>
              <a:pathLst>
                <a:path w="140" h="1776" extrusionOk="0">
                  <a:moveTo>
                    <a:pt x="1" y="1"/>
                  </a:moveTo>
                  <a:lnTo>
                    <a:pt x="1" y="1694"/>
                  </a:lnTo>
                  <a:lnTo>
                    <a:pt x="140" y="1776"/>
                  </a:lnTo>
                  <a:lnTo>
                    <a:pt x="140" y="81"/>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9"/>
            <p:cNvSpPr/>
            <p:nvPr/>
          </p:nvSpPr>
          <p:spPr>
            <a:xfrm>
              <a:off x="1808025" y="981600"/>
              <a:ext cx="3525" cy="44400"/>
            </a:xfrm>
            <a:custGeom>
              <a:avLst/>
              <a:gdLst/>
              <a:ahLst/>
              <a:cxnLst/>
              <a:rect l="l" t="t" r="r" b="b"/>
              <a:pathLst>
                <a:path w="141" h="1776" extrusionOk="0">
                  <a:moveTo>
                    <a:pt x="140" y="1"/>
                  </a:moveTo>
                  <a:lnTo>
                    <a:pt x="1" y="81"/>
                  </a:lnTo>
                  <a:lnTo>
                    <a:pt x="1" y="1776"/>
                  </a:lnTo>
                  <a:lnTo>
                    <a:pt x="140" y="1694"/>
                  </a:lnTo>
                  <a:lnTo>
                    <a:pt x="14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9"/>
            <p:cNvSpPr/>
            <p:nvPr/>
          </p:nvSpPr>
          <p:spPr>
            <a:xfrm>
              <a:off x="1802825" y="980475"/>
              <a:ext cx="28875" cy="21100"/>
            </a:xfrm>
            <a:custGeom>
              <a:avLst/>
              <a:gdLst/>
              <a:ahLst/>
              <a:cxnLst/>
              <a:rect l="l" t="t" r="r" b="b"/>
              <a:pathLst>
                <a:path w="1155" h="844" extrusionOk="0">
                  <a:moveTo>
                    <a:pt x="0" y="1"/>
                  </a:moveTo>
                  <a:lnTo>
                    <a:pt x="0" y="173"/>
                  </a:lnTo>
                  <a:lnTo>
                    <a:pt x="1154" y="843"/>
                  </a:lnTo>
                  <a:lnTo>
                    <a:pt x="1154" y="671"/>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9"/>
            <p:cNvSpPr/>
            <p:nvPr/>
          </p:nvSpPr>
          <p:spPr>
            <a:xfrm>
              <a:off x="1802825" y="963775"/>
              <a:ext cx="57725" cy="33475"/>
            </a:xfrm>
            <a:custGeom>
              <a:avLst/>
              <a:gdLst/>
              <a:ahLst/>
              <a:cxnLst/>
              <a:rect l="l" t="t" r="r" b="b"/>
              <a:pathLst>
                <a:path w="2309" h="1339" extrusionOk="0">
                  <a:moveTo>
                    <a:pt x="1154" y="0"/>
                  </a:moveTo>
                  <a:lnTo>
                    <a:pt x="0" y="669"/>
                  </a:lnTo>
                  <a:lnTo>
                    <a:pt x="1154" y="1339"/>
                  </a:lnTo>
                  <a:lnTo>
                    <a:pt x="2309" y="669"/>
                  </a:lnTo>
                  <a:lnTo>
                    <a:pt x="1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9"/>
            <p:cNvSpPr/>
            <p:nvPr/>
          </p:nvSpPr>
          <p:spPr>
            <a:xfrm>
              <a:off x="1831675" y="980475"/>
              <a:ext cx="28875" cy="21100"/>
            </a:xfrm>
            <a:custGeom>
              <a:avLst/>
              <a:gdLst/>
              <a:ahLst/>
              <a:cxnLst/>
              <a:rect l="l" t="t" r="r" b="b"/>
              <a:pathLst>
                <a:path w="1155" h="844" extrusionOk="0">
                  <a:moveTo>
                    <a:pt x="1155" y="1"/>
                  </a:moveTo>
                  <a:lnTo>
                    <a:pt x="0" y="671"/>
                  </a:lnTo>
                  <a:lnTo>
                    <a:pt x="0" y="843"/>
                  </a:lnTo>
                  <a:lnTo>
                    <a:pt x="1155" y="173"/>
                  </a:lnTo>
                  <a:lnTo>
                    <a:pt x="11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9"/>
            <p:cNvSpPr/>
            <p:nvPr/>
          </p:nvSpPr>
          <p:spPr>
            <a:xfrm>
              <a:off x="1802825" y="961600"/>
              <a:ext cx="28875" cy="21075"/>
            </a:xfrm>
            <a:custGeom>
              <a:avLst/>
              <a:gdLst/>
              <a:ahLst/>
              <a:cxnLst/>
              <a:rect l="l" t="t" r="r" b="b"/>
              <a:pathLst>
                <a:path w="1155" h="843" extrusionOk="0">
                  <a:moveTo>
                    <a:pt x="0" y="0"/>
                  </a:moveTo>
                  <a:lnTo>
                    <a:pt x="0" y="173"/>
                  </a:lnTo>
                  <a:lnTo>
                    <a:pt x="1154" y="843"/>
                  </a:lnTo>
                  <a:lnTo>
                    <a:pt x="1154" y="670"/>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a:off x="1802825" y="944850"/>
              <a:ext cx="57725" cy="33525"/>
            </a:xfrm>
            <a:custGeom>
              <a:avLst/>
              <a:gdLst/>
              <a:ahLst/>
              <a:cxnLst/>
              <a:rect l="l" t="t" r="r" b="b"/>
              <a:pathLst>
                <a:path w="2309" h="1341" extrusionOk="0">
                  <a:moveTo>
                    <a:pt x="1154" y="0"/>
                  </a:moveTo>
                  <a:lnTo>
                    <a:pt x="0" y="670"/>
                  </a:lnTo>
                  <a:lnTo>
                    <a:pt x="1154" y="1340"/>
                  </a:lnTo>
                  <a:lnTo>
                    <a:pt x="2309" y="670"/>
                  </a:lnTo>
                  <a:lnTo>
                    <a:pt x="11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a:off x="1831675" y="961600"/>
              <a:ext cx="28875" cy="21075"/>
            </a:xfrm>
            <a:custGeom>
              <a:avLst/>
              <a:gdLst/>
              <a:ahLst/>
              <a:cxnLst/>
              <a:rect l="l" t="t" r="r" b="b"/>
              <a:pathLst>
                <a:path w="1155" h="843" extrusionOk="0">
                  <a:moveTo>
                    <a:pt x="1155" y="0"/>
                  </a:moveTo>
                  <a:lnTo>
                    <a:pt x="0" y="670"/>
                  </a:lnTo>
                  <a:lnTo>
                    <a:pt x="0" y="843"/>
                  </a:lnTo>
                  <a:lnTo>
                    <a:pt x="1155" y="173"/>
                  </a:lnTo>
                  <a:lnTo>
                    <a:pt x="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a:off x="1831675" y="967950"/>
              <a:ext cx="25400" cy="26650"/>
            </a:xfrm>
            <a:custGeom>
              <a:avLst/>
              <a:gdLst/>
              <a:ahLst/>
              <a:cxnLst/>
              <a:rect l="l" t="t" r="r" b="b"/>
              <a:pathLst>
                <a:path w="1016" h="1066" extrusionOk="0">
                  <a:moveTo>
                    <a:pt x="1015" y="0"/>
                  </a:moveTo>
                  <a:lnTo>
                    <a:pt x="0" y="589"/>
                  </a:lnTo>
                  <a:lnTo>
                    <a:pt x="0" y="1066"/>
                  </a:lnTo>
                  <a:lnTo>
                    <a:pt x="1015" y="502"/>
                  </a:lnTo>
                  <a:lnTo>
                    <a:pt x="101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a:off x="1806225" y="967950"/>
              <a:ext cx="25475" cy="26650"/>
            </a:xfrm>
            <a:custGeom>
              <a:avLst/>
              <a:gdLst/>
              <a:ahLst/>
              <a:cxnLst/>
              <a:rect l="l" t="t" r="r" b="b"/>
              <a:pathLst>
                <a:path w="1019" h="1066" extrusionOk="0">
                  <a:moveTo>
                    <a:pt x="0" y="0"/>
                  </a:moveTo>
                  <a:lnTo>
                    <a:pt x="0" y="468"/>
                  </a:lnTo>
                  <a:lnTo>
                    <a:pt x="1018" y="1066"/>
                  </a:lnTo>
                  <a:lnTo>
                    <a:pt x="1018" y="589"/>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9"/>
            <p:cNvSpPr/>
            <p:nvPr/>
          </p:nvSpPr>
          <p:spPr>
            <a:xfrm>
              <a:off x="1842700" y="978950"/>
              <a:ext cx="4850" cy="5325"/>
            </a:xfrm>
            <a:custGeom>
              <a:avLst/>
              <a:gdLst/>
              <a:ahLst/>
              <a:cxnLst/>
              <a:rect l="l" t="t" r="r" b="b"/>
              <a:pathLst>
                <a:path w="194" h="213" extrusionOk="0">
                  <a:moveTo>
                    <a:pt x="123" y="35"/>
                  </a:moveTo>
                  <a:cubicBezTo>
                    <a:pt x="145" y="35"/>
                    <a:pt x="161" y="51"/>
                    <a:pt x="161" y="78"/>
                  </a:cubicBezTo>
                  <a:cubicBezTo>
                    <a:pt x="157" y="118"/>
                    <a:pt x="132" y="153"/>
                    <a:pt x="96" y="171"/>
                  </a:cubicBezTo>
                  <a:cubicBezTo>
                    <a:pt x="86" y="175"/>
                    <a:pt x="77" y="177"/>
                    <a:pt x="69" y="177"/>
                  </a:cubicBezTo>
                  <a:cubicBezTo>
                    <a:pt x="47" y="177"/>
                    <a:pt x="32" y="161"/>
                    <a:pt x="32" y="134"/>
                  </a:cubicBezTo>
                  <a:cubicBezTo>
                    <a:pt x="35" y="94"/>
                    <a:pt x="60" y="59"/>
                    <a:pt x="96" y="42"/>
                  </a:cubicBezTo>
                  <a:cubicBezTo>
                    <a:pt x="105" y="37"/>
                    <a:pt x="114" y="35"/>
                    <a:pt x="123" y="35"/>
                  </a:cubicBezTo>
                  <a:close/>
                  <a:moveTo>
                    <a:pt x="135" y="1"/>
                  </a:moveTo>
                  <a:cubicBezTo>
                    <a:pt x="123" y="1"/>
                    <a:pt x="110" y="4"/>
                    <a:pt x="96" y="10"/>
                  </a:cubicBezTo>
                  <a:cubicBezTo>
                    <a:pt x="42" y="34"/>
                    <a:pt x="0" y="97"/>
                    <a:pt x="0" y="150"/>
                  </a:cubicBezTo>
                  <a:cubicBezTo>
                    <a:pt x="0" y="189"/>
                    <a:pt x="23" y="212"/>
                    <a:pt x="55" y="212"/>
                  </a:cubicBezTo>
                  <a:cubicBezTo>
                    <a:pt x="68" y="212"/>
                    <a:pt x="81" y="209"/>
                    <a:pt x="96" y="203"/>
                  </a:cubicBezTo>
                  <a:cubicBezTo>
                    <a:pt x="150" y="179"/>
                    <a:pt x="193" y="117"/>
                    <a:pt x="193" y="63"/>
                  </a:cubicBezTo>
                  <a:cubicBezTo>
                    <a:pt x="193" y="24"/>
                    <a:pt x="169" y="1"/>
                    <a:pt x="13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9"/>
            <p:cNvSpPr/>
            <p:nvPr/>
          </p:nvSpPr>
          <p:spPr>
            <a:xfrm>
              <a:off x="1843675" y="977975"/>
              <a:ext cx="2875" cy="3175"/>
            </a:xfrm>
            <a:custGeom>
              <a:avLst/>
              <a:gdLst/>
              <a:ahLst/>
              <a:cxnLst/>
              <a:rect l="l" t="t" r="r" b="b"/>
              <a:pathLst>
                <a:path w="115" h="127" extrusionOk="0">
                  <a:moveTo>
                    <a:pt x="81" y="1"/>
                  </a:moveTo>
                  <a:cubicBezTo>
                    <a:pt x="73" y="1"/>
                    <a:pt x="65" y="3"/>
                    <a:pt x="57" y="7"/>
                  </a:cubicBezTo>
                  <a:cubicBezTo>
                    <a:pt x="25" y="23"/>
                    <a:pt x="3" y="54"/>
                    <a:pt x="0" y="89"/>
                  </a:cubicBezTo>
                  <a:cubicBezTo>
                    <a:pt x="0" y="113"/>
                    <a:pt x="14" y="127"/>
                    <a:pt x="33" y="127"/>
                  </a:cubicBezTo>
                  <a:cubicBezTo>
                    <a:pt x="41" y="127"/>
                    <a:pt x="48" y="125"/>
                    <a:pt x="57" y="121"/>
                  </a:cubicBezTo>
                  <a:cubicBezTo>
                    <a:pt x="90" y="105"/>
                    <a:pt x="112" y="73"/>
                    <a:pt x="115" y="38"/>
                  </a:cubicBezTo>
                  <a:cubicBezTo>
                    <a:pt x="115" y="15"/>
                    <a:pt x="101" y="1"/>
                    <a:pt x="81"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1821375" y="955075"/>
              <a:ext cx="20575" cy="11175"/>
            </a:xfrm>
            <a:custGeom>
              <a:avLst/>
              <a:gdLst/>
              <a:ahLst/>
              <a:cxnLst/>
              <a:rect l="l" t="t" r="r" b="b"/>
              <a:pathLst>
                <a:path w="823" h="447" extrusionOk="0">
                  <a:moveTo>
                    <a:pt x="412" y="0"/>
                  </a:moveTo>
                  <a:cubicBezTo>
                    <a:pt x="185" y="0"/>
                    <a:pt x="1" y="100"/>
                    <a:pt x="1" y="224"/>
                  </a:cubicBezTo>
                  <a:cubicBezTo>
                    <a:pt x="1" y="347"/>
                    <a:pt x="185" y="447"/>
                    <a:pt x="412" y="447"/>
                  </a:cubicBezTo>
                  <a:cubicBezTo>
                    <a:pt x="639" y="447"/>
                    <a:pt x="823" y="347"/>
                    <a:pt x="823" y="224"/>
                  </a:cubicBezTo>
                  <a:cubicBezTo>
                    <a:pt x="823" y="100"/>
                    <a:pt x="639" y="0"/>
                    <a:pt x="41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1821375" y="953650"/>
              <a:ext cx="20575" cy="11200"/>
            </a:xfrm>
            <a:custGeom>
              <a:avLst/>
              <a:gdLst/>
              <a:ahLst/>
              <a:cxnLst/>
              <a:rect l="l" t="t" r="r" b="b"/>
              <a:pathLst>
                <a:path w="823" h="448" extrusionOk="0">
                  <a:moveTo>
                    <a:pt x="412" y="1"/>
                  </a:moveTo>
                  <a:cubicBezTo>
                    <a:pt x="185" y="1"/>
                    <a:pt x="1" y="101"/>
                    <a:pt x="1" y="224"/>
                  </a:cubicBezTo>
                  <a:cubicBezTo>
                    <a:pt x="1" y="347"/>
                    <a:pt x="185" y="447"/>
                    <a:pt x="412" y="447"/>
                  </a:cubicBezTo>
                  <a:cubicBezTo>
                    <a:pt x="639" y="447"/>
                    <a:pt x="823" y="347"/>
                    <a:pt x="823" y="224"/>
                  </a:cubicBezTo>
                  <a:cubicBezTo>
                    <a:pt x="823" y="101"/>
                    <a:pt x="639" y="1"/>
                    <a:pt x="4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1830250" y="935600"/>
              <a:ext cx="3000" cy="23275"/>
            </a:xfrm>
            <a:custGeom>
              <a:avLst/>
              <a:gdLst/>
              <a:ahLst/>
              <a:cxnLst/>
              <a:rect l="l" t="t" r="r" b="b"/>
              <a:pathLst>
                <a:path w="120" h="931" extrusionOk="0">
                  <a:moveTo>
                    <a:pt x="1" y="1"/>
                  </a:moveTo>
                  <a:lnTo>
                    <a:pt x="1" y="895"/>
                  </a:lnTo>
                  <a:lnTo>
                    <a:pt x="1" y="898"/>
                  </a:lnTo>
                  <a:cubicBezTo>
                    <a:pt x="1" y="916"/>
                    <a:pt x="28" y="930"/>
                    <a:pt x="60" y="930"/>
                  </a:cubicBezTo>
                  <a:cubicBezTo>
                    <a:pt x="94" y="930"/>
                    <a:pt x="120" y="916"/>
                    <a:pt x="120" y="898"/>
                  </a:cubicBezTo>
                  <a:lnTo>
                    <a:pt x="12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1820025" y="929625"/>
              <a:ext cx="23300" cy="22425"/>
            </a:xfrm>
            <a:custGeom>
              <a:avLst/>
              <a:gdLst/>
              <a:ahLst/>
              <a:cxnLst/>
              <a:rect l="l" t="t" r="r" b="b"/>
              <a:pathLst>
                <a:path w="932" h="897" extrusionOk="0">
                  <a:moveTo>
                    <a:pt x="1" y="0"/>
                  </a:moveTo>
                  <a:lnTo>
                    <a:pt x="1" y="643"/>
                  </a:lnTo>
                  <a:cubicBezTo>
                    <a:pt x="1" y="782"/>
                    <a:pt x="210" y="897"/>
                    <a:pt x="466" y="897"/>
                  </a:cubicBezTo>
                  <a:cubicBezTo>
                    <a:pt x="723" y="897"/>
                    <a:pt x="932" y="782"/>
                    <a:pt x="932" y="643"/>
                  </a:cubicBezTo>
                  <a:lnTo>
                    <a:pt x="9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1820000" y="923275"/>
              <a:ext cx="23325" cy="12675"/>
            </a:xfrm>
            <a:custGeom>
              <a:avLst/>
              <a:gdLst/>
              <a:ahLst/>
              <a:cxnLst/>
              <a:rect l="l" t="t" r="r" b="b"/>
              <a:pathLst>
                <a:path w="933" h="507" extrusionOk="0">
                  <a:moveTo>
                    <a:pt x="467" y="1"/>
                  </a:moveTo>
                  <a:cubicBezTo>
                    <a:pt x="209" y="1"/>
                    <a:pt x="0" y="114"/>
                    <a:pt x="0" y="254"/>
                  </a:cubicBezTo>
                  <a:cubicBezTo>
                    <a:pt x="0" y="394"/>
                    <a:pt x="209" y="507"/>
                    <a:pt x="467" y="507"/>
                  </a:cubicBezTo>
                  <a:cubicBezTo>
                    <a:pt x="724" y="507"/>
                    <a:pt x="933" y="394"/>
                    <a:pt x="933" y="254"/>
                  </a:cubicBezTo>
                  <a:cubicBezTo>
                    <a:pt x="933" y="114"/>
                    <a:pt x="724" y="1"/>
                    <a:pt x="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1821750" y="924225"/>
              <a:ext cx="19875" cy="10800"/>
            </a:xfrm>
            <a:custGeom>
              <a:avLst/>
              <a:gdLst/>
              <a:ahLst/>
              <a:cxnLst/>
              <a:rect l="l" t="t" r="r" b="b"/>
              <a:pathLst>
                <a:path w="795" h="432" extrusionOk="0">
                  <a:moveTo>
                    <a:pt x="397" y="0"/>
                  </a:moveTo>
                  <a:cubicBezTo>
                    <a:pt x="178" y="0"/>
                    <a:pt x="0" y="96"/>
                    <a:pt x="0" y="216"/>
                  </a:cubicBezTo>
                  <a:cubicBezTo>
                    <a:pt x="0" y="335"/>
                    <a:pt x="178" y="431"/>
                    <a:pt x="397" y="431"/>
                  </a:cubicBezTo>
                  <a:cubicBezTo>
                    <a:pt x="616" y="431"/>
                    <a:pt x="795" y="335"/>
                    <a:pt x="795" y="216"/>
                  </a:cubicBezTo>
                  <a:cubicBezTo>
                    <a:pt x="795" y="96"/>
                    <a:pt x="616" y="0"/>
                    <a:pt x="397"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1882175" y="786325"/>
              <a:ext cx="76000" cy="80325"/>
            </a:xfrm>
            <a:custGeom>
              <a:avLst/>
              <a:gdLst/>
              <a:ahLst/>
              <a:cxnLst/>
              <a:rect l="l" t="t" r="r" b="b"/>
              <a:pathLst>
                <a:path w="3040" h="3213" extrusionOk="0">
                  <a:moveTo>
                    <a:pt x="3040" y="0"/>
                  </a:moveTo>
                  <a:lnTo>
                    <a:pt x="0" y="1735"/>
                  </a:lnTo>
                  <a:lnTo>
                    <a:pt x="0" y="3212"/>
                  </a:lnTo>
                  <a:lnTo>
                    <a:pt x="3040" y="1466"/>
                  </a:lnTo>
                  <a:lnTo>
                    <a:pt x="304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9"/>
            <p:cNvSpPr/>
            <p:nvPr/>
          </p:nvSpPr>
          <p:spPr>
            <a:xfrm>
              <a:off x="1917850" y="809300"/>
              <a:ext cx="12675" cy="31575"/>
            </a:xfrm>
            <a:custGeom>
              <a:avLst/>
              <a:gdLst/>
              <a:ahLst/>
              <a:cxnLst/>
              <a:rect l="l" t="t" r="r" b="b"/>
              <a:pathLst>
                <a:path w="507" h="1263" extrusionOk="0">
                  <a:moveTo>
                    <a:pt x="360" y="1"/>
                  </a:moveTo>
                  <a:lnTo>
                    <a:pt x="125" y="131"/>
                  </a:lnTo>
                  <a:cubicBezTo>
                    <a:pt x="52" y="427"/>
                    <a:pt x="0" y="730"/>
                    <a:pt x="7" y="1033"/>
                  </a:cubicBezTo>
                  <a:cubicBezTo>
                    <a:pt x="9" y="1110"/>
                    <a:pt x="16" y="1185"/>
                    <a:pt x="26" y="1262"/>
                  </a:cubicBezTo>
                  <a:lnTo>
                    <a:pt x="506" y="990"/>
                  </a:lnTo>
                  <a:cubicBezTo>
                    <a:pt x="466" y="897"/>
                    <a:pt x="435" y="801"/>
                    <a:pt x="413" y="704"/>
                  </a:cubicBezTo>
                  <a:cubicBezTo>
                    <a:pt x="361" y="473"/>
                    <a:pt x="354" y="237"/>
                    <a:pt x="3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1886550" y="812575"/>
              <a:ext cx="34425" cy="46425"/>
            </a:xfrm>
            <a:custGeom>
              <a:avLst/>
              <a:gdLst/>
              <a:ahLst/>
              <a:cxnLst/>
              <a:rect l="l" t="t" r="r" b="b"/>
              <a:pathLst>
                <a:path w="1377" h="1857" extrusionOk="0">
                  <a:moveTo>
                    <a:pt x="1377" y="0"/>
                  </a:moveTo>
                  <a:lnTo>
                    <a:pt x="833" y="306"/>
                  </a:lnTo>
                  <a:cubicBezTo>
                    <a:pt x="743" y="680"/>
                    <a:pt x="568" y="1034"/>
                    <a:pt x="378" y="1372"/>
                  </a:cubicBezTo>
                  <a:cubicBezTo>
                    <a:pt x="278" y="1550"/>
                    <a:pt x="160" y="1734"/>
                    <a:pt x="1" y="1853"/>
                  </a:cubicBezTo>
                  <a:lnTo>
                    <a:pt x="1" y="1856"/>
                  </a:lnTo>
                  <a:lnTo>
                    <a:pt x="737" y="1437"/>
                  </a:lnTo>
                  <a:cubicBezTo>
                    <a:pt x="823" y="1327"/>
                    <a:pt x="884" y="1201"/>
                    <a:pt x="920" y="1066"/>
                  </a:cubicBezTo>
                  <a:lnTo>
                    <a:pt x="920" y="1066"/>
                  </a:lnTo>
                  <a:cubicBezTo>
                    <a:pt x="920" y="1066"/>
                    <a:pt x="919" y="1175"/>
                    <a:pt x="935" y="1325"/>
                  </a:cubicBezTo>
                  <a:lnTo>
                    <a:pt x="1280" y="1130"/>
                  </a:lnTo>
                  <a:cubicBezTo>
                    <a:pt x="1268" y="1054"/>
                    <a:pt x="1262" y="979"/>
                    <a:pt x="1261" y="902"/>
                  </a:cubicBezTo>
                  <a:cubicBezTo>
                    <a:pt x="1252" y="598"/>
                    <a:pt x="1306" y="296"/>
                    <a:pt x="137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1886525" y="826150"/>
              <a:ext cx="10250" cy="15650"/>
            </a:xfrm>
            <a:custGeom>
              <a:avLst/>
              <a:gdLst/>
              <a:ahLst/>
              <a:cxnLst/>
              <a:rect l="l" t="t" r="r" b="b"/>
              <a:pathLst>
                <a:path w="410" h="626" extrusionOk="0">
                  <a:moveTo>
                    <a:pt x="409" y="1"/>
                  </a:moveTo>
                  <a:lnTo>
                    <a:pt x="261" y="88"/>
                  </a:lnTo>
                  <a:lnTo>
                    <a:pt x="197" y="126"/>
                  </a:lnTo>
                  <a:lnTo>
                    <a:pt x="0" y="242"/>
                  </a:lnTo>
                  <a:lnTo>
                    <a:pt x="0" y="626"/>
                  </a:lnTo>
                  <a:cubicBezTo>
                    <a:pt x="163" y="436"/>
                    <a:pt x="300" y="226"/>
                    <a:pt x="40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a:off x="1886525" y="820225"/>
              <a:ext cx="20875" cy="38700"/>
            </a:xfrm>
            <a:custGeom>
              <a:avLst/>
              <a:gdLst/>
              <a:ahLst/>
              <a:cxnLst/>
              <a:rect l="l" t="t" r="r" b="b"/>
              <a:pathLst>
                <a:path w="835" h="1548" extrusionOk="0">
                  <a:moveTo>
                    <a:pt x="834" y="0"/>
                  </a:moveTo>
                  <a:lnTo>
                    <a:pt x="421" y="231"/>
                  </a:lnTo>
                  <a:lnTo>
                    <a:pt x="409" y="238"/>
                  </a:lnTo>
                  <a:cubicBezTo>
                    <a:pt x="300" y="463"/>
                    <a:pt x="163" y="673"/>
                    <a:pt x="0" y="863"/>
                  </a:cubicBezTo>
                  <a:lnTo>
                    <a:pt x="0" y="1547"/>
                  </a:lnTo>
                  <a:cubicBezTo>
                    <a:pt x="160" y="1428"/>
                    <a:pt x="279" y="1243"/>
                    <a:pt x="377" y="1066"/>
                  </a:cubicBezTo>
                  <a:cubicBezTo>
                    <a:pt x="567" y="728"/>
                    <a:pt x="743" y="374"/>
                    <a:pt x="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1904975" y="839200"/>
              <a:ext cx="4950" cy="9325"/>
            </a:xfrm>
            <a:custGeom>
              <a:avLst/>
              <a:gdLst/>
              <a:ahLst/>
              <a:cxnLst/>
              <a:rect l="l" t="t" r="r" b="b"/>
              <a:pathLst>
                <a:path w="198" h="373" extrusionOk="0">
                  <a:moveTo>
                    <a:pt x="183" y="1"/>
                  </a:moveTo>
                  <a:lnTo>
                    <a:pt x="183" y="1"/>
                  </a:lnTo>
                  <a:cubicBezTo>
                    <a:pt x="147" y="136"/>
                    <a:pt x="84" y="262"/>
                    <a:pt x="0" y="372"/>
                  </a:cubicBezTo>
                  <a:lnTo>
                    <a:pt x="198" y="260"/>
                  </a:lnTo>
                  <a:cubicBezTo>
                    <a:pt x="182" y="110"/>
                    <a:pt x="183"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a:off x="1931975" y="803950"/>
              <a:ext cx="20475" cy="23275"/>
            </a:xfrm>
            <a:custGeom>
              <a:avLst/>
              <a:gdLst/>
              <a:ahLst/>
              <a:cxnLst/>
              <a:rect l="l" t="t" r="r" b="b"/>
              <a:pathLst>
                <a:path w="819" h="931" extrusionOk="0">
                  <a:moveTo>
                    <a:pt x="178" y="0"/>
                  </a:moveTo>
                  <a:lnTo>
                    <a:pt x="1" y="100"/>
                  </a:lnTo>
                  <a:cubicBezTo>
                    <a:pt x="78" y="405"/>
                    <a:pt x="223" y="687"/>
                    <a:pt x="423" y="931"/>
                  </a:cubicBezTo>
                  <a:lnTo>
                    <a:pt x="504" y="885"/>
                  </a:lnTo>
                  <a:lnTo>
                    <a:pt x="558" y="853"/>
                  </a:lnTo>
                  <a:lnTo>
                    <a:pt x="616" y="818"/>
                  </a:lnTo>
                  <a:lnTo>
                    <a:pt x="774" y="722"/>
                  </a:lnTo>
                  <a:lnTo>
                    <a:pt x="819" y="696"/>
                  </a:lnTo>
                  <a:cubicBezTo>
                    <a:pt x="547" y="525"/>
                    <a:pt x="325" y="284"/>
                    <a:pt x="1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a:off x="1936400" y="799050"/>
              <a:ext cx="17425" cy="22325"/>
            </a:xfrm>
            <a:custGeom>
              <a:avLst/>
              <a:gdLst/>
              <a:ahLst/>
              <a:cxnLst/>
              <a:rect l="l" t="t" r="r" b="b"/>
              <a:pathLst>
                <a:path w="697" h="893" extrusionOk="0">
                  <a:moveTo>
                    <a:pt x="347" y="0"/>
                  </a:moveTo>
                  <a:lnTo>
                    <a:pt x="328" y="10"/>
                  </a:lnTo>
                  <a:lnTo>
                    <a:pt x="1" y="195"/>
                  </a:lnTo>
                  <a:cubicBezTo>
                    <a:pt x="148" y="479"/>
                    <a:pt x="369" y="719"/>
                    <a:pt x="640" y="892"/>
                  </a:cubicBezTo>
                  <a:lnTo>
                    <a:pt x="642" y="892"/>
                  </a:lnTo>
                  <a:lnTo>
                    <a:pt x="697" y="859"/>
                  </a:lnTo>
                  <a:lnTo>
                    <a:pt x="697" y="400"/>
                  </a:lnTo>
                  <a:cubicBezTo>
                    <a:pt x="615" y="335"/>
                    <a:pt x="541" y="263"/>
                    <a:pt x="475" y="183"/>
                  </a:cubicBezTo>
                  <a:cubicBezTo>
                    <a:pt x="427" y="126"/>
                    <a:pt x="385" y="64"/>
                    <a:pt x="34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9"/>
            <p:cNvSpPr/>
            <p:nvPr/>
          </p:nvSpPr>
          <p:spPr>
            <a:xfrm>
              <a:off x="1945075" y="793925"/>
              <a:ext cx="8750" cy="15150"/>
            </a:xfrm>
            <a:custGeom>
              <a:avLst/>
              <a:gdLst/>
              <a:ahLst/>
              <a:cxnLst/>
              <a:rect l="l" t="t" r="r" b="b"/>
              <a:pathLst>
                <a:path w="350" h="606" extrusionOk="0">
                  <a:moveTo>
                    <a:pt x="350" y="1"/>
                  </a:moveTo>
                  <a:lnTo>
                    <a:pt x="0" y="207"/>
                  </a:lnTo>
                  <a:cubicBezTo>
                    <a:pt x="38" y="271"/>
                    <a:pt x="80" y="331"/>
                    <a:pt x="128" y="389"/>
                  </a:cubicBezTo>
                  <a:cubicBezTo>
                    <a:pt x="194" y="468"/>
                    <a:pt x="268" y="540"/>
                    <a:pt x="350" y="605"/>
                  </a:cubicBezTo>
                  <a:lnTo>
                    <a:pt x="3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9"/>
            <p:cNvSpPr/>
            <p:nvPr/>
          </p:nvSpPr>
          <p:spPr>
            <a:xfrm>
              <a:off x="1926675" y="806450"/>
              <a:ext cx="15875" cy="27600"/>
            </a:xfrm>
            <a:custGeom>
              <a:avLst/>
              <a:gdLst/>
              <a:ahLst/>
              <a:cxnLst/>
              <a:rect l="l" t="t" r="r" b="b"/>
              <a:pathLst>
                <a:path w="635" h="1104" extrusionOk="0">
                  <a:moveTo>
                    <a:pt x="213" y="0"/>
                  </a:moveTo>
                  <a:lnTo>
                    <a:pt x="7" y="115"/>
                  </a:lnTo>
                  <a:cubicBezTo>
                    <a:pt x="1" y="351"/>
                    <a:pt x="8" y="587"/>
                    <a:pt x="60" y="818"/>
                  </a:cubicBezTo>
                  <a:cubicBezTo>
                    <a:pt x="82" y="915"/>
                    <a:pt x="113" y="1011"/>
                    <a:pt x="153" y="1104"/>
                  </a:cubicBezTo>
                  <a:lnTo>
                    <a:pt x="635" y="831"/>
                  </a:lnTo>
                  <a:cubicBezTo>
                    <a:pt x="435" y="587"/>
                    <a:pt x="290" y="305"/>
                    <a:pt x="21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1882175" y="786325"/>
              <a:ext cx="76000" cy="45875"/>
            </a:xfrm>
            <a:custGeom>
              <a:avLst/>
              <a:gdLst/>
              <a:ahLst/>
              <a:cxnLst/>
              <a:rect l="l" t="t" r="r" b="b"/>
              <a:pathLst>
                <a:path w="3040" h="1835" extrusionOk="0">
                  <a:moveTo>
                    <a:pt x="3040" y="0"/>
                  </a:moveTo>
                  <a:lnTo>
                    <a:pt x="0" y="1735"/>
                  </a:lnTo>
                  <a:lnTo>
                    <a:pt x="174" y="1835"/>
                  </a:lnTo>
                  <a:lnTo>
                    <a:pt x="2866" y="305"/>
                  </a:lnTo>
                  <a:lnTo>
                    <a:pt x="304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1882175" y="820500"/>
              <a:ext cx="76000" cy="46150"/>
            </a:xfrm>
            <a:custGeom>
              <a:avLst/>
              <a:gdLst/>
              <a:ahLst/>
              <a:cxnLst/>
              <a:rect l="l" t="t" r="r" b="b"/>
              <a:pathLst>
                <a:path w="3040" h="1846" extrusionOk="0">
                  <a:moveTo>
                    <a:pt x="2866" y="1"/>
                  </a:moveTo>
                  <a:lnTo>
                    <a:pt x="174" y="1539"/>
                  </a:lnTo>
                  <a:lnTo>
                    <a:pt x="0" y="1845"/>
                  </a:lnTo>
                  <a:lnTo>
                    <a:pt x="3040" y="99"/>
                  </a:lnTo>
                  <a:lnTo>
                    <a:pt x="2866"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1886525" y="819500"/>
              <a:ext cx="67300" cy="39500"/>
            </a:xfrm>
            <a:custGeom>
              <a:avLst/>
              <a:gdLst/>
              <a:ahLst/>
              <a:cxnLst/>
              <a:rect l="l" t="t" r="r" b="b"/>
              <a:pathLst>
                <a:path w="2692" h="1580" extrusionOk="0">
                  <a:moveTo>
                    <a:pt x="2642" y="0"/>
                  </a:moveTo>
                  <a:lnTo>
                    <a:pt x="0" y="1508"/>
                  </a:lnTo>
                  <a:lnTo>
                    <a:pt x="0" y="1579"/>
                  </a:lnTo>
                  <a:lnTo>
                    <a:pt x="2692" y="41"/>
                  </a:lnTo>
                  <a:lnTo>
                    <a:pt x="2642"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9"/>
            <p:cNvSpPr/>
            <p:nvPr/>
          </p:nvSpPr>
          <p:spPr>
            <a:xfrm>
              <a:off x="1952575" y="793925"/>
              <a:ext cx="1250" cy="26600"/>
            </a:xfrm>
            <a:custGeom>
              <a:avLst/>
              <a:gdLst/>
              <a:ahLst/>
              <a:cxnLst/>
              <a:rect l="l" t="t" r="r" b="b"/>
              <a:pathLst>
                <a:path w="50" h="1064" extrusionOk="0">
                  <a:moveTo>
                    <a:pt x="50" y="1"/>
                  </a:moveTo>
                  <a:lnTo>
                    <a:pt x="0" y="30"/>
                  </a:lnTo>
                  <a:lnTo>
                    <a:pt x="0" y="1023"/>
                  </a:lnTo>
                  <a:lnTo>
                    <a:pt x="50" y="1064"/>
                  </a:lnTo>
                  <a:lnTo>
                    <a:pt x="5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9"/>
            <p:cNvSpPr/>
            <p:nvPr/>
          </p:nvSpPr>
          <p:spPr>
            <a:xfrm>
              <a:off x="1880500" y="828550"/>
              <a:ext cx="1700" cy="38100"/>
            </a:xfrm>
            <a:custGeom>
              <a:avLst/>
              <a:gdLst/>
              <a:ahLst/>
              <a:cxnLst/>
              <a:rect l="l" t="t" r="r" b="b"/>
              <a:pathLst>
                <a:path w="68" h="1524" extrusionOk="0">
                  <a:moveTo>
                    <a:pt x="1" y="1"/>
                  </a:moveTo>
                  <a:lnTo>
                    <a:pt x="1" y="1483"/>
                  </a:lnTo>
                  <a:lnTo>
                    <a:pt x="67" y="1523"/>
                  </a:lnTo>
                  <a:lnTo>
                    <a:pt x="67" y="46"/>
                  </a:ln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9"/>
            <p:cNvSpPr/>
            <p:nvPr/>
          </p:nvSpPr>
          <p:spPr>
            <a:xfrm>
              <a:off x="1880500" y="785150"/>
              <a:ext cx="77675" cy="44550"/>
            </a:xfrm>
            <a:custGeom>
              <a:avLst/>
              <a:gdLst/>
              <a:ahLst/>
              <a:cxnLst/>
              <a:rect l="l" t="t" r="r" b="b"/>
              <a:pathLst>
                <a:path w="3107" h="1782" extrusionOk="0">
                  <a:moveTo>
                    <a:pt x="3041" y="1"/>
                  </a:moveTo>
                  <a:lnTo>
                    <a:pt x="1" y="1737"/>
                  </a:lnTo>
                  <a:lnTo>
                    <a:pt x="67" y="1782"/>
                  </a:lnTo>
                  <a:lnTo>
                    <a:pt x="3107" y="47"/>
                  </a:lnTo>
                  <a:lnTo>
                    <a:pt x="304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2072500" y="1000500"/>
              <a:ext cx="63350" cy="42750"/>
            </a:xfrm>
            <a:custGeom>
              <a:avLst/>
              <a:gdLst/>
              <a:ahLst/>
              <a:cxnLst/>
              <a:rect l="l" t="t" r="r" b="b"/>
              <a:pathLst>
                <a:path w="2534" h="1710" extrusionOk="0">
                  <a:moveTo>
                    <a:pt x="0" y="0"/>
                  </a:moveTo>
                  <a:lnTo>
                    <a:pt x="0" y="241"/>
                  </a:lnTo>
                  <a:lnTo>
                    <a:pt x="2533" y="1710"/>
                  </a:lnTo>
                  <a:lnTo>
                    <a:pt x="2533" y="1469"/>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2072500" y="982375"/>
              <a:ext cx="94550" cy="54875"/>
            </a:xfrm>
            <a:custGeom>
              <a:avLst/>
              <a:gdLst/>
              <a:ahLst/>
              <a:cxnLst/>
              <a:rect l="l" t="t" r="r" b="b"/>
              <a:pathLst>
                <a:path w="3782" h="2195" extrusionOk="0">
                  <a:moveTo>
                    <a:pt x="1247" y="0"/>
                  </a:moveTo>
                  <a:lnTo>
                    <a:pt x="0" y="725"/>
                  </a:lnTo>
                  <a:lnTo>
                    <a:pt x="2533" y="2194"/>
                  </a:lnTo>
                  <a:lnTo>
                    <a:pt x="3782" y="1471"/>
                  </a:lnTo>
                  <a:lnTo>
                    <a:pt x="12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2135825" y="1019125"/>
              <a:ext cx="31225" cy="24125"/>
            </a:xfrm>
            <a:custGeom>
              <a:avLst/>
              <a:gdLst/>
              <a:ahLst/>
              <a:cxnLst/>
              <a:rect l="l" t="t" r="r" b="b"/>
              <a:pathLst>
                <a:path w="1249" h="965" extrusionOk="0">
                  <a:moveTo>
                    <a:pt x="1249" y="1"/>
                  </a:moveTo>
                  <a:lnTo>
                    <a:pt x="0" y="724"/>
                  </a:lnTo>
                  <a:lnTo>
                    <a:pt x="0" y="965"/>
                  </a:lnTo>
                  <a:lnTo>
                    <a:pt x="1249" y="241"/>
                  </a:lnTo>
                  <a:lnTo>
                    <a:pt x="124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9"/>
            <p:cNvSpPr/>
            <p:nvPr/>
          </p:nvSpPr>
          <p:spPr>
            <a:xfrm>
              <a:off x="2072500" y="967975"/>
              <a:ext cx="63350" cy="56025"/>
            </a:xfrm>
            <a:custGeom>
              <a:avLst/>
              <a:gdLst/>
              <a:ahLst/>
              <a:cxnLst/>
              <a:rect l="l" t="t" r="r" b="b"/>
              <a:pathLst>
                <a:path w="2534" h="2241" extrusionOk="0">
                  <a:moveTo>
                    <a:pt x="0" y="1"/>
                  </a:moveTo>
                  <a:lnTo>
                    <a:pt x="0" y="771"/>
                  </a:lnTo>
                  <a:lnTo>
                    <a:pt x="2533" y="2241"/>
                  </a:lnTo>
                  <a:lnTo>
                    <a:pt x="2533" y="1469"/>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9"/>
            <p:cNvSpPr/>
            <p:nvPr/>
          </p:nvSpPr>
          <p:spPr>
            <a:xfrm>
              <a:off x="2072500" y="949875"/>
              <a:ext cx="94550" cy="54850"/>
            </a:xfrm>
            <a:custGeom>
              <a:avLst/>
              <a:gdLst/>
              <a:ahLst/>
              <a:cxnLst/>
              <a:rect l="l" t="t" r="r" b="b"/>
              <a:pathLst>
                <a:path w="3782" h="2194" extrusionOk="0">
                  <a:moveTo>
                    <a:pt x="1247" y="1"/>
                  </a:moveTo>
                  <a:lnTo>
                    <a:pt x="0" y="725"/>
                  </a:lnTo>
                  <a:lnTo>
                    <a:pt x="2533" y="2193"/>
                  </a:lnTo>
                  <a:lnTo>
                    <a:pt x="3782" y="1470"/>
                  </a:lnTo>
                  <a:lnTo>
                    <a:pt x="12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2135825" y="986600"/>
              <a:ext cx="31225" cy="37400"/>
            </a:xfrm>
            <a:custGeom>
              <a:avLst/>
              <a:gdLst/>
              <a:ahLst/>
              <a:cxnLst/>
              <a:rect l="l" t="t" r="r" b="b"/>
              <a:pathLst>
                <a:path w="1249" h="1496" extrusionOk="0">
                  <a:moveTo>
                    <a:pt x="1249" y="1"/>
                  </a:moveTo>
                  <a:lnTo>
                    <a:pt x="0" y="724"/>
                  </a:lnTo>
                  <a:lnTo>
                    <a:pt x="0" y="1496"/>
                  </a:lnTo>
                  <a:lnTo>
                    <a:pt x="1249" y="772"/>
                  </a:lnTo>
                  <a:lnTo>
                    <a:pt x="124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2161775" y="998500"/>
              <a:ext cx="5275" cy="26675"/>
            </a:xfrm>
            <a:custGeom>
              <a:avLst/>
              <a:gdLst/>
              <a:ahLst/>
              <a:cxnLst/>
              <a:rect l="l" t="t" r="r" b="b"/>
              <a:pathLst>
                <a:path w="211" h="1067" extrusionOk="0">
                  <a:moveTo>
                    <a:pt x="1" y="1"/>
                  </a:moveTo>
                  <a:lnTo>
                    <a:pt x="1" y="1066"/>
                  </a:lnTo>
                  <a:lnTo>
                    <a:pt x="211" y="1066"/>
                  </a:lnTo>
                  <a:lnTo>
                    <a:pt x="21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2150550" y="1008900"/>
              <a:ext cx="11250" cy="13300"/>
            </a:xfrm>
            <a:custGeom>
              <a:avLst/>
              <a:gdLst/>
              <a:ahLst/>
              <a:cxnLst/>
              <a:rect l="l" t="t" r="r" b="b"/>
              <a:pathLst>
                <a:path w="450" h="532" extrusionOk="0">
                  <a:moveTo>
                    <a:pt x="450" y="1"/>
                  </a:moveTo>
                  <a:lnTo>
                    <a:pt x="0" y="262"/>
                  </a:lnTo>
                  <a:lnTo>
                    <a:pt x="450" y="531"/>
                  </a:lnTo>
                  <a:lnTo>
                    <a:pt x="45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2135250" y="977825"/>
              <a:ext cx="10350" cy="16325"/>
            </a:xfrm>
            <a:custGeom>
              <a:avLst/>
              <a:gdLst/>
              <a:ahLst/>
              <a:cxnLst/>
              <a:rect l="l" t="t" r="r" b="b"/>
              <a:pathLst>
                <a:path w="414" h="653" extrusionOk="0">
                  <a:moveTo>
                    <a:pt x="414" y="1"/>
                  </a:moveTo>
                  <a:lnTo>
                    <a:pt x="0" y="237"/>
                  </a:lnTo>
                  <a:lnTo>
                    <a:pt x="0" y="652"/>
                  </a:lnTo>
                  <a:lnTo>
                    <a:pt x="361" y="443"/>
                  </a:lnTo>
                  <a:lnTo>
                    <a:pt x="41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9"/>
            <p:cNvSpPr/>
            <p:nvPr/>
          </p:nvSpPr>
          <p:spPr>
            <a:xfrm>
              <a:off x="2124700" y="977700"/>
              <a:ext cx="10575" cy="16450"/>
            </a:xfrm>
            <a:custGeom>
              <a:avLst/>
              <a:gdLst/>
              <a:ahLst/>
              <a:cxnLst/>
              <a:rect l="l" t="t" r="r" b="b"/>
              <a:pathLst>
                <a:path w="423" h="658" extrusionOk="0">
                  <a:moveTo>
                    <a:pt x="0" y="0"/>
                  </a:moveTo>
                  <a:lnTo>
                    <a:pt x="63" y="448"/>
                  </a:lnTo>
                  <a:lnTo>
                    <a:pt x="422" y="657"/>
                  </a:lnTo>
                  <a:lnTo>
                    <a:pt x="422" y="242"/>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a:off x="2124700" y="971300"/>
              <a:ext cx="20900" cy="12475"/>
            </a:xfrm>
            <a:custGeom>
              <a:avLst/>
              <a:gdLst/>
              <a:ahLst/>
              <a:cxnLst/>
              <a:rect l="l" t="t" r="r" b="b"/>
              <a:pathLst>
                <a:path w="836" h="499" extrusionOk="0">
                  <a:moveTo>
                    <a:pt x="422" y="65"/>
                  </a:moveTo>
                  <a:lnTo>
                    <a:pt x="730" y="259"/>
                  </a:lnTo>
                  <a:lnTo>
                    <a:pt x="422" y="436"/>
                  </a:lnTo>
                  <a:lnTo>
                    <a:pt x="106" y="255"/>
                  </a:lnTo>
                  <a:lnTo>
                    <a:pt x="422" y="65"/>
                  </a:lnTo>
                  <a:close/>
                  <a:moveTo>
                    <a:pt x="422" y="1"/>
                  </a:moveTo>
                  <a:lnTo>
                    <a:pt x="0" y="256"/>
                  </a:lnTo>
                  <a:lnTo>
                    <a:pt x="422" y="498"/>
                  </a:lnTo>
                  <a:lnTo>
                    <a:pt x="836" y="262"/>
                  </a:lnTo>
                  <a:lnTo>
                    <a:pt x="4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9"/>
            <p:cNvSpPr/>
            <p:nvPr/>
          </p:nvSpPr>
          <p:spPr>
            <a:xfrm>
              <a:off x="2135250" y="972900"/>
              <a:ext cx="7750" cy="5825"/>
            </a:xfrm>
            <a:custGeom>
              <a:avLst/>
              <a:gdLst/>
              <a:ahLst/>
              <a:cxnLst/>
              <a:rect l="l" t="t" r="r" b="b"/>
              <a:pathLst>
                <a:path w="310" h="233" extrusionOk="0">
                  <a:moveTo>
                    <a:pt x="0" y="1"/>
                  </a:moveTo>
                  <a:lnTo>
                    <a:pt x="0" y="83"/>
                  </a:lnTo>
                  <a:lnTo>
                    <a:pt x="244" y="233"/>
                  </a:lnTo>
                  <a:lnTo>
                    <a:pt x="309" y="195"/>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9"/>
            <p:cNvSpPr/>
            <p:nvPr/>
          </p:nvSpPr>
          <p:spPr>
            <a:xfrm>
              <a:off x="2127350" y="972900"/>
              <a:ext cx="7925" cy="5675"/>
            </a:xfrm>
            <a:custGeom>
              <a:avLst/>
              <a:gdLst/>
              <a:ahLst/>
              <a:cxnLst/>
              <a:rect l="l" t="t" r="r" b="b"/>
              <a:pathLst>
                <a:path w="317" h="227" extrusionOk="0">
                  <a:moveTo>
                    <a:pt x="316" y="1"/>
                  </a:moveTo>
                  <a:lnTo>
                    <a:pt x="0" y="191"/>
                  </a:lnTo>
                  <a:lnTo>
                    <a:pt x="64" y="227"/>
                  </a:lnTo>
                  <a:lnTo>
                    <a:pt x="316" y="83"/>
                  </a:lnTo>
                  <a:lnTo>
                    <a:pt x="31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a:off x="2128925" y="974975"/>
              <a:ext cx="12425" cy="7225"/>
            </a:xfrm>
            <a:custGeom>
              <a:avLst/>
              <a:gdLst/>
              <a:ahLst/>
              <a:cxnLst/>
              <a:rect l="l" t="t" r="r" b="b"/>
              <a:pathLst>
                <a:path w="497" h="289" extrusionOk="0">
                  <a:moveTo>
                    <a:pt x="253" y="0"/>
                  </a:moveTo>
                  <a:lnTo>
                    <a:pt x="1" y="144"/>
                  </a:lnTo>
                  <a:lnTo>
                    <a:pt x="253" y="289"/>
                  </a:lnTo>
                  <a:lnTo>
                    <a:pt x="497" y="150"/>
                  </a:lnTo>
                  <a:lnTo>
                    <a:pt x="253"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9"/>
            <p:cNvSpPr/>
            <p:nvPr/>
          </p:nvSpPr>
          <p:spPr>
            <a:xfrm>
              <a:off x="2126625" y="963700"/>
              <a:ext cx="17050" cy="17025"/>
            </a:xfrm>
            <a:custGeom>
              <a:avLst/>
              <a:gdLst/>
              <a:ahLst/>
              <a:cxnLst/>
              <a:rect l="l" t="t" r="r" b="b"/>
              <a:pathLst>
                <a:path w="682" h="681" extrusionOk="0">
                  <a:moveTo>
                    <a:pt x="341" y="0"/>
                  </a:moveTo>
                  <a:cubicBezTo>
                    <a:pt x="152" y="0"/>
                    <a:pt x="0" y="153"/>
                    <a:pt x="0" y="341"/>
                  </a:cubicBezTo>
                  <a:cubicBezTo>
                    <a:pt x="0" y="528"/>
                    <a:pt x="152" y="681"/>
                    <a:pt x="341" y="681"/>
                  </a:cubicBezTo>
                  <a:cubicBezTo>
                    <a:pt x="529" y="681"/>
                    <a:pt x="682" y="528"/>
                    <a:pt x="682" y="341"/>
                  </a:cubicBezTo>
                  <a:cubicBezTo>
                    <a:pt x="682" y="153"/>
                    <a:pt x="529" y="0"/>
                    <a:pt x="34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2127350" y="966600"/>
              <a:ext cx="17625" cy="14125"/>
            </a:xfrm>
            <a:custGeom>
              <a:avLst/>
              <a:gdLst/>
              <a:ahLst/>
              <a:cxnLst/>
              <a:rect l="l" t="t" r="r" b="b"/>
              <a:pathLst>
                <a:path w="705" h="565" extrusionOk="0">
                  <a:moveTo>
                    <a:pt x="569" y="0"/>
                  </a:moveTo>
                  <a:cubicBezTo>
                    <a:pt x="637" y="156"/>
                    <a:pt x="582" y="335"/>
                    <a:pt x="439" y="425"/>
                  </a:cubicBezTo>
                  <a:cubicBezTo>
                    <a:pt x="383" y="462"/>
                    <a:pt x="320" y="479"/>
                    <a:pt x="257" y="479"/>
                  </a:cubicBezTo>
                  <a:cubicBezTo>
                    <a:pt x="161" y="479"/>
                    <a:pt x="67" y="439"/>
                    <a:pt x="0" y="362"/>
                  </a:cubicBezTo>
                  <a:lnTo>
                    <a:pt x="0" y="362"/>
                  </a:lnTo>
                  <a:cubicBezTo>
                    <a:pt x="57" y="490"/>
                    <a:pt x="183" y="564"/>
                    <a:pt x="313" y="564"/>
                  </a:cubicBezTo>
                  <a:cubicBezTo>
                    <a:pt x="375" y="564"/>
                    <a:pt x="438" y="547"/>
                    <a:pt x="495" y="511"/>
                  </a:cubicBezTo>
                  <a:cubicBezTo>
                    <a:pt x="670" y="399"/>
                    <a:pt x="705" y="159"/>
                    <a:pt x="569"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a:off x="2137150" y="967850"/>
              <a:ext cx="2075" cy="850"/>
            </a:xfrm>
            <a:custGeom>
              <a:avLst/>
              <a:gdLst/>
              <a:ahLst/>
              <a:cxnLst/>
              <a:rect l="l" t="t" r="r" b="b"/>
              <a:pathLst>
                <a:path w="83" h="34" extrusionOk="0">
                  <a:moveTo>
                    <a:pt x="41" y="1"/>
                  </a:moveTo>
                  <a:cubicBezTo>
                    <a:pt x="21" y="1"/>
                    <a:pt x="0" y="11"/>
                    <a:pt x="7" y="33"/>
                  </a:cubicBezTo>
                  <a:cubicBezTo>
                    <a:pt x="11" y="18"/>
                    <a:pt x="24" y="8"/>
                    <a:pt x="39" y="8"/>
                  </a:cubicBezTo>
                  <a:cubicBezTo>
                    <a:pt x="40" y="8"/>
                    <a:pt x="41" y="8"/>
                    <a:pt x="42" y="8"/>
                  </a:cubicBezTo>
                  <a:cubicBezTo>
                    <a:pt x="43" y="8"/>
                    <a:pt x="44" y="8"/>
                    <a:pt x="44" y="8"/>
                  </a:cubicBezTo>
                  <a:cubicBezTo>
                    <a:pt x="58" y="8"/>
                    <a:pt x="71" y="18"/>
                    <a:pt x="76" y="33"/>
                  </a:cubicBezTo>
                  <a:cubicBezTo>
                    <a:pt x="82" y="11"/>
                    <a:pt x="62" y="1"/>
                    <a:pt x="4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9"/>
            <p:cNvSpPr/>
            <p:nvPr/>
          </p:nvSpPr>
          <p:spPr>
            <a:xfrm>
              <a:off x="2135425" y="970200"/>
              <a:ext cx="1875" cy="1250"/>
            </a:xfrm>
            <a:custGeom>
              <a:avLst/>
              <a:gdLst/>
              <a:ahLst/>
              <a:cxnLst/>
              <a:rect l="l" t="t" r="r" b="b"/>
              <a:pathLst>
                <a:path w="75" h="50" extrusionOk="0">
                  <a:moveTo>
                    <a:pt x="37" y="1"/>
                  </a:moveTo>
                  <a:cubicBezTo>
                    <a:pt x="19" y="1"/>
                    <a:pt x="0" y="13"/>
                    <a:pt x="0" y="38"/>
                  </a:cubicBezTo>
                  <a:cubicBezTo>
                    <a:pt x="0" y="42"/>
                    <a:pt x="0" y="46"/>
                    <a:pt x="3" y="49"/>
                  </a:cubicBezTo>
                  <a:cubicBezTo>
                    <a:pt x="8" y="35"/>
                    <a:pt x="22" y="25"/>
                    <a:pt x="38" y="25"/>
                  </a:cubicBezTo>
                  <a:cubicBezTo>
                    <a:pt x="53" y="25"/>
                    <a:pt x="67" y="35"/>
                    <a:pt x="73" y="49"/>
                  </a:cubicBezTo>
                  <a:cubicBezTo>
                    <a:pt x="73" y="46"/>
                    <a:pt x="74" y="42"/>
                    <a:pt x="74" y="38"/>
                  </a:cubicBezTo>
                  <a:cubicBezTo>
                    <a:pt x="74" y="13"/>
                    <a:pt x="56" y="1"/>
                    <a:pt x="3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9"/>
            <p:cNvSpPr/>
            <p:nvPr/>
          </p:nvSpPr>
          <p:spPr>
            <a:xfrm>
              <a:off x="2134325" y="966775"/>
              <a:ext cx="1950" cy="1075"/>
            </a:xfrm>
            <a:custGeom>
              <a:avLst/>
              <a:gdLst/>
              <a:ahLst/>
              <a:cxnLst/>
              <a:rect l="l" t="t" r="r" b="b"/>
              <a:pathLst>
                <a:path w="78" h="43" extrusionOk="0">
                  <a:moveTo>
                    <a:pt x="42" y="1"/>
                  </a:moveTo>
                  <a:cubicBezTo>
                    <a:pt x="21" y="1"/>
                    <a:pt x="0" y="16"/>
                    <a:pt x="5" y="43"/>
                  </a:cubicBezTo>
                  <a:cubicBezTo>
                    <a:pt x="10" y="28"/>
                    <a:pt x="24" y="18"/>
                    <a:pt x="40" y="18"/>
                  </a:cubicBezTo>
                  <a:cubicBezTo>
                    <a:pt x="56" y="18"/>
                    <a:pt x="71" y="28"/>
                    <a:pt x="75" y="43"/>
                  </a:cubicBezTo>
                  <a:cubicBezTo>
                    <a:pt x="76" y="40"/>
                    <a:pt x="78" y="36"/>
                    <a:pt x="78" y="31"/>
                  </a:cubicBezTo>
                  <a:cubicBezTo>
                    <a:pt x="74" y="10"/>
                    <a:pt x="58" y="1"/>
                    <a:pt x="42"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9"/>
            <p:cNvSpPr/>
            <p:nvPr/>
          </p:nvSpPr>
          <p:spPr>
            <a:xfrm>
              <a:off x="2131800" y="967850"/>
              <a:ext cx="1875" cy="1250"/>
            </a:xfrm>
            <a:custGeom>
              <a:avLst/>
              <a:gdLst/>
              <a:ahLst/>
              <a:cxnLst/>
              <a:rect l="l" t="t" r="r" b="b"/>
              <a:pathLst>
                <a:path w="75" h="50" extrusionOk="0">
                  <a:moveTo>
                    <a:pt x="37" y="1"/>
                  </a:moveTo>
                  <a:cubicBezTo>
                    <a:pt x="19" y="1"/>
                    <a:pt x="0" y="13"/>
                    <a:pt x="0" y="37"/>
                  </a:cubicBezTo>
                  <a:cubicBezTo>
                    <a:pt x="0" y="42"/>
                    <a:pt x="2" y="45"/>
                    <a:pt x="3" y="49"/>
                  </a:cubicBezTo>
                  <a:cubicBezTo>
                    <a:pt x="8" y="35"/>
                    <a:pt x="22" y="24"/>
                    <a:pt x="38" y="24"/>
                  </a:cubicBezTo>
                  <a:cubicBezTo>
                    <a:pt x="53" y="24"/>
                    <a:pt x="67" y="35"/>
                    <a:pt x="73" y="49"/>
                  </a:cubicBezTo>
                  <a:cubicBezTo>
                    <a:pt x="74" y="45"/>
                    <a:pt x="74" y="42"/>
                    <a:pt x="74" y="37"/>
                  </a:cubicBezTo>
                  <a:cubicBezTo>
                    <a:pt x="74" y="13"/>
                    <a:pt x="56" y="1"/>
                    <a:pt x="3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9"/>
            <p:cNvSpPr/>
            <p:nvPr/>
          </p:nvSpPr>
          <p:spPr>
            <a:xfrm>
              <a:off x="2132275" y="965475"/>
              <a:ext cx="1025" cy="675"/>
            </a:xfrm>
            <a:custGeom>
              <a:avLst/>
              <a:gdLst/>
              <a:ahLst/>
              <a:cxnLst/>
              <a:rect l="l" t="t" r="r" b="b"/>
              <a:pathLst>
                <a:path w="41" h="27" extrusionOk="0">
                  <a:moveTo>
                    <a:pt x="21" y="0"/>
                  </a:moveTo>
                  <a:cubicBezTo>
                    <a:pt x="10" y="0"/>
                    <a:pt x="0" y="7"/>
                    <a:pt x="0" y="21"/>
                  </a:cubicBezTo>
                  <a:cubicBezTo>
                    <a:pt x="0" y="22"/>
                    <a:pt x="0" y="25"/>
                    <a:pt x="2" y="27"/>
                  </a:cubicBezTo>
                  <a:cubicBezTo>
                    <a:pt x="5" y="19"/>
                    <a:pt x="12" y="14"/>
                    <a:pt x="21" y="14"/>
                  </a:cubicBezTo>
                  <a:cubicBezTo>
                    <a:pt x="29" y="14"/>
                    <a:pt x="37" y="19"/>
                    <a:pt x="39" y="27"/>
                  </a:cubicBezTo>
                  <a:cubicBezTo>
                    <a:pt x="41" y="25"/>
                    <a:pt x="41" y="22"/>
                    <a:pt x="41" y="21"/>
                  </a:cubicBezTo>
                  <a:cubicBezTo>
                    <a:pt x="41" y="7"/>
                    <a:pt x="31" y="0"/>
                    <a:pt x="2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9"/>
            <p:cNvSpPr/>
            <p:nvPr/>
          </p:nvSpPr>
          <p:spPr>
            <a:xfrm>
              <a:off x="2139775" y="966900"/>
              <a:ext cx="1050" cy="700"/>
            </a:xfrm>
            <a:custGeom>
              <a:avLst/>
              <a:gdLst/>
              <a:ahLst/>
              <a:cxnLst/>
              <a:rect l="l" t="t" r="r" b="b"/>
              <a:pathLst>
                <a:path w="42" h="28" extrusionOk="0">
                  <a:moveTo>
                    <a:pt x="21" y="1"/>
                  </a:moveTo>
                  <a:cubicBezTo>
                    <a:pt x="11" y="1"/>
                    <a:pt x="1" y="7"/>
                    <a:pt x="1" y="20"/>
                  </a:cubicBezTo>
                  <a:cubicBezTo>
                    <a:pt x="1" y="23"/>
                    <a:pt x="1" y="25"/>
                    <a:pt x="2" y="28"/>
                  </a:cubicBezTo>
                  <a:cubicBezTo>
                    <a:pt x="5" y="19"/>
                    <a:pt x="12" y="13"/>
                    <a:pt x="21" y="13"/>
                  </a:cubicBezTo>
                  <a:cubicBezTo>
                    <a:pt x="30" y="13"/>
                    <a:pt x="37" y="19"/>
                    <a:pt x="40" y="28"/>
                  </a:cubicBezTo>
                  <a:cubicBezTo>
                    <a:pt x="41" y="25"/>
                    <a:pt x="41" y="23"/>
                    <a:pt x="41" y="20"/>
                  </a:cubicBezTo>
                  <a:cubicBezTo>
                    <a:pt x="41" y="7"/>
                    <a:pt x="31" y="1"/>
                    <a:pt x="2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9"/>
            <p:cNvSpPr/>
            <p:nvPr/>
          </p:nvSpPr>
          <p:spPr>
            <a:xfrm>
              <a:off x="2128750" y="970425"/>
              <a:ext cx="1875" cy="1250"/>
            </a:xfrm>
            <a:custGeom>
              <a:avLst/>
              <a:gdLst/>
              <a:ahLst/>
              <a:cxnLst/>
              <a:rect l="l" t="t" r="r" b="b"/>
              <a:pathLst>
                <a:path w="75" h="50" extrusionOk="0">
                  <a:moveTo>
                    <a:pt x="38" y="0"/>
                  </a:moveTo>
                  <a:cubicBezTo>
                    <a:pt x="19" y="0"/>
                    <a:pt x="1" y="13"/>
                    <a:pt x="1" y="37"/>
                  </a:cubicBezTo>
                  <a:cubicBezTo>
                    <a:pt x="1" y="42"/>
                    <a:pt x="1" y="46"/>
                    <a:pt x="2" y="49"/>
                  </a:cubicBezTo>
                  <a:cubicBezTo>
                    <a:pt x="6" y="35"/>
                    <a:pt x="21" y="24"/>
                    <a:pt x="37" y="24"/>
                  </a:cubicBezTo>
                  <a:cubicBezTo>
                    <a:pt x="53" y="24"/>
                    <a:pt x="67" y="35"/>
                    <a:pt x="72" y="49"/>
                  </a:cubicBezTo>
                  <a:cubicBezTo>
                    <a:pt x="73" y="46"/>
                    <a:pt x="73" y="42"/>
                    <a:pt x="75" y="37"/>
                  </a:cubicBezTo>
                  <a:cubicBezTo>
                    <a:pt x="75" y="13"/>
                    <a:pt x="56" y="0"/>
                    <a:pt x="3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9"/>
            <p:cNvSpPr/>
            <p:nvPr/>
          </p:nvSpPr>
          <p:spPr>
            <a:xfrm>
              <a:off x="2131225" y="972850"/>
              <a:ext cx="1875" cy="1250"/>
            </a:xfrm>
            <a:custGeom>
              <a:avLst/>
              <a:gdLst/>
              <a:ahLst/>
              <a:cxnLst/>
              <a:rect l="l" t="t" r="r" b="b"/>
              <a:pathLst>
                <a:path w="75" h="50" extrusionOk="0">
                  <a:moveTo>
                    <a:pt x="37" y="1"/>
                  </a:moveTo>
                  <a:cubicBezTo>
                    <a:pt x="19" y="1"/>
                    <a:pt x="0" y="13"/>
                    <a:pt x="0" y="38"/>
                  </a:cubicBezTo>
                  <a:cubicBezTo>
                    <a:pt x="0" y="42"/>
                    <a:pt x="2" y="46"/>
                    <a:pt x="3" y="49"/>
                  </a:cubicBezTo>
                  <a:cubicBezTo>
                    <a:pt x="8" y="35"/>
                    <a:pt x="22" y="25"/>
                    <a:pt x="38" y="25"/>
                  </a:cubicBezTo>
                  <a:cubicBezTo>
                    <a:pt x="54" y="25"/>
                    <a:pt x="67" y="35"/>
                    <a:pt x="73" y="49"/>
                  </a:cubicBezTo>
                  <a:cubicBezTo>
                    <a:pt x="74" y="46"/>
                    <a:pt x="74" y="42"/>
                    <a:pt x="74" y="38"/>
                  </a:cubicBezTo>
                  <a:cubicBezTo>
                    <a:pt x="74" y="13"/>
                    <a:pt x="56" y="1"/>
                    <a:pt x="3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9"/>
            <p:cNvSpPr/>
            <p:nvPr/>
          </p:nvSpPr>
          <p:spPr>
            <a:xfrm>
              <a:off x="2132850" y="970825"/>
              <a:ext cx="1875" cy="1225"/>
            </a:xfrm>
            <a:custGeom>
              <a:avLst/>
              <a:gdLst/>
              <a:ahLst/>
              <a:cxnLst/>
              <a:rect l="l" t="t" r="r" b="b"/>
              <a:pathLst>
                <a:path w="75" h="49" extrusionOk="0">
                  <a:moveTo>
                    <a:pt x="38" y="0"/>
                  </a:moveTo>
                  <a:cubicBezTo>
                    <a:pt x="19" y="0"/>
                    <a:pt x="1" y="13"/>
                    <a:pt x="1" y="37"/>
                  </a:cubicBezTo>
                  <a:cubicBezTo>
                    <a:pt x="1" y="42"/>
                    <a:pt x="1" y="46"/>
                    <a:pt x="2" y="49"/>
                  </a:cubicBezTo>
                  <a:cubicBezTo>
                    <a:pt x="8" y="34"/>
                    <a:pt x="21" y="24"/>
                    <a:pt x="37" y="24"/>
                  </a:cubicBezTo>
                  <a:cubicBezTo>
                    <a:pt x="53" y="24"/>
                    <a:pt x="67" y="34"/>
                    <a:pt x="72" y="49"/>
                  </a:cubicBezTo>
                  <a:cubicBezTo>
                    <a:pt x="73" y="46"/>
                    <a:pt x="74" y="42"/>
                    <a:pt x="74" y="37"/>
                  </a:cubicBezTo>
                  <a:cubicBezTo>
                    <a:pt x="74" y="13"/>
                    <a:pt x="56" y="0"/>
                    <a:pt x="3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9"/>
            <p:cNvSpPr/>
            <p:nvPr/>
          </p:nvSpPr>
          <p:spPr>
            <a:xfrm>
              <a:off x="2139075" y="970050"/>
              <a:ext cx="1875" cy="1250"/>
            </a:xfrm>
            <a:custGeom>
              <a:avLst/>
              <a:gdLst/>
              <a:ahLst/>
              <a:cxnLst/>
              <a:rect l="l" t="t" r="r" b="b"/>
              <a:pathLst>
                <a:path w="75" h="50" extrusionOk="0">
                  <a:moveTo>
                    <a:pt x="38" y="1"/>
                  </a:moveTo>
                  <a:cubicBezTo>
                    <a:pt x="19" y="1"/>
                    <a:pt x="1" y="13"/>
                    <a:pt x="1" y="38"/>
                  </a:cubicBezTo>
                  <a:cubicBezTo>
                    <a:pt x="1" y="41"/>
                    <a:pt x="2" y="45"/>
                    <a:pt x="4" y="50"/>
                  </a:cubicBezTo>
                  <a:cubicBezTo>
                    <a:pt x="8" y="35"/>
                    <a:pt x="23" y="25"/>
                    <a:pt x="39" y="25"/>
                  </a:cubicBezTo>
                  <a:cubicBezTo>
                    <a:pt x="55" y="25"/>
                    <a:pt x="68" y="35"/>
                    <a:pt x="73" y="50"/>
                  </a:cubicBezTo>
                  <a:cubicBezTo>
                    <a:pt x="75" y="45"/>
                    <a:pt x="75" y="41"/>
                    <a:pt x="75" y="38"/>
                  </a:cubicBezTo>
                  <a:cubicBezTo>
                    <a:pt x="75" y="13"/>
                    <a:pt x="56" y="1"/>
                    <a:pt x="3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9"/>
            <p:cNvSpPr/>
            <p:nvPr/>
          </p:nvSpPr>
          <p:spPr>
            <a:xfrm>
              <a:off x="2136625" y="972850"/>
              <a:ext cx="1875" cy="1250"/>
            </a:xfrm>
            <a:custGeom>
              <a:avLst/>
              <a:gdLst/>
              <a:ahLst/>
              <a:cxnLst/>
              <a:rect l="l" t="t" r="r" b="b"/>
              <a:pathLst>
                <a:path w="75" h="50" extrusionOk="0">
                  <a:moveTo>
                    <a:pt x="37" y="1"/>
                  </a:moveTo>
                  <a:cubicBezTo>
                    <a:pt x="19" y="1"/>
                    <a:pt x="0" y="13"/>
                    <a:pt x="0" y="38"/>
                  </a:cubicBezTo>
                  <a:cubicBezTo>
                    <a:pt x="0" y="42"/>
                    <a:pt x="2" y="46"/>
                    <a:pt x="3" y="49"/>
                  </a:cubicBezTo>
                  <a:cubicBezTo>
                    <a:pt x="8" y="35"/>
                    <a:pt x="22" y="25"/>
                    <a:pt x="38" y="25"/>
                  </a:cubicBezTo>
                  <a:cubicBezTo>
                    <a:pt x="53" y="25"/>
                    <a:pt x="67" y="35"/>
                    <a:pt x="73" y="49"/>
                  </a:cubicBezTo>
                  <a:cubicBezTo>
                    <a:pt x="73" y="46"/>
                    <a:pt x="74" y="42"/>
                    <a:pt x="74" y="38"/>
                  </a:cubicBezTo>
                  <a:cubicBezTo>
                    <a:pt x="74" y="13"/>
                    <a:pt x="56" y="1"/>
                    <a:pt x="3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9"/>
            <p:cNvSpPr/>
            <p:nvPr/>
          </p:nvSpPr>
          <p:spPr>
            <a:xfrm>
              <a:off x="2133350" y="974875"/>
              <a:ext cx="2075" cy="850"/>
            </a:xfrm>
            <a:custGeom>
              <a:avLst/>
              <a:gdLst/>
              <a:ahLst/>
              <a:cxnLst/>
              <a:rect l="l" t="t" r="r" b="b"/>
              <a:pathLst>
                <a:path w="83" h="34" extrusionOk="0">
                  <a:moveTo>
                    <a:pt x="41" y="1"/>
                  </a:moveTo>
                  <a:cubicBezTo>
                    <a:pt x="21" y="1"/>
                    <a:pt x="0" y="12"/>
                    <a:pt x="7" y="33"/>
                  </a:cubicBezTo>
                  <a:cubicBezTo>
                    <a:pt x="12" y="19"/>
                    <a:pt x="25" y="9"/>
                    <a:pt x="41" y="9"/>
                  </a:cubicBezTo>
                  <a:cubicBezTo>
                    <a:pt x="57" y="9"/>
                    <a:pt x="72" y="19"/>
                    <a:pt x="76" y="33"/>
                  </a:cubicBezTo>
                  <a:cubicBezTo>
                    <a:pt x="83" y="12"/>
                    <a:pt x="62" y="1"/>
                    <a:pt x="4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9"/>
            <p:cNvSpPr/>
            <p:nvPr/>
          </p:nvSpPr>
          <p:spPr>
            <a:xfrm>
              <a:off x="2128350" y="973625"/>
              <a:ext cx="1875" cy="1225"/>
            </a:xfrm>
            <a:custGeom>
              <a:avLst/>
              <a:gdLst/>
              <a:ahLst/>
              <a:cxnLst/>
              <a:rect l="l" t="t" r="r" b="b"/>
              <a:pathLst>
                <a:path w="75" h="49" extrusionOk="0">
                  <a:moveTo>
                    <a:pt x="38" y="0"/>
                  </a:moveTo>
                  <a:cubicBezTo>
                    <a:pt x="19" y="0"/>
                    <a:pt x="1" y="12"/>
                    <a:pt x="1" y="37"/>
                  </a:cubicBezTo>
                  <a:cubicBezTo>
                    <a:pt x="1" y="40"/>
                    <a:pt x="1" y="44"/>
                    <a:pt x="2" y="49"/>
                  </a:cubicBezTo>
                  <a:cubicBezTo>
                    <a:pt x="8" y="33"/>
                    <a:pt x="21" y="24"/>
                    <a:pt x="37" y="24"/>
                  </a:cubicBezTo>
                  <a:cubicBezTo>
                    <a:pt x="53" y="24"/>
                    <a:pt x="67" y="33"/>
                    <a:pt x="72" y="49"/>
                  </a:cubicBezTo>
                  <a:cubicBezTo>
                    <a:pt x="73" y="44"/>
                    <a:pt x="75" y="40"/>
                    <a:pt x="75" y="37"/>
                  </a:cubicBezTo>
                  <a:cubicBezTo>
                    <a:pt x="75" y="12"/>
                    <a:pt x="56" y="0"/>
                    <a:pt x="38"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9"/>
            <p:cNvSpPr/>
            <p:nvPr/>
          </p:nvSpPr>
          <p:spPr>
            <a:xfrm>
              <a:off x="2129325" y="968250"/>
              <a:ext cx="1300" cy="850"/>
            </a:xfrm>
            <a:custGeom>
              <a:avLst/>
              <a:gdLst/>
              <a:ahLst/>
              <a:cxnLst/>
              <a:rect l="l" t="t" r="r" b="b"/>
              <a:pathLst>
                <a:path w="52" h="34" extrusionOk="0">
                  <a:moveTo>
                    <a:pt x="26" y="0"/>
                  </a:moveTo>
                  <a:cubicBezTo>
                    <a:pt x="14" y="0"/>
                    <a:pt x="1" y="8"/>
                    <a:pt x="1" y="24"/>
                  </a:cubicBezTo>
                  <a:cubicBezTo>
                    <a:pt x="1" y="27"/>
                    <a:pt x="1" y="30"/>
                    <a:pt x="2" y="33"/>
                  </a:cubicBezTo>
                  <a:cubicBezTo>
                    <a:pt x="5" y="23"/>
                    <a:pt x="15" y="17"/>
                    <a:pt x="26" y="17"/>
                  </a:cubicBezTo>
                  <a:cubicBezTo>
                    <a:pt x="37" y="17"/>
                    <a:pt x="46" y="23"/>
                    <a:pt x="50" y="33"/>
                  </a:cubicBezTo>
                  <a:cubicBezTo>
                    <a:pt x="50" y="30"/>
                    <a:pt x="50" y="27"/>
                    <a:pt x="52" y="24"/>
                  </a:cubicBezTo>
                  <a:cubicBezTo>
                    <a:pt x="52" y="8"/>
                    <a:pt x="39" y="0"/>
                    <a:pt x="2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9"/>
            <p:cNvSpPr/>
            <p:nvPr/>
          </p:nvSpPr>
          <p:spPr>
            <a:xfrm>
              <a:off x="2136325" y="964950"/>
              <a:ext cx="1300" cy="875"/>
            </a:xfrm>
            <a:custGeom>
              <a:avLst/>
              <a:gdLst/>
              <a:ahLst/>
              <a:cxnLst/>
              <a:rect l="l" t="t" r="r" b="b"/>
              <a:pathLst>
                <a:path w="52" h="35" extrusionOk="0">
                  <a:moveTo>
                    <a:pt x="26" y="1"/>
                  </a:moveTo>
                  <a:cubicBezTo>
                    <a:pt x="13" y="1"/>
                    <a:pt x="1" y="9"/>
                    <a:pt x="1" y="26"/>
                  </a:cubicBezTo>
                  <a:cubicBezTo>
                    <a:pt x="1" y="29"/>
                    <a:pt x="1" y="32"/>
                    <a:pt x="2" y="35"/>
                  </a:cubicBezTo>
                  <a:cubicBezTo>
                    <a:pt x="5" y="24"/>
                    <a:pt x="15" y="17"/>
                    <a:pt x="25" y="17"/>
                  </a:cubicBezTo>
                  <a:cubicBezTo>
                    <a:pt x="37" y="17"/>
                    <a:pt x="46" y="24"/>
                    <a:pt x="50" y="35"/>
                  </a:cubicBezTo>
                  <a:cubicBezTo>
                    <a:pt x="50" y="32"/>
                    <a:pt x="51" y="29"/>
                    <a:pt x="51" y="26"/>
                  </a:cubicBezTo>
                  <a:cubicBezTo>
                    <a:pt x="51" y="9"/>
                    <a:pt x="39" y="1"/>
                    <a:pt x="26"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 name="Google Shape;674;p29"/>
          <p:cNvSpPr txBox="1">
            <a:spLocks noGrp="1"/>
          </p:cNvSpPr>
          <p:nvPr>
            <p:ph type="title" idx="15"/>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Overview</a:t>
            </a:r>
            <a:endParaRPr dirty="0"/>
          </a:p>
        </p:txBody>
      </p:sp>
      <p:sp>
        <p:nvSpPr>
          <p:cNvPr id="675" name="Google Shape;675;p29"/>
          <p:cNvSpPr txBox="1">
            <a:spLocks noGrp="1"/>
          </p:cNvSpPr>
          <p:nvPr>
            <p:ph type="title" idx="2"/>
          </p:nvPr>
        </p:nvSpPr>
        <p:spPr>
          <a:xfrm>
            <a:off x="1128450" y="1510533"/>
            <a:ext cx="818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676" name="Google Shape;676;p29"/>
          <p:cNvSpPr txBox="1">
            <a:spLocks noGrp="1"/>
          </p:cNvSpPr>
          <p:nvPr>
            <p:ph type="title" idx="5"/>
          </p:nvPr>
        </p:nvSpPr>
        <p:spPr>
          <a:xfrm>
            <a:off x="1134988" y="2767636"/>
            <a:ext cx="8181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677" name="Google Shape;677;p29"/>
          <p:cNvSpPr txBox="1">
            <a:spLocks noGrp="1"/>
          </p:cNvSpPr>
          <p:nvPr>
            <p:ph type="title" idx="7"/>
          </p:nvPr>
        </p:nvSpPr>
        <p:spPr>
          <a:xfrm>
            <a:off x="7119577" y="1423797"/>
            <a:ext cx="9063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678" name="Google Shape;678;p29"/>
          <p:cNvSpPr txBox="1">
            <a:spLocks noGrp="1"/>
          </p:cNvSpPr>
          <p:nvPr>
            <p:ph type="title" idx="9"/>
          </p:nvPr>
        </p:nvSpPr>
        <p:spPr>
          <a:xfrm>
            <a:off x="7119577" y="2645556"/>
            <a:ext cx="9684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cxnSp>
        <p:nvCxnSpPr>
          <p:cNvPr id="679" name="Google Shape;679;p29"/>
          <p:cNvCxnSpPr/>
          <p:nvPr/>
        </p:nvCxnSpPr>
        <p:spPr>
          <a:xfrm>
            <a:off x="7222098" y="1989336"/>
            <a:ext cx="847200" cy="0"/>
          </a:xfrm>
          <a:prstGeom prst="straightConnector1">
            <a:avLst/>
          </a:prstGeom>
          <a:noFill/>
          <a:ln w="9525" cap="flat" cmpd="sng">
            <a:solidFill>
              <a:schemeClr val="accent5"/>
            </a:solidFill>
            <a:prstDash val="solid"/>
            <a:round/>
            <a:headEnd type="diamond" w="lg" len="lg"/>
            <a:tailEnd type="none" w="lg" len="lg"/>
          </a:ln>
        </p:spPr>
      </p:cxnSp>
      <p:cxnSp>
        <p:nvCxnSpPr>
          <p:cNvPr id="680" name="Google Shape;680;p29"/>
          <p:cNvCxnSpPr/>
          <p:nvPr/>
        </p:nvCxnSpPr>
        <p:spPr>
          <a:xfrm>
            <a:off x="7180177" y="2660122"/>
            <a:ext cx="847200" cy="0"/>
          </a:xfrm>
          <a:prstGeom prst="straightConnector1">
            <a:avLst/>
          </a:prstGeom>
          <a:noFill/>
          <a:ln w="9525" cap="flat" cmpd="sng">
            <a:solidFill>
              <a:schemeClr val="accent5"/>
            </a:solidFill>
            <a:prstDash val="solid"/>
            <a:round/>
            <a:headEnd type="diamond" w="lg" len="lg"/>
            <a:tailEnd type="none" w="lg" len="lg"/>
          </a:ln>
        </p:spPr>
      </p:cxnSp>
      <p:cxnSp>
        <p:nvCxnSpPr>
          <p:cNvPr id="681" name="Google Shape;681;p29"/>
          <p:cNvCxnSpPr/>
          <p:nvPr/>
        </p:nvCxnSpPr>
        <p:spPr>
          <a:xfrm rot="10800000">
            <a:off x="1108894" y="2081887"/>
            <a:ext cx="737100" cy="0"/>
          </a:xfrm>
          <a:prstGeom prst="straightConnector1">
            <a:avLst/>
          </a:prstGeom>
          <a:noFill/>
          <a:ln w="9525" cap="flat" cmpd="sng">
            <a:solidFill>
              <a:schemeClr val="accent5"/>
            </a:solidFill>
            <a:prstDash val="solid"/>
            <a:round/>
            <a:headEnd type="diamond" w="lg" len="lg"/>
            <a:tailEnd type="none" w="lg" len="lg"/>
          </a:ln>
        </p:spPr>
      </p:cxnSp>
      <p:sp>
        <p:nvSpPr>
          <p:cNvPr id="682" name="Google Shape;682;p29"/>
          <p:cNvSpPr txBox="1">
            <a:spLocks noGrp="1"/>
          </p:cNvSpPr>
          <p:nvPr>
            <p:ph type="ctrTitle" idx="3"/>
          </p:nvPr>
        </p:nvSpPr>
        <p:spPr>
          <a:xfrm>
            <a:off x="2135894" y="2498038"/>
            <a:ext cx="1753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Dataset</a:t>
            </a:r>
            <a:endParaRPr dirty="0"/>
          </a:p>
        </p:txBody>
      </p:sp>
      <p:sp>
        <p:nvSpPr>
          <p:cNvPr id="683" name="Google Shape;683;p29"/>
          <p:cNvSpPr txBox="1">
            <a:spLocks noGrp="1"/>
          </p:cNvSpPr>
          <p:nvPr>
            <p:ph type="ctrTitle"/>
          </p:nvPr>
        </p:nvSpPr>
        <p:spPr>
          <a:xfrm>
            <a:off x="2207219" y="1627234"/>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686" name="Google Shape;686;p29"/>
          <p:cNvSpPr txBox="1">
            <a:spLocks noGrp="1"/>
          </p:cNvSpPr>
          <p:nvPr>
            <p:ph type="ctrTitle" idx="6"/>
          </p:nvPr>
        </p:nvSpPr>
        <p:spPr>
          <a:xfrm>
            <a:off x="4684981" y="1364071"/>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Modelling</a:t>
            </a:r>
            <a:endParaRPr dirty="0"/>
          </a:p>
        </p:txBody>
      </p:sp>
      <p:sp>
        <p:nvSpPr>
          <p:cNvPr id="687" name="Google Shape;687;p29"/>
          <p:cNvSpPr txBox="1">
            <a:spLocks noGrp="1"/>
          </p:cNvSpPr>
          <p:nvPr>
            <p:ph type="ctrTitle" idx="8"/>
          </p:nvPr>
        </p:nvSpPr>
        <p:spPr>
          <a:xfrm>
            <a:off x="5182981" y="2371222"/>
            <a:ext cx="1753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Findings</a:t>
            </a:r>
            <a:endParaRPr dirty="0"/>
          </a:p>
        </p:txBody>
      </p:sp>
      <p:sp>
        <p:nvSpPr>
          <p:cNvPr id="690" name="Google Shape;690;p29"/>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 name="Google Shape;691;p29"/>
          <p:cNvCxnSpPr/>
          <p:nvPr/>
        </p:nvCxnSpPr>
        <p:spPr>
          <a:xfrm rot="10800000">
            <a:off x="1108893" y="2757198"/>
            <a:ext cx="737100" cy="0"/>
          </a:xfrm>
          <a:prstGeom prst="straightConnector1">
            <a:avLst/>
          </a:prstGeom>
          <a:noFill/>
          <a:ln w="9525" cap="flat" cmpd="sng">
            <a:solidFill>
              <a:schemeClr val="accent5"/>
            </a:solidFill>
            <a:prstDash val="solid"/>
            <a:round/>
            <a:headEnd type="diamond" w="lg" len="lg"/>
            <a:tailEnd type="none" w="lg" len="lg"/>
          </a:ln>
        </p:spPr>
      </p:cxnSp>
      <p:sp>
        <p:nvSpPr>
          <p:cNvPr id="341" name="Google Shape;675;p29">
            <a:extLst>
              <a:ext uri="{FF2B5EF4-FFF2-40B4-BE49-F238E27FC236}">
                <a16:creationId xmlns:a16="http://schemas.microsoft.com/office/drawing/2014/main" id="{49D2C9A8-6779-7C42-9D52-48B7F3B9A8C1}"/>
              </a:ext>
            </a:extLst>
          </p:cNvPr>
          <p:cNvSpPr txBox="1">
            <a:spLocks/>
          </p:cNvSpPr>
          <p:nvPr/>
        </p:nvSpPr>
        <p:spPr>
          <a:xfrm>
            <a:off x="1140530" y="3726355"/>
            <a:ext cx="8181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Red Hat Display"/>
              <a:buNone/>
              <a:defRPr sz="3000" b="1" i="0" u="none" strike="noStrike" cap="none">
                <a:solidFill>
                  <a:srgbClr val="E42524"/>
                </a:solidFill>
                <a:latin typeface="Red Hat Display"/>
                <a:ea typeface="Red Hat Display"/>
                <a:cs typeface="Red Hat Display"/>
                <a:sym typeface="Red Hat Display"/>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03</a:t>
            </a:r>
          </a:p>
        </p:txBody>
      </p:sp>
      <p:cxnSp>
        <p:nvCxnSpPr>
          <p:cNvPr id="342" name="Google Shape;681;p29">
            <a:extLst>
              <a:ext uri="{FF2B5EF4-FFF2-40B4-BE49-F238E27FC236}">
                <a16:creationId xmlns:a16="http://schemas.microsoft.com/office/drawing/2014/main" id="{2A123878-EB6F-514D-8828-6DF89DEA32DE}"/>
              </a:ext>
            </a:extLst>
          </p:cNvPr>
          <p:cNvCxnSpPr/>
          <p:nvPr/>
        </p:nvCxnSpPr>
        <p:spPr>
          <a:xfrm rot="10800000">
            <a:off x="1089336" y="3693099"/>
            <a:ext cx="737100" cy="0"/>
          </a:xfrm>
          <a:prstGeom prst="straightConnector1">
            <a:avLst/>
          </a:prstGeom>
          <a:noFill/>
          <a:ln w="9525" cap="flat" cmpd="sng">
            <a:solidFill>
              <a:schemeClr val="accent5"/>
            </a:solidFill>
            <a:prstDash val="solid"/>
            <a:round/>
            <a:headEnd type="diamond" w="lg" len="lg"/>
            <a:tailEnd type="none" w="lg" len="lg"/>
          </a:ln>
        </p:spPr>
      </p:cxnSp>
      <p:sp>
        <p:nvSpPr>
          <p:cNvPr id="345" name="Google Shape;682;p29">
            <a:extLst>
              <a:ext uri="{FF2B5EF4-FFF2-40B4-BE49-F238E27FC236}">
                <a16:creationId xmlns:a16="http://schemas.microsoft.com/office/drawing/2014/main" id="{D3FDFC80-00E4-E043-B0CD-CD282BD482C5}"/>
              </a:ext>
            </a:extLst>
          </p:cNvPr>
          <p:cNvSpPr txBox="1">
            <a:spLocks/>
          </p:cNvSpPr>
          <p:nvPr/>
        </p:nvSpPr>
        <p:spPr>
          <a:xfrm>
            <a:off x="2221211" y="3512405"/>
            <a:ext cx="17538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1200"/>
              <a:buFont typeface="Red Hat Display"/>
              <a:buNone/>
              <a:defRPr sz="1800" b="1" i="0" u="none" strike="noStrike" cap="none">
                <a:solidFill>
                  <a:schemeClr val="dk1"/>
                </a:solidFill>
                <a:latin typeface="Red Hat Display"/>
                <a:ea typeface="Red Hat Display"/>
                <a:cs typeface="Red Hat Display"/>
                <a:sym typeface="Red Hat Display"/>
              </a:defRPr>
            </a:lvl1pPr>
            <a:lvl2pPr marR="0" lvl="1"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2pPr>
            <a:lvl3pPr marR="0" lvl="2"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3pPr>
            <a:lvl4pPr marR="0" lvl="3"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4pPr>
            <a:lvl5pPr marR="0" lvl="4"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5pPr>
            <a:lvl6pPr marR="0" lvl="5"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6pPr>
            <a:lvl7pPr marR="0" lvl="6"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7pPr>
            <a:lvl8pPr marR="0" lvl="7"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8pPr>
            <a:lvl9pPr marR="0" lvl="8"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9pPr>
          </a:lstStyle>
          <a:p>
            <a:r>
              <a:rPr lang="en-SG" dirty="0"/>
              <a:t>EDA</a:t>
            </a:r>
          </a:p>
        </p:txBody>
      </p:sp>
      <p:sp>
        <p:nvSpPr>
          <p:cNvPr id="350" name="Google Shape;687;p29">
            <a:extLst>
              <a:ext uri="{FF2B5EF4-FFF2-40B4-BE49-F238E27FC236}">
                <a16:creationId xmlns:a16="http://schemas.microsoft.com/office/drawing/2014/main" id="{964B4D02-C954-6E4D-8557-8BED3F937AE8}"/>
              </a:ext>
            </a:extLst>
          </p:cNvPr>
          <p:cNvSpPr txBox="1">
            <a:spLocks/>
          </p:cNvSpPr>
          <p:nvPr/>
        </p:nvSpPr>
        <p:spPr>
          <a:xfrm>
            <a:off x="3629466" y="3378373"/>
            <a:ext cx="3307316"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1200"/>
              <a:buFont typeface="Red Hat Display"/>
              <a:buNone/>
              <a:defRPr sz="1800" b="1" i="0" u="none" strike="noStrike" cap="none">
                <a:solidFill>
                  <a:schemeClr val="dk1"/>
                </a:solidFill>
                <a:latin typeface="Red Hat Display"/>
                <a:ea typeface="Red Hat Display"/>
                <a:cs typeface="Red Hat Display"/>
                <a:sym typeface="Red Hat Display"/>
              </a:defRPr>
            </a:lvl1pPr>
            <a:lvl2pPr marR="0" lvl="1"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2pPr>
            <a:lvl3pPr marR="0" lvl="2"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3pPr>
            <a:lvl4pPr marR="0" lvl="3"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4pPr>
            <a:lvl5pPr marR="0" lvl="4"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5pPr>
            <a:lvl6pPr marR="0" lvl="5"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6pPr>
            <a:lvl7pPr marR="0" lvl="6"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7pPr>
            <a:lvl8pPr marR="0" lvl="7"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8pPr>
            <a:lvl9pPr marR="0" lvl="8" algn="l" rtl="0">
              <a:lnSpc>
                <a:spcPct val="100000"/>
              </a:lnSpc>
              <a:spcBef>
                <a:spcPts val="0"/>
              </a:spcBef>
              <a:spcAft>
                <a:spcPts val="0"/>
              </a:spcAft>
              <a:buClr>
                <a:schemeClr val="dk1"/>
              </a:buClr>
              <a:buSzPts val="1200"/>
              <a:buFont typeface="Red Hat Display"/>
              <a:buNone/>
              <a:defRPr sz="1200" b="1" i="0" u="none" strike="noStrike" cap="none">
                <a:solidFill>
                  <a:schemeClr val="dk1"/>
                </a:solidFill>
                <a:latin typeface="Red Hat Display"/>
                <a:ea typeface="Red Hat Display"/>
                <a:cs typeface="Red Hat Display"/>
                <a:sym typeface="Red Hat Display"/>
              </a:defRPr>
            </a:lvl9pPr>
          </a:lstStyle>
          <a:p>
            <a:r>
              <a:rPr lang="en-SG" dirty="0"/>
              <a:t>Limitations/Future Plans</a:t>
            </a:r>
          </a:p>
        </p:txBody>
      </p:sp>
      <p:sp>
        <p:nvSpPr>
          <p:cNvPr id="351" name="Google Shape;678;p29">
            <a:extLst>
              <a:ext uri="{FF2B5EF4-FFF2-40B4-BE49-F238E27FC236}">
                <a16:creationId xmlns:a16="http://schemas.microsoft.com/office/drawing/2014/main" id="{C34CF115-FCC8-9040-9DC3-D2E948216D85}"/>
              </a:ext>
            </a:extLst>
          </p:cNvPr>
          <p:cNvSpPr txBox="1">
            <a:spLocks/>
          </p:cNvSpPr>
          <p:nvPr/>
        </p:nvSpPr>
        <p:spPr>
          <a:xfrm>
            <a:off x="7119577" y="3505041"/>
            <a:ext cx="968400" cy="57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Red Hat Display"/>
              <a:buNone/>
              <a:defRPr sz="3000" b="1" i="0" u="none" strike="noStrike" cap="none">
                <a:solidFill>
                  <a:srgbClr val="E42524"/>
                </a:solidFill>
                <a:latin typeface="Red Hat Display"/>
                <a:ea typeface="Red Hat Display"/>
                <a:cs typeface="Red Hat Display"/>
                <a:sym typeface="Red Hat Display"/>
              </a:defRPr>
            </a:lvl1pPr>
            <a:lvl2pPr marR="0" lvl="1"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chemeClr val="dk1"/>
              </a:buClr>
              <a:buSzPts val="4800"/>
              <a:buFont typeface="Fira Sans Extra Condensed Medium"/>
              <a:buNone/>
              <a:defRPr sz="4800" b="1" i="0" u="none" strike="noStrike" cap="none">
                <a:solidFill>
                  <a:schemeClr val="dk1"/>
                </a:solidFill>
                <a:latin typeface="Fira Sans Extra Condensed Medium"/>
                <a:ea typeface="Fira Sans Extra Condensed Medium"/>
                <a:cs typeface="Fira Sans Extra Condensed Medium"/>
                <a:sym typeface="Fira Sans Extra Condensed Medium"/>
              </a:defRPr>
            </a:lvl9pPr>
          </a:lstStyle>
          <a:p>
            <a:r>
              <a:rPr lang="en" dirty="0"/>
              <a:t>06</a:t>
            </a:r>
          </a:p>
        </p:txBody>
      </p:sp>
      <p:cxnSp>
        <p:nvCxnSpPr>
          <p:cNvPr id="352" name="Google Shape;680;p29">
            <a:extLst>
              <a:ext uri="{FF2B5EF4-FFF2-40B4-BE49-F238E27FC236}">
                <a16:creationId xmlns:a16="http://schemas.microsoft.com/office/drawing/2014/main" id="{59010E93-063A-0E48-8947-410339E5B353}"/>
              </a:ext>
            </a:extLst>
          </p:cNvPr>
          <p:cNvCxnSpPr/>
          <p:nvPr/>
        </p:nvCxnSpPr>
        <p:spPr>
          <a:xfrm>
            <a:off x="7180177" y="3519607"/>
            <a:ext cx="847200" cy="0"/>
          </a:xfrm>
          <a:prstGeom prst="straightConnector1">
            <a:avLst/>
          </a:prstGeom>
          <a:noFill/>
          <a:ln w="9525" cap="flat" cmpd="sng">
            <a:solidFill>
              <a:schemeClr val="accent5"/>
            </a:solidFill>
            <a:prstDash val="solid"/>
            <a:round/>
            <a:headEnd type="diamond" w="lg" len="lg"/>
            <a:tailEnd type="none" w="lg" len="lg"/>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35"/>
        <p:cNvGrpSpPr/>
        <p:nvPr/>
      </p:nvGrpSpPr>
      <p:grpSpPr>
        <a:xfrm>
          <a:off x="0" y="0"/>
          <a:ext cx="0" cy="0"/>
          <a:chOff x="0" y="0"/>
          <a:chExt cx="0" cy="0"/>
        </a:xfrm>
      </p:grpSpPr>
      <p:sp>
        <p:nvSpPr>
          <p:cNvPr id="4237" name="Google Shape;4237;p43"/>
          <p:cNvSpPr txBox="1">
            <a:spLocks noGrp="1"/>
          </p:cNvSpPr>
          <p:nvPr>
            <p:ph type="ctrTitle"/>
          </p:nvPr>
        </p:nvSpPr>
        <p:spPr>
          <a:xfrm>
            <a:off x="611976" y="355932"/>
            <a:ext cx="6447000" cy="94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Use</a:t>
            </a:r>
            <a:endParaRPr dirty="0"/>
          </a:p>
        </p:txBody>
      </p:sp>
      <p:cxnSp>
        <p:nvCxnSpPr>
          <p:cNvPr id="4238" name="Google Shape;4238;p43"/>
          <p:cNvCxnSpPr>
            <a:stCxn id="4239" idx="2"/>
            <a:endCxn id="4240" idx="0"/>
          </p:cNvCxnSpPr>
          <p:nvPr/>
        </p:nvCxnSpPr>
        <p:spPr>
          <a:xfrm>
            <a:off x="1095795" y="2069850"/>
            <a:ext cx="0" cy="377400"/>
          </a:xfrm>
          <a:prstGeom prst="straightConnector1">
            <a:avLst/>
          </a:prstGeom>
          <a:noFill/>
          <a:ln w="9525" cap="flat" cmpd="sng">
            <a:solidFill>
              <a:schemeClr val="accent5"/>
            </a:solidFill>
            <a:prstDash val="solid"/>
            <a:round/>
            <a:headEnd type="none" w="med" len="med"/>
            <a:tailEnd type="none" w="med" len="med"/>
          </a:ln>
        </p:spPr>
      </p:cxnSp>
      <p:sp>
        <p:nvSpPr>
          <p:cNvPr id="4239" name="Google Shape;4239;p43"/>
          <p:cNvSpPr/>
          <p:nvPr/>
        </p:nvSpPr>
        <p:spPr>
          <a:xfrm>
            <a:off x="718845" y="1315950"/>
            <a:ext cx="753900"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3"/>
          <p:cNvSpPr/>
          <p:nvPr/>
        </p:nvSpPr>
        <p:spPr>
          <a:xfrm>
            <a:off x="718845" y="2447300"/>
            <a:ext cx="753900"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3"/>
          <p:cNvSpPr txBox="1">
            <a:spLocks noGrp="1"/>
          </p:cNvSpPr>
          <p:nvPr>
            <p:ph type="ctrTitle" idx="3"/>
          </p:nvPr>
        </p:nvSpPr>
        <p:spPr>
          <a:xfrm>
            <a:off x="1591766" y="1526550"/>
            <a:ext cx="3351619" cy="38729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Applied to other Countries</a:t>
            </a:r>
            <a:endParaRPr dirty="0"/>
          </a:p>
        </p:txBody>
      </p:sp>
      <p:sp>
        <p:nvSpPr>
          <p:cNvPr id="4248" name="Google Shape;4248;p43"/>
          <p:cNvSpPr txBox="1">
            <a:spLocks noGrp="1"/>
          </p:cNvSpPr>
          <p:nvPr>
            <p:ph type="ctrTitle" idx="4"/>
          </p:nvPr>
        </p:nvSpPr>
        <p:spPr>
          <a:xfrm>
            <a:off x="729451" y="2622701"/>
            <a:ext cx="7350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accent1"/>
                </a:solidFill>
              </a:rPr>
              <a:t>02</a:t>
            </a:r>
            <a:endParaRPr sz="3000">
              <a:solidFill>
                <a:schemeClr val="accent1"/>
              </a:solidFill>
            </a:endParaRPr>
          </a:p>
        </p:txBody>
      </p:sp>
      <p:sp>
        <p:nvSpPr>
          <p:cNvPr id="4249" name="Google Shape;4249;p43"/>
          <p:cNvSpPr txBox="1">
            <a:spLocks noGrp="1"/>
          </p:cNvSpPr>
          <p:nvPr>
            <p:ph type="ctrTitle" idx="3"/>
          </p:nvPr>
        </p:nvSpPr>
        <p:spPr>
          <a:xfrm>
            <a:off x="720001" y="1513900"/>
            <a:ext cx="7539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accent1"/>
                </a:solidFill>
              </a:rPr>
              <a:t>01</a:t>
            </a:r>
            <a:endParaRPr sz="3000" dirty="0">
              <a:solidFill>
                <a:schemeClr val="accent1"/>
              </a:solidFill>
            </a:endParaRPr>
          </a:p>
        </p:txBody>
      </p:sp>
      <p:sp>
        <p:nvSpPr>
          <p:cNvPr id="4279" name="Google Shape;4279;p43"/>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le 2">
            <a:extLst>
              <a:ext uri="{FF2B5EF4-FFF2-40B4-BE49-F238E27FC236}">
                <a16:creationId xmlns:a16="http://schemas.microsoft.com/office/drawing/2014/main" id="{8B72BE44-6D49-2941-9284-4F01DD87E41F}"/>
              </a:ext>
            </a:extLst>
          </p:cNvPr>
          <p:cNvSpPr>
            <a:spLocks noGrp="1"/>
          </p:cNvSpPr>
          <p:nvPr>
            <p:ph type="ctrTitle" idx="4"/>
          </p:nvPr>
        </p:nvSpPr>
        <p:spPr>
          <a:xfrm>
            <a:off x="1591766" y="2654240"/>
            <a:ext cx="3762357" cy="384900"/>
          </a:xfrm>
        </p:spPr>
        <p:txBody>
          <a:bodyPr/>
          <a:lstStyle/>
          <a:p>
            <a:r>
              <a:rPr lang="en-US" dirty="0"/>
              <a:t>Price Prediction</a:t>
            </a:r>
          </a:p>
        </p:txBody>
      </p:sp>
      <p:grpSp>
        <p:nvGrpSpPr>
          <p:cNvPr id="96" name="Google Shape;7657;p56">
            <a:extLst>
              <a:ext uri="{FF2B5EF4-FFF2-40B4-BE49-F238E27FC236}">
                <a16:creationId xmlns:a16="http://schemas.microsoft.com/office/drawing/2014/main" id="{7C715A35-4E16-5547-AFAE-BE3F395EA3BE}"/>
              </a:ext>
            </a:extLst>
          </p:cNvPr>
          <p:cNvGrpSpPr/>
          <p:nvPr/>
        </p:nvGrpSpPr>
        <p:grpSpPr>
          <a:xfrm>
            <a:off x="5171767" y="95286"/>
            <a:ext cx="5316475" cy="4839451"/>
            <a:chOff x="1352125" y="3021750"/>
            <a:chExt cx="770125" cy="701025"/>
          </a:xfrm>
        </p:grpSpPr>
        <p:sp>
          <p:nvSpPr>
            <p:cNvPr id="97" name="Google Shape;7658;p56">
              <a:extLst>
                <a:ext uri="{FF2B5EF4-FFF2-40B4-BE49-F238E27FC236}">
                  <a16:creationId xmlns:a16="http://schemas.microsoft.com/office/drawing/2014/main" id="{84611922-2BF5-2544-94A4-9D06537F320E}"/>
                </a:ext>
              </a:extLst>
            </p:cNvPr>
            <p:cNvSpPr/>
            <p:nvPr/>
          </p:nvSpPr>
          <p:spPr>
            <a:xfrm>
              <a:off x="1527075" y="3377850"/>
              <a:ext cx="171650" cy="209125"/>
            </a:xfrm>
            <a:custGeom>
              <a:avLst/>
              <a:gdLst/>
              <a:ahLst/>
              <a:cxnLst/>
              <a:rect l="l" t="t" r="r" b="b"/>
              <a:pathLst>
                <a:path w="6866" h="8365" extrusionOk="0">
                  <a:moveTo>
                    <a:pt x="6865" y="0"/>
                  </a:moveTo>
                  <a:lnTo>
                    <a:pt x="1" y="3963"/>
                  </a:lnTo>
                  <a:lnTo>
                    <a:pt x="1" y="8364"/>
                  </a:lnTo>
                  <a:lnTo>
                    <a:pt x="6865" y="4401"/>
                  </a:lnTo>
                  <a:lnTo>
                    <a:pt x="6865" y="0"/>
                  </a:lnTo>
                  <a:close/>
                </a:path>
              </a:pathLst>
            </a:custGeom>
            <a:solidFill>
              <a:srgbClr val="DFFC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7659;p56">
              <a:extLst>
                <a:ext uri="{FF2B5EF4-FFF2-40B4-BE49-F238E27FC236}">
                  <a16:creationId xmlns:a16="http://schemas.microsoft.com/office/drawing/2014/main" id="{47FB215D-3359-6E4F-B411-C695CC39DFF5}"/>
                </a:ext>
              </a:extLst>
            </p:cNvPr>
            <p:cNvSpPr/>
            <p:nvPr/>
          </p:nvSpPr>
          <p:spPr>
            <a:xfrm>
              <a:off x="1527075" y="3476850"/>
              <a:ext cx="419550" cy="242175"/>
            </a:xfrm>
            <a:custGeom>
              <a:avLst/>
              <a:gdLst/>
              <a:ahLst/>
              <a:cxnLst/>
              <a:rect l="l" t="t" r="r" b="b"/>
              <a:pathLst>
                <a:path w="16782" h="9687" extrusionOk="0">
                  <a:moveTo>
                    <a:pt x="7628" y="0"/>
                  </a:moveTo>
                  <a:lnTo>
                    <a:pt x="1" y="4401"/>
                  </a:lnTo>
                  <a:lnTo>
                    <a:pt x="9154" y="9687"/>
                  </a:lnTo>
                  <a:lnTo>
                    <a:pt x="16781" y="5284"/>
                  </a:lnTo>
                  <a:lnTo>
                    <a:pt x="7628" y="0"/>
                  </a:lnTo>
                  <a:close/>
                </a:path>
              </a:pathLst>
            </a:custGeom>
            <a:solidFill>
              <a:srgbClr val="E7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7660;p56">
              <a:extLst>
                <a:ext uri="{FF2B5EF4-FFF2-40B4-BE49-F238E27FC236}">
                  <a16:creationId xmlns:a16="http://schemas.microsoft.com/office/drawing/2014/main" id="{8753015D-0F58-1A4D-AFD4-CA10A31EB489}"/>
                </a:ext>
              </a:extLst>
            </p:cNvPr>
            <p:cNvSpPr/>
            <p:nvPr/>
          </p:nvSpPr>
          <p:spPr>
            <a:xfrm>
              <a:off x="1711100" y="3504950"/>
              <a:ext cx="1025" cy="5575"/>
            </a:xfrm>
            <a:custGeom>
              <a:avLst/>
              <a:gdLst/>
              <a:ahLst/>
              <a:cxnLst/>
              <a:rect l="l" t="t" r="r" b="b"/>
              <a:pathLst>
                <a:path w="41" h="223" extrusionOk="0">
                  <a:moveTo>
                    <a:pt x="41" y="0"/>
                  </a:moveTo>
                  <a:lnTo>
                    <a:pt x="0" y="23"/>
                  </a:lnTo>
                  <a:lnTo>
                    <a:pt x="2" y="222"/>
                  </a:lnTo>
                  <a:lnTo>
                    <a:pt x="41" y="199"/>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7661;p56">
              <a:extLst>
                <a:ext uri="{FF2B5EF4-FFF2-40B4-BE49-F238E27FC236}">
                  <a16:creationId xmlns:a16="http://schemas.microsoft.com/office/drawing/2014/main" id="{08B45293-ED04-CC41-BCD2-4006A485CA2B}"/>
                </a:ext>
              </a:extLst>
            </p:cNvPr>
            <p:cNvSpPr/>
            <p:nvPr/>
          </p:nvSpPr>
          <p:spPr>
            <a:xfrm>
              <a:off x="1710075" y="3504950"/>
              <a:ext cx="1075" cy="5575"/>
            </a:xfrm>
            <a:custGeom>
              <a:avLst/>
              <a:gdLst/>
              <a:ahLst/>
              <a:cxnLst/>
              <a:rect l="l" t="t" r="r" b="b"/>
              <a:pathLst>
                <a:path w="43" h="223" extrusionOk="0">
                  <a:moveTo>
                    <a:pt x="1" y="0"/>
                  </a:moveTo>
                  <a:lnTo>
                    <a:pt x="1" y="199"/>
                  </a:lnTo>
                  <a:lnTo>
                    <a:pt x="43" y="222"/>
                  </a:lnTo>
                  <a:lnTo>
                    <a:pt x="41" y="23"/>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7662;p56">
              <a:extLst>
                <a:ext uri="{FF2B5EF4-FFF2-40B4-BE49-F238E27FC236}">
                  <a16:creationId xmlns:a16="http://schemas.microsoft.com/office/drawing/2014/main" id="{656CF916-6FC1-A44C-98AA-27A526AC878E}"/>
                </a:ext>
              </a:extLst>
            </p:cNvPr>
            <p:cNvSpPr/>
            <p:nvPr/>
          </p:nvSpPr>
          <p:spPr>
            <a:xfrm>
              <a:off x="1710075" y="3504375"/>
              <a:ext cx="2050" cy="1175"/>
            </a:xfrm>
            <a:custGeom>
              <a:avLst/>
              <a:gdLst/>
              <a:ahLst/>
              <a:cxnLst/>
              <a:rect l="l" t="t" r="r" b="b"/>
              <a:pathLst>
                <a:path w="82" h="47" extrusionOk="0">
                  <a:moveTo>
                    <a:pt x="41" y="0"/>
                  </a:moveTo>
                  <a:lnTo>
                    <a:pt x="1" y="23"/>
                  </a:lnTo>
                  <a:lnTo>
                    <a:pt x="41" y="46"/>
                  </a:lnTo>
                  <a:lnTo>
                    <a:pt x="82" y="23"/>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663;p56">
              <a:extLst>
                <a:ext uri="{FF2B5EF4-FFF2-40B4-BE49-F238E27FC236}">
                  <a16:creationId xmlns:a16="http://schemas.microsoft.com/office/drawing/2014/main" id="{7F3B9036-F10F-BA4F-9B89-A9CE2C070B7B}"/>
                </a:ext>
              </a:extLst>
            </p:cNvPr>
            <p:cNvSpPr/>
            <p:nvPr/>
          </p:nvSpPr>
          <p:spPr>
            <a:xfrm>
              <a:off x="1673800" y="3526525"/>
              <a:ext cx="1025" cy="5600"/>
            </a:xfrm>
            <a:custGeom>
              <a:avLst/>
              <a:gdLst/>
              <a:ahLst/>
              <a:cxnLst/>
              <a:rect l="l" t="t" r="r" b="b"/>
              <a:pathLst>
                <a:path w="41" h="224" extrusionOk="0">
                  <a:moveTo>
                    <a:pt x="41" y="0"/>
                  </a:moveTo>
                  <a:lnTo>
                    <a:pt x="0" y="25"/>
                  </a:lnTo>
                  <a:lnTo>
                    <a:pt x="0" y="223"/>
                  </a:lnTo>
                  <a:lnTo>
                    <a:pt x="41" y="199"/>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7664;p56">
              <a:extLst>
                <a:ext uri="{FF2B5EF4-FFF2-40B4-BE49-F238E27FC236}">
                  <a16:creationId xmlns:a16="http://schemas.microsoft.com/office/drawing/2014/main" id="{902B58EE-9415-1540-90A8-A8CF0734EC49}"/>
                </a:ext>
              </a:extLst>
            </p:cNvPr>
            <p:cNvSpPr/>
            <p:nvPr/>
          </p:nvSpPr>
          <p:spPr>
            <a:xfrm>
              <a:off x="1672775" y="3526525"/>
              <a:ext cx="1050" cy="5600"/>
            </a:xfrm>
            <a:custGeom>
              <a:avLst/>
              <a:gdLst/>
              <a:ahLst/>
              <a:cxnLst/>
              <a:rect l="l" t="t" r="r" b="b"/>
              <a:pathLst>
                <a:path w="42" h="224" extrusionOk="0">
                  <a:moveTo>
                    <a:pt x="1" y="0"/>
                  </a:moveTo>
                  <a:lnTo>
                    <a:pt x="1" y="199"/>
                  </a:lnTo>
                  <a:lnTo>
                    <a:pt x="41" y="223"/>
                  </a:lnTo>
                  <a:lnTo>
                    <a:pt x="41" y="25"/>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7665;p56">
              <a:extLst>
                <a:ext uri="{FF2B5EF4-FFF2-40B4-BE49-F238E27FC236}">
                  <a16:creationId xmlns:a16="http://schemas.microsoft.com/office/drawing/2014/main" id="{1F739010-1485-7044-960F-9691EBD191BD}"/>
                </a:ext>
              </a:extLst>
            </p:cNvPr>
            <p:cNvSpPr/>
            <p:nvPr/>
          </p:nvSpPr>
          <p:spPr>
            <a:xfrm>
              <a:off x="1672775" y="3525925"/>
              <a:ext cx="2050" cy="1225"/>
            </a:xfrm>
            <a:custGeom>
              <a:avLst/>
              <a:gdLst/>
              <a:ahLst/>
              <a:cxnLst/>
              <a:rect l="l" t="t" r="r" b="b"/>
              <a:pathLst>
                <a:path w="82" h="49" extrusionOk="0">
                  <a:moveTo>
                    <a:pt x="41" y="1"/>
                  </a:moveTo>
                  <a:lnTo>
                    <a:pt x="1" y="24"/>
                  </a:lnTo>
                  <a:lnTo>
                    <a:pt x="41" y="49"/>
                  </a:lnTo>
                  <a:lnTo>
                    <a:pt x="82"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7666;p56">
              <a:extLst>
                <a:ext uri="{FF2B5EF4-FFF2-40B4-BE49-F238E27FC236}">
                  <a16:creationId xmlns:a16="http://schemas.microsoft.com/office/drawing/2014/main" id="{4F91AA54-108E-864B-8C8E-0DFC7E5A19F3}"/>
                </a:ext>
              </a:extLst>
            </p:cNvPr>
            <p:cNvSpPr/>
            <p:nvPr/>
          </p:nvSpPr>
          <p:spPr>
            <a:xfrm>
              <a:off x="1663325" y="3520525"/>
              <a:ext cx="1025" cy="5575"/>
            </a:xfrm>
            <a:custGeom>
              <a:avLst/>
              <a:gdLst/>
              <a:ahLst/>
              <a:cxnLst/>
              <a:rect l="l" t="t" r="r" b="b"/>
              <a:pathLst>
                <a:path w="41" h="223" extrusionOk="0">
                  <a:moveTo>
                    <a:pt x="41" y="1"/>
                  </a:moveTo>
                  <a:lnTo>
                    <a:pt x="0" y="24"/>
                  </a:lnTo>
                  <a:lnTo>
                    <a:pt x="2" y="223"/>
                  </a:lnTo>
                  <a:lnTo>
                    <a:pt x="41" y="198"/>
                  </a:lnTo>
                  <a:lnTo>
                    <a:pt x="41"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667;p56">
              <a:extLst>
                <a:ext uri="{FF2B5EF4-FFF2-40B4-BE49-F238E27FC236}">
                  <a16:creationId xmlns:a16="http://schemas.microsoft.com/office/drawing/2014/main" id="{D0B3F9EA-AB62-2444-9AD8-B8764465C040}"/>
                </a:ext>
              </a:extLst>
            </p:cNvPr>
            <p:cNvSpPr/>
            <p:nvPr/>
          </p:nvSpPr>
          <p:spPr>
            <a:xfrm>
              <a:off x="1662300" y="3520525"/>
              <a:ext cx="1075" cy="5575"/>
            </a:xfrm>
            <a:custGeom>
              <a:avLst/>
              <a:gdLst/>
              <a:ahLst/>
              <a:cxnLst/>
              <a:rect l="l" t="t" r="r" b="b"/>
              <a:pathLst>
                <a:path w="43" h="223" extrusionOk="0">
                  <a:moveTo>
                    <a:pt x="1" y="1"/>
                  </a:moveTo>
                  <a:lnTo>
                    <a:pt x="1" y="198"/>
                  </a:lnTo>
                  <a:lnTo>
                    <a:pt x="43" y="223"/>
                  </a:lnTo>
                  <a:lnTo>
                    <a:pt x="41" y="24"/>
                  </a:lnTo>
                  <a:lnTo>
                    <a:pt x="1"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7668;p56">
              <a:extLst>
                <a:ext uri="{FF2B5EF4-FFF2-40B4-BE49-F238E27FC236}">
                  <a16:creationId xmlns:a16="http://schemas.microsoft.com/office/drawing/2014/main" id="{16D15582-B09B-D245-BF33-FD2B0149D965}"/>
                </a:ext>
              </a:extLst>
            </p:cNvPr>
            <p:cNvSpPr/>
            <p:nvPr/>
          </p:nvSpPr>
          <p:spPr>
            <a:xfrm>
              <a:off x="1662300" y="3519925"/>
              <a:ext cx="2050" cy="1200"/>
            </a:xfrm>
            <a:custGeom>
              <a:avLst/>
              <a:gdLst/>
              <a:ahLst/>
              <a:cxnLst/>
              <a:rect l="l" t="t" r="r" b="b"/>
              <a:pathLst>
                <a:path w="82" h="48" extrusionOk="0">
                  <a:moveTo>
                    <a:pt x="41" y="0"/>
                  </a:moveTo>
                  <a:lnTo>
                    <a:pt x="1" y="25"/>
                  </a:lnTo>
                  <a:lnTo>
                    <a:pt x="41" y="48"/>
                  </a:lnTo>
                  <a:lnTo>
                    <a:pt x="82" y="25"/>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7669;p56">
              <a:extLst>
                <a:ext uri="{FF2B5EF4-FFF2-40B4-BE49-F238E27FC236}">
                  <a16:creationId xmlns:a16="http://schemas.microsoft.com/office/drawing/2014/main" id="{FEEA34B5-8319-254C-8F5E-64A7D921DF08}"/>
                </a:ext>
              </a:extLst>
            </p:cNvPr>
            <p:cNvSpPr/>
            <p:nvPr/>
          </p:nvSpPr>
          <p:spPr>
            <a:xfrm>
              <a:off x="1660775" y="3498200"/>
              <a:ext cx="52775" cy="30550"/>
            </a:xfrm>
            <a:custGeom>
              <a:avLst/>
              <a:gdLst/>
              <a:ahLst/>
              <a:cxnLst/>
              <a:rect l="l" t="t" r="r" b="b"/>
              <a:pathLst>
                <a:path w="2111" h="1222" extrusionOk="0">
                  <a:moveTo>
                    <a:pt x="1642" y="1"/>
                  </a:moveTo>
                  <a:lnTo>
                    <a:pt x="1" y="950"/>
                  </a:lnTo>
                  <a:lnTo>
                    <a:pt x="469" y="1221"/>
                  </a:lnTo>
                  <a:lnTo>
                    <a:pt x="2111" y="272"/>
                  </a:lnTo>
                  <a:lnTo>
                    <a:pt x="1642" y="1"/>
                  </a:lnTo>
                  <a:close/>
                </a:path>
              </a:pathLst>
            </a:custGeom>
            <a:solidFill>
              <a:srgbClr val="FD9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7670;p56">
              <a:extLst>
                <a:ext uri="{FF2B5EF4-FFF2-40B4-BE49-F238E27FC236}">
                  <a16:creationId xmlns:a16="http://schemas.microsoft.com/office/drawing/2014/main" id="{A0C2797D-BAC2-2442-9CF7-EC9BEC03B56D}"/>
                </a:ext>
              </a:extLst>
            </p:cNvPr>
            <p:cNvSpPr/>
            <p:nvPr/>
          </p:nvSpPr>
          <p:spPr>
            <a:xfrm>
              <a:off x="1672500" y="3504975"/>
              <a:ext cx="41050" cy="24650"/>
            </a:xfrm>
            <a:custGeom>
              <a:avLst/>
              <a:gdLst/>
              <a:ahLst/>
              <a:cxnLst/>
              <a:rect l="l" t="t" r="r" b="b"/>
              <a:pathLst>
                <a:path w="1642" h="986" extrusionOk="0">
                  <a:moveTo>
                    <a:pt x="1642" y="1"/>
                  </a:moveTo>
                  <a:lnTo>
                    <a:pt x="0" y="950"/>
                  </a:lnTo>
                  <a:lnTo>
                    <a:pt x="0" y="985"/>
                  </a:lnTo>
                  <a:lnTo>
                    <a:pt x="1642" y="37"/>
                  </a:lnTo>
                  <a:lnTo>
                    <a:pt x="1642" y="1"/>
                  </a:lnTo>
                  <a:close/>
                </a:path>
              </a:pathLst>
            </a:custGeom>
            <a:solidFill>
              <a:srgbClr val="FA8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7671;p56">
              <a:extLst>
                <a:ext uri="{FF2B5EF4-FFF2-40B4-BE49-F238E27FC236}">
                  <a16:creationId xmlns:a16="http://schemas.microsoft.com/office/drawing/2014/main" id="{0E8CCF86-654B-C045-A0E3-424274236A7F}"/>
                </a:ext>
              </a:extLst>
            </p:cNvPr>
            <p:cNvSpPr/>
            <p:nvPr/>
          </p:nvSpPr>
          <p:spPr>
            <a:xfrm>
              <a:off x="1660775" y="3521950"/>
              <a:ext cx="11750" cy="7675"/>
            </a:xfrm>
            <a:custGeom>
              <a:avLst/>
              <a:gdLst/>
              <a:ahLst/>
              <a:cxnLst/>
              <a:rect l="l" t="t" r="r" b="b"/>
              <a:pathLst>
                <a:path w="470" h="307" extrusionOk="0">
                  <a:moveTo>
                    <a:pt x="1" y="0"/>
                  </a:moveTo>
                  <a:lnTo>
                    <a:pt x="1" y="37"/>
                  </a:lnTo>
                  <a:lnTo>
                    <a:pt x="469" y="306"/>
                  </a:lnTo>
                  <a:lnTo>
                    <a:pt x="469" y="271"/>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7672;p56">
              <a:extLst>
                <a:ext uri="{FF2B5EF4-FFF2-40B4-BE49-F238E27FC236}">
                  <a16:creationId xmlns:a16="http://schemas.microsoft.com/office/drawing/2014/main" id="{EFFF1530-7577-7F43-A7D5-A41B2276F30B}"/>
                </a:ext>
              </a:extLst>
            </p:cNvPr>
            <p:cNvSpPr/>
            <p:nvPr/>
          </p:nvSpPr>
          <p:spPr>
            <a:xfrm>
              <a:off x="1711100" y="3496600"/>
              <a:ext cx="1025" cy="8800"/>
            </a:xfrm>
            <a:custGeom>
              <a:avLst/>
              <a:gdLst/>
              <a:ahLst/>
              <a:cxnLst/>
              <a:rect l="l" t="t" r="r" b="b"/>
              <a:pathLst>
                <a:path w="41" h="352" extrusionOk="0">
                  <a:moveTo>
                    <a:pt x="41" y="1"/>
                  </a:moveTo>
                  <a:lnTo>
                    <a:pt x="0" y="25"/>
                  </a:lnTo>
                  <a:lnTo>
                    <a:pt x="2" y="352"/>
                  </a:lnTo>
                  <a:lnTo>
                    <a:pt x="41" y="327"/>
                  </a:lnTo>
                  <a:lnTo>
                    <a:pt x="41"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7673;p56">
              <a:extLst>
                <a:ext uri="{FF2B5EF4-FFF2-40B4-BE49-F238E27FC236}">
                  <a16:creationId xmlns:a16="http://schemas.microsoft.com/office/drawing/2014/main" id="{A8181D2F-B6BC-C340-B137-3F3C91C11CB7}"/>
                </a:ext>
              </a:extLst>
            </p:cNvPr>
            <p:cNvSpPr/>
            <p:nvPr/>
          </p:nvSpPr>
          <p:spPr>
            <a:xfrm>
              <a:off x="1710075" y="3496600"/>
              <a:ext cx="1075" cy="8800"/>
            </a:xfrm>
            <a:custGeom>
              <a:avLst/>
              <a:gdLst/>
              <a:ahLst/>
              <a:cxnLst/>
              <a:rect l="l" t="t" r="r" b="b"/>
              <a:pathLst>
                <a:path w="43" h="352" extrusionOk="0">
                  <a:moveTo>
                    <a:pt x="1" y="1"/>
                  </a:moveTo>
                  <a:lnTo>
                    <a:pt x="1" y="327"/>
                  </a:lnTo>
                  <a:lnTo>
                    <a:pt x="43" y="352"/>
                  </a:lnTo>
                  <a:lnTo>
                    <a:pt x="41" y="25"/>
                  </a:lnTo>
                  <a:lnTo>
                    <a:pt x="1"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7674;p56">
              <a:extLst>
                <a:ext uri="{FF2B5EF4-FFF2-40B4-BE49-F238E27FC236}">
                  <a16:creationId xmlns:a16="http://schemas.microsoft.com/office/drawing/2014/main" id="{9FEBFB50-21C5-BF4D-8182-A9A1C4C92F5A}"/>
                </a:ext>
              </a:extLst>
            </p:cNvPr>
            <p:cNvSpPr/>
            <p:nvPr/>
          </p:nvSpPr>
          <p:spPr>
            <a:xfrm>
              <a:off x="1710075" y="3496025"/>
              <a:ext cx="2050" cy="1225"/>
            </a:xfrm>
            <a:custGeom>
              <a:avLst/>
              <a:gdLst/>
              <a:ahLst/>
              <a:cxnLst/>
              <a:rect l="l" t="t" r="r" b="b"/>
              <a:pathLst>
                <a:path w="82" h="49" extrusionOk="0">
                  <a:moveTo>
                    <a:pt x="41" y="0"/>
                  </a:moveTo>
                  <a:lnTo>
                    <a:pt x="1" y="24"/>
                  </a:lnTo>
                  <a:lnTo>
                    <a:pt x="41" y="48"/>
                  </a:lnTo>
                  <a:lnTo>
                    <a:pt x="82" y="24"/>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7675;p56">
              <a:extLst>
                <a:ext uri="{FF2B5EF4-FFF2-40B4-BE49-F238E27FC236}">
                  <a16:creationId xmlns:a16="http://schemas.microsoft.com/office/drawing/2014/main" id="{B1C6D9F8-E567-8943-8020-4CA0DE48E2DE}"/>
                </a:ext>
              </a:extLst>
            </p:cNvPr>
            <p:cNvSpPr/>
            <p:nvPr/>
          </p:nvSpPr>
          <p:spPr>
            <a:xfrm>
              <a:off x="1701900" y="3491425"/>
              <a:ext cx="1025" cy="8750"/>
            </a:xfrm>
            <a:custGeom>
              <a:avLst/>
              <a:gdLst/>
              <a:ahLst/>
              <a:cxnLst/>
              <a:rect l="l" t="t" r="r" b="b"/>
              <a:pathLst>
                <a:path w="41" h="350" extrusionOk="0">
                  <a:moveTo>
                    <a:pt x="41" y="0"/>
                  </a:moveTo>
                  <a:lnTo>
                    <a:pt x="0" y="24"/>
                  </a:lnTo>
                  <a:lnTo>
                    <a:pt x="0" y="350"/>
                  </a:lnTo>
                  <a:lnTo>
                    <a:pt x="41" y="327"/>
                  </a:lnTo>
                  <a:lnTo>
                    <a:pt x="41" y="0"/>
                  </a:lnTo>
                  <a:close/>
                </a:path>
              </a:pathLst>
            </a:custGeom>
            <a:solidFill>
              <a:srgbClr val="5D5D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7676;p56">
              <a:extLst>
                <a:ext uri="{FF2B5EF4-FFF2-40B4-BE49-F238E27FC236}">
                  <a16:creationId xmlns:a16="http://schemas.microsoft.com/office/drawing/2014/main" id="{98DF23EB-AADE-C344-8559-95D999D12F28}"/>
                </a:ext>
              </a:extLst>
            </p:cNvPr>
            <p:cNvSpPr/>
            <p:nvPr/>
          </p:nvSpPr>
          <p:spPr>
            <a:xfrm>
              <a:off x="1700875" y="3491425"/>
              <a:ext cx="1050" cy="8750"/>
            </a:xfrm>
            <a:custGeom>
              <a:avLst/>
              <a:gdLst/>
              <a:ahLst/>
              <a:cxnLst/>
              <a:rect l="l" t="t" r="r" b="b"/>
              <a:pathLst>
                <a:path w="42" h="350" extrusionOk="0">
                  <a:moveTo>
                    <a:pt x="0" y="0"/>
                  </a:moveTo>
                  <a:lnTo>
                    <a:pt x="0" y="327"/>
                  </a:lnTo>
                  <a:lnTo>
                    <a:pt x="41" y="350"/>
                  </a:lnTo>
                  <a:lnTo>
                    <a:pt x="41" y="24"/>
                  </a:lnTo>
                  <a:lnTo>
                    <a:pt x="0" y="0"/>
                  </a:ln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7677;p56">
              <a:extLst>
                <a:ext uri="{FF2B5EF4-FFF2-40B4-BE49-F238E27FC236}">
                  <a16:creationId xmlns:a16="http://schemas.microsoft.com/office/drawing/2014/main" id="{B42BAB9F-BB87-FC45-B3AC-C00322D66B5F}"/>
                </a:ext>
              </a:extLst>
            </p:cNvPr>
            <p:cNvSpPr/>
            <p:nvPr/>
          </p:nvSpPr>
          <p:spPr>
            <a:xfrm>
              <a:off x="1700875" y="3490850"/>
              <a:ext cx="2050" cy="1175"/>
            </a:xfrm>
            <a:custGeom>
              <a:avLst/>
              <a:gdLst/>
              <a:ahLst/>
              <a:cxnLst/>
              <a:rect l="l" t="t" r="r" b="b"/>
              <a:pathLst>
                <a:path w="82" h="47" extrusionOk="0">
                  <a:moveTo>
                    <a:pt x="41" y="0"/>
                  </a:moveTo>
                  <a:lnTo>
                    <a:pt x="0" y="23"/>
                  </a:lnTo>
                  <a:lnTo>
                    <a:pt x="41" y="47"/>
                  </a:lnTo>
                  <a:lnTo>
                    <a:pt x="82" y="23"/>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7678;p56">
              <a:extLst>
                <a:ext uri="{FF2B5EF4-FFF2-40B4-BE49-F238E27FC236}">
                  <a16:creationId xmlns:a16="http://schemas.microsoft.com/office/drawing/2014/main" id="{3EBB2FC2-0A22-594B-9E31-87B827163F05}"/>
                </a:ext>
              </a:extLst>
            </p:cNvPr>
            <p:cNvSpPr/>
            <p:nvPr/>
          </p:nvSpPr>
          <p:spPr>
            <a:xfrm>
              <a:off x="1672500" y="3518675"/>
              <a:ext cx="1025" cy="8800"/>
            </a:xfrm>
            <a:custGeom>
              <a:avLst/>
              <a:gdLst/>
              <a:ahLst/>
              <a:cxnLst/>
              <a:rect l="l" t="t" r="r" b="b"/>
              <a:pathLst>
                <a:path w="41" h="352" extrusionOk="0">
                  <a:moveTo>
                    <a:pt x="41" y="1"/>
                  </a:moveTo>
                  <a:lnTo>
                    <a:pt x="0" y="25"/>
                  </a:lnTo>
                  <a:lnTo>
                    <a:pt x="2" y="352"/>
                  </a:lnTo>
                  <a:lnTo>
                    <a:pt x="41" y="327"/>
                  </a:lnTo>
                  <a:lnTo>
                    <a:pt x="41"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7679;p56">
              <a:extLst>
                <a:ext uri="{FF2B5EF4-FFF2-40B4-BE49-F238E27FC236}">
                  <a16:creationId xmlns:a16="http://schemas.microsoft.com/office/drawing/2014/main" id="{4338D3B3-3CDD-064B-A1C7-E82583E653E2}"/>
                </a:ext>
              </a:extLst>
            </p:cNvPr>
            <p:cNvSpPr/>
            <p:nvPr/>
          </p:nvSpPr>
          <p:spPr>
            <a:xfrm>
              <a:off x="1671475" y="3518675"/>
              <a:ext cx="1075" cy="8800"/>
            </a:xfrm>
            <a:custGeom>
              <a:avLst/>
              <a:gdLst/>
              <a:ahLst/>
              <a:cxnLst/>
              <a:rect l="l" t="t" r="r" b="b"/>
              <a:pathLst>
                <a:path w="43" h="352" extrusionOk="0">
                  <a:moveTo>
                    <a:pt x="0" y="1"/>
                  </a:moveTo>
                  <a:lnTo>
                    <a:pt x="0" y="327"/>
                  </a:lnTo>
                  <a:lnTo>
                    <a:pt x="43" y="352"/>
                  </a:lnTo>
                  <a:lnTo>
                    <a:pt x="41" y="25"/>
                  </a:lnTo>
                  <a:lnTo>
                    <a:pt x="0"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7680;p56">
              <a:extLst>
                <a:ext uri="{FF2B5EF4-FFF2-40B4-BE49-F238E27FC236}">
                  <a16:creationId xmlns:a16="http://schemas.microsoft.com/office/drawing/2014/main" id="{2791DCBB-A0E7-4046-A44C-29AA593C814E}"/>
                </a:ext>
              </a:extLst>
            </p:cNvPr>
            <p:cNvSpPr/>
            <p:nvPr/>
          </p:nvSpPr>
          <p:spPr>
            <a:xfrm>
              <a:off x="1671475" y="3518100"/>
              <a:ext cx="2050" cy="1225"/>
            </a:xfrm>
            <a:custGeom>
              <a:avLst/>
              <a:gdLst/>
              <a:ahLst/>
              <a:cxnLst/>
              <a:rect l="l" t="t" r="r" b="b"/>
              <a:pathLst>
                <a:path w="82" h="49" extrusionOk="0">
                  <a:moveTo>
                    <a:pt x="41" y="1"/>
                  </a:moveTo>
                  <a:lnTo>
                    <a:pt x="0" y="24"/>
                  </a:lnTo>
                  <a:lnTo>
                    <a:pt x="41" y="48"/>
                  </a:lnTo>
                  <a:lnTo>
                    <a:pt x="82"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7681;p56">
              <a:extLst>
                <a:ext uri="{FF2B5EF4-FFF2-40B4-BE49-F238E27FC236}">
                  <a16:creationId xmlns:a16="http://schemas.microsoft.com/office/drawing/2014/main" id="{2352DA2A-3C4F-7F44-9DA5-E6B4F9CA6A3E}"/>
                </a:ext>
              </a:extLst>
            </p:cNvPr>
            <p:cNvSpPr/>
            <p:nvPr/>
          </p:nvSpPr>
          <p:spPr>
            <a:xfrm>
              <a:off x="1663275" y="3513500"/>
              <a:ext cx="1050" cy="8750"/>
            </a:xfrm>
            <a:custGeom>
              <a:avLst/>
              <a:gdLst/>
              <a:ahLst/>
              <a:cxnLst/>
              <a:rect l="l" t="t" r="r" b="b"/>
              <a:pathLst>
                <a:path w="42" h="350" extrusionOk="0">
                  <a:moveTo>
                    <a:pt x="41" y="0"/>
                  </a:moveTo>
                  <a:lnTo>
                    <a:pt x="1" y="24"/>
                  </a:lnTo>
                  <a:lnTo>
                    <a:pt x="2" y="350"/>
                  </a:lnTo>
                  <a:lnTo>
                    <a:pt x="41" y="327"/>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7682;p56">
              <a:extLst>
                <a:ext uri="{FF2B5EF4-FFF2-40B4-BE49-F238E27FC236}">
                  <a16:creationId xmlns:a16="http://schemas.microsoft.com/office/drawing/2014/main" id="{C3F38DC4-407B-3447-B5ED-86FF96E3FB39}"/>
                </a:ext>
              </a:extLst>
            </p:cNvPr>
            <p:cNvSpPr/>
            <p:nvPr/>
          </p:nvSpPr>
          <p:spPr>
            <a:xfrm>
              <a:off x="1662275" y="3513500"/>
              <a:ext cx="1075" cy="8750"/>
            </a:xfrm>
            <a:custGeom>
              <a:avLst/>
              <a:gdLst/>
              <a:ahLst/>
              <a:cxnLst/>
              <a:rect l="l" t="t" r="r" b="b"/>
              <a:pathLst>
                <a:path w="43" h="350" extrusionOk="0">
                  <a:moveTo>
                    <a:pt x="0" y="0"/>
                  </a:moveTo>
                  <a:lnTo>
                    <a:pt x="0" y="327"/>
                  </a:lnTo>
                  <a:lnTo>
                    <a:pt x="42" y="350"/>
                  </a:lnTo>
                  <a:lnTo>
                    <a:pt x="41" y="24"/>
                  </a:lnTo>
                  <a:lnTo>
                    <a:pt x="0"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7683;p56">
              <a:extLst>
                <a:ext uri="{FF2B5EF4-FFF2-40B4-BE49-F238E27FC236}">
                  <a16:creationId xmlns:a16="http://schemas.microsoft.com/office/drawing/2014/main" id="{F556DE39-638A-4544-A0BC-9497730F8156}"/>
                </a:ext>
              </a:extLst>
            </p:cNvPr>
            <p:cNvSpPr/>
            <p:nvPr/>
          </p:nvSpPr>
          <p:spPr>
            <a:xfrm>
              <a:off x="1662275" y="3512925"/>
              <a:ext cx="2050" cy="1175"/>
            </a:xfrm>
            <a:custGeom>
              <a:avLst/>
              <a:gdLst/>
              <a:ahLst/>
              <a:cxnLst/>
              <a:rect l="l" t="t" r="r" b="b"/>
              <a:pathLst>
                <a:path w="82" h="47" extrusionOk="0">
                  <a:moveTo>
                    <a:pt x="41" y="0"/>
                  </a:moveTo>
                  <a:lnTo>
                    <a:pt x="0" y="23"/>
                  </a:lnTo>
                  <a:lnTo>
                    <a:pt x="41" y="47"/>
                  </a:lnTo>
                  <a:lnTo>
                    <a:pt x="81" y="23"/>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7684;p56">
              <a:extLst>
                <a:ext uri="{FF2B5EF4-FFF2-40B4-BE49-F238E27FC236}">
                  <a16:creationId xmlns:a16="http://schemas.microsoft.com/office/drawing/2014/main" id="{C22DFC3F-D97E-4643-91BF-771981BE2A26}"/>
                </a:ext>
              </a:extLst>
            </p:cNvPr>
            <p:cNvSpPr/>
            <p:nvPr/>
          </p:nvSpPr>
          <p:spPr>
            <a:xfrm>
              <a:off x="1660775" y="3488800"/>
              <a:ext cx="52775" cy="30525"/>
            </a:xfrm>
            <a:custGeom>
              <a:avLst/>
              <a:gdLst/>
              <a:ahLst/>
              <a:cxnLst/>
              <a:rect l="l" t="t" r="r" b="b"/>
              <a:pathLst>
                <a:path w="2111" h="1221" extrusionOk="0">
                  <a:moveTo>
                    <a:pt x="1642" y="1"/>
                  </a:moveTo>
                  <a:lnTo>
                    <a:pt x="1" y="949"/>
                  </a:lnTo>
                  <a:lnTo>
                    <a:pt x="469" y="1220"/>
                  </a:lnTo>
                  <a:lnTo>
                    <a:pt x="2111" y="271"/>
                  </a:lnTo>
                  <a:lnTo>
                    <a:pt x="1642" y="1"/>
                  </a:lnTo>
                  <a:close/>
                </a:path>
              </a:pathLst>
            </a:custGeom>
            <a:solidFill>
              <a:srgbClr val="FD9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7685;p56">
              <a:extLst>
                <a:ext uri="{FF2B5EF4-FFF2-40B4-BE49-F238E27FC236}">
                  <a16:creationId xmlns:a16="http://schemas.microsoft.com/office/drawing/2014/main" id="{A4C632BA-4AD9-6449-9B7D-A8C18D08B456}"/>
                </a:ext>
              </a:extLst>
            </p:cNvPr>
            <p:cNvSpPr/>
            <p:nvPr/>
          </p:nvSpPr>
          <p:spPr>
            <a:xfrm>
              <a:off x="1672500" y="3495550"/>
              <a:ext cx="41050" cy="24675"/>
            </a:xfrm>
            <a:custGeom>
              <a:avLst/>
              <a:gdLst/>
              <a:ahLst/>
              <a:cxnLst/>
              <a:rect l="l" t="t" r="r" b="b"/>
              <a:pathLst>
                <a:path w="1642" h="987" extrusionOk="0">
                  <a:moveTo>
                    <a:pt x="1642" y="1"/>
                  </a:moveTo>
                  <a:lnTo>
                    <a:pt x="0" y="950"/>
                  </a:lnTo>
                  <a:lnTo>
                    <a:pt x="0" y="987"/>
                  </a:lnTo>
                  <a:lnTo>
                    <a:pt x="1642" y="37"/>
                  </a:lnTo>
                  <a:lnTo>
                    <a:pt x="1642" y="1"/>
                  </a:lnTo>
                  <a:close/>
                </a:path>
              </a:pathLst>
            </a:custGeom>
            <a:solidFill>
              <a:srgbClr val="FA8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7686;p56">
              <a:extLst>
                <a:ext uri="{FF2B5EF4-FFF2-40B4-BE49-F238E27FC236}">
                  <a16:creationId xmlns:a16="http://schemas.microsoft.com/office/drawing/2014/main" id="{332485A1-2D09-D04B-A87C-C996974EBC0D}"/>
                </a:ext>
              </a:extLst>
            </p:cNvPr>
            <p:cNvSpPr/>
            <p:nvPr/>
          </p:nvSpPr>
          <p:spPr>
            <a:xfrm>
              <a:off x="1660775" y="3512525"/>
              <a:ext cx="11750" cy="7700"/>
            </a:xfrm>
            <a:custGeom>
              <a:avLst/>
              <a:gdLst/>
              <a:ahLst/>
              <a:cxnLst/>
              <a:rect l="l" t="t" r="r" b="b"/>
              <a:pathLst>
                <a:path w="470" h="308" extrusionOk="0">
                  <a:moveTo>
                    <a:pt x="1" y="0"/>
                  </a:moveTo>
                  <a:lnTo>
                    <a:pt x="1" y="37"/>
                  </a:lnTo>
                  <a:lnTo>
                    <a:pt x="469" y="308"/>
                  </a:lnTo>
                  <a:lnTo>
                    <a:pt x="469" y="271"/>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7687;p56">
              <a:extLst>
                <a:ext uri="{FF2B5EF4-FFF2-40B4-BE49-F238E27FC236}">
                  <a16:creationId xmlns:a16="http://schemas.microsoft.com/office/drawing/2014/main" id="{1B708125-B9CC-4A49-B0C6-DA5CAEE453F8}"/>
                </a:ext>
              </a:extLst>
            </p:cNvPr>
            <p:cNvSpPr/>
            <p:nvPr/>
          </p:nvSpPr>
          <p:spPr>
            <a:xfrm>
              <a:off x="1633925" y="3537575"/>
              <a:ext cx="98475" cy="56900"/>
            </a:xfrm>
            <a:custGeom>
              <a:avLst/>
              <a:gdLst/>
              <a:ahLst/>
              <a:cxnLst/>
              <a:rect l="l" t="t" r="r" b="b"/>
              <a:pathLst>
                <a:path w="3939" h="2276" extrusionOk="0">
                  <a:moveTo>
                    <a:pt x="2252" y="0"/>
                  </a:moveTo>
                  <a:lnTo>
                    <a:pt x="0" y="1301"/>
                  </a:lnTo>
                  <a:lnTo>
                    <a:pt x="1687" y="2275"/>
                  </a:lnTo>
                  <a:lnTo>
                    <a:pt x="3939" y="976"/>
                  </a:lnTo>
                  <a:lnTo>
                    <a:pt x="2252" y="0"/>
                  </a:lnTo>
                  <a:close/>
                </a:path>
              </a:pathLst>
            </a:custGeom>
            <a:solidFill>
              <a:srgbClr val="006B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7688;p56">
              <a:extLst>
                <a:ext uri="{FF2B5EF4-FFF2-40B4-BE49-F238E27FC236}">
                  <a16:creationId xmlns:a16="http://schemas.microsoft.com/office/drawing/2014/main" id="{35411907-FCF6-B743-89A9-4DE660F7BF9C}"/>
                </a:ext>
              </a:extLst>
            </p:cNvPr>
            <p:cNvSpPr/>
            <p:nvPr/>
          </p:nvSpPr>
          <p:spPr>
            <a:xfrm>
              <a:off x="1717775" y="3377775"/>
              <a:ext cx="400450" cy="231200"/>
            </a:xfrm>
            <a:custGeom>
              <a:avLst/>
              <a:gdLst/>
              <a:ahLst/>
              <a:cxnLst/>
              <a:rect l="l" t="t" r="r" b="b"/>
              <a:pathLst>
                <a:path w="16018" h="9248" extrusionOk="0">
                  <a:moveTo>
                    <a:pt x="6865" y="0"/>
                  </a:moveTo>
                  <a:lnTo>
                    <a:pt x="0" y="3963"/>
                  </a:lnTo>
                  <a:lnTo>
                    <a:pt x="9153" y="9247"/>
                  </a:lnTo>
                  <a:lnTo>
                    <a:pt x="16018" y="5284"/>
                  </a:lnTo>
                  <a:lnTo>
                    <a:pt x="6865" y="0"/>
                  </a:lnTo>
                  <a:close/>
                </a:path>
              </a:pathLst>
            </a:custGeom>
            <a:solidFill>
              <a:srgbClr val="FF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7689;p56">
              <a:extLst>
                <a:ext uri="{FF2B5EF4-FFF2-40B4-BE49-F238E27FC236}">
                  <a16:creationId xmlns:a16="http://schemas.microsoft.com/office/drawing/2014/main" id="{80F54EA4-75DD-8C48-98A9-28245409935F}"/>
                </a:ext>
              </a:extLst>
            </p:cNvPr>
            <p:cNvSpPr/>
            <p:nvPr/>
          </p:nvSpPr>
          <p:spPr>
            <a:xfrm>
              <a:off x="1355475" y="3278775"/>
              <a:ext cx="343250" cy="198175"/>
            </a:xfrm>
            <a:custGeom>
              <a:avLst/>
              <a:gdLst/>
              <a:ahLst/>
              <a:cxnLst/>
              <a:rect l="l" t="t" r="r" b="b"/>
              <a:pathLst>
                <a:path w="13730" h="7927" extrusionOk="0">
                  <a:moveTo>
                    <a:pt x="6865" y="0"/>
                  </a:moveTo>
                  <a:lnTo>
                    <a:pt x="0" y="3963"/>
                  </a:lnTo>
                  <a:lnTo>
                    <a:pt x="6865" y="7926"/>
                  </a:lnTo>
                  <a:lnTo>
                    <a:pt x="13729" y="3963"/>
                  </a:lnTo>
                  <a:lnTo>
                    <a:pt x="6865" y="0"/>
                  </a:lnTo>
                  <a:close/>
                </a:path>
              </a:pathLst>
            </a:custGeom>
            <a:solidFill>
              <a:srgbClr val="FF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7690;p56">
              <a:extLst>
                <a:ext uri="{FF2B5EF4-FFF2-40B4-BE49-F238E27FC236}">
                  <a16:creationId xmlns:a16="http://schemas.microsoft.com/office/drawing/2014/main" id="{FE46B616-68B0-3E4D-A830-F332A7568814}"/>
                </a:ext>
              </a:extLst>
            </p:cNvPr>
            <p:cNvSpPr/>
            <p:nvPr/>
          </p:nvSpPr>
          <p:spPr>
            <a:xfrm>
              <a:off x="1527075" y="3179700"/>
              <a:ext cx="343275" cy="198175"/>
            </a:xfrm>
            <a:custGeom>
              <a:avLst/>
              <a:gdLst/>
              <a:ahLst/>
              <a:cxnLst/>
              <a:rect l="l" t="t" r="r" b="b"/>
              <a:pathLst>
                <a:path w="13731" h="7927" extrusionOk="0">
                  <a:moveTo>
                    <a:pt x="6865" y="0"/>
                  </a:moveTo>
                  <a:lnTo>
                    <a:pt x="1" y="3963"/>
                  </a:lnTo>
                  <a:lnTo>
                    <a:pt x="6865" y="7926"/>
                  </a:lnTo>
                  <a:lnTo>
                    <a:pt x="13730" y="3963"/>
                  </a:lnTo>
                  <a:lnTo>
                    <a:pt x="6865" y="0"/>
                  </a:lnTo>
                  <a:close/>
                </a:path>
              </a:pathLst>
            </a:custGeom>
            <a:solidFill>
              <a:srgbClr val="E0F1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7691;p56">
              <a:extLst>
                <a:ext uri="{FF2B5EF4-FFF2-40B4-BE49-F238E27FC236}">
                  <a16:creationId xmlns:a16="http://schemas.microsoft.com/office/drawing/2014/main" id="{5F6EA000-73A2-884B-A9A2-06CF810C47AD}"/>
                </a:ext>
              </a:extLst>
            </p:cNvPr>
            <p:cNvSpPr/>
            <p:nvPr/>
          </p:nvSpPr>
          <p:spPr>
            <a:xfrm>
              <a:off x="1527075" y="3025550"/>
              <a:ext cx="171650" cy="253250"/>
            </a:xfrm>
            <a:custGeom>
              <a:avLst/>
              <a:gdLst/>
              <a:ahLst/>
              <a:cxnLst/>
              <a:rect l="l" t="t" r="r" b="b"/>
              <a:pathLst>
                <a:path w="6866" h="10130" extrusionOk="0">
                  <a:moveTo>
                    <a:pt x="6865" y="1"/>
                  </a:moveTo>
                  <a:lnTo>
                    <a:pt x="1" y="3964"/>
                  </a:lnTo>
                  <a:lnTo>
                    <a:pt x="1" y="10129"/>
                  </a:lnTo>
                  <a:lnTo>
                    <a:pt x="6865" y="6166"/>
                  </a:lnTo>
                  <a:lnTo>
                    <a:pt x="686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7692;p56">
              <a:extLst>
                <a:ext uri="{FF2B5EF4-FFF2-40B4-BE49-F238E27FC236}">
                  <a16:creationId xmlns:a16="http://schemas.microsoft.com/office/drawing/2014/main" id="{D722E1B8-E570-4442-A175-073F62D967DC}"/>
                </a:ext>
              </a:extLst>
            </p:cNvPr>
            <p:cNvSpPr/>
            <p:nvPr/>
          </p:nvSpPr>
          <p:spPr>
            <a:xfrm>
              <a:off x="1355475" y="3124625"/>
              <a:ext cx="171625" cy="253250"/>
            </a:xfrm>
            <a:custGeom>
              <a:avLst/>
              <a:gdLst/>
              <a:ahLst/>
              <a:cxnLst/>
              <a:rect l="l" t="t" r="r" b="b"/>
              <a:pathLst>
                <a:path w="6865" h="10130" extrusionOk="0">
                  <a:moveTo>
                    <a:pt x="6865" y="1"/>
                  </a:moveTo>
                  <a:lnTo>
                    <a:pt x="0" y="3964"/>
                  </a:lnTo>
                  <a:lnTo>
                    <a:pt x="0" y="10129"/>
                  </a:lnTo>
                  <a:lnTo>
                    <a:pt x="6865" y="6166"/>
                  </a:lnTo>
                  <a:lnTo>
                    <a:pt x="6865"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7693;p56">
              <a:extLst>
                <a:ext uri="{FF2B5EF4-FFF2-40B4-BE49-F238E27FC236}">
                  <a16:creationId xmlns:a16="http://schemas.microsoft.com/office/drawing/2014/main" id="{C45CFF08-89D9-2C48-B2B5-6EF570AA578E}"/>
                </a:ext>
              </a:extLst>
            </p:cNvPr>
            <p:cNvSpPr/>
            <p:nvPr/>
          </p:nvSpPr>
          <p:spPr>
            <a:xfrm>
              <a:off x="1698700" y="3025550"/>
              <a:ext cx="171650" cy="253250"/>
            </a:xfrm>
            <a:custGeom>
              <a:avLst/>
              <a:gdLst/>
              <a:ahLst/>
              <a:cxnLst/>
              <a:rect l="l" t="t" r="r" b="b"/>
              <a:pathLst>
                <a:path w="6866" h="10130" extrusionOk="0">
                  <a:moveTo>
                    <a:pt x="0" y="1"/>
                  </a:moveTo>
                  <a:lnTo>
                    <a:pt x="0" y="6166"/>
                  </a:lnTo>
                  <a:lnTo>
                    <a:pt x="6865" y="10129"/>
                  </a:lnTo>
                  <a:lnTo>
                    <a:pt x="6865" y="3964"/>
                  </a:lnTo>
                  <a:lnTo>
                    <a:pt x="0" y="1"/>
                  </a:lnTo>
                  <a:close/>
                </a:path>
              </a:pathLst>
            </a:custGeom>
            <a:solidFill>
              <a:srgbClr val="0085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7694;p56">
              <a:extLst>
                <a:ext uri="{FF2B5EF4-FFF2-40B4-BE49-F238E27FC236}">
                  <a16:creationId xmlns:a16="http://schemas.microsoft.com/office/drawing/2014/main" id="{D12D78CE-DD31-C640-BD09-BBF18CCAAEB5}"/>
                </a:ext>
              </a:extLst>
            </p:cNvPr>
            <p:cNvSpPr/>
            <p:nvPr/>
          </p:nvSpPr>
          <p:spPr>
            <a:xfrm>
              <a:off x="1698700" y="3278775"/>
              <a:ext cx="171650" cy="103525"/>
            </a:xfrm>
            <a:custGeom>
              <a:avLst/>
              <a:gdLst/>
              <a:ahLst/>
              <a:cxnLst/>
              <a:rect l="l" t="t" r="r" b="b"/>
              <a:pathLst>
                <a:path w="6866" h="4141" extrusionOk="0">
                  <a:moveTo>
                    <a:pt x="6865" y="0"/>
                  </a:moveTo>
                  <a:lnTo>
                    <a:pt x="0" y="3963"/>
                  </a:lnTo>
                  <a:lnTo>
                    <a:pt x="0" y="4140"/>
                  </a:lnTo>
                  <a:lnTo>
                    <a:pt x="6865" y="177"/>
                  </a:lnTo>
                  <a:lnTo>
                    <a:pt x="6865" y="0"/>
                  </a:lnTo>
                  <a:close/>
                </a:path>
              </a:pathLst>
            </a:custGeom>
            <a:solidFill>
              <a:srgbClr val="87C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7695;p56">
              <a:extLst>
                <a:ext uri="{FF2B5EF4-FFF2-40B4-BE49-F238E27FC236}">
                  <a16:creationId xmlns:a16="http://schemas.microsoft.com/office/drawing/2014/main" id="{83FACEF3-3147-5B4E-B077-C8EE147B2D33}"/>
                </a:ext>
              </a:extLst>
            </p:cNvPr>
            <p:cNvSpPr/>
            <p:nvPr/>
          </p:nvSpPr>
          <p:spPr>
            <a:xfrm>
              <a:off x="1542275" y="3150875"/>
              <a:ext cx="22650" cy="12925"/>
            </a:xfrm>
            <a:custGeom>
              <a:avLst/>
              <a:gdLst/>
              <a:ahLst/>
              <a:cxnLst/>
              <a:rect l="l" t="t" r="r" b="b"/>
              <a:pathLst>
                <a:path w="906" h="517" extrusionOk="0">
                  <a:moveTo>
                    <a:pt x="859" y="0"/>
                  </a:moveTo>
                  <a:lnTo>
                    <a:pt x="0" y="491"/>
                  </a:lnTo>
                  <a:lnTo>
                    <a:pt x="48" y="517"/>
                  </a:lnTo>
                  <a:lnTo>
                    <a:pt x="905" y="27"/>
                  </a:lnTo>
                  <a:lnTo>
                    <a:pt x="859" y="0"/>
                  </a:lnTo>
                  <a:close/>
                </a:path>
              </a:pathLst>
            </a:custGeom>
            <a:solidFill>
              <a:srgbClr val="C86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7696;p56">
              <a:extLst>
                <a:ext uri="{FF2B5EF4-FFF2-40B4-BE49-F238E27FC236}">
                  <a16:creationId xmlns:a16="http://schemas.microsoft.com/office/drawing/2014/main" id="{CC12C25A-45C1-F84F-9DF1-D3EC16E3893E}"/>
                </a:ext>
              </a:extLst>
            </p:cNvPr>
            <p:cNvSpPr/>
            <p:nvPr/>
          </p:nvSpPr>
          <p:spPr>
            <a:xfrm>
              <a:off x="1542275" y="3163125"/>
              <a:ext cx="1225" cy="59625"/>
            </a:xfrm>
            <a:custGeom>
              <a:avLst/>
              <a:gdLst/>
              <a:ahLst/>
              <a:cxnLst/>
              <a:rect l="l" t="t" r="r" b="b"/>
              <a:pathLst>
                <a:path w="49" h="2385" extrusionOk="0">
                  <a:moveTo>
                    <a:pt x="0" y="1"/>
                  </a:moveTo>
                  <a:lnTo>
                    <a:pt x="0" y="2357"/>
                  </a:lnTo>
                  <a:lnTo>
                    <a:pt x="48" y="2384"/>
                  </a:lnTo>
                  <a:lnTo>
                    <a:pt x="48" y="27"/>
                  </a:lnTo>
                  <a:lnTo>
                    <a:pt x="0"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7697;p56">
              <a:extLst>
                <a:ext uri="{FF2B5EF4-FFF2-40B4-BE49-F238E27FC236}">
                  <a16:creationId xmlns:a16="http://schemas.microsoft.com/office/drawing/2014/main" id="{066CC718-6538-5F4C-BAA8-698800ED0B71}"/>
                </a:ext>
              </a:extLst>
            </p:cNvPr>
            <p:cNvSpPr/>
            <p:nvPr/>
          </p:nvSpPr>
          <p:spPr>
            <a:xfrm>
              <a:off x="1543475" y="3151525"/>
              <a:ext cx="21450" cy="71225"/>
            </a:xfrm>
            <a:custGeom>
              <a:avLst/>
              <a:gdLst/>
              <a:ahLst/>
              <a:cxnLst/>
              <a:rect l="l" t="t" r="r" b="b"/>
              <a:pathLst>
                <a:path w="858" h="2849" extrusionOk="0">
                  <a:moveTo>
                    <a:pt x="857" y="1"/>
                  </a:moveTo>
                  <a:lnTo>
                    <a:pt x="0" y="491"/>
                  </a:lnTo>
                  <a:lnTo>
                    <a:pt x="0" y="2848"/>
                  </a:lnTo>
                  <a:lnTo>
                    <a:pt x="857" y="2358"/>
                  </a:lnTo>
                  <a:lnTo>
                    <a:pt x="857"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7698;p56">
              <a:extLst>
                <a:ext uri="{FF2B5EF4-FFF2-40B4-BE49-F238E27FC236}">
                  <a16:creationId xmlns:a16="http://schemas.microsoft.com/office/drawing/2014/main" id="{E4C86AE6-9989-A941-B0BF-DEC3730B4D23}"/>
                </a:ext>
              </a:extLst>
            </p:cNvPr>
            <p:cNvSpPr/>
            <p:nvPr/>
          </p:nvSpPr>
          <p:spPr>
            <a:xfrm>
              <a:off x="1544125" y="3152950"/>
              <a:ext cx="20150" cy="68375"/>
            </a:xfrm>
            <a:custGeom>
              <a:avLst/>
              <a:gdLst/>
              <a:ahLst/>
              <a:cxnLst/>
              <a:rect l="l" t="t" r="r" b="b"/>
              <a:pathLst>
                <a:path w="806" h="2735" extrusionOk="0">
                  <a:moveTo>
                    <a:pt x="805" y="0"/>
                  </a:moveTo>
                  <a:lnTo>
                    <a:pt x="0" y="460"/>
                  </a:lnTo>
                  <a:lnTo>
                    <a:pt x="0" y="2735"/>
                  </a:lnTo>
                  <a:lnTo>
                    <a:pt x="805" y="2275"/>
                  </a:lnTo>
                  <a:lnTo>
                    <a:pt x="805" y="0"/>
                  </a:lnTo>
                  <a:close/>
                </a:path>
              </a:pathLst>
            </a:custGeom>
            <a:solidFill>
              <a:srgbClr val="F2FE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7699;p56">
              <a:extLst>
                <a:ext uri="{FF2B5EF4-FFF2-40B4-BE49-F238E27FC236}">
                  <a16:creationId xmlns:a16="http://schemas.microsoft.com/office/drawing/2014/main" id="{4391BA68-B7E5-674D-AF0D-C3EA812E53C1}"/>
                </a:ext>
              </a:extLst>
            </p:cNvPr>
            <p:cNvSpPr/>
            <p:nvPr/>
          </p:nvSpPr>
          <p:spPr>
            <a:xfrm>
              <a:off x="1544125" y="3152950"/>
              <a:ext cx="20150" cy="68375"/>
            </a:xfrm>
            <a:custGeom>
              <a:avLst/>
              <a:gdLst/>
              <a:ahLst/>
              <a:cxnLst/>
              <a:rect l="l" t="t" r="r" b="b"/>
              <a:pathLst>
                <a:path w="806" h="2735" extrusionOk="0">
                  <a:moveTo>
                    <a:pt x="805" y="0"/>
                  </a:moveTo>
                  <a:lnTo>
                    <a:pt x="778" y="16"/>
                  </a:lnTo>
                  <a:lnTo>
                    <a:pt x="778" y="2265"/>
                  </a:lnTo>
                  <a:lnTo>
                    <a:pt x="0" y="2709"/>
                  </a:lnTo>
                  <a:lnTo>
                    <a:pt x="0" y="2735"/>
                  </a:lnTo>
                  <a:lnTo>
                    <a:pt x="805" y="2275"/>
                  </a:lnTo>
                  <a:lnTo>
                    <a:pt x="805" y="0"/>
                  </a:lnTo>
                  <a:close/>
                </a:path>
              </a:pathLst>
            </a:custGeom>
            <a:solidFill>
              <a:srgbClr val="653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7700;p56">
              <a:extLst>
                <a:ext uri="{FF2B5EF4-FFF2-40B4-BE49-F238E27FC236}">
                  <a16:creationId xmlns:a16="http://schemas.microsoft.com/office/drawing/2014/main" id="{C9AB1558-D8E4-B049-98CA-50B2C51720B4}"/>
                </a:ext>
              </a:extLst>
            </p:cNvPr>
            <p:cNvSpPr/>
            <p:nvPr/>
          </p:nvSpPr>
          <p:spPr>
            <a:xfrm>
              <a:off x="1543175" y="3212100"/>
              <a:ext cx="44700" cy="25800"/>
            </a:xfrm>
            <a:custGeom>
              <a:avLst/>
              <a:gdLst/>
              <a:ahLst/>
              <a:cxnLst/>
              <a:rect l="l" t="t" r="r" b="b"/>
              <a:pathLst>
                <a:path w="1788" h="1032" extrusionOk="0">
                  <a:moveTo>
                    <a:pt x="1016" y="1"/>
                  </a:moveTo>
                  <a:lnTo>
                    <a:pt x="1" y="586"/>
                  </a:lnTo>
                  <a:lnTo>
                    <a:pt x="772" y="1032"/>
                  </a:lnTo>
                  <a:lnTo>
                    <a:pt x="1787" y="446"/>
                  </a:lnTo>
                  <a:lnTo>
                    <a:pt x="1016"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7701;p56">
              <a:extLst>
                <a:ext uri="{FF2B5EF4-FFF2-40B4-BE49-F238E27FC236}">
                  <a16:creationId xmlns:a16="http://schemas.microsoft.com/office/drawing/2014/main" id="{8C52EC84-C2F1-6846-B7EC-AEB20C7F5C99}"/>
                </a:ext>
              </a:extLst>
            </p:cNvPr>
            <p:cNvSpPr/>
            <p:nvPr/>
          </p:nvSpPr>
          <p:spPr>
            <a:xfrm>
              <a:off x="1543175" y="3226750"/>
              <a:ext cx="19325" cy="29375"/>
            </a:xfrm>
            <a:custGeom>
              <a:avLst/>
              <a:gdLst/>
              <a:ahLst/>
              <a:cxnLst/>
              <a:rect l="l" t="t" r="r" b="b"/>
              <a:pathLst>
                <a:path w="773" h="1175" extrusionOk="0">
                  <a:moveTo>
                    <a:pt x="1" y="0"/>
                  </a:moveTo>
                  <a:lnTo>
                    <a:pt x="1" y="731"/>
                  </a:lnTo>
                  <a:lnTo>
                    <a:pt x="772" y="1175"/>
                  </a:lnTo>
                  <a:lnTo>
                    <a:pt x="772" y="446"/>
                  </a:lnTo>
                  <a:lnTo>
                    <a:pt x="1" y="0"/>
                  </a:lnTo>
                  <a:close/>
                </a:path>
              </a:pathLst>
            </a:custGeom>
            <a:solidFill>
              <a:srgbClr val="EDA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7702;p56">
              <a:extLst>
                <a:ext uri="{FF2B5EF4-FFF2-40B4-BE49-F238E27FC236}">
                  <a16:creationId xmlns:a16="http://schemas.microsoft.com/office/drawing/2014/main" id="{AB48DBA5-F924-204E-9013-4BD76793085E}"/>
                </a:ext>
              </a:extLst>
            </p:cNvPr>
            <p:cNvSpPr/>
            <p:nvPr/>
          </p:nvSpPr>
          <p:spPr>
            <a:xfrm>
              <a:off x="1562475" y="3223225"/>
              <a:ext cx="25400" cy="32900"/>
            </a:xfrm>
            <a:custGeom>
              <a:avLst/>
              <a:gdLst/>
              <a:ahLst/>
              <a:cxnLst/>
              <a:rect l="l" t="t" r="r" b="b"/>
              <a:pathLst>
                <a:path w="1016" h="1316" extrusionOk="0">
                  <a:moveTo>
                    <a:pt x="1015" y="1"/>
                  </a:moveTo>
                  <a:lnTo>
                    <a:pt x="0" y="587"/>
                  </a:lnTo>
                  <a:lnTo>
                    <a:pt x="0" y="1316"/>
                  </a:lnTo>
                  <a:lnTo>
                    <a:pt x="1015" y="730"/>
                  </a:lnTo>
                  <a:lnTo>
                    <a:pt x="1015" y="1"/>
                  </a:lnTo>
                  <a:close/>
                </a:path>
              </a:pathLst>
            </a:custGeom>
            <a:solidFill>
              <a:srgbClr val="F6B6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7703;p56">
              <a:extLst>
                <a:ext uri="{FF2B5EF4-FFF2-40B4-BE49-F238E27FC236}">
                  <a16:creationId xmlns:a16="http://schemas.microsoft.com/office/drawing/2014/main" id="{7D5ADE45-5B35-644E-A1E3-32CBC47EEFEE}"/>
                </a:ext>
              </a:extLst>
            </p:cNvPr>
            <p:cNvSpPr/>
            <p:nvPr/>
          </p:nvSpPr>
          <p:spPr>
            <a:xfrm>
              <a:off x="1543175" y="3212100"/>
              <a:ext cx="50950" cy="29400"/>
            </a:xfrm>
            <a:custGeom>
              <a:avLst/>
              <a:gdLst/>
              <a:ahLst/>
              <a:cxnLst/>
              <a:rect l="l" t="t" r="r" b="b"/>
              <a:pathLst>
                <a:path w="2038" h="1176" extrusionOk="0">
                  <a:moveTo>
                    <a:pt x="1016" y="1"/>
                  </a:moveTo>
                  <a:lnTo>
                    <a:pt x="1" y="586"/>
                  </a:lnTo>
                  <a:lnTo>
                    <a:pt x="1023" y="1175"/>
                  </a:lnTo>
                  <a:lnTo>
                    <a:pt x="2038" y="589"/>
                  </a:lnTo>
                  <a:lnTo>
                    <a:pt x="1016" y="1"/>
                  </a:lnTo>
                  <a:close/>
                </a:path>
              </a:pathLst>
            </a:custGeom>
            <a:solidFill>
              <a:srgbClr val="FC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7704;p56">
              <a:extLst>
                <a:ext uri="{FF2B5EF4-FFF2-40B4-BE49-F238E27FC236}">
                  <a16:creationId xmlns:a16="http://schemas.microsoft.com/office/drawing/2014/main" id="{FBEDF64A-E008-1D4F-8F63-56FD624B4884}"/>
                </a:ext>
              </a:extLst>
            </p:cNvPr>
            <p:cNvSpPr/>
            <p:nvPr/>
          </p:nvSpPr>
          <p:spPr>
            <a:xfrm>
              <a:off x="1543175" y="3226750"/>
              <a:ext cx="25575" cy="21625"/>
            </a:xfrm>
            <a:custGeom>
              <a:avLst/>
              <a:gdLst/>
              <a:ahLst/>
              <a:cxnLst/>
              <a:rect l="l" t="t" r="r" b="b"/>
              <a:pathLst>
                <a:path w="1023" h="865" extrusionOk="0">
                  <a:moveTo>
                    <a:pt x="1" y="0"/>
                  </a:moveTo>
                  <a:lnTo>
                    <a:pt x="1" y="276"/>
                  </a:lnTo>
                  <a:lnTo>
                    <a:pt x="1023" y="865"/>
                  </a:lnTo>
                  <a:lnTo>
                    <a:pt x="1023" y="589"/>
                  </a:lnTo>
                  <a:lnTo>
                    <a:pt x="1" y="0"/>
                  </a:lnTo>
                  <a:close/>
                </a:path>
              </a:pathLst>
            </a:custGeom>
            <a:solidFill>
              <a:srgbClr val="EDA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7705;p56">
              <a:extLst>
                <a:ext uri="{FF2B5EF4-FFF2-40B4-BE49-F238E27FC236}">
                  <a16:creationId xmlns:a16="http://schemas.microsoft.com/office/drawing/2014/main" id="{1FC9FA85-706E-064E-90EC-D5F4BA007510}"/>
                </a:ext>
              </a:extLst>
            </p:cNvPr>
            <p:cNvSpPr/>
            <p:nvPr/>
          </p:nvSpPr>
          <p:spPr>
            <a:xfrm>
              <a:off x="1568725" y="3226825"/>
              <a:ext cx="25400" cy="21550"/>
            </a:xfrm>
            <a:custGeom>
              <a:avLst/>
              <a:gdLst/>
              <a:ahLst/>
              <a:cxnLst/>
              <a:rect l="l" t="t" r="r" b="b"/>
              <a:pathLst>
                <a:path w="1016" h="862" extrusionOk="0">
                  <a:moveTo>
                    <a:pt x="1016" y="0"/>
                  </a:moveTo>
                  <a:lnTo>
                    <a:pt x="1" y="586"/>
                  </a:lnTo>
                  <a:lnTo>
                    <a:pt x="1" y="862"/>
                  </a:lnTo>
                  <a:lnTo>
                    <a:pt x="1016" y="276"/>
                  </a:lnTo>
                  <a:lnTo>
                    <a:pt x="1016" y="0"/>
                  </a:lnTo>
                  <a:close/>
                </a:path>
              </a:pathLst>
            </a:custGeom>
            <a:solidFill>
              <a:srgbClr val="F7C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7706;p56">
              <a:extLst>
                <a:ext uri="{FF2B5EF4-FFF2-40B4-BE49-F238E27FC236}">
                  <a16:creationId xmlns:a16="http://schemas.microsoft.com/office/drawing/2014/main" id="{B1E63C4A-7EC2-5944-9E9D-5E9557411B21}"/>
                </a:ext>
              </a:extLst>
            </p:cNvPr>
            <p:cNvSpPr/>
            <p:nvPr/>
          </p:nvSpPr>
          <p:spPr>
            <a:xfrm>
              <a:off x="1558075" y="3220575"/>
              <a:ext cx="23375" cy="15000"/>
            </a:xfrm>
            <a:custGeom>
              <a:avLst/>
              <a:gdLst/>
              <a:ahLst/>
              <a:cxnLst/>
              <a:rect l="l" t="t" r="r" b="b"/>
              <a:pathLst>
                <a:path w="935" h="600" extrusionOk="0">
                  <a:moveTo>
                    <a:pt x="468" y="1"/>
                  </a:moveTo>
                  <a:cubicBezTo>
                    <a:pt x="209" y="1"/>
                    <a:pt x="1" y="134"/>
                    <a:pt x="1" y="300"/>
                  </a:cubicBezTo>
                  <a:cubicBezTo>
                    <a:pt x="1" y="466"/>
                    <a:pt x="209" y="600"/>
                    <a:pt x="468" y="600"/>
                  </a:cubicBezTo>
                  <a:cubicBezTo>
                    <a:pt x="726" y="600"/>
                    <a:pt x="934" y="466"/>
                    <a:pt x="934" y="300"/>
                  </a:cubicBezTo>
                  <a:cubicBezTo>
                    <a:pt x="934" y="134"/>
                    <a:pt x="726" y="1"/>
                    <a:pt x="468" y="1"/>
                  </a:cubicBezTo>
                  <a:close/>
                </a:path>
              </a:pathLst>
            </a:custGeom>
            <a:solidFill>
              <a:srgbClr val="FEFB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7707;p56">
              <a:extLst>
                <a:ext uri="{FF2B5EF4-FFF2-40B4-BE49-F238E27FC236}">
                  <a16:creationId xmlns:a16="http://schemas.microsoft.com/office/drawing/2014/main" id="{803380E5-EC56-AB4D-8025-547370F09F01}"/>
                </a:ext>
              </a:extLst>
            </p:cNvPr>
            <p:cNvSpPr/>
            <p:nvPr/>
          </p:nvSpPr>
          <p:spPr>
            <a:xfrm>
              <a:off x="1568600" y="3233175"/>
              <a:ext cx="2300" cy="1475"/>
            </a:xfrm>
            <a:custGeom>
              <a:avLst/>
              <a:gdLst/>
              <a:ahLst/>
              <a:cxnLst/>
              <a:rect l="l" t="t" r="r" b="b"/>
              <a:pathLst>
                <a:path w="92" h="59" extrusionOk="0">
                  <a:moveTo>
                    <a:pt x="47" y="0"/>
                  </a:moveTo>
                  <a:cubicBezTo>
                    <a:pt x="20" y="0"/>
                    <a:pt x="0" y="13"/>
                    <a:pt x="0" y="29"/>
                  </a:cubicBezTo>
                  <a:cubicBezTo>
                    <a:pt x="0" y="45"/>
                    <a:pt x="22" y="58"/>
                    <a:pt x="47" y="58"/>
                  </a:cubicBezTo>
                  <a:cubicBezTo>
                    <a:pt x="71" y="58"/>
                    <a:pt x="91" y="45"/>
                    <a:pt x="91" y="29"/>
                  </a:cubicBezTo>
                  <a:cubicBezTo>
                    <a:pt x="91" y="13"/>
                    <a:pt x="71" y="0"/>
                    <a:pt x="47" y="0"/>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7708;p56">
              <a:extLst>
                <a:ext uri="{FF2B5EF4-FFF2-40B4-BE49-F238E27FC236}">
                  <a16:creationId xmlns:a16="http://schemas.microsoft.com/office/drawing/2014/main" id="{C4133550-3D5C-0344-B00A-A441AE014047}"/>
                </a:ext>
              </a:extLst>
            </p:cNvPr>
            <p:cNvSpPr/>
            <p:nvPr/>
          </p:nvSpPr>
          <p:spPr>
            <a:xfrm>
              <a:off x="1555425" y="3220125"/>
              <a:ext cx="5175" cy="3100"/>
            </a:xfrm>
            <a:custGeom>
              <a:avLst/>
              <a:gdLst/>
              <a:ahLst/>
              <a:cxnLst/>
              <a:rect l="l" t="t" r="r" b="b"/>
              <a:pathLst>
                <a:path w="207" h="124" extrusionOk="0">
                  <a:moveTo>
                    <a:pt x="205" y="0"/>
                  </a:moveTo>
                  <a:lnTo>
                    <a:pt x="1" y="4"/>
                  </a:lnTo>
                  <a:lnTo>
                    <a:pt x="1" y="59"/>
                  </a:lnTo>
                  <a:cubicBezTo>
                    <a:pt x="1" y="96"/>
                    <a:pt x="47" y="123"/>
                    <a:pt x="104" y="123"/>
                  </a:cubicBezTo>
                  <a:cubicBezTo>
                    <a:pt x="160" y="122"/>
                    <a:pt x="207" y="91"/>
                    <a:pt x="205" y="55"/>
                  </a:cubicBezTo>
                  <a:lnTo>
                    <a:pt x="205" y="0"/>
                  </a:lnTo>
                  <a:close/>
                </a:path>
              </a:pathLst>
            </a:custGeom>
            <a:solidFill>
              <a:srgbClr val="F7C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7709;p56">
              <a:extLst>
                <a:ext uri="{FF2B5EF4-FFF2-40B4-BE49-F238E27FC236}">
                  <a16:creationId xmlns:a16="http://schemas.microsoft.com/office/drawing/2014/main" id="{E805C714-D6B2-2843-B7E3-B0AB76B5507F}"/>
                </a:ext>
              </a:extLst>
            </p:cNvPr>
            <p:cNvSpPr/>
            <p:nvPr/>
          </p:nvSpPr>
          <p:spPr>
            <a:xfrm>
              <a:off x="1555400" y="3218550"/>
              <a:ext cx="5200" cy="3300"/>
            </a:xfrm>
            <a:custGeom>
              <a:avLst/>
              <a:gdLst/>
              <a:ahLst/>
              <a:cxnLst/>
              <a:rect l="l" t="t" r="r" b="b"/>
              <a:pathLst>
                <a:path w="208" h="132" extrusionOk="0">
                  <a:moveTo>
                    <a:pt x="107" y="1"/>
                  </a:moveTo>
                  <a:cubicBezTo>
                    <a:pt x="106" y="1"/>
                    <a:pt x="105" y="1"/>
                    <a:pt x="103" y="1"/>
                  </a:cubicBezTo>
                  <a:cubicBezTo>
                    <a:pt x="47" y="1"/>
                    <a:pt x="0" y="31"/>
                    <a:pt x="2" y="67"/>
                  </a:cubicBezTo>
                  <a:cubicBezTo>
                    <a:pt x="2" y="103"/>
                    <a:pt x="46" y="131"/>
                    <a:pt x="101" y="131"/>
                  </a:cubicBezTo>
                  <a:cubicBezTo>
                    <a:pt x="102" y="131"/>
                    <a:pt x="103" y="131"/>
                    <a:pt x="105" y="131"/>
                  </a:cubicBezTo>
                  <a:cubicBezTo>
                    <a:pt x="161" y="131"/>
                    <a:pt x="208" y="101"/>
                    <a:pt x="206" y="64"/>
                  </a:cubicBezTo>
                  <a:cubicBezTo>
                    <a:pt x="206" y="29"/>
                    <a:pt x="162" y="1"/>
                    <a:pt x="107" y="1"/>
                  </a:cubicBezTo>
                  <a:close/>
                </a:path>
              </a:pathLst>
            </a:custGeom>
            <a:solidFill>
              <a:srgbClr val="FE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7710;p56">
              <a:extLst>
                <a:ext uri="{FF2B5EF4-FFF2-40B4-BE49-F238E27FC236}">
                  <a16:creationId xmlns:a16="http://schemas.microsoft.com/office/drawing/2014/main" id="{A353D655-A918-4A4E-95F0-BCC23E8090C9}"/>
                </a:ext>
              </a:extLst>
            </p:cNvPr>
            <p:cNvSpPr/>
            <p:nvPr/>
          </p:nvSpPr>
          <p:spPr>
            <a:xfrm>
              <a:off x="1556125" y="3219925"/>
              <a:ext cx="3800" cy="1550"/>
            </a:xfrm>
            <a:custGeom>
              <a:avLst/>
              <a:gdLst/>
              <a:ahLst/>
              <a:cxnLst/>
              <a:rect l="l" t="t" r="r" b="b"/>
              <a:pathLst>
                <a:path w="152" h="62" extrusionOk="0">
                  <a:moveTo>
                    <a:pt x="150" y="1"/>
                  </a:moveTo>
                  <a:lnTo>
                    <a:pt x="0" y="4"/>
                  </a:lnTo>
                  <a:lnTo>
                    <a:pt x="0" y="14"/>
                  </a:lnTo>
                  <a:cubicBezTo>
                    <a:pt x="0" y="41"/>
                    <a:pt x="34" y="62"/>
                    <a:pt x="76" y="62"/>
                  </a:cubicBezTo>
                  <a:cubicBezTo>
                    <a:pt x="118" y="62"/>
                    <a:pt x="151" y="38"/>
                    <a:pt x="150" y="12"/>
                  </a:cubicBezTo>
                  <a:lnTo>
                    <a:pt x="150" y="1"/>
                  </a:lnTo>
                  <a:close/>
                </a:path>
              </a:pathLst>
            </a:custGeom>
            <a:solidFill>
              <a:srgbClr val="F7C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7711;p56">
              <a:extLst>
                <a:ext uri="{FF2B5EF4-FFF2-40B4-BE49-F238E27FC236}">
                  <a16:creationId xmlns:a16="http://schemas.microsoft.com/office/drawing/2014/main" id="{FFF832BA-72D1-F749-901A-243F2A60B112}"/>
                </a:ext>
              </a:extLst>
            </p:cNvPr>
            <p:cNvSpPr/>
            <p:nvPr/>
          </p:nvSpPr>
          <p:spPr>
            <a:xfrm>
              <a:off x="1556075" y="3218775"/>
              <a:ext cx="3850" cy="2450"/>
            </a:xfrm>
            <a:custGeom>
              <a:avLst/>
              <a:gdLst/>
              <a:ahLst/>
              <a:cxnLst/>
              <a:rect l="l" t="t" r="r" b="b"/>
              <a:pathLst>
                <a:path w="154" h="98" extrusionOk="0">
                  <a:moveTo>
                    <a:pt x="76" y="0"/>
                  </a:moveTo>
                  <a:cubicBezTo>
                    <a:pt x="34" y="0"/>
                    <a:pt x="1" y="24"/>
                    <a:pt x="2" y="50"/>
                  </a:cubicBezTo>
                  <a:cubicBezTo>
                    <a:pt x="2" y="77"/>
                    <a:pt x="36" y="98"/>
                    <a:pt x="78" y="98"/>
                  </a:cubicBezTo>
                  <a:cubicBezTo>
                    <a:pt x="120" y="96"/>
                    <a:pt x="153" y="74"/>
                    <a:pt x="152" y="48"/>
                  </a:cubicBezTo>
                  <a:cubicBezTo>
                    <a:pt x="152" y="21"/>
                    <a:pt x="118" y="0"/>
                    <a:pt x="76" y="0"/>
                  </a:cubicBezTo>
                  <a:close/>
                </a:path>
              </a:pathLst>
            </a:custGeom>
            <a:solidFill>
              <a:srgbClr val="FE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7712;p56">
              <a:extLst>
                <a:ext uri="{FF2B5EF4-FFF2-40B4-BE49-F238E27FC236}">
                  <a16:creationId xmlns:a16="http://schemas.microsoft.com/office/drawing/2014/main" id="{729395BF-FDCB-8F42-A046-A3456AA73847}"/>
                </a:ext>
              </a:extLst>
            </p:cNvPr>
            <p:cNvSpPr/>
            <p:nvPr/>
          </p:nvSpPr>
          <p:spPr>
            <a:xfrm>
              <a:off x="1557425" y="3209400"/>
              <a:ext cx="9025" cy="11175"/>
            </a:xfrm>
            <a:custGeom>
              <a:avLst/>
              <a:gdLst/>
              <a:ahLst/>
              <a:cxnLst/>
              <a:rect l="l" t="t" r="r" b="b"/>
              <a:pathLst>
                <a:path w="361" h="447" extrusionOk="0">
                  <a:moveTo>
                    <a:pt x="133" y="1"/>
                  </a:moveTo>
                  <a:cubicBezTo>
                    <a:pt x="64" y="1"/>
                    <a:pt x="1" y="56"/>
                    <a:pt x="1" y="133"/>
                  </a:cubicBezTo>
                  <a:lnTo>
                    <a:pt x="1" y="423"/>
                  </a:lnTo>
                  <a:cubicBezTo>
                    <a:pt x="1" y="436"/>
                    <a:pt x="11" y="446"/>
                    <a:pt x="24" y="446"/>
                  </a:cubicBezTo>
                  <a:cubicBezTo>
                    <a:pt x="35" y="446"/>
                    <a:pt x="45" y="435"/>
                    <a:pt x="45" y="422"/>
                  </a:cubicBezTo>
                  <a:lnTo>
                    <a:pt x="45" y="132"/>
                  </a:lnTo>
                  <a:cubicBezTo>
                    <a:pt x="45" y="81"/>
                    <a:pt x="87" y="45"/>
                    <a:pt x="133" y="45"/>
                  </a:cubicBezTo>
                  <a:cubicBezTo>
                    <a:pt x="147" y="45"/>
                    <a:pt x="162" y="48"/>
                    <a:pt x="176" y="56"/>
                  </a:cubicBezTo>
                  <a:cubicBezTo>
                    <a:pt x="185" y="61"/>
                    <a:pt x="192" y="65"/>
                    <a:pt x="198" y="71"/>
                  </a:cubicBezTo>
                  <a:cubicBezTo>
                    <a:pt x="272" y="126"/>
                    <a:pt x="314" y="214"/>
                    <a:pt x="309" y="306"/>
                  </a:cubicBezTo>
                  <a:cubicBezTo>
                    <a:pt x="309" y="306"/>
                    <a:pt x="314" y="317"/>
                    <a:pt x="333" y="317"/>
                  </a:cubicBezTo>
                  <a:cubicBezTo>
                    <a:pt x="351" y="317"/>
                    <a:pt x="356" y="306"/>
                    <a:pt x="356" y="306"/>
                  </a:cubicBezTo>
                  <a:cubicBezTo>
                    <a:pt x="360" y="200"/>
                    <a:pt x="311" y="98"/>
                    <a:pt x="225" y="35"/>
                  </a:cubicBezTo>
                  <a:cubicBezTo>
                    <a:pt x="217" y="29"/>
                    <a:pt x="208" y="23"/>
                    <a:pt x="199" y="19"/>
                  </a:cubicBezTo>
                  <a:cubicBezTo>
                    <a:pt x="178" y="6"/>
                    <a:pt x="155" y="1"/>
                    <a:pt x="133" y="1"/>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7713;p56">
              <a:extLst>
                <a:ext uri="{FF2B5EF4-FFF2-40B4-BE49-F238E27FC236}">
                  <a16:creationId xmlns:a16="http://schemas.microsoft.com/office/drawing/2014/main" id="{FA4C6825-D1D2-E945-8589-9A981CD92982}"/>
                </a:ext>
              </a:extLst>
            </p:cNvPr>
            <p:cNvSpPr/>
            <p:nvPr/>
          </p:nvSpPr>
          <p:spPr>
            <a:xfrm>
              <a:off x="1560900" y="3218375"/>
              <a:ext cx="2750" cy="1625"/>
            </a:xfrm>
            <a:custGeom>
              <a:avLst/>
              <a:gdLst/>
              <a:ahLst/>
              <a:cxnLst/>
              <a:rect l="l" t="t" r="r" b="b"/>
              <a:pathLst>
                <a:path w="110" h="65" extrusionOk="0">
                  <a:moveTo>
                    <a:pt x="108" y="0"/>
                  </a:moveTo>
                  <a:lnTo>
                    <a:pt x="1" y="3"/>
                  </a:lnTo>
                  <a:lnTo>
                    <a:pt x="1" y="31"/>
                  </a:lnTo>
                  <a:cubicBezTo>
                    <a:pt x="1" y="49"/>
                    <a:pt x="23" y="64"/>
                    <a:pt x="52" y="64"/>
                  </a:cubicBezTo>
                  <a:cubicBezTo>
                    <a:pt x="53" y="64"/>
                    <a:pt x="55" y="64"/>
                    <a:pt x="56" y="64"/>
                  </a:cubicBezTo>
                  <a:cubicBezTo>
                    <a:pt x="85" y="64"/>
                    <a:pt x="109" y="48"/>
                    <a:pt x="108" y="29"/>
                  </a:cubicBezTo>
                  <a:lnTo>
                    <a:pt x="108" y="0"/>
                  </a:lnTo>
                  <a:close/>
                </a:path>
              </a:pathLst>
            </a:custGeom>
            <a:solidFill>
              <a:srgbClr val="F7C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7714;p56">
              <a:extLst>
                <a:ext uri="{FF2B5EF4-FFF2-40B4-BE49-F238E27FC236}">
                  <a16:creationId xmlns:a16="http://schemas.microsoft.com/office/drawing/2014/main" id="{B502D92F-06D3-AC4A-AD05-DA1A8AA00330}"/>
                </a:ext>
              </a:extLst>
            </p:cNvPr>
            <p:cNvSpPr/>
            <p:nvPr/>
          </p:nvSpPr>
          <p:spPr>
            <a:xfrm>
              <a:off x="1560875" y="3217550"/>
              <a:ext cx="2775" cy="1750"/>
            </a:xfrm>
            <a:custGeom>
              <a:avLst/>
              <a:gdLst/>
              <a:ahLst/>
              <a:cxnLst/>
              <a:rect l="l" t="t" r="r" b="b"/>
              <a:pathLst>
                <a:path w="111" h="70" extrusionOk="0">
                  <a:moveTo>
                    <a:pt x="55" y="0"/>
                  </a:moveTo>
                  <a:cubicBezTo>
                    <a:pt x="25" y="0"/>
                    <a:pt x="0" y="16"/>
                    <a:pt x="2" y="35"/>
                  </a:cubicBezTo>
                  <a:cubicBezTo>
                    <a:pt x="3" y="55"/>
                    <a:pt x="26" y="70"/>
                    <a:pt x="55" y="70"/>
                  </a:cubicBezTo>
                  <a:cubicBezTo>
                    <a:pt x="86" y="68"/>
                    <a:pt x="110" y="52"/>
                    <a:pt x="109" y="33"/>
                  </a:cubicBezTo>
                  <a:cubicBezTo>
                    <a:pt x="108" y="15"/>
                    <a:pt x="84" y="0"/>
                    <a:pt x="55" y="0"/>
                  </a:cubicBezTo>
                  <a:close/>
                </a:path>
              </a:pathLst>
            </a:custGeom>
            <a:solidFill>
              <a:srgbClr val="FE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7715;p56">
              <a:extLst>
                <a:ext uri="{FF2B5EF4-FFF2-40B4-BE49-F238E27FC236}">
                  <a16:creationId xmlns:a16="http://schemas.microsoft.com/office/drawing/2014/main" id="{91D63F0C-1E91-4F44-B648-3E20016E8D4E}"/>
                </a:ext>
              </a:extLst>
            </p:cNvPr>
            <p:cNvSpPr/>
            <p:nvPr/>
          </p:nvSpPr>
          <p:spPr>
            <a:xfrm>
              <a:off x="1561625" y="3216375"/>
              <a:ext cx="1475" cy="2350"/>
            </a:xfrm>
            <a:custGeom>
              <a:avLst/>
              <a:gdLst/>
              <a:ahLst/>
              <a:cxnLst/>
              <a:rect l="l" t="t" r="r" b="b"/>
              <a:pathLst>
                <a:path w="59" h="94" extrusionOk="0">
                  <a:moveTo>
                    <a:pt x="30" y="1"/>
                  </a:moveTo>
                  <a:cubicBezTo>
                    <a:pt x="14" y="1"/>
                    <a:pt x="1" y="9"/>
                    <a:pt x="1" y="18"/>
                  </a:cubicBezTo>
                  <a:lnTo>
                    <a:pt x="1" y="76"/>
                  </a:lnTo>
                  <a:cubicBezTo>
                    <a:pt x="1" y="86"/>
                    <a:pt x="15" y="93"/>
                    <a:pt x="30" y="93"/>
                  </a:cubicBezTo>
                  <a:cubicBezTo>
                    <a:pt x="46" y="93"/>
                    <a:pt x="59" y="85"/>
                    <a:pt x="59" y="76"/>
                  </a:cubicBezTo>
                  <a:lnTo>
                    <a:pt x="59" y="18"/>
                  </a:lnTo>
                  <a:cubicBezTo>
                    <a:pt x="59" y="9"/>
                    <a:pt x="46" y="1"/>
                    <a:pt x="30" y="1"/>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7716;p56">
              <a:extLst>
                <a:ext uri="{FF2B5EF4-FFF2-40B4-BE49-F238E27FC236}">
                  <a16:creationId xmlns:a16="http://schemas.microsoft.com/office/drawing/2014/main" id="{2ABD5279-1FE4-7E48-A5FE-F83E2A696EFA}"/>
                </a:ext>
              </a:extLst>
            </p:cNvPr>
            <p:cNvSpPr/>
            <p:nvPr/>
          </p:nvSpPr>
          <p:spPr>
            <a:xfrm>
              <a:off x="1559925" y="3215200"/>
              <a:ext cx="4925" cy="3100"/>
            </a:xfrm>
            <a:custGeom>
              <a:avLst/>
              <a:gdLst/>
              <a:ahLst/>
              <a:cxnLst/>
              <a:rect l="l" t="t" r="r" b="b"/>
              <a:pathLst>
                <a:path w="197" h="124" extrusionOk="0">
                  <a:moveTo>
                    <a:pt x="165" y="1"/>
                  </a:moveTo>
                  <a:cubicBezTo>
                    <a:pt x="161" y="1"/>
                    <a:pt x="157" y="2"/>
                    <a:pt x="153" y="4"/>
                  </a:cubicBezTo>
                  <a:lnTo>
                    <a:pt x="98" y="38"/>
                  </a:lnTo>
                  <a:lnTo>
                    <a:pt x="43" y="6"/>
                  </a:lnTo>
                  <a:cubicBezTo>
                    <a:pt x="39" y="4"/>
                    <a:pt x="36" y="3"/>
                    <a:pt x="33" y="3"/>
                  </a:cubicBezTo>
                  <a:cubicBezTo>
                    <a:pt x="14" y="3"/>
                    <a:pt x="2" y="31"/>
                    <a:pt x="21" y="43"/>
                  </a:cubicBezTo>
                  <a:lnTo>
                    <a:pt x="54" y="62"/>
                  </a:lnTo>
                  <a:lnTo>
                    <a:pt x="21" y="82"/>
                  </a:lnTo>
                  <a:cubicBezTo>
                    <a:pt x="0" y="95"/>
                    <a:pt x="12" y="123"/>
                    <a:pt x="31" y="123"/>
                  </a:cubicBezTo>
                  <a:cubicBezTo>
                    <a:pt x="35" y="123"/>
                    <a:pt x="39" y="122"/>
                    <a:pt x="43" y="120"/>
                  </a:cubicBezTo>
                  <a:lnTo>
                    <a:pt x="98" y="88"/>
                  </a:lnTo>
                  <a:lnTo>
                    <a:pt x="153" y="120"/>
                  </a:lnTo>
                  <a:cubicBezTo>
                    <a:pt x="157" y="122"/>
                    <a:pt x="160" y="123"/>
                    <a:pt x="164" y="123"/>
                  </a:cubicBezTo>
                  <a:cubicBezTo>
                    <a:pt x="172" y="123"/>
                    <a:pt x="179" y="119"/>
                    <a:pt x="183" y="111"/>
                  </a:cubicBezTo>
                  <a:cubicBezTo>
                    <a:pt x="189" y="101"/>
                    <a:pt x="186" y="88"/>
                    <a:pt x="176" y="82"/>
                  </a:cubicBezTo>
                  <a:lnTo>
                    <a:pt x="141" y="62"/>
                  </a:lnTo>
                  <a:lnTo>
                    <a:pt x="175" y="43"/>
                  </a:lnTo>
                  <a:cubicBezTo>
                    <a:pt x="197" y="30"/>
                    <a:pt x="185" y="1"/>
                    <a:pt x="165" y="1"/>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7717;p56">
              <a:extLst>
                <a:ext uri="{FF2B5EF4-FFF2-40B4-BE49-F238E27FC236}">
                  <a16:creationId xmlns:a16="http://schemas.microsoft.com/office/drawing/2014/main" id="{B5A4E6E1-A14D-7845-9543-3D41DCED6126}"/>
                </a:ext>
              </a:extLst>
            </p:cNvPr>
            <p:cNvSpPr/>
            <p:nvPr/>
          </p:nvSpPr>
          <p:spPr>
            <a:xfrm>
              <a:off x="1551875" y="3223625"/>
              <a:ext cx="2750" cy="1625"/>
            </a:xfrm>
            <a:custGeom>
              <a:avLst/>
              <a:gdLst/>
              <a:ahLst/>
              <a:cxnLst/>
              <a:rect l="l" t="t" r="r" b="b"/>
              <a:pathLst>
                <a:path w="110" h="65" extrusionOk="0">
                  <a:moveTo>
                    <a:pt x="109" y="1"/>
                  </a:moveTo>
                  <a:lnTo>
                    <a:pt x="1" y="2"/>
                  </a:lnTo>
                  <a:lnTo>
                    <a:pt x="1" y="31"/>
                  </a:lnTo>
                  <a:cubicBezTo>
                    <a:pt x="2" y="50"/>
                    <a:pt x="25" y="64"/>
                    <a:pt x="56" y="64"/>
                  </a:cubicBezTo>
                  <a:cubicBezTo>
                    <a:pt x="86" y="64"/>
                    <a:pt x="109" y="49"/>
                    <a:pt x="109" y="30"/>
                  </a:cubicBezTo>
                  <a:lnTo>
                    <a:pt x="109" y="1"/>
                  </a:lnTo>
                  <a:close/>
                </a:path>
              </a:pathLst>
            </a:custGeom>
            <a:solidFill>
              <a:srgbClr val="F7C0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7718;p56">
              <a:extLst>
                <a:ext uri="{FF2B5EF4-FFF2-40B4-BE49-F238E27FC236}">
                  <a16:creationId xmlns:a16="http://schemas.microsoft.com/office/drawing/2014/main" id="{7A8B9B4A-9F1B-714E-8803-BF4F76D29C77}"/>
                </a:ext>
              </a:extLst>
            </p:cNvPr>
            <p:cNvSpPr/>
            <p:nvPr/>
          </p:nvSpPr>
          <p:spPr>
            <a:xfrm>
              <a:off x="1551875" y="3222800"/>
              <a:ext cx="2750" cy="1725"/>
            </a:xfrm>
            <a:custGeom>
              <a:avLst/>
              <a:gdLst/>
              <a:ahLst/>
              <a:cxnLst/>
              <a:rect l="l" t="t" r="r" b="b"/>
              <a:pathLst>
                <a:path w="110" h="69" extrusionOk="0">
                  <a:moveTo>
                    <a:pt x="54" y="0"/>
                  </a:moveTo>
                  <a:cubicBezTo>
                    <a:pt x="25" y="0"/>
                    <a:pt x="1" y="16"/>
                    <a:pt x="1" y="35"/>
                  </a:cubicBezTo>
                  <a:cubicBezTo>
                    <a:pt x="2" y="53"/>
                    <a:pt x="23" y="69"/>
                    <a:pt x="52" y="69"/>
                  </a:cubicBezTo>
                  <a:cubicBezTo>
                    <a:pt x="53" y="69"/>
                    <a:pt x="54" y="69"/>
                    <a:pt x="56" y="68"/>
                  </a:cubicBezTo>
                  <a:cubicBezTo>
                    <a:pt x="85" y="68"/>
                    <a:pt x="109" y="53"/>
                    <a:pt x="109" y="34"/>
                  </a:cubicBezTo>
                  <a:cubicBezTo>
                    <a:pt x="108" y="15"/>
                    <a:pt x="85" y="0"/>
                    <a:pt x="54" y="0"/>
                  </a:cubicBezTo>
                  <a:close/>
                </a:path>
              </a:pathLst>
            </a:custGeom>
            <a:solidFill>
              <a:srgbClr val="FEF8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7719;p56">
              <a:extLst>
                <a:ext uri="{FF2B5EF4-FFF2-40B4-BE49-F238E27FC236}">
                  <a16:creationId xmlns:a16="http://schemas.microsoft.com/office/drawing/2014/main" id="{013ABF29-5A15-9248-9C1D-B86C457D250A}"/>
                </a:ext>
              </a:extLst>
            </p:cNvPr>
            <p:cNvSpPr/>
            <p:nvPr/>
          </p:nvSpPr>
          <p:spPr>
            <a:xfrm>
              <a:off x="1552600" y="3221625"/>
              <a:ext cx="1475" cy="2350"/>
            </a:xfrm>
            <a:custGeom>
              <a:avLst/>
              <a:gdLst/>
              <a:ahLst/>
              <a:cxnLst/>
              <a:rect l="l" t="t" r="r" b="b"/>
              <a:pathLst>
                <a:path w="59" h="94" extrusionOk="0">
                  <a:moveTo>
                    <a:pt x="30" y="1"/>
                  </a:moveTo>
                  <a:cubicBezTo>
                    <a:pt x="14" y="1"/>
                    <a:pt x="1" y="10"/>
                    <a:pt x="1" y="18"/>
                  </a:cubicBezTo>
                  <a:lnTo>
                    <a:pt x="1" y="76"/>
                  </a:lnTo>
                  <a:cubicBezTo>
                    <a:pt x="1" y="86"/>
                    <a:pt x="14" y="94"/>
                    <a:pt x="30" y="94"/>
                  </a:cubicBezTo>
                  <a:cubicBezTo>
                    <a:pt x="46" y="94"/>
                    <a:pt x="59" y="85"/>
                    <a:pt x="59" y="76"/>
                  </a:cubicBezTo>
                  <a:lnTo>
                    <a:pt x="59" y="18"/>
                  </a:lnTo>
                  <a:cubicBezTo>
                    <a:pt x="59" y="8"/>
                    <a:pt x="46" y="1"/>
                    <a:pt x="30" y="1"/>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7720;p56">
              <a:extLst>
                <a:ext uri="{FF2B5EF4-FFF2-40B4-BE49-F238E27FC236}">
                  <a16:creationId xmlns:a16="http://schemas.microsoft.com/office/drawing/2014/main" id="{F3D4ED64-3C38-124F-8FF3-4CFACF8B6A13}"/>
                </a:ext>
              </a:extLst>
            </p:cNvPr>
            <p:cNvSpPr/>
            <p:nvPr/>
          </p:nvSpPr>
          <p:spPr>
            <a:xfrm>
              <a:off x="1550950" y="3220500"/>
              <a:ext cx="4925" cy="3075"/>
            </a:xfrm>
            <a:custGeom>
              <a:avLst/>
              <a:gdLst/>
              <a:ahLst/>
              <a:cxnLst/>
              <a:rect l="l" t="t" r="r" b="b"/>
              <a:pathLst>
                <a:path w="197" h="123" extrusionOk="0">
                  <a:moveTo>
                    <a:pt x="162" y="0"/>
                  </a:moveTo>
                  <a:cubicBezTo>
                    <a:pt x="159" y="0"/>
                    <a:pt x="155" y="1"/>
                    <a:pt x="152" y="2"/>
                  </a:cubicBezTo>
                  <a:lnTo>
                    <a:pt x="96" y="36"/>
                  </a:lnTo>
                  <a:lnTo>
                    <a:pt x="42" y="4"/>
                  </a:lnTo>
                  <a:cubicBezTo>
                    <a:pt x="38" y="2"/>
                    <a:pt x="35" y="1"/>
                    <a:pt x="31" y="1"/>
                  </a:cubicBezTo>
                  <a:cubicBezTo>
                    <a:pt x="12" y="1"/>
                    <a:pt x="1" y="28"/>
                    <a:pt x="20" y="42"/>
                  </a:cubicBezTo>
                  <a:lnTo>
                    <a:pt x="54" y="60"/>
                  </a:lnTo>
                  <a:lnTo>
                    <a:pt x="20" y="81"/>
                  </a:lnTo>
                  <a:cubicBezTo>
                    <a:pt x="1" y="91"/>
                    <a:pt x="9" y="121"/>
                    <a:pt x="30" y="121"/>
                  </a:cubicBezTo>
                  <a:cubicBezTo>
                    <a:pt x="35" y="121"/>
                    <a:pt x="39" y="120"/>
                    <a:pt x="42" y="118"/>
                  </a:cubicBezTo>
                  <a:lnTo>
                    <a:pt x="97" y="85"/>
                  </a:lnTo>
                  <a:lnTo>
                    <a:pt x="152" y="118"/>
                  </a:lnTo>
                  <a:cubicBezTo>
                    <a:pt x="157" y="121"/>
                    <a:pt x="161" y="123"/>
                    <a:pt x="165" y="123"/>
                  </a:cubicBezTo>
                  <a:cubicBezTo>
                    <a:pt x="185" y="123"/>
                    <a:pt x="197" y="92"/>
                    <a:pt x="174" y="81"/>
                  </a:cubicBezTo>
                  <a:lnTo>
                    <a:pt x="139" y="60"/>
                  </a:lnTo>
                  <a:lnTo>
                    <a:pt x="174" y="40"/>
                  </a:lnTo>
                  <a:cubicBezTo>
                    <a:pt x="193" y="28"/>
                    <a:pt x="180" y="0"/>
                    <a:pt x="162" y="0"/>
                  </a:cubicBezTo>
                  <a:close/>
                </a:path>
              </a:pathLst>
            </a:custGeom>
            <a:solidFill>
              <a:srgbClr val="B57E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7721;p56">
              <a:extLst>
                <a:ext uri="{FF2B5EF4-FFF2-40B4-BE49-F238E27FC236}">
                  <a16:creationId xmlns:a16="http://schemas.microsoft.com/office/drawing/2014/main" id="{A3B7C26C-EE14-684F-99D9-2A454A794EBE}"/>
                </a:ext>
              </a:extLst>
            </p:cNvPr>
            <p:cNvSpPr/>
            <p:nvPr/>
          </p:nvSpPr>
          <p:spPr>
            <a:xfrm>
              <a:off x="1386125" y="3296425"/>
              <a:ext cx="231150" cy="133475"/>
            </a:xfrm>
            <a:custGeom>
              <a:avLst/>
              <a:gdLst/>
              <a:ahLst/>
              <a:cxnLst/>
              <a:rect l="l" t="t" r="r" b="b"/>
              <a:pathLst>
                <a:path w="9246" h="5339" extrusionOk="0">
                  <a:moveTo>
                    <a:pt x="4495" y="0"/>
                  </a:moveTo>
                  <a:lnTo>
                    <a:pt x="1" y="2595"/>
                  </a:lnTo>
                  <a:lnTo>
                    <a:pt x="4751" y="5338"/>
                  </a:lnTo>
                  <a:lnTo>
                    <a:pt x="9245" y="2744"/>
                  </a:lnTo>
                  <a:lnTo>
                    <a:pt x="4495" y="0"/>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7722;p56">
              <a:extLst>
                <a:ext uri="{FF2B5EF4-FFF2-40B4-BE49-F238E27FC236}">
                  <a16:creationId xmlns:a16="http://schemas.microsoft.com/office/drawing/2014/main" id="{D16CF5D4-7ADA-9A4E-B31D-2DC199D3A874}"/>
                </a:ext>
              </a:extLst>
            </p:cNvPr>
            <p:cNvSpPr/>
            <p:nvPr/>
          </p:nvSpPr>
          <p:spPr>
            <a:xfrm>
              <a:off x="1635625" y="3249900"/>
              <a:ext cx="62300" cy="36900"/>
            </a:xfrm>
            <a:custGeom>
              <a:avLst/>
              <a:gdLst/>
              <a:ahLst/>
              <a:cxnLst/>
              <a:rect l="l" t="t" r="r" b="b"/>
              <a:pathLst>
                <a:path w="2492" h="1476" extrusionOk="0">
                  <a:moveTo>
                    <a:pt x="1483" y="1"/>
                  </a:moveTo>
                  <a:cubicBezTo>
                    <a:pt x="1380" y="1"/>
                    <a:pt x="1277" y="28"/>
                    <a:pt x="1185" y="82"/>
                  </a:cubicBezTo>
                  <a:lnTo>
                    <a:pt x="109" y="719"/>
                  </a:lnTo>
                  <a:cubicBezTo>
                    <a:pt x="0" y="783"/>
                    <a:pt x="2" y="942"/>
                    <a:pt x="112" y="1004"/>
                  </a:cubicBezTo>
                  <a:lnTo>
                    <a:pt x="836" y="1424"/>
                  </a:lnTo>
                  <a:cubicBezTo>
                    <a:pt x="896" y="1458"/>
                    <a:pt x="964" y="1476"/>
                    <a:pt x="1032" y="1476"/>
                  </a:cubicBezTo>
                  <a:cubicBezTo>
                    <a:pt x="1102" y="1476"/>
                    <a:pt x="1172" y="1457"/>
                    <a:pt x="1234" y="1421"/>
                  </a:cubicBezTo>
                  <a:lnTo>
                    <a:pt x="2365" y="752"/>
                  </a:lnTo>
                  <a:cubicBezTo>
                    <a:pt x="2492" y="678"/>
                    <a:pt x="2492" y="493"/>
                    <a:pt x="2364" y="419"/>
                  </a:cubicBezTo>
                  <a:lnTo>
                    <a:pt x="1775" y="79"/>
                  </a:lnTo>
                  <a:cubicBezTo>
                    <a:pt x="1685" y="27"/>
                    <a:pt x="1584" y="1"/>
                    <a:pt x="1483" y="1"/>
                  </a:cubicBezTo>
                  <a:close/>
                </a:path>
              </a:pathLst>
            </a:custGeom>
            <a:solidFill>
              <a:srgbClr val="A9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7723;p56">
              <a:extLst>
                <a:ext uri="{FF2B5EF4-FFF2-40B4-BE49-F238E27FC236}">
                  <a16:creationId xmlns:a16="http://schemas.microsoft.com/office/drawing/2014/main" id="{EF630CFB-5DCD-564A-BB4F-713026551DF4}"/>
                </a:ext>
              </a:extLst>
            </p:cNvPr>
            <p:cNvSpPr/>
            <p:nvPr/>
          </p:nvSpPr>
          <p:spPr>
            <a:xfrm>
              <a:off x="1889375" y="3223675"/>
              <a:ext cx="228850" cy="286225"/>
            </a:xfrm>
            <a:custGeom>
              <a:avLst/>
              <a:gdLst/>
              <a:ahLst/>
              <a:cxnLst/>
              <a:rect l="l" t="t" r="r" b="b"/>
              <a:pathLst>
                <a:path w="9154" h="11449" extrusionOk="0">
                  <a:moveTo>
                    <a:pt x="1" y="0"/>
                  </a:moveTo>
                  <a:lnTo>
                    <a:pt x="1" y="6164"/>
                  </a:lnTo>
                  <a:lnTo>
                    <a:pt x="9154" y="11448"/>
                  </a:lnTo>
                  <a:lnTo>
                    <a:pt x="9154" y="5284"/>
                  </a:lnTo>
                  <a:lnTo>
                    <a:pt x="1"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7724;p56">
              <a:extLst>
                <a:ext uri="{FF2B5EF4-FFF2-40B4-BE49-F238E27FC236}">
                  <a16:creationId xmlns:a16="http://schemas.microsoft.com/office/drawing/2014/main" id="{A691CE18-AD0B-D241-850B-2EE2655A6DCC}"/>
                </a:ext>
              </a:extLst>
            </p:cNvPr>
            <p:cNvSpPr/>
            <p:nvPr/>
          </p:nvSpPr>
          <p:spPr>
            <a:xfrm>
              <a:off x="1628975" y="3551200"/>
              <a:ext cx="1775" cy="9750"/>
            </a:xfrm>
            <a:custGeom>
              <a:avLst/>
              <a:gdLst/>
              <a:ahLst/>
              <a:cxnLst/>
              <a:rect l="l" t="t" r="r" b="b"/>
              <a:pathLst>
                <a:path w="71" h="390" extrusionOk="0">
                  <a:moveTo>
                    <a:pt x="71" y="1"/>
                  </a:moveTo>
                  <a:lnTo>
                    <a:pt x="1" y="41"/>
                  </a:lnTo>
                  <a:lnTo>
                    <a:pt x="2" y="389"/>
                  </a:lnTo>
                  <a:lnTo>
                    <a:pt x="71" y="347"/>
                  </a:lnTo>
                  <a:lnTo>
                    <a:pt x="71"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7725;p56">
              <a:extLst>
                <a:ext uri="{FF2B5EF4-FFF2-40B4-BE49-F238E27FC236}">
                  <a16:creationId xmlns:a16="http://schemas.microsoft.com/office/drawing/2014/main" id="{933C12F5-ACE3-3D4B-AFC1-AEDED69B9FF0}"/>
                </a:ext>
              </a:extLst>
            </p:cNvPr>
            <p:cNvSpPr/>
            <p:nvPr/>
          </p:nvSpPr>
          <p:spPr>
            <a:xfrm>
              <a:off x="1627275" y="3551200"/>
              <a:ext cx="1775" cy="9750"/>
            </a:xfrm>
            <a:custGeom>
              <a:avLst/>
              <a:gdLst/>
              <a:ahLst/>
              <a:cxnLst/>
              <a:rect l="l" t="t" r="r" b="b"/>
              <a:pathLst>
                <a:path w="71" h="390" extrusionOk="0">
                  <a:moveTo>
                    <a:pt x="1" y="1"/>
                  </a:moveTo>
                  <a:lnTo>
                    <a:pt x="1" y="347"/>
                  </a:lnTo>
                  <a:lnTo>
                    <a:pt x="70" y="389"/>
                  </a:lnTo>
                  <a:lnTo>
                    <a:pt x="69" y="41"/>
                  </a:lnTo>
                  <a:lnTo>
                    <a:pt x="1"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7726;p56">
              <a:extLst>
                <a:ext uri="{FF2B5EF4-FFF2-40B4-BE49-F238E27FC236}">
                  <a16:creationId xmlns:a16="http://schemas.microsoft.com/office/drawing/2014/main" id="{3A1183EE-C8BD-BD43-A11A-D724B58F5261}"/>
                </a:ext>
              </a:extLst>
            </p:cNvPr>
            <p:cNvSpPr/>
            <p:nvPr/>
          </p:nvSpPr>
          <p:spPr>
            <a:xfrm>
              <a:off x="1627275" y="3550225"/>
              <a:ext cx="3475" cy="2025"/>
            </a:xfrm>
            <a:custGeom>
              <a:avLst/>
              <a:gdLst/>
              <a:ahLst/>
              <a:cxnLst/>
              <a:rect l="l" t="t" r="r" b="b"/>
              <a:pathLst>
                <a:path w="139" h="81" extrusionOk="0">
                  <a:moveTo>
                    <a:pt x="69" y="0"/>
                  </a:moveTo>
                  <a:lnTo>
                    <a:pt x="1" y="40"/>
                  </a:lnTo>
                  <a:lnTo>
                    <a:pt x="69" y="80"/>
                  </a:lnTo>
                  <a:lnTo>
                    <a:pt x="139" y="40"/>
                  </a:lnTo>
                  <a:lnTo>
                    <a:pt x="69"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7727;p56">
              <a:extLst>
                <a:ext uri="{FF2B5EF4-FFF2-40B4-BE49-F238E27FC236}">
                  <a16:creationId xmlns:a16="http://schemas.microsoft.com/office/drawing/2014/main" id="{8D6F09E8-78F3-224B-B2A0-754EF4FF7FBE}"/>
                </a:ext>
              </a:extLst>
            </p:cNvPr>
            <p:cNvSpPr/>
            <p:nvPr/>
          </p:nvSpPr>
          <p:spPr>
            <a:xfrm>
              <a:off x="1657475" y="3534850"/>
              <a:ext cx="1775" cy="9700"/>
            </a:xfrm>
            <a:custGeom>
              <a:avLst/>
              <a:gdLst/>
              <a:ahLst/>
              <a:cxnLst/>
              <a:rect l="l" t="t" r="r" b="b"/>
              <a:pathLst>
                <a:path w="71" h="388" extrusionOk="0">
                  <a:moveTo>
                    <a:pt x="70" y="1"/>
                  </a:moveTo>
                  <a:lnTo>
                    <a:pt x="1" y="40"/>
                  </a:lnTo>
                  <a:lnTo>
                    <a:pt x="2" y="388"/>
                  </a:lnTo>
                  <a:lnTo>
                    <a:pt x="70" y="347"/>
                  </a:lnTo>
                  <a:lnTo>
                    <a:pt x="70"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7728;p56">
              <a:extLst>
                <a:ext uri="{FF2B5EF4-FFF2-40B4-BE49-F238E27FC236}">
                  <a16:creationId xmlns:a16="http://schemas.microsoft.com/office/drawing/2014/main" id="{489959E0-7A4F-F942-AFE2-7ADA0019DC91}"/>
                </a:ext>
              </a:extLst>
            </p:cNvPr>
            <p:cNvSpPr/>
            <p:nvPr/>
          </p:nvSpPr>
          <p:spPr>
            <a:xfrm>
              <a:off x="1655775" y="3534850"/>
              <a:ext cx="1775" cy="9700"/>
            </a:xfrm>
            <a:custGeom>
              <a:avLst/>
              <a:gdLst/>
              <a:ahLst/>
              <a:cxnLst/>
              <a:rect l="l" t="t" r="r" b="b"/>
              <a:pathLst>
                <a:path w="71" h="388" extrusionOk="0">
                  <a:moveTo>
                    <a:pt x="1" y="1"/>
                  </a:moveTo>
                  <a:lnTo>
                    <a:pt x="1" y="347"/>
                  </a:lnTo>
                  <a:lnTo>
                    <a:pt x="70" y="388"/>
                  </a:lnTo>
                  <a:lnTo>
                    <a:pt x="69" y="40"/>
                  </a:lnTo>
                  <a:lnTo>
                    <a:pt x="1"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7729;p56">
              <a:extLst>
                <a:ext uri="{FF2B5EF4-FFF2-40B4-BE49-F238E27FC236}">
                  <a16:creationId xmlns:a16="http://schemas.microsoft.com/office/drawing/2014/main" id="{51BB042A-076F-F14D-ABE3-EFA2BDFBBDF8}"/>
                </a:ext>
              </a:extLst>
            </p:cNvPr>
            <p:cNvSpPr/>
            <p:nvPr/>
          </p:nvSpPr>
          <p:spPr>
            <a:xfrm>
              <a:off x="1655775" y="3533825"/>
              <a:ext cx="3475" cy="2025"/>
            </a:xfrm>
            <a:custGeom>
              <a:avLst/>
              <a:gdLst/>
              <a:ahLst/>
              <a:cxnLst/>
              <a:rect l="l" t="t" r="r" b="b"/>
              <a:pathLst>
                <a:path w="139" h="81" extrusionOk="0">
                  <a:moveTo>
                    <a:pt x="69" y="1"/>
                  </a:moveTo>
                  <a:lnTo>
                    <a:pt x="1" y="42"/>
                  </a:lnTo>
                  <a:lnTo>
                    <a:pt x="69" y="81"/>
                  </a:lnTo>
                  <a:lnTo>
                    <a:pt x="138" y="42"/>
                  </a:lnTo>
                  <a:lnTo>
                    <a:pt x="6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7730;p56">
              <a:extLst>
                <a:ext uri="{FF2B5EF4-FFF2-40B4-BE49-F238E27FC236}">
                  <a16:creationId xmlns:a16="http://schemas.microsoft.com/office/drawing/2014/main" id="{C2C7F291-C3A6-E140-B1F3-2A73B680DB7D}"/>
                </a:ext>
              </a:extLst>
            </p:cNvPr>
            <p:cNvSpPr/>
            <p:nvPr/>
          </p:nvSpPr>
          <p:spPr>
            <a:xfrm>
              <a:off x="1616975" y="3544125"/>
              <a:ext cx="1750" cy="9700"/>
            </a:xfrm>
            <a:custGeom>
              <a:avLst/>
              <a:gdLst/>
              <a:ahLst/>
              <a:cxnLst/>
              <a:rect l="l" t="t" r="r" b="b"/>
              <a:pathLst>
                <a:path w="70" h="388" extrusionOk="0">
                  <a:moveTo>
                    <a:pt x="69" y="1"/>
                  </a:moveTo>
                  <a:lnTo>
                    <a:pt x="1" y="41"/>
                  </a:lnTo>
                  <a:lnTo>
                    <a:pt x="2" y="388"/>
                  </a:lnTo>
                  <a:lnTo>
                    <a:pt x="69" y="347"/>
                  </a:lnTo>
                  <a:lnTo>
                    <a:pt x="69"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7731;p56">
              <a:extLst>
                <a:ext uri="{FF2B5EF4-FFF2-40B4-BE49-F238E27FC236}">
                  <a16:creationId xmlns:a16="http://schemas.microsoft.com/office/drawing/2014/main" id="{6BC6FE08-DFBF-524D-890C-15171EAC07CB}"/>
                </a:ext>
              </a:extLst>
            </p:cNvPr>
            <p:cNvSpPr/>
            <p:nvPr/>
          </p:nvSpPr>
          <p:spPr>
            <a:xfrm>
              <a:off x="1615250" y="3544125"/>
              <a:ext cx="1800" cy="9700"/>
            </a:xfrm>
            <a:custGeom>
              <a:avLst/>
              <a:gdLst/>
              <a:ahLst/>
              <a:cxnLst/>
              <a:rect l="l" t="t" r="r" b="b"/>
              <a:pathLst>
                <a:path w="72" h="388" extrusionOk="0">
                  <a:moveTo>
                    <a:pt x="0" y="1"/>
                  </a:moveTo>
                  <a:lnTo>
                    <a:pt x="0" y="347"/>
                  </a:lnTo>
                  <a:lnTo>
                    <a:pt x="71" y="388"/>
                  </a:lnTo>
                  <a:lnTo>
                    <a:pt x="70" y="41"/>
                  </a:lnTo>
                  <a:lnTo>
                    <a:pt x="0"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7732;p56">
              <a:extLst>
                <a:ext uri="{FF2B5EF4-FFF2-40B4-BE49-F238E27FC236}">
                  <a16:creationId xmlns:a16="http://schemas.microsoft.com/office/drawing/2014/main" id="{DE063895-A79D-AF47-967A-B8DF82511254}"/>
                </a:ext>
              </a:extLst>
            </p:cNvPr>
            <p:cNvSpPr/>
            <p:nvPr/>
          </p:nvSpPr>
          <p:spPr>
            <a:xfrm>
              <a:off x="1615250" y="3543150"/>
              <a:ext cx="3475" cy="2025"/>
            </a:xfrm>
            <a:custGeom>
              <a:avLst/>
              <a:gdLst/>
              <a:ahLst/>
              <a:cxnLst/>
              <a:rect l="l" t="t" r="r" b="b"/>
              <a:pathLst>
                <a:path w="139" h="81" extrusionOk="0">
                  <a:moveTo>
                    <a:pt x="70" y="1"/>
                  </a:moveTo>
                  <a:lnTo>
                    <a:pt x="0" y="40"/>
                  </a:lnTo>
                  <a:lnTo>
                    <a:pt x="70" y="80"/>
                  </a:lnTo>
                  <a:lnTo>
                    <a:pt x="138" y="40"/>
                  </a:lnTo>
                  <a:lnTo>
                    <a:pt x="7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7733;p56">
              <a:extLst>
                <a:ext uri="{FF2B5EF4-FFF2-40B4-BE49-F238E27FC236}">
                  <a16:creationId xmlns:a16="http://schemas.microsoft.com/office/drawing/2014/main" id="{5CCEF2EC-AB63-3F45-A24A-9EE2894FAEC6}"/>
                </a:ext>
              </a:extLst>
            </p:cNvPr>
            <p:cNvSpPr/>
            <p:nvPr/>
          </p:nvSpPr>
          <p:spPr>
            <a:xfrm>
              <a:off x="1615100" y="3516975"/>
              <a:ext cx="44700" cy="25800"/>
            </a:xfrm>
            <a:custGeom>
              <a:avLst/>
              <a:gdLst/>
              <a:ahLst/>
              <a:cxnLst/>
              <a:rect l="l" t="t" r="r" b="b"/>
              <a:pathLst>
                <a:path w="1788" h="1032" extrusionOk="0">
                  <a:moveTo>
                    <a:pt x="1251" y="1"/>
                  </a:moveTo>
                  <a:lnTo>
                    <a:pt x="1" y="721"/>
                  </a:lnTo>
                  <a:lnTo>
                    <a:pt x="536" y="1032"/>
                  </a:lnTo>
                  <a:lnTo>
                    <a:pt x="1787" y="310"/>
                  </a:lnTo>
                  <a:lnTo>
                    <a:pt x="1251"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7734;p56">
              <a:extLst>
                <a:ext uri="{FF2B5EF4-FFF2-40B4-BE49-F238E27FC236}">
                  <a16:creationId xmlns:a16="http://schemas.microsoft.com/office/drawing/2014/main" id="{3C421CDB-7A4C-E04F-804B-4CEF837A18B4}"/>
                </a:ext>
              </a:extLst>
            </p:cNvPr>
            <p:cNvSpPr/>
            <p:nvPr/>
          </p:nvSpPr>
          <p:spPr>
            <a:xfrm>
              <a:off x="1615100" y="3535000"/>
              <a:ext cx="13400" cy="24525"/>
            </a:xfrm>
            <a:custGeom>
              <a:avLst/>
              <a:gdLst/>
              <a:ahLst/>
              <a:cxnLst/>
              <a:rect l="l" t="t" r="r" b="b"/>
              <a:pathLst>
                <a:path w="536" h="981" extrusionOk="0">
                  <a:moveTo>
                    <a:pt x="1" y="0"/>
                  </a:moveTo>
                  <a:lnTo>
                    <a:pt x="1" y="672"/>
                  </a:lnTo>
                  <a:lnTo>
                    <a:pt x="536" y="981"/>
                  </a:lnTo>
                  <a:lnTo>
                    <a:pt x="536" y="311"/>
                  </a:lnTo>
                  <a:lnTo>
                    <a:pt x="1" y="0"/>
                  </a:lnTo>
                  <a:close/>
                </a:path>
              </a:pathLst>
            </a:custGeom>
            <a:solidFill>
              <a:srgbClr val="7C42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7735;p56">
              <a:extLst>
                <a:ext uri="{FF2B5EF4-FFF2-40B4-BE49-F238E27FC236}">
                  <a16:creationId xmlns:a16="http://schemas.microsoft.com/office/drawing/2014/main" id="{BCDE6FB8-66D6-8143-A756-328A853E6657}"/>
                </a:ext>
              </a:extLst>
            </p:cNvPr>
            <p:cNvSpPr/>
            <p:nvPr/>
          </p:nvSpPr>
          <p:spPr>
            <a:xfrm>
              <a:off x="1628475" y="3524700"/>
              <a:ext cx="31325" cy="34825"/>
            </a:xfrm>
            <a:custGeom>
              <a:avLst/>
              <a:gdLst/>
              <a:ahLst/>
              <a:cxnLst/>
              <a:rect l="l" t="t" r="r" b="b"/>
              <a:pathLst>
                <a:path w="1253" h="1393" extrusionOk="0">
                  <a:moveTo>
                    <a:pt x="1252" y="1"/>
                  </a:moveTo>
                  <a:lnTo>
                    <a:pt x="1" y="723"/>
                  </a:lnTo>
                  <a:lnTo>
                    <a:pt x="1" y="1393"/>
                  </a:lnTo>
                  <a:lnTo>
                    <a:pt x="1252" y="670"/>
                  </a:lnTo>
                  <a:lnTo>
                    <a:pt x="1252" y="1"/>
                  </a:lnTo>
                  <a:close/>
                </a:path>
              </a:pathLst>
            </a:custGeom>
            <a:solidFill>
              <a:srgbClr val="9D5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7736;p56">
              <a:extLst>
                <a:ext uri="{FF2B5EF4-FFF2-40B4-BE49-F238E27FC236}">
                  <a16:creationId xmlns:a16="http://schemas.microsoft.com/office/drawing/2014/main" id="{682A9736-CBDE-BD43-88BE-16DC4601FD93}"/>
                </a:ext>
              </a:extLst>
            </p:cNvPr>
            <p:cNvSpPr/>
            <p:nvPr/>
          </p:nvSpPr>
          <p:spPr>
            <a:xfrm>
              <a:off x="1611250" y="3513075"/>
              <a:ext cx="52350" cy="30250"/>
            </a:xfrm>
            <a:custGeom>
              <a:avLst/>
              <a:gdLst/>
              <a:ahLst/>
              <a:cxnLst/>
              <a:rect l="l" t="t" r="r" b="b"/>
              <a:pathLst>
                <a:path w="2094" h="1210" extrusionOk="0">
                  <a:moveTo>
                    <a:pt x="1465" y="0"/>
                  </a:moveTo>
                  <a:lnTo>
                    <a:pt x="1" y="847"/>
                  </a:lnTo>
                  <a:lnTo>
                    <a:pt x="629" y="1209"/>
                  </a:lnTo>
                  <a:lnTo>
                    <a:pt x="2093" y="363"/>
                  </a:lnTo>
                  <a:lnTo>
                    <a:pt x="1465"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7737;p56">
              <a:extLst>
                <a:ext uri="{FF2B5EF4-FFF2-40B4-BE49-F238E27FC236}">
                  <a16:creationId xmlns:a16="http://schemas.microsoft.com/office/drawing/2014/main" id="{D55AB65D-FA41-3A45-9D26-7D17A676E37E}"/>
                </a:ext>
              </a:extLst>
            </p:cNvPr>
            <p:cNvSpPr/>
            <p:nvPr/>
          </p:nvSpPr>
          <p:spPr>
            <a:xfrm>
              <a:off x="1611250" y="3534225"/>
              <a:ext cx="15725" cy="10575"/>
            </a:xfrm>
            <a:custGeom>
              <a:avLst/>
              <a:gdLst/>
              <a:ahLst/>
              <a:cxnLst/>
              <a:rect l="l" t="t" r="r" b="b"/>
              <a:pathLst>
                <a:path w="629" h="423" extrusionOk="0">
                  <a:moveTo>
                    <a:pt x="1" y="1"/>
                  </a:moveTo>
                  <a:lnTo>
                    <a:pt x="1" y="60"/>
                  </a:lnTo>
                  <a:lnTo>
                    <a:pt x="629" y="423"/>
                  </a:lnTo>
                  <a:lnTo>
                    <a:pt x="629" y="363"/>
                  </a:lnTo>
                  <a:lnTo>
                    <a:pt x="1"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7738;p56">
              <a:extLst>
                <a:ext uri="{FF2B5EF4-FFF2-40B4-BE49-F238E27FC236}">
                  <a16:creationId xmlns:a16="http://schemas.microsoft.com/office/drawing/2014/main" id="{469CB4D2-80F5-4042-A000-73DA12B61C7C}"/>
                </a:ext>
              </a:extLst>
            </p:cNvPr>
            <p:cNvSpPr/>
            <p:nvPr/>
          </p:nvSpPr>
          <p:spPr>
            <a:xfrm>
              <a:off x="1626950" y="3522125"/>
              <a:ext cx="36650" cy="22675"/>
            </a:xfrm>
            <a:custGeom>
              <a:avLst/>
              <a:gdLst/>
              <a:ahLst/>
              <a:cxnLst/>
              <a:rect l="l" t="t" r="r" b="b"/>
              <a:pathLst>
                <a:path w="1466" h="907" extrusionOk="0">
                  <a:moveTo>
                    <a:pt x="1465" y="1"/>
                  </a:moveTo>
                  <a:lnTo>
                    <a:pt x="1" y="847"/>
                  </a:lnTo>
                  <a:lnTo>
                    <a:pt x="1" y="907"/>
                  </a:lnTo>
                  <a:lnTo>
                    <a:pt x="1465" y="61"/>
                  </a:lnTo>
                  <a:lnTo>
                    <a:pt x="1465"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7739;p56">
              <a:extLst>
                <a:ext uri="{FF2B5EF4-FFF2-40B4-BE49-F238E27FC236}">
                  <a16:creationId xmlns:a16="http://schemas.microsoft.com/office/drawing/2014/main" id="{5D616DA2-B84A-4B4D-8FB1-36F5202D3058}"/>
                </a:ext>
              </a:extLst>
            </p:cNvPr>
            <p:cNvSpPr/>
            <p:nvPr/>
          </p:nvSpPr>
          <p:spPr>
            <a:xfrm>
              <a:off x="1627350" y="3520950"/>
              <a:ext cx="21175" cy="12875"/>
            </a:xfrm>
            <a:custGeom>
              <a:avLst/>
              <a:gdLst/>
              <a:ahLst/>
              <a:cxnLst/>
              <a:rect l="l" t="t" r="r" b="b"/>
              <a:pathLst>
                <a:path w="847" h="515" extrusionOk="0">
                  <a:moveTo>
                    <a:pt x="676" y="1"/>
                  </a:moveTo>
                  <a:cubicBezTo>
                    <a:pt x="639" y="1"/>
                    <a:pt x="603" y="11"/>
                    <a:pt x="571" y="30"/>
                  </a:cubicBezTo>
                  <a:lnTo>
                    <a:pt x="63" y="322"/>
                  </a:lnTo>
                  <a:cubicBezTo>
                    <a:pt x="1" y="358"/>
                    <a:pt x="1" y="449"/>
                    <a:pt x="63" y="485"/>
                  </a:cubicBezTo>
                  <a:cubicBezTo>
                    <a:pt x="97" y="505"/>
                    <a:pt x="135" y="515"/>
                    <a:pt x="172" y="515"/>
                  </a:cubicBezTo>
                  <a:cubicBezTo>
                    <a:pt x="210" y="515"/>
                    <a:pt x="247" y="505"/>
                    <a:pt x="281" y="485"/>
                  </a:cubicBezTo>
                  <a:lnTo>
                    <a:pt x="781" y="198"/>
                  </a:lnTo>
                  <a:cubicBezTo>
                    <a:pt x="846" y="161"/>
                    <a:pt x="846" y="66"/>
                    <a:pt x="781" y="30"/>
                  </a:cubicBezTo>
                  <a:cubicBezTo>
                    <a:pt x="748" y="11"/>
                    <a:pt x="712" y="1"/>
                    <a:pt x="676" y="1"/>
                  </a:cubicBezTo>
                  <a:close/>
                </a:path>
              </a:pathLst>
            </a:custGeom>
            <a:solidFill>
              <a:srgbClr val="4C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7740;p56">
              <a:extLst>
                <a:ext uri="{FF2B5EF4-FFF2-40B4-BE49-F238E27FC236}">
                  <a16:creationId xmlns:a16="http://schemas.microsoft.com/office/drawing/2014/main" id="{5E5A5E9A-3818-4647-87FC-CC7E85E5AEC8}"/>
                </a:ext>
              </a:extLst>
            </p:cNvPr>
            <p:cNvSpPr/>
            <p:nvPr/>
          </p:nvSpPr>
          <p:spPr>
            <a:xfrm>
              <a:off x="1627350" y="3520575"/>
              <a:ext cx="21175" cy="12900"/>
            </a:xfrm>
            <a:custGeom>
              <a:avLst/>
              <a:gdLst/>
              <a:ahLst/>
              <a:cxnLst/>
              <a:rect l="l" t="t" r="r" b="b"/>
              <a:pathLst>
                <a:path w="847" h="516" extrusionOk="0">
                  <a:moveTo>
                    <a:pt x="676" y="1"/>
                  </a:moveTo>
                  <a:cubicBezTo>
                    <a:pt x="639" y="1"/>
                    <a:pt x="603" y="10"/>
                    <a:pt x="571" y="29"/>
                  </a:cubicBezTo>
                  <a:lnTo>
                    <a:pt x="63" y="322"/>
                  </a:lnTo>
                  <a:cubicBezTo>
                    <a:pt x="1" y="358"/>
                    <a:pt x="1" y="450"/>
                    <a:pt x="63" y="486"/>
                  </a:cubicBezTo>
                  <a:cubicBezTo>
                    <a:pt x="97" y="506"/>
                    <a:pt x="135" y="515"/>
                    <a:pt x="172" y="515"/>
                  </a:cubicBezTo>
                  <a:cubicBezTo>
                    <a:pt x="210" y="515"/>
                    <a:pt x="247" y="506"/>
                    <a:pt x="281" y="486"/>
                  </a:cubicBezTo>
                  <a:lnTo>
                    <a:pt x="781" y="197"/>
                  </a:lnTo>
                  <a:cubicBezTo>
                    <a:pt x="846" y="160"/>
                    <a:pt x="846" y="67"/>
                    <a:pt x="781" y="29"/>
                  </a:cubicBezTo>
                  <a:cubicBezTo>
                    <a:pt x="748" y="10"/>
                    <a:pt x="712" y="1"/>
                    <a:pt x="676" y="1"/>
                  </a:cubicBezTo>
                  <a:close/>
                </a:path>
              </a:pathLst>
            </a:custGeom>
            <a:solidFill>
              <a:srgbClr val="5B5B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7741;p56">
              <a:extLst>
                <a:ext uri="{FF2B5EF4-FFF2-40B4-BE49-F238E27FC236}">
                  <a16:creationId xmlns:a16="http://schemas.microsoft.com/office/drawing/2014/main" id="{7B884CCC-7697-E144-AC34-7E0A8B42BC5E}"/>
                </a:ext>
              </a:extLst>
            </p:cNvPr>
            <p:cNvSpPr/>
            <p:nvPr/>
          </p:nvSpPr>
          <p:spPr>
            <a:xfrm>
              <a:off x="1636950" y="3519775"/>
              <a:ext cx="2000" cy="8425"/>
            </a:xfrm>
            <a:custGeom>
              <a:avLst/>
              <a:gdLst/>
              <a:ahLst/>
              <a:cxnLst/>
              <a:rect l="l" t="t" r="r" b="b"/>
              <a:pathLst>
                <a:path w="80" h="337" extrusionOk="0">
                  <a:moveTo>
                    <a:pt x="79" y="0"/>
                  </a:moveTo>
                  <a:lnTo>
                    <a:pt x="1" y="47"/>
                  </a:lnTo>
                  <a:lnTo>
                    <a:pt x="1" y="337"/>
                  </a:lnTo>
                  <a:lnTo>
                    <a:pt x="79" y="290"/>
                  </a:lnTo>
                  <a:lnTo>
                    <a:pt x="79" y="0"/>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7742;p56">
              <a:extLst>
                <a:ext uri="{FF2B5EF4-FFF2-40B4-BE49-F238E27FC236}">
                  <a16:creationId xmlns:a16="http://schemas.microsoft.com/office/drawing/2014/main" id="{F0AE8D47-3088-864D-99F2-0133CAE1B291}"/>
                </a:ext>
              </a:extLst>
            </p:cNvPr>
            <p:cNvSpPr/>
            <p:nvPr/>
          </p:nvSpPr>
          <p:spPr>
            <a:xfrm>
              <a:off x="1636450" y="3519475"/>
              <a:ext cx="2500" cy="1475"/>
            </a:xfrm>
            <a:custGeom>
              <a:avLst/>
              <a:gdLst/>
              <a:ahLst/>
              <a:cxnLst/>
              <a:rect l="l" t="t" r="r" b="b"/>
              <a:pathLst>
                <a:path w="100" h="59" extrusionOk="0">
                  <a:moveTo>
                    <a:pt x="79" y="1"/>
                  </a:moveTo>
                  <a:lnTo>
                    <a:pt x="1" y="46"/>
                  </a:lnTo>
                  <a:lnTo>
                    <a:pt x="21" y="59"/>
                  </a:lnTo>
                  <a:lnTo>
                    <a:pt x="99" y="12"/>
                  </a:lnTo>
                  <a:lnTo>
                    <a:pt x="7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7743;p56">
              <a:extLst>
                <a:ext uri="{FF2B5EF4-FFF2-40B4-BE49-F238E27FC236}">
                  <a16:creationId xmlns:a16="http://schemas.microsoft.com/office/drawing/2014/main" id="{6CDC90CF-EA02-B444-942A-D820BC2E5BDA}"/>
                </a:ext>
              </a:extLst>
            </p:cNvPr>
            <p:cNvSpPr/>
            <p:nvPr/>
          </p:nvSpPr>
          <p:spPr>
            <a:xfrm>
              <a:off x="1636450" y="3520600"/>
              <a:ext cx="525" cy="7600"/>
            </a:xfrm>
            <a:custGeom>
              <a:avLst/>
              <a:gdLst/>
              <a:ahLst/>
              <a:cxnLst/>
              <a:rect l="l" t="t" r="r" b="b"/>
              <a:pathLst>
                <a:path w="21" h="304" extrusionOk="0">
                  <a:moveTo>
                    <a:pt x="1" y="1"/>
                  </a:moveTo>
                  <a:lnTo>
                    <a:pt x="1" y="292"/>
                  </a:lnTo>
                  <a:lnTo>
                    <a:pt x="21" y="304"/>
                  </a:lnTo>
                  <a:lnTo>
                    <a:pt x="21" y="14"/>
                  </a:lnTo>
                  <a:lnTo>
                    <a:pt x="1" y="1"/>
                  </a:lnTo>
                  <a:close/>
                </a:path>
              </a:pathLst>
            </a:custGeom>
            <a:solidFill>
              <a:srgbClr val="444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7744;p56">
              <a:extLst>
                <a:ext uri="{FF2B5EF4-FFF2-40B4-BE49-F238E27FC236}">
                  <a16:creationId xmlns:a16="http://schemas.microsoft.com/office/drawing/2014/main" id="{BBFA53EE-8D15-DC43-9C6F-C3CF4B2187FE}"/>
                </a:ext>
              </a:extLst>
            </p:cNvPr>
            <p:cNvSpPr/>
            <p:nvPr/>
          </p:nvSpPr>
          <p:spPr>
            <a:xfrm>
              <a:off x="1618825" y="3480650"/>
              <a:ext cx="37750" cy="50850"/>
            </a:xfrm>
            <a:custGeom>
              <a:avLst/>
              <a:gdLst/>
              <a:ahLst/>
              <a:cxnLst/>
              <a:rect l="l" t="t" r="r" b="b"/>
              <a:pathLst>
                <a:path w="1510" h="2034" extrusionOk="0">
                  <a:moveTo>
                    <a:pt x="1509" y="1"/>
                  </a:moveTo>
                  <a:lnTo>
                    <a:pt x="1" y="872"/>
                  </a:lnTo>
                  <a:lnTo>
                    <a:pt x="1" y="2034"/>
                  </a:lnTo>
                  <a:lnTo>
                    <a:pt x="1509" y="1162"/>
                  </a:lnTo>
                  <a:lnTo>
                    <a:pt x="1509" y="1"/>
                  </a:lnTo>
                  <a:close/>
                </a:path>
              </a:pathLst>
            </a:custGeom>
            <a:solidFill>
              <a:srgbClr val="353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7745;p56">
              <a:extLst>
                <a:ext uri="{FF2B5EF4-FFF2-40B4-BE49-F238E27FC236}">
                  <a16:creationId xmlns:a16="http://schemas.microsoft.com/office/drawing/2014/main" id="{A08A3838-EE37-194A-A175-22C2BBE36156}"/>
                </a:ext>
              </a:extLst>
            </p:cNvPr>
            <p:cNvSpPr/>
            <p:nvPr/>
          </p:nvSpPr>
          <p:spPr>
            <a:xfrm>
              <a:off x="1619750" y="3481875"/>
              <a:ext cx="35900" cy="48350"/>
            </a:xfrm>
            <a:custGeom>
              <a:avLst/>
              <a:gdLst/>
              <a:ahLst/>
              <a:cxnLst/>
              <a:rect l="l" t="t" r="r" b="b"/>
              <a:pathLst>
                <a:path w="1436" h="1934" extrusionOk="0">
                  <a:moveTo>
                    <a:pt x="1436" y="1"/>
                  </a:moveTo>
                  <a:lnTo>
                    <a:pt x="0" y="830"/>
                  </a:lnTo>
                  <a:lnTo>
                    <a:pt x="0" y="1934"/>
                  </a:lnTo>
                  <a:lnTo>
                    <a:pt x="1436" y="1106"/>
                  </a:lnTo>
                  <a:lnTo>
                    <a:pt x="1436" y="1"/>
                  </a:lnTo>
                  <a:close/>
                </a:path>
              </a:pathLst>
            </a:custGeom>
            <a:solidFill>
              <a:srgbClr val="4444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7746;p56">
              <a:extLst>
                <a:ext uri="{FF2B5EF4-FFF2-40B4-BE49-F238E27FC236}">
                  <a16:creationId xmlns:a16="http://schemas.microsoft.com/office/drawing/2014/main" id="{51A6FFED-DD89-194E-A5D7-3747FBA05C2B}"/>
                </a:ext>
              </a:extLst>
            </p:cNvPr>
            <p:cNvSpPr/>
            <p:nvPr/>
          </p:nvSpPr>
          <p:spPr>
            <a:xfrm>
              <a:off x="1618300" y="3480375"/>
              <a:ext cx="38275" cy="22100"/>
            </a:xfrm>
            <a:custGeom>
              <a:avLst/>
              <a:gdLst/>
              <a:ahLst/>
              <a:cxnLst/>
              <a:rect l="l" t="t" r="r" b="b"/>
              <a:pathLst>
                <a:path w="1531" h="884" extrusionOk="0">
                  <a:moveTo>
                    <a:pt x="1510" y="0"/>
                  </a:moveTo>
                  <a:lnTo>
                    <a:pt x="0" y="872"/>
                  </a:lnTo>
                  <a:lnTo>
                    <a:pt x="22" y="883"/>
                  </a:lnTo>
                  <a:lnTo>
                    <a:pt x="1530" y="12"/>
                  </a:lnTo>
                  <a:lnTo>
                    <a:pt x="1510" y="0"/>
                  </a:lnTo>
                  <a:close/>
                </a:path>
              </a:pathLst>
            </a:custGeom>
            <a:solidFill>
              <a:srgbClr val="4C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7747;p56">
              <a:extLst>
                <a:ext uri="{FF2B5EF4-FFF2-40B4-BE49-F238E27FC236}">
                  <a16:creationId xmlns:a16="http://schemas.microsoft.com/office/drawing/2014/main" id="{9319337B-29D7-2E47-8F10-5F141A71B66B}"/>
                </a:ext>
              </a:extLst>
            </p:cNvPr>
            <p:cNvSpPr/>
            <p:nvPr/>
          </p:nvSpPr>
          <p:spPr>
            <a:xfrm>
              <a:off x="1618300" y="3502150"/>
              <a:ext cx="550" cy="29350"/>
            </a:xfrm>
            <a:custGeom>
              <a:avLst/>
              <a:gdLst/>
              <a:ahLst/>
              <a:cxnLst/>
              <a:rect l="l" t="t" r="r" b="b"/>
              <a:pathLst>
                <a:path w="22" h="1174" extrusionOk="0">
                  <a:moveTo>
                    <a:pt x="0" y="1"/>
                  </a:moveTo>
                  <a:lnTo>
                    <a:pt x="0" y="1161"/>
                  </a:lnTo>
                  <a:lnTo>
                    <a:pt x="22" y="1174"/>
                  </a:lnTo>
                  <a:lnTo>
                    <a:pt x="22" y="12"/>
                  </a:lnTo>
                  <a:lnTo>
                    <a:pt x="0" y="1"/>
                  </a:lnTo>
                  <a:close/>
                </a:path>
              </a:pathLst>
            </a:custGeom>
            <a:solidFill>
              <a:srgbClr val="4444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7748;p56">
              <a:extLst>
                <a:ext uri="{FF2B5EF4-FFF2-40B4-BE49-F238E27FC236}">
                  <a16:creationId xmlns:a16="http://schemas.microsoft.com/office/drawing/2014/main" id="{3F17C5D9-7FA4-8C4E-A0A2-385E350A5828}"/>
                </a:ext>
              </a:extLst>
            </p:cNvPr>
            <p:cNvSpPr/>
            <p:nvPr/>
          </p:nvSpPr>
          <p:spPr>
            <a:xfrm>
              <a:off x="1706300" y="3596050"/>
              <a:ext cx="8075" cy="27975"/>
            </a:xfrm>
            <a:custGeom>
              <a:avLst/>
              <a:gdLst/>
              <a:ahLst/>
              <a:cxnLst/>
              <a:rect l="l" t="t" r="r" b="b"/>
              <a:pathLst>
                <a:path w="323" h="1119" extrusionOk="0">
                  <a:moveTo>
                    <a:pt x="323" y="0"/>
                  </a:moveTo>
                  <a:lnTo>
                    <a:pt x="1" y="186"/>
                  </a:lnTo>
                  <a:lnTo>
                    <a:pt x="1" y="1118"/>
                  </a:lnTo>
                  <a:lnTo>
                    <a:pt x="323" y="933"/>
                  </a:lnTo>
                  <a:lnTo>
                    <a:pt x="323" y="0"/>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7749;p56">
              <a:extLst>
                <a:ext uri="{FF2B5EF4-FFF2-40B4-BE49-F238E27FC236}">
                  <a16:creationId xmlns:a16="http://schemas.microsoft.com/office/drawing/2014/main" id="{D0152F22-44FD-BA42-82DA-A21AA4058DA0}"/>
                </a:ext>
              </a:extLst>
            </p:cNvPr>
            <p:cNvSpPr/>
            <p:nvPr/>
          </p:nvSpPr>
          <p:spPr>
            <a:xfrm>
              <a:off x="1686125" y="3589050"/>
              <a:ext cx="20200" cy="34975"/>
            </a:xfrm>
            <a:custGeom>
              <a:avLst/>
              <a:gdLst/>
              <a:ahLst/>
              <a:cxnLst/>
              <a:rect l="l" t="t" r="r" b="b"/>
              <a:pathLst>
                <a:path w="808" h="1399" extrusionOk="0">
                  <a:moveTo>
                    <a:pt x="0" y="0"/>
                  </a:moveTo>
                  <a:lnTo>
                    <a:pt x="0" y="933"/>
                  </a:lnTo>
                  <a:lnTo>
                    <a:pt x="808" y="1398"/>
                  </a:lnTo>
                  <a:lnTo>
                    <a:pt x="808" y="466"/>
                  </a:lnTo>
                  <a:lnTo>
                    <a:pt x="0" y="0"/>
                  </a:lnTo>
                  <a:close/>
                </a:path>
              </a:pathLst>
            </a:custGeom>
            <a:solidFill>
              <a:srgbClr val="82A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7750;p56">
              <a:extLst>
                <a:ext uri="{FF2B5EF4-FFF2-40B4-BE49-F238E27FC236}">
                  <a16:creationId xmlns:a16="http://schemas.microsoft.com/office/drawing/2014/main" id="{7794A7BF-ED61-DF4B-9208-EF50014D1B81}"/>
                </a:ext>
              </a:extLst>
            </p:cNvPr>
            <p:cNvSpPr/>
            <p:nvPr/>
          </p:nvSpPr>
          <p:spPr>
            <a:xfrm>
              <a:off x="1686125" y="3584375"/>
              <a:ext cx="28250" cy="16325"/>
            </a:xfrm>
            <a:custGeom>
              <a:avLst/>
              <a:gdLst/>
              <a:ahLst/>
              <a:cxnLst/>
              <a:rect l="l" t="t" r="r" b="b"/>
              <a:pathLst>
                <a:path w="1130" h="653" extrusionOk="0">
                  <a:moveTo>
                    <a:pt x="324" y="0"/>
                  </a:moveTo>
                  <a:lnTo>
                    <a:pt x="0" y="187"/>
                  </a:lnTo>
                  <a:lnTo>
                    <a:pt x="808" y="653"/>
                  </a:lnTo>
                  <a:lnTo>
                    <a:pt x="1130" y="467"/>
                  </a:lnTo>
                  <a:lnTo>
                    <a:pt x="324" y="0"/>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7751;p56">
              <a:extLst>
                <a:ext uri="{FF2B5EF4-FFF2-40B4-BE49-F238E27FC236}">
                  <a16:creationId xmlns:a16="http://schemas.microsoft.com/office/drawing/2014/main" id="{DF10571A-2B72-B042-845C-3783225D0519}"/>
                </a:ext>
              </a:extLst>
            </p:cNvPr>
            <p:cNvSpPr/>
            <p:nvPr/>
          </p:nvSpPr>
          <p:spPr>
            <a:xfrm>
              <a:off x="1762800" y="3563425"/>
              <a:ext cx="8100" cy="27975"/>
            </a:xfrm>
            <a:custGeom>
              <a:avLst/>
              <a:gdLst/>
              <a:ahLst/>
              <a:cxnLst/>
              <a:rect l="l" t="t" r="r" b="b"/>
              <a:pathLst>
                <a:path w="324" h="1119" extrusionOk="0">
                  <a:moveTo>
                    <a:pt x="324" y="0"/>
                  </a:moveTo>
                  <a:lnTo>
                    <a:pt x="0" y="187"/>
                  </a:lnTo>
                  <a:lnTo>
                    <a:pt x="0" y="1118"/>
                  </a:lnTo>
                  <a:lnTo>
                    <a:pt x="324" y="933"/>
                  </a:lnTo>
                  <a:lnTo>
                    <a:pt x="324" y="0"/>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7752;p56">
              <a:extLst>
                <a:ext uri="{FF2B5EF4-FFF2-40B4-BE49-F238E27FC236}">
                  <a16:creationId xmlns:a16="http://schemas.microsoft.com/office/drawing/2014/main" id="{7A5575FC-EE44-7340-956A-7977624B4E22}"/>
                </a:ext>
              </a:extLst>
            </p:cNvPr>
            <p:cNvSpPr/>
            <p:nvPr/>
          </p:nvSpPr>
          <p:spPr>
            <a:xfrm>
              <a:off x="1742625" y="3556425"/>
              <a:ext cx="20200" cy="34975"/>
            </a:xfrm>
            <a:custGeom>
              <a:avLst/>
              <a:gdLst/>
              <a:ahLst/>
              <a:cxnLst/>
              <a:rect l="l" t="t" r="r" b="b"/>
              <a:pathLst>
                <a:path w="808" h="1399" extrusionOk="0">
                  <a:moveTo>
                    <a:pt x="1" y="0"/>
                  </a:moveTo>
                  <a:lnTo>
                    <a:pt x="1" y="933"/>
                  </a:lnTo>
                  <a:lnTo>
                    <a:pt x="807" y="1398"/>
                  </a:lnTo>
                  <a:lnTo>
                    <a:pt x="807" y="467"/>
                  </a:lnTo>
                  <a:lnTo>
                    <a:pt x="1" y="0"/>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7753;p56">
              <a:extLst>
                <a:ext uri="{FF2B5EF4-FFF2-40B4-BE49-F238E27FC236}">
                  <a16:creationId xmlns:a16="http://schemas.microsoft.com/office/drawing/2014/main" id="{CC018D98-5A1F-8D4D-8A1B-C6FDF88FFE87}"/>
                </a:ext>
              </a:extLst>
            </p:cNvPr>
            <p:cNvSpPr/>
            <p:nvPr/>
          </p:nvSpPr>
          <p:spPr>
            <a:xfrm>
              <a:off x="1742625" y="3551775"/>
              <a:ext cx="28275" cy="16350"/>
            </a:xfrm>
            <a:custGeom>
              <a:avLst/>
              <a:gdLst/>
              <a:ahLst/>
              <a:cxnLst/>
              <a:rect l="l" t="t" r="r" b="b"/>
              <a:pathLst>
                <a:path w="1131" h="654" extrusionOk="0">
                  <a:moveTo>
                    <a:pt x="323" y="1"/>
                  </a:moveTo>
                  <a:lnTo>
                    <a:pt x="1" y="186"/>
                  </a:lnTo>
                  <a:lnTo>
                    <a:pt x="807" y="653"/>
                  </a:lnTo>
                  <a:lnTo>
                    <a:pt x="1131" y="466"/>
                  </a:lnTo>
                  <a:lnTo>
                    <a:pt x="323" y="1"/>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7754;p56">
              <a:extLst>
                <a:ext uri="{FF2B5EF4-FFF2-40B4-BE49-F238E27FC236}">
                  <a16:creationId xmlns:a16="http://schemas.microsoft.com/office/drawing/2014/main" id="{9614960C-C7F7-E445-A7F5-08A1BB6BEA8D}"/>
                </a:ext>
              </a:extLst>
            </p:cNvPr>
            <p:cNvSpPr/>
            <p:nvPr/>
          </p:nvSpPr>
          <p:spPr>
            <a:xfrm>
              <a:off x="1714350" y="3558775"/>
              <a:ext cx="56550" cy="69925"/>
            </a:xfrm>
            <a:custGeom>
              <a:avLst/>
              <a:gdLst/>
              <a:ahLst/>
              <a:cxnLst/>
              <a:rect l="l" t="t" r="r" b="b"/>
              <a:pathLst>
                <a:path w="2262" h="2797" extrusionOk="0">
                  <a:moveTo>
                    <a:pt x="2262" y="1"/>
                  </a:moveTo>
                  <a:lnTo>
                    <a:pt x="1" y="1304"/>
                  </a:lnTo>
                  <a:lnTo>
                    <a:pt x="1" y="2796"/>
                  </a:lnTo>
                  <a:lnTo>
                    <a:pt x="2262" y="1491"/>
                  </a:lnTo>
                  <a:lnTo>
                    <a:pt x="2262" y="1"/>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7755;p56">
              <a:extLst>
                <a:ext uri="{FF2B5EF4-FFF2-40B4-BE49-F238E27FC236}">
                  <a16:creationId xmlns:a16="http://schemas.microsoft.com/office/drawing/2014/main" id="{C95A0D25-58C0-6242-97A2-7B4685189337}"/>
                </a:ext>
              </a:extLst>
            </p:cNvPr>
            <p:cNvSpPr/>
            <p:nvPr/>
          </p:nvSpPr>
          <p:spPr>
            <a:xfrm>
              <a:off x="1706300" y="3586725"/>
              <a:ext cx="8075" cy="41975"/>
            </a:xfrm>
            <a:custGeom>
              <a:avLst/>
              <a:gdLst/>
              <a:ahLst/>
              <a:cxnLst/>
              <a:rect l="l" t="t" r="r" b="b"/>
              <a:pathLst>
                <a:path w="323" h="1679" extrusionOk="0">
                  <a:moveTo>
                    <a:pt x="1" y="1"/>
                  </a:moveTo>
                  <a:lnTo>
                    <a:pt x="1" y="1491"/>
                  </a:lnTo>
                  <a:lnTo>
                    <a:pt x="323" y="1678"/>
                  </a:lnTo>
                  <a:lnTo>
                    <a:pt x="323" y="186"/>
                  </a:lnTo>
                  <a:lnTo>
                    <a:pt x="1" y="1"/>
                  </a:lnTo>
                  <a:close/>
                </a:path>
              </a:pathLst>
            </a:custGeom>
            <a:solidFill>
              <a:srgbClr val="82A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7756;p56">
              <a:extLst>
                <a:ext uri="{FF2B5EF4-FFF2-40B4-BE49-F238E27FC236}">
                  <a16:creationId xmlns:a16="http://schemas.microsoft.com/office/drawing/2014/main" id="{470E6BE4-3B1D-1D4B-BC8F-96D8C0A7B864}"/>
                </a:ext>
              </a:extLst>
            </p:cNvPr>
            <p:cNvSpPr/>
            <p:nvPr/>
          </p:nvSpPr>
          <p:spPr>
            <a:xfrm>
              <a:off x="1706300" y="3554100"/>
              <a:ext cx="64600" cy="37300"/>
            </a:xfrm>
            <a:custGeom>
              <a:avLst/>
              <a:gdLst/>
              <a:ahLst/>
              <a:cxnLst/>
              <a:rect l="l" t="t" r="r" b="b"/>
              <a:pathLst>
                <a:path w="2584" h="1492" extrusionOk="0">
                  <a:moveTo>
                    <a:pt x="2260" y="1"/>
                  </a:moveTo>
                  <a:lnTo>
                    <a:pt x="1" y="1306"/>
                  </a:lnTo>
                  <a:lnTo>
                    <a:pt x="323" y="1491"/>
                  </a:lnTo>
                  <a:lnTo>
                    <a:pt x="2584" y="188"/>
                  </a:lnTo>
                  <a:lnTo>
                    <a:pt x="2260" y="1"/>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7757;p56">
              <a:extLst>
                <a:ext uri="{FF2B5EF4-FFF2-40B4-BE49-F238E27FC236}">
                  <a16:creationId xmlns:a16="http://schemas.microsoft.com/office/drawing/2014/main" id="{3DA4A844-3F54-AB40-9921-8358EA174AC7}"/>
                </a:ext>
              </a:extLst>
            </p:cNvPr>
            <p:cNvSpPr/>
            <p:nvPr/>
          </p:nvSpPr>
          <p:spPr>
            <a:xfrm>
              <a:off x="1702250" y="3586725"/>
              <a:ext cx="4075" cy="4675"/>
            </a:xfrm>
            <a:custGeom>
              <a:avLst/>
              <a:gdLst/>
              <a:ahLst/>
              <a:cxnLst/>
              <a:rect l="l" t="t" r="r" b="b"/>
              <a:pathLst>
                <a:path w="163" h="187" extrusionOk="0">
                  <a:moveTo>
                    <a:pt x="163" y="1"/>
                  </a:moveTo>
                  <a:lnTo>
                    <a:pt x="1" y="93"/>
                  </a:lnTo>
                  <a:lnTo>
                    <a:pt x="163" y="186"/>
                  </a:lnTo>
                  <a:lnTo>
                    <a:pt x="163" y="1"/>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7758;p56">
              <a:extLst>
                <a:ext uri="{FF2B5EF4-FFF2-40B4-BE49-F238E27FC236}">
                  <a16:creationId xmlns:a16="http://schemas.microsoft.com/office/drawing/2014/main" id="{3946FED2-654A-D64B-9546-AC9D3A262317}"/>
                </a:ext>
              </a:extLst>
            </p:cNvPr>
            <p:cNvSpPr/>
            <p:nvPr/>
          </p:nvSpPr>
          <p:spPr>
            <a:xfrm>
              <a:off x="1636450" y="3600400"/>
              <a:ext cx="8075" cy="28000"/>
            </a:xfrm>
            <a:custGeom>
              <a:avLst/>
              <a:gdLst/>
              <a:ahLst/>
              <a:cxnLst/>
              <a:rect l="l" t="t" r="r" b="b"/>
              <a:pathLst>
                <a:path w="323" h="1120" extrusionOk="0">
                  <a:moveTo>
                    <a:pt x="1" y="0"/>
                  </a:moveTo>
                  <a:lnTo>
                    <a:pt x="1" y="933"/>
                  </a:lnTo>
                  <a:lnTo>
                    <a:pt x="323" y="1120"/>
                  </a:lnTo>
                  <a:lnTo>
                    <a:pt x="323" y="187"/>
                  </a:lnTo>
                  <a:lnTo>
                    <a:pt x="1" y="0"/>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7759;p56">
              <a:extLst>
                <a:ext uri="{FF2B5EF4-FFF2-40B4-BE49-F238E27FC236}">
                  <a16:creationId xmlns:a16="http://schemas.microsoft.com/office/drawing/2014/main" id="{40063951-1EDB-6441-8CED-B9208AFAB77A}"/>
                </a:ext>
              </a:extLst>
            </p:cNvPr>
            <p:cNvSpPr/>
            <p:nvPr/>
          </p:nvSpPr>
          <p:spPr>
            <a:xfrm>
              <a:off x="1644500" y="3593400"/>
              <a:ext cx="20225" cy="35000"/>
            </a:xfrm>
            <a:custGeom>
              <a:avLst/>
              <a:gdLst/>
              <a:ahLst/>
              <a:cxnLst/>
              <a:rect l="l" t="t" r="r" b="b"/>
              <a:pathLst>
                <a:path w="809" h="1400" extrusionOk="0">
                  <a:moveTo>
                    <a:pt x="808" y="0"/>
                  </a:moveTo>
                  <a:lnTo>
                    <a:pt x="1" y="467"/>
                  </a:lnTo>
                  <a:lnTo>
                    <a:pt x="1" y="1400"/>
                  </a:lnTo>
                  <a:lnTo>
                    <a:pt x="808" y="933"/>
                  </a:lnTo>
                  <a:lnTo>
                    <a:pt x="808" y="0"/>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7760;p56">
              <a:extLst>
                <a:ext uri="{FF2B5EF4-FFF2-40B4-BE49-F238E27FC236}">
                  <a16:creationId xmlns:a16="http://schemas.microsoft.com/office/drawing/2014/main" id="{969858D3-D380-1943-AB7D-EBA8FEFD0723}"/>
                </a:ext>
              </a:extLst>
            </p:cNvPr>
            <p:cNvSpPr/>
            <p:nvPr/>
          </p:nvSpPr>
          <p:spPr>
            <a:xfrm>
              <a:off x="1636450" y="3588750"/>
              <a:ext cx="28275" cy="16350"/>
            </a:xfrm>
            <a:custGeom>
              <a:avLst/>
              <a:gdLst/>
              <a:ahLst/>
              <a:cxnLst/>
              <a:rect l="l" t="t" r="r" b="b"/>
              <a:pathLst>
                <a:path w="1131" h="654" extrusionOk="0">
                  <a:moveTo>
                    <a:pt x="807" y="1"/>
                  </a:moveTo>
                  <a:lnTo>
                    <a:pt x="1" y="466"/>
                  </a:lnTo>
                  <a:lnTo>
                    <a:pt x="323" y="653"/>
                  </a:lnTo>
                  <a:lnTo>
                    <a:pt x="1130" y="186"/>
                  </a:lnTo>
                  <a:lnTo>
                    <a:pt x="807" y="1"/>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7761;p56">
              <a:extLst>
                <a:ext uri="{FF2B5EF4-FFF2-40B4-BE49-F238E27FC236}">
                  <a16:creationId xmlns:a16="http://schemas.microsoft.com/office/drawing/2014/main" id="{67B36688-D255-FD41-8C1D-3347A93FD97A}"/>
                </a:ext>
              </a:extLst>
            </p:cNvPr>
            <p:cNvSpPr/>
            <p:nvPr/>
          </p:nvSpPr>
          <p:spPr>
            <a:xfrm>
              <a:off x="1600600" y="3579725"/>
              <a:ext cx="8100" cy="27975"/>
            </a:xfrm>
            <a:custGeom>
              <a:avLst/>
              <a:gdLst/>
              <a:ahLst/>
              <a:cxnLst/>
              <a:rect l="l" t="t" r="r" b="b"/>
              <a:pathLst>
                <a:path w="324" h="1119" extrusionOk="0">
                  <a:moveTo>
                    <a:pt x="1" y="1"/>
                  </a:moveTo>
                  <a:lnTo>
                    <a:pt x="1" y="932"/>
                  </a:lnTo>
                  <a:lnTo>
                    <a:pt x="324" y="1119"/>
                  </a:lnTo>
                  <a:lnTo>
                    <a:pt x="324" y="186"/>
                  </a:lnTo>
                  <a:lnTo>
                    <a:pt x="1"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7762;p56">
              <a:extLst>
                <a:ext uri="{FF2B5EF4-FFF2-40B4-BE49-F238E27FC236}">
                  <a16:creationId xmlns:a16="http://schemas.microsoft.com/office/drawing/2014/main" id="{12EE40A2-7298-4C43-ACBD-93B4026627A7}"/>
                </a:ext>
              </a:extLst>
            </p:cNvPr>
            <p:cNvSpPr/>
            <p:nvPr/>
          </p:nvSpPr>
          <p:spPr>
            <a:xfrm>
              <a:off x="1608675" y="3572725"/>
              <a:ext cx="20225" cy="34975"/>
            </a:xfrm>
            <a:custGeom>
              <a:avLst/>
              <a:gdLst/>
              <a:ahLst/>
              <a:cxnLst/>
              <a:rect l="l" t="t" r="r" b="b"/>
              <a:pathLst>
                <a:path w="809" h="1399" extrusionOk="0">
                  <a:moveTo>
                    <a:pt x="809" y="1"/>
                  </a:moveTo>
                  <a:lnTo>
                    <a:pt x="1" y="466"/>
                  </a:lnTo>
                  <a:lnTo>
                    <a:pt x="1" y="1399"/>
                  </a:lnTo>
                  <a:lnTo>
                    <a:pt x="809" y="933"/>
                  </a:lnTo>
                  <a:lnTo>
                    <a:pt x="809" y="1"/>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7763;p56">
              <a:extLst>
                <a:ext uri="{FF2B5EF4-FFF2-40B4-BE49-F238E27FC236}">
                  <a16:creationId xmlns:a16="http://schemas.microsoft.com/office/drawing/2014/main" id="{DAE87D51-75B0-7B41-A7ED-8C9511C01082}"/>
                </a:ext>
              </a:extLst>
            </p:cNvPr>
            <p:cNvSpPr/>
            <p:nvPr/>
          </p:nvSpPr>
          <p:spPr>
            <a:xfrm>
              <a:off x="1600600" y="3568050"/>
              <a:ext cx="28300" cy="16350"/>
            </a:xfrm>
            <a:custGeom>
              <a:avLst/>
              <a:gdLst/>
              <a:ahLst/>
              <a:cxnLst/>
              <a:rect l="l" t="t" r="r" b="b"/>
              <a:pathLst>
                <a:path w="1132" h="654" extrusionOk="0">
                  <a:moveTo>
                    <a:pt x="808" y="1"/>
                  </a:moveTo>
                  <a:lnTo>
                    <a:pt x="1" y="468"/>
                  </a:lnTo>
                  <a:lnTo>
                    <a:pt x="324" y="653"/>
                  </a:lnTo>
                  <a:lnTo>
                    <a:pt x="1132" y="188"/>
                  </a:lnTo>
                  <a:lnTo>
                    <a:pt x="808" y="1"/>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7764;p56">
              <a:extLst>
                <a:ext uri="{FF2B5EF4-FFF2-40B4-BE49-F238E27FC236}">
                  <a16:creationId xmlns:a16="http://schemas.microsoft.com/office/drawing/2014/main" id="{B1EB0CBF-A265-B240-A0F7-EF2374174BE3}"/>
                </a:ext>
              </a:extLst>
            </p:cNvPr>
            <p:cNvSpPr/>
            <p:nvPr/>
          </p:nvSpPr>
          <p:spPr>
            <a:xfrm>
              <a:off x="1600600" y="3575050"/>
              <a:ext cx="35875" cy="58000"/>
            </a:xfrm>
            <a:custGeom>
              <a:avLst/>
              <a:gdLst/>
              <a:ahLst/>
              <a:cxnLst/>
              <a:rect l="l" t="t" r="r" b="b"/>
              <a:pathLst>
                <a:path w="1435" h="2320" extrusionOk="0">
                  <a:moveTo>
                    <a:pt x="1" y="1"/>
                  </a:moveTo>
                  <a:lnTo>
                    <a:pt x="1" y="1493"/>
                  </a:lnTo>
                  <a:lnTo>
                    <a:pt x="1435" y="2319"/>
                  </a:lnTo>
                  <a:lnTo>
                    <a:pt x="1435" y="829"/>
                  </a:lnTo>
                  <a:lnTo>
                    <a:pt x="1" y="1"/>
                  </a:lnTo>
                  <a:close/>
                </a:path>
              </a:pathLst>
            </a:custGeom>
            <a:solidFill>
              <a:srgbClr val="82A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7765;p56">
              <a:extLst>
                <a:ext uri="{FF2B5EF4-FFF2-40B4-BE49-F238E27FC236}">
                  <a16:creationId xmlns:a16="http://schemas.microsoft.com/office/drawing/2014/main" id="{9327CE62-A54A-C44E-834F-5FE31CE2B90A}"/>
                </a:ext>
              </a:extLst>
            </p:cNvPr>
            <p:cNvSpPr/>
            <p:nvPr/>
          </p:nvSpPr>
          <p:spPr>
            <a:xfrm>
              <a:off x="1636450" y="3591075"/>
              <a:ext cx="8075" cy="41975"/>
            </a:xfrm>
            <a:custGeom>
              <a:avLst/>
              <a:gdLst/>
              <a:ahLst/>
              <a:cxnLst/>
              <a:rect l="l" t="t" r="r" b="b"/>
              <a:pathLst>
                <a:path w="323" h="1679" extrusionOk="0">
                  <a:moveTo>
                    <a:pt x="323" y="1"/>
                  </a:moveTo>
                  <a:lnTo>
                    <a:pt x="1" y="188"/>
                  </a:lnTo>
                  <a:lnTo>
                    <a:pt x="1" y="1678"/>
                  </a:lnTo>
                  <a:lnTo>
                    <a:pt x="323" y="1491"/>
                  </a:lnTo>
                  <a:lnTo>
                    <a:pt x="323" y="1"/>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7766;p56">
              <a:extLst>
                <a:ext uri="{FF2B5EF4-FFF2-40B4-BE49-F238E27FC236}">
                  <a16:creationId xmlns:a16="http://schemas.microsoft.com/office/drawing/2014/main" id="{17DDB31C-A4B0-C341-A83F-F4E19BA20226}"/>
                </a:ext>
              </a:extLst>
            </p:cNvPr>
            <p:cNvSpPr/>
            <p:nvPr/>
          </p:nvSpPr>
          <p:spPr>
            <a:xfrm>
              <a:off x="1600600" y="3570425"/>
              <a:ext cx="43925" cy="25350"/>
            </a:xfrm>
            <a:custGeom>
              <a:avLst/>
              <a:gdLst/>
              <a:ahLst/>
              <a:cxnLst/>
              <a:rect l="l" t="t" r="r" b="b"/>
              <a:pathLst>
                <a:path w="1757" h="1014" extrusionOk="0">
                  <a:moveTo>
                    <a:pt x="324" y="0"/>
                  </a:moveTo>
                  <a:lnTo>
                    <a:pt x="1" y="186"/>
                  </a:lnTo>
                  <a:lnTo>
                    <a:pt x="1435" y="1014"/>
                  </a:lnTo>
                  <a:lnTo>
                    <a:pt x="1757" y="827"/>
                  </a:lnTo>
                  <a:lnTo>
                    <a:pt x="324" y="0"/>
                  </a:ln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7767;p56">
              <a:extLst>
                <a:ext uri="{FF2B5EF4-FFF2-40B4-BE49-F238E27FC236}">
                  <a16:creationId xmlns:a16="http://schemas.microsoft.com/office/drawing/2014/main" id="{73ED8A18-8C4F-7242-B5BB-5C75119D0B7D}"/>
                </a:ext>
              </a:extLst>
            </p:cNvPr>
            <p:cNvSpPr/>
            <p:nvPr/>
          </p:nvSpPr>
          <p:spPr>
            <a:xfrm>
              <a:off x="1644500" y="3591075"/>
              <a:ext cx="4050" cy="4700"/>
            </a:xfrm>
            <a:custGeom>
              <a:avLst/>
              <a:gdLst/>
              <a:ahLst/>
              <a:cxnLst/>
              <a:rect l="l" t="t" r="r" b="b"/>
              <a:pathLst>
                <a:path w="162" h="188" extrusionOk="0">
                  <a:moveTo>
                    <a:pt x="1" y="1"/>
                  </a:moveTo>
                  <a:lnTo>
                    <a:pt x="1" y="188"/>
                  </a:lnTo>
                  <a:lnTo>
                    <a:pt x="162" y="93"/>
                  </a:lnTo>
                  <a:lnTo>
                    <a:pt x="1" y="1"/>
                  </a:lnTo>
                  <a:close/>
                </a:path>
              </a:pathLst>
            </a:custGeom>
            <a:solidFill>
              <a:srgbClr val="ADDE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7768;p56">
              <a:extLst>
                <a:ext uri="{FF2B5EF4-FFF2-40B4-BE49-F238E27FC236}">
                  <a16:creationId xmlns:a16="http://schemas.microsoft.com/office/drawing/2014/main" id="{1D7BA0E3-3232-E340-B7E9-7FABEA5F22E1}"/>
                </a:ext>
              </a:extLst>
            </p:cNvPr>
            <p:cNvSpPr/>
            <p:nvPr/>
          </p:nvSpPr>
          <p:spPr>
            <a:xfrm>
              <a:off x="1758325" y="3385100"/>
              <a:ext cx="57100" cy="86450"/>
            </a:xfrm>
            <a:custGeom>
              <a:avLst/>
              <a:gdLst/>
              <a:ahLst/>
              <a:cxnLst/>
              <a:rect l="l" t="t" r="r" b="b"/>
              <a:pathLst>
                <a:path w="2284" h="3458" extrusionOk="0">
                  <a:moveTo>
                    <a:pt x="2283" y="0"/>
                  </a:moveTo>
                  <a:lnTo>
                    <a:pt x="1191" y="424"/>
                  </a:lnTo>
                  <a:lnTo>
                    <a:pt x="1" y="1875"/>
                  </a:lnTo>
                  <a:lnTo>
                    <a:pt x="286" y="3457"/>
                  </a:lnTo>
                  <a:lnTo>
                    <a:pt x="2283" y="2304"/>
                  </a:lnTo>
                  <a:lnTo>
                    <a:pt x="2283" y="0"/>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7769;p56">
              <a:extLst>
                <a:ext uri="{FF2B5EF4-FFF2-40B4-BE49-F238E27FC236}">
                  <a16:creationId xmlns:a16="http://schemas.microsoft.com/office/drawing/2014/main" id="{DC7F430C-731E-B34A-A981-D7610F9B89F4}"/>
                </a:ext>
              </a:extLst>
            </p:cNvPr>
            <p:cNvSpPr/>
            <p:nvPr/>
          </p:nvSpPr>
          <p:spPr>
            <a:xfrm>
              <a:off x="1765475" y="3389200"/>
              <a:ext cx="21425" cy="20600"/>
            </a:xfrm>
            <a:custGeom>
              <a:avLst/>
              <a:gdLst/>
              <a:ahLst/>
              <a:cxnLst/>
              <a:rect l="l" t="t" r="r" b="b"/>
              <a:pathLst>
                <a:path w="857" h="824" extrusionOk="0">
                  <a:moveTo>
                    <a:pt x="0" y="0"/>
                  </a:moveTo>
                  <a:lnTo>
                    <a:pt x="0" y="329"/>
                  </a:lnTo>
                  <a:lnTo>
                    <a:pt x="856" y="824"/>
                  </a:lnTo>
                  <a:lnTo>
                    <a:pt x="856" y="495"/>
                  </a:lnTo>
                  <a:lnTo>
                    <a:pt x="0" y="0"/>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7770;p56">
              <a:extLst>
                <a:ext uri="{FF2B5EF4-FFF2-40B4-BE49-F238E27FC236}">
                  <a16:creationId xmlns:a16="http://schemas.microsoft.com/office/drawing/2014/main" id="{2E50602C-DAC6-F941-A065-5AAF556FC409}"/>
                </a:ext>
              </a:extLst>
            </p:cNvPr>
            <p:cNvSpPr/>
            <p:nvPr/>
          </p:nvSpPr>
          <p:spPr>
            <a:xfrm>
              <a:off x="1758325" y="3397425"/>
              <a:ext cx="28575" cy="16475"/>
            </a:xfrm>
            <a:custGeom>
              <a:avLst/>
              <a:gdLst/>
              <a:ahLst/>
              <a:cxnLst/>
              <a:rect l="l" t="t" r="r" b="b"/>
              <a:pathLst>
                <a:path w="1143" h="659" extrusionOk="0">
                  <a:moveTo>
                    <a:pt x="286" y="0"/>
                  </a:moveTo>
                  <a:lnTo>
                    <a:pt x="1" y="166"/>
                  </a:lnTo>
                  <a:lnTo>
                    <a:pt x="856" y="659"/>
                  </a:lnTo>
                  <a:lnTo>
                    <a:pt x="1142" y="495"/>
                  </a:lnTo>
                  <a:lnTo>
                    <a:pt x="286"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7771;p56">
              <a:extLst>
                <a:ext uri="{FF2B5EF4-FFF2-40B4-BE49-F238E27FC236}">
                  <a16:creationId xmlns:a16="http://schemas.microsoft.com/office/drawing/2014/main" id="{40D056EA-80A0-7341-B731-6BEA5CB8B70D}"/>
                </a:ext>
              </a:extLst>
            </p:cNvPr>
            <p:cNvSpPr/>
            <p:nvPr/>
          </p:nvSpPr>
          <p:spPr>
            <a:xfrm>
              <a:off x="1765475" y="3385100"/>
              <a:ext cx="28525" cy="16475"/>
            </a:xfrm>
            <a:custGeom>
              <a:avLst/>
              <a:gdLst/>
              <a:ahLst/>
              <a:cxnLst/>
              <a:rect l="l" t="t" r="r" b="b"/>
              <a:pathLst>
                <a:path w="1141" h="659" extrusionOk="0">
                  <a:moveTo>
                    <a:pt x="285" y="0"/>
                  </a:moveTo>
                  <a:lnTo>
                    <a:pt x="0" y="164"/>
                  </a:lnTo>
                  <a:lnTo>
                    <a:pt x="856" y="659"/>
                  </a:lnTo>
                  <a:lnTo>
                    <a:pt x="1140" y="493"/>
                  </a:lnTo>
                  <a:lnTo>
                    <a:pt x="285"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7772;p56">
              <a:extLst>
                <a:ext uri="{FF2B5EF4-FFF2-40B4-BE49-F238E27FC236}">
                  <a16:creationId xmlns:a16="http://schemas.microsoft.com/office/drawing/2014/main" id="{C1546254-2400-7C45-B80A-C8D4894C3083}"/>
                </a:ext>
              </a:extLst>
            </p:cNvPr>
            <p:cNvSpPr/>
            <p:nvPr/>
          </p:nvSpPr>
          <p:spPr>
            <a:xfrm>
              <a:off x="1751225" y="3409775"/>
              <a:ext cx="28525" cy="16500"/>
            </a:xfrm>
            <a:custGeom>
              <a:avLst/>
              <a:gdLst/>
              <a:ahLst/>
              <a:cxnLst/>
              <a:rect l="l" t="t" r="r" b="b"/>
              <a:pathLst>
                <a:path w="1141" h="660" extrusionOk="0">
                  <a:moveTo>
                    <a:pt x="285" y="1"/>
                  </a:moveTo>
                  <a:lnTo>
                    <a:pt x="1" y="165"/>
                  </a:lnTo>
                  <a:lnTo>
                    <a:pt x="855" y="659"/>
                  </a:lnTo>
                  <a:lnTo>
                    <a:pt x="1140" y="495"/>
                  </a:lnTo>
                  <a:lnTo>
                    <a:pt x="285"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7773;p56">
              <a:extLst>
                <a:ext uri="{FF2B5EF4-FFF2-40B4-BE49-F238E27FC236}">
                  <a16:creationId xmlns:a16="http://schemas.microsoft.com/office/drawing/2014/main" id="{4272D260-5B25-B94D-81A2-6A8671CCB7B6}"/>
                </a:ext>
              </a:extLst>
            </p:cNvPr>
            <p:cNvSpPr/>
            <p:nvPr/>
          </p:nvSpPr>
          <p:spPr>
            <a:xfrm>
              <a:off x="1758325" y="3401550"/>
              <a:ext cx="21425" cy="20625"/>
            </a:xfrm>
            <a:custGeom>
              <a:avLst/>
              <a:gdLst/>
              <a:ahLst/>
              <a:cxnLst/>
              <a:rect l="l" t="t" r="r" b="b"/>
              <a:pathLst>
                <a:path w="857" h="825" extrusionOk="0">
                  <a:moveTo>
                    <a:pt x="1" y="1"/>
                  </a:moveTo>
                  <a:lnTo>
                    <a:pt x="1" y="330"/>
                  </a:lnTo>
                  <a:lnTo>
                    <a:pt x="856" y="824"/>
                  </a:lnTo>
                  <a:lnTo>
                    <a:pt x="856" y="494"/>
                  </a:lnTo>
                  <a:lnTo>
                    <a:pt x="1" y="1"/>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7774;p56">
              <a:extLst>
                <a:ext uri="{FF2B5EF4-FFF2-40B4-BE49-F238E27FC236}">
                  <a16:creationId xmlns:a16="http://schemas.microsoft.com/office/drawing/2014/main" id="{B1B32F95-B7AC-5443-BE23-45EAE57D4735}"/>
                </a:ext>
              </a:extLst>
            </p:cNvPr>
            <p:cNvSpPr/>
            <p:nvPr/>
          </p:nvSpPr>
          <p:spPr>
            <a:xfrm>
              <a:off x="1751225" y="3413875"/>
              <a:ext cx="21375" cy="20625"/>
            </a:xfrm>
            <a:custGeom>
              <a:avLst/>
              <a:gdLst/>
              <a:ahLst/>
              <a:cxnLst/>
              <a:rect l="l" t="t" r="r" b="b"/>
              <a:pathLst>
                <a:path w="855" h="825" extrusionOk="0">
                  <a:moveTo>
                    <a:pt x="1" y="1"/>
                  </a:moveTo>
                  <a:lnTo>
                    <a:pt x="1" y="331"/>
                  </a:lnTo>
                  <a:lnTo>
                    <a:pt x="855" y="824"/>
                  </a:lnTo>
                  <a:lnTo>
                    <a:pt x="855" y="495"/>
                  </a:lnTo>
                  <a:lnTo>
                    <a:pt x="1" y="1"/>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7775;p56">
              <a:extLst>
                <a:ext uri="{FF2B5EF4-FFF2-40B4-BE49-F238E27FC236}">
                  <a16:creationId xmlns:a16="http://schemas.microsoft.com/office/drawing/2014/main" id="{E110CC62-9635-7D42-A0CE-C800C6899D52}"/>
                </a:ext>
              </a:extLst>
            </p:cNvPr>
            <p:cNvSpPr/>
            <p:nvPr/>
          </p:nvSpPr>
          <p:spPr>
            <a:xfrm>
              <a:off x="1744075" y="3422150"/>
              <a:ext cx="28525" cy="16475"/>
            </a:xfrm>
            <a:custGeom>
              <a:avLst/>
              <a:gdLst/>
              <a:ahLst/>
              <a:cxnLst/>
              <a:rect l="l" t="t" r="r" b="b"/>
              <a:pathLst>
                <a:path w="1141" h="659" extrusionOk="0">
                  <a:moveTo>
                    <a:pt x="287" y="0"/>
                  </a:moveTo>
                  <a:lnTo>
                    <a:pt x="1" y="164"/>
                  </a:lnTo>
                  <a:lnTo>
                    <a:pt x="856" y="659"/>
                  </a:lnTo>
                  <a:lnTo>
                    <a:pt x="1141" y="493"/>
                  </a:lnTo>
                  <a:lnTo>
                    <a:pt x="287"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7776;p56">
              <a:extLst>
                <a:ext uri="{FF2B5EF4-FFF2-40B4-BE49-F238E27FC236}">
                  <a16:creationId xmlns:a16="http://schemas.microsoft.com/office/drawing/2014/main" id="{9D0FB3F3-6AE6-EB40-BB92-685125251AB6}"/>
                </a:ext>
              </a:extLst>
            </p:cNvPr>
            <p:cNvSpPr/>
            <p:nvPr/>
          </p:nvSpPr>
          <p:spPr>
            <a:xfrm>
              <a:off x="1744075" y="3426250"/>
              <a:ext cx="21425" cy="20600"/>
            </a:xfrm>
            <a:custGeom>
              <a:avLst/>
              <a:gdLst/>
              <a:ahLst/>
              <a:cxnLst/>
              <a:rect l="l" t="t" r="r" b="b"/>
              <a:pathLst>
                <a:path w="857" h="824" extrusionOk="0">
                  <a:moveTo>
                    <a:pt x="1" y="0"/>
                  </a:moveTo>
                  <a:lnTo>
                    <a:pt x="1" y="329"/>
                  </a:lnTo>
                  <a:lnTo>
                    <a:pt x="856" y="824"/>
                  </a:lnTo>
                  <a:lnTo>
                    <a:pt x="856" y="495"/>
                  </a:lnTo>
                  <a:lnTo>
                    <a:pt x="1" y="0"/>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7777;p56">
              <a:extLst>
                <a:ext uri="{FF2B5EF4-FFF2-40B4-BE49-F238E27FC236}">
                  <a16:creationId xmlns:a16="http://schemas.microsoft.com/office/drawing/2014/main" id="{244BE091-5AC9-B04A-88A8-381A52BD1DC3}"/>
                </a:ext>
              </a:extLst>
            </p:cNvPr>
            <p:cNvSpPr/>
            <p:nvPr/>
          </p:nvSpPr>
          <p:spPr>
            <a:xfrm>
              <a:off x="1722325" y="3446825"/>
              <a:ext cx="50275" cy="57625"/>
            </a:xfrm>
            <a:custGeom>
              <a:avLst/>
              <a:gdLst/>
              <a:ahLst/>
              <a:cxnLst/>
              <a:rect l="l" t="t" r="r" b="b"/>
              <a:pathLst>
                <a:path w="2011" h="2305" extrusionOk="0">
                  <a:moveTo>
                    <a:pt x="1" y="1"/>
                  </a:moveTo>
                  <a:lnTo>
                    <a:pt x="1" y="1317"/>
                  </a:lnTo>
                  <a:lnTo>
                    <a:pt x="1726" y="2305"/>
                  </a:lnTo>
                  <a:lnTo>
                    <a:pt x="2011" y="1710"/>
                  </a:lnTo>
                  <a:lnTo>
                    <a:pt x="820" y="259"/>
                  </a:lnTo>
                  <a:lnTo>
                    <a:pt x="1" y="1"/>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7778;p56">
              <a:extLst>
                <a:ext uri="{FF2B5EF4-FFF2-40B4-BE49-F238E27FC236}">
                  <a16:creationId xmlns:a16="http://schemas.microsoft.com/office/drawing/2014/main" id="{27B872D9-A30C-464C-AFAF-76C464B467AF}"/>
                </a:ext>
              </a:extLst>
            </p:cNvPr>
            <p:cNvSpPr/>
            <p:nvPr/>
          </p:nvSpPr>
          <p:spPr>
            <a:xfrm>
              <a:off x="1744075" y="3446825"/>
              <a:ext cx="21425" cy="20575"/>
            </a:xfrm>
            <a:custGeom>
              <a:avLst/>
              <a:gdLst/>
              <a:ahLst/>
              <a:cxnLst/>
              <a:rect l="l" t="t" r="r" b="b"/>
              <a:pathLst>
                <a:path w="857" h="823" extrusionOk="0">
                  <a:moveTo>
                    <a:pt x="856" y="1"/>
                  </a:moveTo>
                  <a:lnTo>
                    <a:pt x="1" y="494"/>
                  </a:lnTo>
                  <a:lnTo>
                    <a:pt x="1" y="823"/>
                  </a:lnTo>
                  <a:lnTo>
                    <a:pt x="856" y="330"/>
                  </a:lnTo>
                  <a:lnTo>
                    <a:pt x="856" y="1"/>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7779;p56">
              <a:extLst>
                <a:ext uri="{FF2B5EF4-FFF2-40B4-BE49-F238E27FC236}">
                  <a16:creationId xmlns:a16="http://schemas.microsoft.com/office/drawing/2014/main" id="{15ABB7DE-375D-304A-978B-D4C61DEA4925}"/>
                </a:ext>
              </a:extLst>
            </p:cNvPr>
            <p:cNvSpPr/>
            <p:nvPr/>
          </p:nvSpPr>
          <p:spPr>
            <a:xfrm>
              <a:off x="1744075" y="3455050"/>
              <a:ext cx="28525" cy="16500"/>
            </a:xfrm>
            <a:custGeom>
              <a:avLst/>
              <a:gdLst/>
              <a:ahLst/>
              <a:cxnLst/>
              <a:rect l="l" t="t" r="r" b="b"/>
              <a:pathLst>
                <a:path w="1141" h="660" extrusionOk="0">
                  <a:moveTo>
                    <a:pt x="856" y="1"/>
                  </a:moveTo>
                  <a:lnTo>
                    <a:pt x="1" y="494"/>
                  </a:lnTo>
                  <a:lnTo>
                    <a:pt x="287" y="659"/>
                  </a:lnTo>
                  <a:lnTo>
                    <a:pt x="1141" y="165"/>
                  </a:lnTo>
                  <a:lnTo>
                    <a:pt x="856"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7780;p56">
              <a:extLst>
                <a:ext uri="{FF2B5EF4-FFF2-40B4-BE49-F238E27FC236}">
                  <a16:creationId xmlns:a16="http://schemas.microsoft.com/office/drawing/2014/main" id="{87403838-ACB6-4247-ABD7-556547CE3115}"/>
                </a:ext>
              </a:extLst>
            </p:cNvPr>
            <p:cNvSpPr/>
            <p:nvPr/>
          </p:nvSpPr>
          <p:spPr>
            <a:xfrm>
              <a:off x="1736950" y="3442700"/>
              <a:ext cx="28550" cy="16475"/>
            </a:xfrm>
            <a:custGeom>
              <a:avLst/>
              <a:gdLst/>
              <a:ahLst/>
              <a:cxnLst/>
              <a:rect l="l" t="t" r="r" b="b"/>
              <a:pathLst>
                <a:path w="1142" h="659" extrusionOk="0">
                  <a:moveTo>
                    <a:pt x="856" y="0"/>
                  </a:moveTo>
                  <a:lnTo>
                    <a:pt x="0" y="495"/>
                  </a:lnTo>
                  <a:lnTo>
                    <a:pt x="286" y="659"/>
                  </a:lnTo>
                  <a:lnTo>
                    <a:pt x="1141" y="166"/>
                  </a:lnTo>
                  <a:lnTo>
                    <a:pt x="856"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7781;p56">
              <a:extLst>
                <a:ext uri="{FF2B5EF4-FFF2-40B4-BE49-F238E27FC236}">
                  <a16:creationId xmlns:a16="http://schemas.microsoft.com/office/drawing/2014/main" id="{7B0413D0-0DDF-6D45-9EAF-AE3261719B29}"/>
                </a:ext>
              </a:extLst>
            </p:cNvPr>
            <p:cNvSpPr/>
            <p:nvPr/>
          </p:nvSpPr>
          <p:spPr>
            <a:xfrm>
              <a:off x="1751225" y="3467375"/>
              <a:ext cx="28525" cy="16500"/>
            </a:xfrm>
            <a:custGeom>
              <a:avLst/>
              <a:gdLst/>
              <a:ahLst/>
              <a:cxnLst/>
              <a:rect l="l" t="t" r="r" b="b"/>
              <a:pathLst>
                <a:path w="1141" h="660" extrusionOk="0">
                  <a:moveTo>
                    <a:pt x="855" y="1"/>
                  </a:moveTo>
                  <a:lnTo>
                    <a:pt x="1" y="495"/>
                  </a:lnTo>
                  <a:lnTo>
                    <a:pt x="285" y="659"/>
                  </a:lnTo>
                  <a:lnTo>
                    <a:pt x="1140" y="166"/>
                  </a:lnTo>
                  <a:lnTo>
                    <a:pt x="855"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7782;p56">
              <a:extLst>
                <a:ext uri="{FF2B5EF4-FFF2-40B4-BE49-F238E27FC236}">
                  <a16:creationId xmlns:a16="http://schemas.microsoft.com/office/drawing/2014/main" id="{27F4B37B-546B-EF45-B3ED-BCFAC9BDE7AD}"/>
                </a:ext>
              </a:extLst>
            </p:cNvPr>
            <p:cNvSpPr/>
            <p:nvPr/>
          </p:nvSpPr>
          <p:spPr>
            <a:xfrm>
              <a:off x="1751225" y="3459150"/>
              <a:ext cx="21375" cy="20625"/>
            </a:xfrm>
            <a:custGeom>
              <a:avLst/>
              <a:gdLst/>
              <a:ahLst/>
              <a:cxnLst/>
              <a:rect l="l" t="t" r="r" b="b"/>
              <a:pathLst>
                <a:path w="855" h="825" extrusionOk="0">
                  <a:moveTo>
                    <a:pt x="855" y="1"/>
                  </a:moveTo>
                  <a:lnTo>
                    <a:pt x="1" y="495"/>
                  </a:lnTo>
                  <a:lnTo>
                    <a:pt x="1" y="824"/>
                  </a:lnTo>
                  <a:lnTo>
                    <a:pt x="855" y="330"/>
                  </a:lnTo>
                  <a:lnTo>
                    <a:pt x="855" y="1"/>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7783;p56">
              <a:extLst>
                <a:ext uri="{FF2B5EF4-FFF2-40B4-BE49-F238E27FC236}">
                  <a16:creationId xmlns:a16="http://schemas.microsoft.com/office/drawing/2014/main" id="{442E5B09-66FF-5F45-8096-831CA1320FDB}"/>
                </a:ext>
              </a:extLst>
            </p:cNvPr>
            <p:cNvSpPr/>
            <p:nvPr/>
          </p:nvSpPr>
          <p:spPr>
            <a:xfrm>
              <a:off x="1758325" y="3471525"/>
              <a:ext cx="21425" cy="20575"/>
            </a:xfrm>
            <a:custGeom>
              <a:avLst/>
              <a:gdLst/>
              <a:ahLst/>
              <a:cxnLst/>
              <a:rect l="l" t="t" r="r" b="b"/>
              <a:pathLst>
                <a:path w="857" h="823" extrusionOk="0">
                  <a:moveTo>
                    <a:pt x="856" y="0"/>
                  </a:moveTo>
                  <a:lnTo>
                    <a:pt x="1" y="493"/>
                  </a:lnTo>
                  <a:lnTo>
                    <a:pt x="1" y="822"/>
                  </a:lnTo>
                  <a:lnTo>
                    <a:pt x="856" y="329"/>
                  </a:lnTo>
                  <a:lnTo>
                    <a:pt x="856" y="0"/>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7784;p56">
              <a:extLst>
                <a:ext uri="{FF2B5EF4-FFF2-40B4-BE49-F238E27FC236}">
                  <a16:creationId xmlns:a16="http://schemas.microsoft.com/office/drawing/2014/main" id="{3678EA73-3A8D-5B46-A5F2-A7EB41568574}"/>
                </a:ext>
              </a:extLst>
            </p:cNvPr>
            <p:cNvSpPr/>
            <p:nvPr/>
          </p:nvSpPr>
          <p:spPr>
            <a:xfrm>
              <a:off x="1758325" y="3479750"/>
              <a:ext cx="28575" cy="16475"/>
            </a:xfrm>
            <a:custGeom>
              <a:avLst/>
              <a:gdLst/>
              <a:ahLst/>
              <a:cxnLst/>
              <a:rect l="l" t="t" r="r" b="b"/>
              <a:pathLst>
                <a:path w="1143" h="659" extrusionOk="0">
                  <a:moveTo>
                    <a:pt x="856" y="0"/>
                  </a:moveTo>
                  <a:lnTo>
                    <a:pt x="1" y="493"/>
                  </a:lnTo>
                  <a:lnTo>
                    <a:pt x="286" y="659"/>
                  </a:lnTo>
                  <a:lnTo>
                    <a:pt x="1142" y="164"/>
                  </a:lnTo>
                  <a:lnTo>
                    <a:pt x="856"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7785;p56">
              <a:extLst>
                <a:ext uri="{FF2B5EF4-FFF2-40B4-BE49-F238E27FC236}">
                  <a16:creationId xmlns:a16="http://schemas.microsoft.com/office/drawing/2014/main" id="{155B70A5-814B-7742-82AF-AB8D913ADAC3}"/>
                </a:ext>
              </a:extLst>
            </p:cNvPr>
            <p:cNvSpPr/>
            <p:nvPr/>
          </p:nvSpPr>
          <p:spPr>
            <a:xfrm>
              <a:off x="1765475" y="3483850"/>
              <a:ext cx="21425" cy="20600"/>
            </a:xfrm>
            <a:custGeom>
              <a:avLst/>
              <a:gdLst/>
              <a:ahLst/>
              <a:cxnLst/>
              <a:rect l="l" t="t" r="r" b="b"/>
              <a:pathLst>
                <a:path w="857" h="824" extrusionOk="0">
                  <a:moveTo>
                    <a:pt x="856" y="0"/>
                  </a:moveTo>
                  <a:lnTo>
                    <a:pt x="0" y="495"/>
                  </a:lnTo>
                  <a:lnTo>
                    <a:pt x="0" y="824"/>
                  </a:lnTo>
                  <a:lnTo>
                    <a:pt x="856" y="329"/>
                  </a:lnTo>
                  <a:lnTo>
                    <a:pt x="856" y="0"/>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7786;p56">
              <a:extLst>
                <a:ext uri="{FF2B5EF4-FFF2-40B4-BE49-F238E27FC236}">
                  <a16:creationId xmlns:a16="http://schemas.microsoft.com/office/drawing/2014/main" id="{ADD3AE0A-7406-E042-9A91-2F75DEFB492D}"/>
                </a:ext>
              </a:extLst>
            </p:cNvPr>
            <p:cNvSpPr/>
            <p:nvPr/>
          </p:nvSpPr>
          <p:spPr>
            <a:xfrm>
              <a:off x="1750750" y="3347750"/>
              <a:ext cx="21850" cy="37375"/>
            </a:xfrm>
            <a:custGeom>
              <a:avLst/>
              <a:gdLst/>
              <a:ahLst/>
              <a:cxnLst/>
              <a:rect l="l" t="t" r="r" b="b"/>
              <a:pathLst>
                <a:path w="874" h="1495" extrusionOk="0">
                  <a:moveTo>
                    <a:pt x="1" y="1"/>
                  </a:moveTo>
                  <a:lnTo>
                    <a:pt x="1" y="1000"/>
                  </a:lnTo>
                  <a:lnTo>
                    <a:pt x="874" y="1494"/>
                  </a:lnTo>
                  <a:lnTo>
                    <a:pt x="874" y="730"/>
                  </a:lnTo>
                  <a:lnTo>
                    <a:pt x="739" y="368"/>
                  </a:lnTo>
                  <a:lnTo>
                    <a:pt x="1" y="1"/>
                  </a:lnTo>
                  <a:close/>
                </a:path>
              </a:pathLst>
            </a:custGeom>
            <a:solidFill>
              <a:srgbClr val="FD89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7787;p56">
              <a:extLst>
                <a:ext uri="{FF2B5EF4-FFF2-40B4-BE49-F238E27FC236}">
                  <a16:creationId xmlns:a16="http://schemas.microsoft.com/office/drawing/2014/main" id="{FD357083-8CE0-9B4E-A5BF-5AEA6D1CAE83}"/>
                </a:ext>
              </a:extLst>
            </p:cNvPr>
            <p:cNvSpPr/>
            <p:nvPr/>
          </p:nvSpPr>
          <p:spPr>
            <a:xfrm>
              <a:off x="1750750" y="3335400"/>
              <a:ext cx="29000" cy="16800"/>
            </a:xfrm>
            <a:custGeom>
              <a:avLst/>
              <a:gdLst/>
              <a:ahLst/>
              <a:cxnLst/>
              <a:rect l="l" t="t" r="r" b="b"/>
              <a:pathLst>
                <a:path w="1160" h="672" extrusionOk="0">
                  <a:moveTo>
                    <a:pt x="856" y="0"/>
                  </a:moveTo>
                  <a:lnTo>
                    <a:pt x="1" y="495"/>
                  </a:lnTo>
                  <a:lnTo>
                    <a:pt x="305" y="672"/>
                  </a:lnTo>
                  <a:lnTo>
                    <a:pt x="1159" y="177"/>
                  </a:lnTo>
                  <a:lnTo>
                    <a:pt x="856"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7788;p56">
              <a:extLst>
                <a:ext uri="{FF2B5EF4-FFF2-40B4-BE49-F238E27FC236}">
                  <a16:creationId xmlns:a16="http://schemas.microsoft.com/office/drawing/2014/main" id="{A11ECC9D-3EC4-C84B-B5C2-0E7E741E15FA}"/>
                </a:ext>
              </a:extLst>
            </p:cNvPr>
            <p:cNvSpPr/>
            <p:nvPr/>
          </p:nvSpPr>
          <p:spPr>
            <a:xfrm>
              <a:off x="1758375" y="3348050"/>
              <a:ext cx="28525" cy="16475"/>
            </a:xfrm>
            <a:custGeom>
              <a:avLst/>
              <a:gdLst/>
              <a:ahLst/>
              <a:cxnLst/>
              <a:rect l="l" t="t" r="r" b="b"/>
              <a:pathLst>
                <a:path w="1141" h="659" extrusionOk="0">
                  <a:moveTo>
                    <a:pt x="854" y="0"/>
                  </a:moveTo>
                  <a:lnTo>
                    <a:pt x="0" y="495"/>
                  </a:lnTo>
                  <a:lnTo>
                    <a:pt x="284" y="659"/>
                  </a:lnTo>
                  <a:lnTo>
                    <a:pt x="1140" y="166"/>
                  </a:lnTo>
                  <a:lnTo>
                    <a:pt x="854"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7789;p56">
              <a:extLst>
                <a:ext uri="{FF2B5EF4-FFF2-40B4-BE49-F238E27FC236}">
                  <a16:creationId xmlns:a16="http://schemas.microsoft.com/office/drawing/2014/main" id="{18F94A51-F0A2-094F-A3CF-3ABD427FD3BC}"/>
                </a:ext>
              </a:extLst>
            </p:cNvPr>
            <p:cNvSpPr/>
            <p:nvPr/>
          </p:nvSpPr>
          <p:spPr>
            <a:xfrm>
              <a:off x="1758375" y="3339825"/>
              <a:ext cx="21375" cy="20600"/>
            </a:xfrm>
            <a:custGeom>
              <a:avLst/>
              <a:gdLst/>
              <a:ahLst/>
              <a:cxnLst/>
              <a:rect l="l" t="t" r="r" b="b"/>
              <a:pathLst>
                <a:path w="855" h="824" extrusionOk="0">
                  <a:moveTo>
                    <a:pt x="854" y="0"/>
                  </a:moveTo>
                  <a:lnTo>
                    <a:pt x="0" y="495"/>
                  </a:lnTo>
                  <a:lnTo>
                    <a:pt x="0" y="824"/>
                  </a:lnTo>
                  <a:lnTo>
                    <a:pt x="854" y="329"/>
                  </a:lnTo>
                  <a:lnTo>
                    <a:pt x="854" y="0"/>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7790;p56">
              <a:extLst>
                <a:ext uri="{FF2B5EF4-FFF2-40B4-BE49-F238E27FC236}">
                  <a16:creationId xmlns:a16="http://schemas.microsoft.com/office/drawing/2014/main" id="{B85F7C48-B7AA-D644-8BF2-FAA1C7825F7E}"/>
                </a:ext>
              </a:extLst>
            </p:cNvPr>
            <p:cNvSpPr/>
            <p:nvPr/>
          </p:nvSpPr>
          <p:spPr>
            <a:xfrm>
              <a:off x="1765475" y="3352175"/>
              <a:ext cx="21425" cy="20575"/>
            </a:xfrm>
            <a:custGeom>
              <a:avLst/>
              <a:gdLst/>
              <a:ahLst/>
              <a:cxnLst/>
              <a:rect l="l" t="t" r="r" b="b"/>
              <a:pathLst>
                <a:path w="857" h="823" extrusionOk="0">
                  <a:moveTo>
                    <a:pt x="856" y="1"/>
                  </a:moveTo>
                  <a:lnTo>
                    <a:pt x="0" y="494"/>
                  </a:lnTo>
                  <a:lnTo>
                    <a:pt x="0" y="823"/>
                  </a:lnTo>
                  <a:lnTo>
                    <a:pt x="856" y="330"/>
                  </a:lnTo>
                  <a:lnTo>
                    <a:pt x="856" y="1"/>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7791;p56">
              <a:extLst>
                <a:ext uri="{FF2B5EF4-FFF2-40B4-BE49-F238E27FC236}">
                  <a16:creationId xmlns:a16="http://schemas.microsoft.com/office/drawing/2014/main" id="{2F1F8DA9-620C-BD4F-BCAF-C33FDD06BE3B}"/>
                </a:ext>
              </a:extLst>
            </p:cNvPr>
            <p:cNvSpPr/>
            <p:nvPr/>
          </p:nvSpPr>
          <p:spPr>
            <a:xfrm>
              <a:off x="1765475" y="3360400"/>
              <a:ext cx="28550" cy="16500"/>
            </a:xfrm>
            <a:custGeom>
              <a:avLst/>
              <a:gdLst/>
              <a:ahLst/>
              <a:cxnLst/>
              <a:rect l="l" t="t" r="r" b="b"/>
              <a:pathLst>
                <a:path w="1142" h="660" extrusionOk="0">
                  <a:moveTo>
                    <a:pt x="856" y="1"/>
                  </a:moveTo>
                  <a:lnTo>
                    <a:pt x="0" y="494"/>
                  </a:lnTo>
                  <a:lnTo>
                    <a:pt x="286" y="659"/>
                  </a:lnTo>
                  <a:lnTo>
                    <a:pt x="1142" y="165"/>
                  </a:lnTo>
                  <a:lnTo>
                    <a:pt x="856"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7792;p56">
              <a:extLst>
                <a:ext uri="{FF2B5EF4-FFF2-40B4-BE49-F238E27FC236}">
                  <a16:creationId xmlns:a16="http://schemas.microsoft.com/office/drawing/2014/main" id="{C4954C54-F3E8-8E49-9F7B-4B615DECC83E}"/>
                </a:ext>
              </a:extLst>
            </p:cNvPr>
            <p:cNvSpPr/>
            <p:nvPr/>
          </p:nvSpPr>
          <p:spPr>
            <a:xfrm>
              <a:off x="1772625" y="3364500"/>
              <a:ext cx="21400" cy="20625"/>
            </a:xfrm>
            <a:custGeom>
              <a:avLst/>
              <a:gdLst/>
              <a:ahLst/>
              <a:cxnLst/>
              <a:rect l="l" t="t" r="r" b="b"/>
              <a:pathLst>
                <a:path w="856" h="825" extrusionOk="0">
                  <a:moveTo>
                    <a:pt x="856" y="1"/>
                  </a:moveTo>
                  <a:lnTo>
                    <a:pt x="0" y="495"/>
                  </a:lnTo>
                  <a:lnTo>
                    <a:pt x="0" y="824"/>
                  </a:lnTo>
                  <a:lnTo>
                    <a:pt x="856" y="330"/>
                  </a:lnTo>
                  <a:lnTo>
                    <a:pt x="856" y="1"/>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7793;p56">
              <a:extLst>
                <a:ext uri="{FF2B5EF4-FFF2-40B4-BE49-F238E27FC236}">
                  <a16:creationId xmlns:a16="http://schemas.microsoft.com/office/drawing/2014/main" id="{CB5ABBF4-295A-EC4D-BA86-2CFDFBA32226}"/>
                </a:ext>
              </a:extLst>
            </p:cNvPr>
            <p:cNvSpPr/>
            <p:nvPr/>
          </p:nvSpPr>
          <p:spPr>
            <a:xfrm>
              <a:off x="1722325" y="3434475"/>
              <a:ext cx="36025" cy="20600"/>
            </a:xfrm>
            <a:custGeom>
              <a:avLst/>
              <a:gdLst/>
              <a:ahLst/>
              <a:cxnLst/>
              <a:rect l="l" t="t" r="r" b="b"/>
              <a:pathLst>
                <a:path w="1441" h="824" extrusionOk="0">
                  <a:moveTo>
                    <a:pt x="871" y="0"/>
                  </a:moveTo>
                  <a:lnTo>
                    <a:pt x="1" y="495"/>
                  </a:lnTo>
                  <a:lnTo>
                    <a:pt x="585" y="824"/>
                  </a:lnTo>
                  <a:lnTo>
                    <a:pt x="1441" y="329"/>
                  </a:lnTo>
                  <a:lnTo>
                    <a:pt x="871" y="0"/>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7794;p56">
              <a:extLst>
                <a:ext uri="{FF2B5EF4-FFF2-40B4-BE49-F238E27FC236}">
                  <a16:creationId xmlns:a16="http://schemas.microsoft.com/office/drawing/2014/main" id="{FDB5C749-89AA-0843-8771-9EDE2608AEF4}"/>
                </a:ext>
              </a:extLst>
            </p:cNvPr>
            <p:cNvSpPr/>
            <p:nvPr/>
          </p:nvSpPr>
          <p:spPr>
            <a:xfrm>
              <a:off x="1772575" y="3372725"/>
              <a:ext cx="42850" cy="24725"/>
            </a:xfrm>
            <a:custGeom>
              <a:avLst/>
              <a:gdLst/>
              <a:ahLst/>
              <a:cxnLst/>
              <a:rect l="l" t="t" r="r" b="b"/>
              <a:pathLst>
                <a:path w="1714" h="989" extrusionOk="0">
                  <a:moveTo>
                    <a:pt x="858" y="1"/>
                  </a:moveTo>
                  <a:lnTo>
                    <a:pt x="1" y="495"/>
                  </a:lnTo>
                  <a:lnTo>
                    <a:pt x="856" y="988"/>
                  </a:lnTo>
                  <a:lnTo>
                    <a:pt x="1713" y="495"/>
                  </a:lnTo>
                  <a:lnTo>
                    <a:pt x="858" y="1"/>
                  </a:lnTo>
                  <a:close/>
                </a:path>
              </a:pathLst>
            </a:custGeom>
            <a:solidFill>
              <a:srgbClr val="FEB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7795;p56">
              <a:extLst>
                <a:ext uri="{FF2B5EF4-FFF2-40B4-BE49-F238E27FC236}">
                  <a16:creationId xmlns:a16="http://schemas.microsoft.com/office/drawing/2014/main" id="{0916CB3F-96EA-8B43-A365-C2DE7B2442A4}"/>
                </a:ext>
              </a:extLst>
            </p:cNvPr>
            <p:cNvSpPr/>
            <p:nvPr/>
          </p:nvSpPr>
          <p:spPr>
            <a:xfrm>
              <a:off x="1853250" y="3375675"/>
              <a:ext cx="67800" cy="38700"/>
            </a:xfrm>
            <a:custGeom>
              <a:avLst/>
              <a:gdLst/>
              <a:ahLst/>
              <a:cxnLst/>
              <a:rect l="l" t="t" r="r" b="b"/>
              <a:pathLst>
                <a:path w="2712" h="1548" extrusionOk="0">
                  <a:moveTo>
                    <a:pt x="1427" y="0"/>
                  </a:moveTo>
                  <a:lnTo>
                    <a:pt x="0" y="825"/>
                  </a:lnTo>
                  <a:lnTo>
                    <a:pt x="1252" y="1547"/>
                  </a:lnTo>
                  <a:lnTo>
                    <a:pt x="2712" y="699"/>
                  </a:lnTo>
                  <a:lnTo>
                    <a:pt x="1427" y="0"/>
                  </a:lnTo>
                  <a:close/>
                </a:path>
              </a:pathLst>
            </a:custGeom>
            <a:solidFill>
              <a:srgbClr val="FCE8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7796;p56">
              <a:extLst>
                <a:ext uri="{FF2B5EF4-FFF2-40B4-BE49-F238E27FC236}">
                  <a16:creationId xmlns:a16="http://schemas.microsoft.com/office/drawing/2014/main" id="{BFB25560-B7F1-D84A-BA43-CEFE2203C4AD}"/>
                </a:ext>
              </a:extLst>
            </p:cNvPr>
            <p:cNvSpPr/>
            <p:nvPr/>
          </p:nvSpPr>
          <p:spPr>
            <a:xfrm>
              <a:off x="1884525" y="3393150"/>
              <a:ext cx="36525" cy="25600"/>
            </a:xfrm>
            <a:custGeom>
              <a:avLst/>
              <a:gdLst/>
              <a:ahLst/>
              <a:cxnLst/>
              <a:rect l="l" t="t" r="r" b="b"/>
              <a:pathLst>
                <a:path w="1461" h="1024" extrusionOk="0">
                  <a:moveTo>
                    <a:pt x="1461" y="0"/>
                  </a:moveTo>
                  <a:lnTo>
                    <a:pt x="1" y="848"/>
                  </a:lnTo>
                  <a:lnTo>
                    <a:pt x="1" y="1024"/>
                  </a:lnTo>
                  <a:lnTo>
                    <a:pt x="1461" y="177"/>
                  </a:lnTo>
                  <a:lnTo>
                    <a:pt x="1461" y="0"/>
                  </a:lnTo>
                  <a:close/>
                </a:path>
              </a:pathLst>
            </a:custGeom>
            <a:solidFill>
              <a:srgbClr val="F9D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7797;p56">
              <a:extLst>
                <a:ext uri="{FF2B5EF4-FFF2-40B4-BE49-F238E27FC236}">
                  <a16:creationId xmlns:a16="http://schemas.microsoft.com/office/drawing/2014/main" id="{AD87A860-6B5C-B54E-AF60-A156A28B5F88}"/>
                </a:ext>
              </a:extLst>
            </p:cNvPr>
            <p:cNvSpPr/>
            <p:nvPr/>
          </p:nvSpPr>
          <p:spPr>
            <a:xfrm>
              <a:off x="1853250" y="3396300"/>
              <a:ext cx="31300" cy="22450"/>
            </a:xfrm>
            <a:custGeom>
              <a:avLst/>
              <a:gdLst/>
              <a:ahLst/>
              <a:cxnLst/>
              <a:rect l="l" t="t" r="r" b="b"/>
              <a:pathLst>
                <a:path w="1252" h="898" extrusionOk="0">
                  <a:moveTo>
                    <a:pt x="0" y="0"/>
                  </a:moveTo>
                  <a:lnTo>
                    <a:pt x="0" y="176"/>
                  </a:lnTo>
                  <a:lnTo>
                    <a:pt x="1252" y="898"/>
                  </a:lnTo>
                  <a:lnTo>
                    <a:pt x="1252" y="722"/>
                  </a:lnTo>
                  <a:lnTo>
                    <a:pt x="0" y="0"/>
                  </a:lnTo>
                  <a:close/>
                </a:path>
              </a:pathLst>
            </a:custGeom>
            <a:solidFill>
              <a:srgbClr val="F5B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7798;p56">
              <a:extLst>
                <a:ext uri="{FF2B5EF4-FFF2-40B4-BE49-F238E27FC236}">
                  <a16:creationId xmlns:a16="http://schemas.microsoft.com/office/drawing/2014/main" id="{B4EA81DA-4C9B-F446-A506-347EC7422C5E}"/>
                </a:ext>
              </a:extLst>
            </p:cNvPr>
            <p:cNvSpPr/>
            <p:nvPr/>
          </p:nvSpPr>
          <p:spPr>
            <a:xfrm>
              <a:off x="1855125" y="3274700"/>
              <a:ext cx="64000" cy="37075"/>
            </a:xfrm>
            <a:custGeom>
              <a:avLst/>
              <a:gdLst/>
              <a:ahLst/>
              <a:cxnLst/>
              <a:rect l="l" t="t" r="r" b="b"/>
              <a:pathLst>
                <a:path w="2560" h="1483" extrusionOk="0">
                  <a:moveTo>
                    <a:pt x="1382" y="1"/>
                  </a:moveTo>
                  <a:lnTo>
                    <a:pt x="1" y="801"/>
                  </a:lnTo>
                  <a:lnTo>
                    <a:pt x="1181" y="1483"/>
                  </a:lnTo>
                  <a:lnTo>
                    <a:pt x="2560" y="682"/>
                  </a:lnTo>
                  <a:lnTo>
                    <a:pt x="1382" y="1"/>
                  </a:lnTo>
                  <a:close/>
                </a:path>
              </a:pathLst>
            </a:custGeom>
            <a:solidFill>
              <a:srgbClr val="FEF9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7799;p56">
              <a:extLst>
                <a:ext uri="{FF2B5EF4-FFF2-40B4-BE49-F238E27FC236}">
                  <a16:creationId xmlns:a16="http://schemas.microsoft.com/office/drawing/2014/main" id="{8B1868D1-5CC9-144C-B572-29673B772535}"/>
                </a:ext>
              </a:extLst>
            </p:cNvPr>
            <p:cNvSpPr/>
            <p:nvPr/>
          </p:nvSpPr>
          <p:spPr>
            <a:xfrm>
              <a:off x="1884625" y="3291750"/>
              <a:ext cx="34500" cy="121400"/>
            </a:xfrm>
            <a:custGeom>
              <a:avLst/>
              <a:gdLst/>
              <a:ahLst/>
              <a:cxnLst/>
              <a:rect l="l" t="t" r="r" b="b"/>
              <a:pathLst>
                <a:path w="1380" h="4856" extrusionOk="0">
                  <a:moveTo>
                    <a:pt x="1380" y="0"/>
                  </a:moveTo>
                  <a:lnTo>
                    <a:pt x="1" y="801"/>
                  </a:lnTo>
                  <a:lnTo>
                    <a:pt x="1" y="4855"/>
                  </a:lnTo>
                  <a:lnTo>
                    <a:pt x="1380" y="4055"/>
                  </a:lnTo>
                  <a:lnTo>
                    <a:pt x="1380" y="0"/>
                  </a:lnTo>
                  <a:close/>
                </a:path>
              </a:pathLst>
            </a:custGeom>
            <a:solidFill>
              <a:srgbClr val="FCE8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7800;p56">
              <a:extLst>
                <a:ext uri="{FF2B5EF4-FFF2-40B4-BE49-F238E27FC236}">
                  <a16:creationId xmlns:a16="http://schemas.microsoft.com/office/drawing/2014/main" id="{B27A2EF5-E353-0744-A0A1-84BCB65EDF43}"/>
                </a:ext>
              </a:extLst>
            </p:cNvPr>
            <p:cNvSpPr/>
            <p:nvPr/>
          </p:nvSpPr>
          <p:spPr>
            <a:xfrm>
              <a:off x="1855125" y="3294725"/>
              <a:ext cx="29525" cy="118425"/>
            </a:xfrm>
            <a:custGeom>
              <a:avLst/>
              <a:gdLst/>
              <a:ahLst/>
              <a:cxnLst/>
              <a:rect l="l" t="t" r="r" b="b"/>
              <a:pathLst>
                <a:path w="1181" h="4737" extrusionOk="0">
                  <a:moveTo>
                    <a:pt x="1" y="0"/>
                  </a:moveTo>
                  <a:lnTo>
                    <a:pt x="1" y="4056"/>
                  </a:lnTo>
                  <a:lnTo>
                    <a:pt x="1181" y="4736"/>
                  </a:lnTo>
                  <a:lnTo>
                    <a:pt x="1181" y="682"/>
                  </a:lnTo>
                  <a:lnTo>
                    <a:pt x="1" y="0"/>
                  </a:lnTo>
                  <a:close/>
                </a:path>
              </a:pathLst>
            </a:custGeom>
            <a:solidFill>
              <a:srgbClr val="F8CC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7801;p56">
              <a:extLst>
                <a:ext uri="{FF2B5EF4-FFF2-40B4-BE49-F238E27FC236}">
                  <a16:creationId xmlns:a16="http://schemas.microsoft.com/office/drawing/2014/main" id="{2F2F2A59-7200-534D-9704-A514DF116505}"/>
                </a:ext>
              </a:extLst>
            </p:cNvPr>
            <p:cNvSpPr/>
            <p:nvPr/>
          </p:nvSpPr>
          <p:spPr>
            <a:xfrm>
              <a:off x="1855125" y="3364575"/>
              <a:ext cx="29525" cy="17350"/>
            </a:xfrm>
            <a:custGeom>
              <a:avLst/>
              <a:gdLst/>
              <a:ahLst/>
              <a:cxnLst/>
              <a:rect l="l" t="t" r="r" b="b"/>
              <a:pathLst>
                <a:path w="1181" h="694" extrusionOk="0">
                  <a:moveTo>
                    <a:pt x="1" y="1"/>
                  </a:moveTo>
                  <a:lnTo>
                    <a:pt x="1" y="12"/>
                  </a:lnTo>
                  <a:lnTo>
                    <a:pt x="1181" y="694"/>
                  </a:lnTo>
                  <a:lnTo>
                    <a:pt x="1181" y="681"/>
                  </a:lnTo>
                  <a:lnTo>
                    <a:pt x="1" y="1"/>
                  </a:lnTo>
                  <a:close/>
                </a:path>
              </a:pathLst>
            </a:custGeom>
            <a:solidFill>
              <a:srgbClr val="C68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7802;p56">
              <a:extLst>
                <a:ext uri="{FF2B5EF4-FFF2-40B4-BE49-F238E27FC236}">
                  <a16:creationId xmlns:a16="http://schemas.microsoft.com/office/drawing/2014/main" id="{9B7D24CB-85AC-4C45-B899-C2B0DA0B1196}"/>
                </a:ext>
              </a:extLst>
            </p:cNvPr>
            <p:cNvSpPr/>
            <p:nvPr/>
          </p:nvSpPr>
          <p:spPr>
            <a:xfrm>
              <a:off x="1869125" y="3302775"/>
              <a:ext cx="275" cy="70300"/>
            </a:xfrm>
            <a:custGeom>
              <a:avLst/>
              <a:gdLst/>
              <a:ahLst/>
              <a:cxnLst/>
              <a:rect l="l" t="t" r="r" b="b"/>
              <a:pathLst>
                <a:path w="11" h="2812" extrusionOk="0">
                  <a:moveTo>
                    <a:pt x="0" y="0"/>
                  </a:moveTo>
                  <a:lnTo>
                    <a:pt x="0" y="2805"/>
                  </a:lnTo>
                  <a:lnTo>
                    <a:pt x="10" y="2812"/>
                  </a:lnTo>
                  <a:lnTo>
                    <a:pt x="10" y="6"/>
                  </a:lnTo>
                  <a:lnTo>
                    <a:pt x="0" y="0"/>
                  </a:lnTo>
                  <a:close/>
                </a:path>
              </a:pathLst>
            </a:custGeom>
            <a:solidFill>
              <a:srgbClr val="C68A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7803;p56">
              <a:extLst>
                <a:ext uri="{FF2B5EF4-FFF2-40B4-BE49-F238E27FC236}">
                  <a16:creationId xmlns:a16="http://schemas.microsoft.com/office/drawing/2014/main" id="{A3AAF2A3-E95C-0B40-B0C1-484B130CE458}"/>
                </a:ext>
              </a:extLst>
            </p:cNvPr>
            <p:cNvSpPr/>
            <p:nvPr/>
          </p:nvSpPr>
          <p:spPr>
            <a:xfrm>
              <a:off x="1857675" y="3315700"/>
              <a:ext cx="8175" cy="38675"/>
            </a:xfrm>
            <a:custGeom>
              <a:avLst/>
              <a:gdLst/>
              <a:ahLst/>
              <a:cxnLst/>
              <a:rect l="l" t="t" r="r" b="b"/>
              <a:pathLst>
                <a:path w="327" h="1547" fill="none" extrusionOk="0">
                  <a:moveTo>
                    <a:pt x="326" y="1"/>
                  </a:moveTo>
                  <a:lnTo>
                    <a:pt x="255" y="26"/>
                  </a:lnTo>
                  <a:cubicBezTo>
                    <a:pt x="255" y="26"/>
                    <a:pt x="0" y="640"/>
                    <a:pt x="238" y="1547"/>
                  </a:cubicBezTo>
                  <a:lnTo>
                    <a:pt x="309" y="1522"/>
                  </a:lnTo>
                </a:path>
              </a:pathLst>
            </a:custGeom>
            <a:noFill/>
            <a:ln w="375" cap="rnd" cmpd="sng">
              <a:solidFill>
                <a:srgbClr val="D292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7804;p56">
              <a:extLst>
                <a:ext uri="{FF2B5EF4-FFF2-40B4-BE49-F238E27FC236}">
                  <a16:creationId xmlns:a16="http://schemas.microsoft.com/office/drawing/2014/main" id="{AE038EF7-AD13-744F-A04B-254B31B4AEE7}"/>
                </a:ext>
              </a:extLst>
            </p:cNvPr>
            <p:cNvSpPr/>
            <p:nvPr/>
          </p:nvSpPr>
          <p:spPr>
            <a:xfrm>
              <a:off x="1866475" y="3320350"/>
              <a:ext cx="8175" cy="38675"/>
            </a:xfrm>
            <a:custGeom>
              <a:avLst/>
              <a:gdLst/>
              <a:ahLst/>
              <a:cxnLst/>
              <a:rect l="l" t="t" r="r" b="b"/>
              <a:pathLst>
                <a:path w="327" h="1547" fill="none" extrusionOk="0">
                  <a:moveTo>
                    <a:pt x="327" y="0"/>
                  </a:moveTo>
                  <a:lnTo>
                    <a:pt x="256" y="25"/>
                  </a:lnTo>
                  <a:cubicBezTo>
                    <a:pt x="256" y="25"/>
                    <a:pt x="0" y="640"/>
                    <a:pt x="238" y="1546"/>
                  </a:cubicBezTo>
                  <a:lnTo>
                    <a:pt x="309" y="1522"/>
                  </a:lnTo>
                </a:path>
              </a:pathLst>
            </a:custGeom>
            <a:noFill/>
            <a:ln w="375" cap="rnd" cmpd="sng">
              <a:solidFill>
                <a:srgbClr val="D2928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7805;p56">
              <a:extLst>
                <a:ext uri="{FF2B5EF4-FFF2-40B4-BE49-F238E27FC236}">
                  <a16:creationId xmlns:a16="http://schemas.microsoft.com/office/drawing/2014/main" id="{1F11FEC2-EEF7-4D48-913C-B659C96CAD55}"/>
                </a:ext>
              </a:extLst>
            </p:cNvPr>
            <p:cNvSpPr/>
            <p:nvPr/>
          </p:nvSpPr>
          <p:spPr>
            <a:xfrm>
              <a:off x="1485025" y="3152325"/>
              <a:ext cx="64025" cy="37025"/>
            </a:xfrm>
            <a:custGeom>
              <a:avLst/>
              <a:gdLst/>
              <a:ahLst/>
              <a:cxnLst/>
              <a:rect l="l" t="t" r="r" b="b"/>
              <a:pathLst>
                <a:path w="2561" h="1481" extrusionOk="0">
                  <a:moveTo>
                    <a:pt x="1180" y="0"/>
                  </a:moveTo>
                  <a:lnTo>
                    <a:pt x="1" y="680"/>
                  </a:lnTo>
                  <a:lnTo>
                    <a:pt x="1381" y="1481"/>
                  </a:lnTo>
                  <a:lnTo>
                    <a:pt x="2560" y="799"/>
                  </a:lnTo>
                  <a:lnTo>
                    <a:pt x="1180" y="0"/>
                  </a:lnTo>
                  <a:close/>
                </a:path>
              </a:pathLst>
            </a:custGeom>
            <a:solidFill>
              <a:srgbClr val="FD8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7806;p56">
              <a:extLst>
                <a:ext uri="{FF2B5EF4-FFF2-40B4-BE49-F238E27FC236}">
                  <a16:creationId xmlns:a16="http://schemas.microsoft.com/office/drawing/2014/main" id="{8DCD5737-00F2-2948-B0B0-CD94722648D2}"/>
                </a:ext>
              </a:extLst>
            </p:cNvPr>
            <p:cNvSpPr/>
            <p:nvPr/>
          </p:nvSpPr>
          <p:spPr>
            <a:xfrm>
              <a:off x="1485025" y="3169325"/>
              <a:ext cx="34550" cy="153525"/>
            </a:xfrm>
            <a:custGeom>
              <a:avLst/>
              <a:gdLst/>
              <a:ahLst/>
              <a:cxnLst/>
              <a:rect l="l" t="t" r="r" b="b"/>
              <a:pathLst>
                <a:path w="1382" h="6141" extrusionOk="0">
                  <a:moveTo>
                    <a:pt x="1" y="0"/>
                  </a:moveTo>
                  <a:lnTo>
                    <a:pt x="1" y="5341"/>
                  </a:lnTo>
                  <a:lnTo>
                    <a:pt x="1381" y="6140"/>
                  </a:lnTo>
                  <a:lnTo>
                    <a:pt x="1381" y="801"/>
                  </a:lnTo>
                  <a:lnTo>
                    <a:pt x="1"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7807;p56">
              <a:extLst>
                <a:ext uri="{FF2B5EF4-FFF2-40B4-BE49-F238E27FC236}">
                  <a16:creationId xmlns:a16="http://schemas.microsoft.com/office/drawing/2014/main" id="{D4BE9381-444D-4448-A832-4440497624FE}"/>
                </a:ext>
              </a:extLst>
            </p:cNvPr>
            <p:cNvSpPr/>
            <p:nvPr/>
          </p:nvSpPr>
          <p:spPr>
            <a:xfrm>
              <a:off x="1519550" y="3172300"/>
              <a:ext cx="29500" cy="150550"/>
            </a:xfrm>
            <a:custGeom>
              <a:avLst/>
              <a:gdLst/>
              <a:ahLst/>
              <a:cxnLst/>
              <a:rect l="l" t="t" r="r" b="b"/>
              <a:pathLst>
                <a:path w="1180" h="6022" extrusionOk="0">
                  <a:moveTo>
                    <a:pt x="1179" y="0"/>
                  </a:moveTo>
                  <a:lnTo>
                    <a:pt x="0" y="682"/>
                  </a:lnTo>
                  <a:lnTo>
                    <a:pt x="0" y="6021"/>
                  </a:lnTo>
                  <a:lnTo>
                    <a:pt x="1179" y="5341"/>
                  </a:lnTo>
                  <a:lnTo>
                    <a:pt x="1179" y="0"/>
                  </a:lnTo>
                  <a:close/>
                </a:path>
              </a:pathLst>
            </a:custGeom>
            <a:solidFill>
              <a:srgbClr val="D57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7808;p56">
              <a:extLst>
                <a:ext uri="{FF2B5EF4-FFF2-40B4-BE49-F238E27FC236}">
                  <a16:creationId xmlns:a16="http://schemas.microsoft.com/office/drawing/2014/main" id="{24C147C6-F24D-1E4D-9CB0-831B7F2CC71A}"/>
                </a:ext>
              </a:extLst>
            </p:cNvPr>
            <p:cNvSpPr/>
            <p:nvPr/>
          </p:nvSpPr>
          <p:spPr>
            <a:xfrm>
              <a:off x="1519550" y="3274275"/>
              <a:ext cx="29500" cy="17350"/>
            </a:xfrm>
            <a:custGeom>
              <a:avLst/>
              <a:gdLst/>
              <a:ahLst/>
              <a:cxnLst/>
              <a:rect l="l" t="t" r="r" b="b"/>
              <a:pathLst>
                <a:path w="1180" h="694" extrusionOk="0">
                  <a:moveTo>
                    <a:pt x="1179" y="0"/>
                  </a:moveTo>
                  <a:lnTo>
                    <a:pt x="0" y="682"/>
                  </a:lnTo>
                  <a:lnTo>
                    <a:pt x="0" y="694"/>
                  </a:lnTo>
                  <a:lnTo>
                    <a:pt x="1179" y="13"/>
                  </a:lnTo>
                  <a:lnTo>
                    <a:pt x="1179"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7809;p56">
              <a:extLst>
                <a:ext uri="{FF2B5EF4-FFF2-40B4-BE49-F238E27FC236}">
                  <a16:creationId xmlns:a16="http://schemas.microsoft.com/office/drawing/2014/main" id="{8B4980B3-2C49-4D41-8FD9-676969BDCEAE}"/>
                </a:ext>
              </a:extLst>
            </p:cNvPr>
            <p:cNvSpPr/>
            <p:nvPr/>
          </p:nvSpPr>
          <p:spPr>
            <a:xfrm>
              <a:off x="1519550" y="3284325"/>
              <a:ext cx="29500" cy="17350"/>
            </a:xfrm>
            <a:custGeom>
              <a:avLst/>
              <a:gdLst/>
              <a:ahLst/>
              <a:cxnLst/>
              <a:rect l="l" t="t" r="r" b="b"/>
              <a:pathLst>
                <a:path w="1180" h="694" extrusionOk="0">
                  <a:moveTo>
                    <a:pt x="1179" y="0"/>
                  </a:moveTo>
                  <a:lnTo>
                    <a:pt x="0" y="680"/>
                  </a:lnTo>
                  <a:lnTo>
                    <a:pt x="0" y="693"/>
                  </a:lnTo>
                  <a:lnTo>
                    <a:pt x="1179" y="12"/>
                  </a:lnTo>
                  <a:lnTo>
                    <a:pt x="1179"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7810;p56">
              <a:extLst>
                <a:ext uri="{FF2B5EF4-FFF2-40B4-BE49-F238E27FC236}">
                  <a16:creationId xmlns:a16="http://schemas.microsoft.com/office/drawing/2014/main" id="{D338F67E-FECB-1943-AF53-F69D12495FF6}"/>
                </a:ext>
              </a:extLst>
            </p:cNvPr>
            <p:cNvSpPr/>
            <p:nvPr/>
          </p:nvSpPr>
          <p:spPr>
            <a:xfrm>
              <a:off x="1519550" y="3294325"/>
              <a:ext cx="29500" cy="17375"/>
            </a:xfrm>
            <a:custGeom>
              <a:avLst/>
              <a:gdLst/>
              <a:ahLst/>
              <a:cxnLst/>
              <a:rect l="l" t="t" r="r" b="b"/>
              <a:pathLst>
                <a:path w="1180" h="695" extrusionOk="0">
                  <a:moveTo>
                    <a:pt x="1179" y="0"/>
                  </a:moveTo>
                  <a:lnTo>
                    <a:pt x="0" y="682"/>
                  </a:lnTo>
                  <a:lnTo>
                    <a:pt x="0" y="695"/>
                  </a:lnTo>
                  <a:lnTo>
                    <a:pt x="1179" y="13"/>
                  </a:lnTo>
                  <a:lnTo>
                    <a:pt x="1179"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7811;p56">
              <a:extLst>
                <a:ext uri="{FF2B5EF4-FFF2-40B4-BE49-F238E27FC236}">
                  <a16:creationId xmlns:a16="http://schemas.microsoft.com/office/drawing/2014/main" id="{B6A22B0D-9703-9A43-8ABE-530497212D22}"/>
                </a:ext>
              </a:extLst>
            </p:cNvPr>
            <p:cNvSpPr/>
            <p:nvPr/>
          </p:nvSpPr>
          <p:spPr>
            <a:xfrm>
              <a:off x="1534775" y="3180350"/>
              <a:ext cx="300" cy="102425"/>
            </a:xfrm>
            <a:custGeom>
              <a:avLst/>
              <a:gdLst/>
              <a:ahLst/>
              <a:cxnLst/>
              <a:rect l="l" t="t" r="r" b="b"/>
              <a:pathLst>
                <a:path w="12" h="4097" extrusionOk="0">
                  <a:moveTo>
                    <a:pt x="12" y="0"/>
                  </a:moveTo>
                  <a:lnTo>
                    <a:pt x="2" y="8"/>
                  </a:lnTo>
                  <a:lnTo>
                    <a:pt x="0" y="4097"/>
                  </a:lnTo>
                  <a:lnTo>
                    <a:pt x="0" y="4097"/>
                  </a:lnTo>
                  <a:lnTo>
                    <a:pt x="12" y="4090"/>
                  </a:lnTo>
                  <a:lnTo>
                    <a:pt x="12"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7812;p56">
              <a:extLst>
                <a:ext uri="{FF2B5EF4-FFF2-40B4-BE49-F238E27FC236}">
                  <a16:creationId xmlns:a16="http://schemas.microsoft.com/office/drawing/2014/main" id="{670D68B3-8038-654B-922B-54A82B86EB5E}"/>
                </a:ext>
              </a:extLst>
            </p:cNvPr>
            <p:cNvSpPr/>
            <p:nvPr/>
          </p:nvSpPr>
          <p:spPr>
            <a:xfrm>
              <a:off x="1537625" y="3223300"/>
              <a:ext cx="3325" cy="14925"/>
            </a:xfrm>
            <a:custGeom>
              <a:avLst/>
              <a:gdLst/>
              <a:ahLst/>
              <a:cxnLst/>
              <a:rect l="l" t="t" r="r" b="b"/>
              <a:pathLst>
                <a:path w="133" h="597" fill="none" extrusionOk="0">
                  <a:moveTo>
                    <a:pt x="1" y="1"/>
                  </a:moveTo>
                  <a:lnTo>
                    <a:pt x="75" y="40"/>
                  </a:lnTo>
                  <a:cubicBezTo>
                    <a:pt x="111" y="60"/>
                    <a:pt x="133" y="98"/>
                    <a:pt x="133" y="138"/>
                  </a:cubicBezTo>
                  <a:lnTo>
                    <a:pt x="131" y="543"/>
                  </a:lnTo>
                  <a:cubicBezTo>
                    <a:pt x="131" y="576"/>
                    <a:pt x="95" y="597"/>
                    <a:pt x="66" y="581"/>
                  </a:cubicBezTo>
                  <a:lnTo>
                    <a:pt x="5" y="546"/>
                  </a:lnTo>
                </a:path>
              </a:pathLst>
            </a:custGeom>
            <a:noFill/>
            <a:ln w="225" cap="rnd" cmpd="sng">
              <a:solidFill>
                <a:srgbClr val="FED1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7813;p56">
              <a:extLst>
                <a:ext uri="{FF2B5EF4-FFF2-40B4-BE49-F238E27FC236}">
                  <a16:creationId xmlns:a16="http://schemas.microsoft.com/office/drawing/2014/main" id="{BB00D187-27CD-DD40-A513-6D6A4D527037}"/>
                </a:ext>
              </a:extLst>
            </p:cNvPr>
            <p:cNvSpPr/>
            <p:nvPr/>
          </p:nvSpPr>
          <p:spPr>
            <a:xfrm>
              <a:off x="1530350" y="3227625"/>
              <a:ext cx="3275" cy="14950"/>
            </a:xfrm>
            <a:custGeom>
              <a:avLst/>
              <a:gdLst/>
              <a:ahLst/>
              <a:cxnLst/>
              <a:rect l="l" t="t" r="r" b="b"/>
              <a:pathLst>
                <a:path w="131" h="598" fill="none" extrusionOk="0">
                  <a:moveTo>
                    <a:pt x="0" y="0"/>
                  </a:moveTo>
                  <a:lnTo>
                    <a:pt x="73" y="41"/>
                  </a:lnTo>
                  <a:cubicBezTo>
                    <a:pt x="109" y="60"/>
                    <a:pt x="131" y="97"/>
                    <a:pt x="131" y="138"/>
                  </a:cubicBezTo>
                  <a:lnTo>
                    <a:pt x="129" y="543"/>
                  </a:lnTo>
                  <a:cubicBezTo>
                    <a:pt x="129" y="576"/>
                    <a:pt x="93" y="598"/>
                    <a:pt x="64" y="580"/>
                  </a:cubicBezTo>
                  <a:lnTo>
                    <a:pt x="3" y="545"/>
                  </a:lnTo>
                </a:path>
              </a:pathLst>
            </a:custGeom>
            <a:noFill/>
            <a:ln w="225" cap="rnd" cmpd="sng">
              <a:solidFill>
                <a:srgbClr val="FED1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7814;p56">
              <a:extLst>
                <a:ext uri="{FF2B5EF4-FFF2-40B4-BE49-F238E27FC236}">
                  <a16:creationId xmlns:a16="http://schemas.microsoft.com/office/drawing/2014/main" id="{B230B754-43FB-2D46-820C-3E9337A42670}"/>
                </a:ext>
              </a:extLst>
            </p:cNvPr>
            <p:cNvSpPr/>
            <p:nvPr/>
          </p:nvSpPr>
          <p:spPr>
            <a:xfrm>
              <a:off x="1523175" y="3195025"/>
              <a:ext cx="8900" cy="6875"/>
            </a:xfrm>
            <a:custGeom>
              <a:avLst/>
              <a:gdLst/>
              <a:ahLst/>
              <a:cxnLst/>
              <a:rect l="l" t="t" r="r" b="b"/>
              <a:pathLst>
                <a:path w="356" h="275" extrusionOk="0">
                  <a:moveTo>
                    <a:pt x="355" y="1"/>
                  </a:moveTo>
                  <a:lnTo>
                    <a:pt x="0" y="205"/>
                  </a:lnTo>
                  <a:lnTo>
                    <a:pt x="0" y="275"/>
                  </a:lnTo>
                  <a:lnTo>
                    <a:pt x="355" y="70"/>
                  </a:lnTo>
                  <a:lnTo>
                    <a:pt x="355"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7815;p56">
              <a:extLst>
                <a:ext uri="{FF2B5EF4-FFF2-40B4-BE49-F238E27FC236}">
                  <a16:creationId xmlns:a16="http://schemas.microsoft.com/office/drawing/2014/main" id="{133F117D-B300-C846-9CCD-D18CF88F9658}"/>
                </a:ext>
              </a:extLst>
            </p:cNvPr>
            <p:cNvSpPr/>
            <p:nvPr/>
          </p:nvSpPr>
          <p:spPr>
            <a:xfrm>
              <a:off x="1523175" y="3195350"/>
              <a:ext cx="8275" cy="5750"/>
            </a:xfrm>
            <a:custGeom>
              <a:avLst/>
              <a:gdLst/>
              <a:ahLst/>
              <a:cxnLst/>
              <a:rect l="l" t="t" r="r" b="b"/>
              <a:pathLst>
                <a:path w="331" h="230" extrusionOk="0">
                  <a:moveTo>
                    <a:pt x="331" y="1"/>
                  </a:moveTo>
                  <a:lnTo>
                    <a:pt x="0" y="192"/>
                  </a:lnTo>
                  <a:lnTo>
                    <a:pt x="0" y="230"/>
                  </a:lnTo>
                  <a:lnTo>
                    <a:pt x="331" y="38"/>
                  </a:lnTo>
                  <a:lnTo>
                    <a:pt x="331"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7816;p56">
              <a:extLst>
                <a:ext uri="{FF2B5EF4-FFF2-40B4-BE49-F238E27FC236}">
                  <a16:creationId xmlns:a16="http://schemas.microsoft.com/office/drawing/2014/main" id="{39F82B99-E74A-B949-9F70-A81B07242AB6}"/>
                </a:ext>
              </a:extLst>
            </p:cNvPr>
            <p:cNvSpPr/>
            <p:nvPr/>
          </p:nvSpPr>
          <p:spPr>
            <a:xfrm>
              <a:off x="1523175" y="3201600"/>
              <a:ext cx="8900" cy="6900"/>
            </a:xfrm>
            <a:custGeom>
              <a:avLst/>
              <a:gdLst/>
              <a:ahLst/>
              <a:cxnLst/>
              <a:rect l="l" t="t" r="r" b="b"/>
              <a:pathLst>
                <a:path w="356" h="276" extrusionOk="0">
                  <a:moveTo>
                    <a:pt x="355" y="0"/>
                  </a:moveTo>
                  <a:lnTo>
                    <a:pt x="0" y="206"/>
                  </a:lnTo>
                  <a:lnTo>
                    <a:pt x="0" y="276"/>
                  </a:lnTo>
                  <a:lnTo>
                    <a:pt x="355" y="70"/>
                  </a:lnTo>
                  <a:lnTo>
                    <a:pt x="355"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7817;p56">
              <a:extLst>
                <a:ext uri="{FF2B5EF4-FFF2-40B4-BE49-F238E27FC236}">
                  <a16:creationId xmlns:a16="http://schemas.microsoft.com/office/drawing/2014/main" id="{74B9BB6C-8B5D-154B-8FBA-2CD6913FE143}"/>
                </a:ext>
              </a:extLst>
            </p:cNvPr>
            <p:cNvSpPr/>
            <p:nvPr/>
          </p:nvSpPr>
          <p:spPr>
            <a:xfrm>
              <a:off x="1523175" y="3201950"/>
              <a:ext cx="8275" cy="5750"/>
            </a:xfrm>
            <a:custGeom>
              <a:avLst/>
              <a:gdLst/>
              <a:ahLst/>
              <a:cxnLst/>
              <a:rect l="l" t="t" r="r" b="b"/>
              <a:pathLst>
                <a:path w="331" h="230" extrusionOk="0">
                  <a:moveTo>
                    <a:pt x="331" y="1"/>
                  </a:moveTo>
                  <a:lnTo>
                    <a:pt x="0" y="192"/>
                  </a:lnTo>
                  <a:lnTo>
                    <a:pt x="0" y="230"/>
                  </a:lnTo>
                  <a:lnTo>
                    <a:pt x="331" y="38"/>
                  </a:lnTo>
                  <a:lnTo>
                    <a:pt x="331"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7818;p56">
              <a:extLst>
                <a:ext uri="{FF2B5EF4-FFF2-40B4-BE49-F238E27FC236}">
                  <a16:creationId xmlns:a16="http://schemas.microsoft.com/office/drawing/2014/main" id="{8A700FA6-D9F8-B34C-91E6-090A8D23D1D9}"/>
                </a:ext>
              </a:extLst>
            </p:cNvPr>
            <p:cNvSpPr/>
            <p:nvPr/>
          </p:nvSpPr>
          <p:spPr>
            <a:xfrm>
              <a:off x="1523175" y="3208175"/>
              <a:ext cx="8900" cy="6925"/>
            </a:xfrm>
            <a:custGeom>
              <a:avLst/>
              <a:gdLst/>
              <a:ahLst/>
              <a:cxnLst/>
              <a:rect l="l" t="t" r="r" b="b"/>
              <a:pathLst>
                <a:path w="356" h="277" extrusionOk="0">
                  <a:moveTo>
                    <a:pt x="355" y="1"/>
                  </a:moveTo>
                  <a:lnTo>
                    <a:pt x="0" y="207"/>
                  </a:lnTo>
                  <a:lnTo>
                    <a:pt x="0" y="276"/>
                  </a:lnTo>
                  <a:lnTo>
                    <a:pt x="355" y="71"/>
                  </a:lnTo>
                  <a:lnTo>
                    <a:pt x="355"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7819;p56">
              <a:extLst>
                <a:ext uri="{FF2B5EF4-FFF2-40B4-BE49-F238E27FC236}">
                  <a16:creationId xmlns:a16="http://schemas.microsoft.com/office/drawing/2014/main" id="{4FBEECCE-C39F-624D-A248-BAC74D91BD43}"/>
                </a:ext>
              </a:extLst>
            </p:cNvPr>
            <p:cNvSpPr/>
            <p:nvPr/>
          </p:nvSpPr>
          <p:spPr>
            <a:xfrm>
              <a:off x="1523175" y="3208550"/>
              <a:ext cx="8275" cy="5725"/>
            </a:xfrm>
            <a:custGeom>
              <a:avLst/>
              <a:gdLst/>
              <a:ahLst/>
              <a:cxnLst/>
              <a:rect l="l" t="t" r="r" b="b"/>
              <a:pathLst>
                <a:path w="331" h="229" extrusionOk="0">
                  <a:moveTo>
                    <a:pt x="331" y="0"/>
                  </a:moveTo>
                  <a:lnTo>
                    <a:pt x="0" y="192"/>
                  </a:lnTo>
                  <a:lnTo>
                    <a:pt x="0" y="228"/>
                  </a:lnTo>
                  <a:lnTo>
                    <a:pt x="331" y="38"/>
                  </a:lnTo>
                  <a:lnTo>
                    <a:pt x="331"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7820;p56">
              <a:extLst>
                <a:ext uri="{FF2B5EF4-FFF2-40B4-BE49-F238E27FC236}">
                  <a16:creationId xmlns:a16="http://schemas.microsoft.com/office/drawing/2014/main" id="{79589ED0-2B35-794D-A6BF-7ADEE67E82CE}"/>
                </a:ext>
              </a:extLst>
            </p:cNvPr>
            <p:cNvSpPr/>
            <p:nvPr/>
          </p:nvSpPr>
          <p:spPr>
            <a:xfrm>
              <a:off x="1523175" y="3214750"/>
              <a:ext cx="8900" cy="6900"/>
            </a:xfrm>
            <a:custGeom>
              <a:avLst/>
              <a:gdLst/>
              <a:ahLst/>
              <a:cxnLst/>
              <a:rect l="l" t="t" r="r" b="b"/>
              <a:pathLst>
                <a:path w="356" h="276" extrusionOk="0">
                  <a:moveTo>
                    <a:pt x="355" y="0"/>
                  </a:moveTo>
                  <a:lnTo>
                    <a:pt x="0" y="206"/>
                  </a:lnTo>
                  <a:lnTo>
                    <a:pt x="0" y="276"/>
                  </a:lnTo>
                  <a:lnTo>
                    <a:pt x="355" y="70"/>
                  </a:lnTo>
                  <a:lnTo>
                    <a:pt x="355"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7821;p56">
              <a:extLst>
                <a:ext uri="{FF2B5EF4-FFF2-40B4-BE49-F238E27FC236}">
                  <a16:creationId xmlns:a16="http://schemas.microsoft.com/office/drawing/2014/main" id="{4816A53A-075F-A84F-B918-E46BC948DD41}"/>
                </a:ext>
              </a:extLst>
            </p:cNvPr>
            <p:cNvSpPr/>
            <p:nvPr/>
          </p:nvSpPr>
          <p:spPr>
            <a:xfrm>
              <a:off x="1523175" y="3215100"/>
              <a:ext cx="8275" cy="5775"/>
            </a:xfrm>
            <a:custGeom>
              <a:avLst/>
              <a:gdLst/>
              <a:ahLst/>
              <a:cxnLst/>
              <a:rect l="l" t="t" r="r" b="b"/>
              <a:pathLst>
                <a:path w="331" h="231" extrusionOk="0">
                  <a:moveTo>
                    <a:pt x="331" y="1"/>
                  </a:moveTo>
                  <a:lnTo>
                    <a:pt x="0" y="192"/>
                  </a:lnTo>
                  <a:lnTo>
                    <a:pt x="0" y="230"/>
                  </a:lnTo>
                  <a:lnTo>
                    <a:pt x="331" y="39"/>
                  </a:lnTo>
                  <a:lnTo>
                    <a:pt x="331"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7822;p56">
              <a:extLst>
                <a:ext uri="{FF2B5EF4-FFF2-40B4-BE49-F238E27FC236}">
                  <a16:creationId xmlns:a16="http://schemas.microsoft.com/office/drawing/2014/main" id="{E60E80CE-6C83-6043-959C-0AA49AFF32D0}"/>
                </a:ext>
              </a:extLst>
            </p:cNvPr>
            <p:cNvSpPr/>
            <p:nvPr/>
          </p:nvSpPr>
          <p:spPr>
            <a:xfrm>
              <a:off x="1523175" y="3221350"/>
              <a:ext cx="8900" cy="6900"/>
            </a:xfrm>
            <a:custGeom>
              <a:avLst/>
              <a:gdLst/>
              <a:ahLst/>
              <a:cxnLst/>
              <a:rect l="l" t="t" r="r" b="b"/>
              <a:pathLst>
                <a:path w="356" h="276" extrusionOk="0">
                  <a:moveTo>
                    <a:pt x="355" y="0"/>
                  </a:moveTo>
                  <a:lnTo>
                    <a:pt x="0" y="206"/>
                  </a:lnTo>
                  <a:lnTo>
                    <a:pt x="0" y="276"/>
                  </a:lnTo>
                  <a:lnTo>
                    <a:pt x="355" y="70"/>
                  </a:lnTo>
                  <a:lnTo>
                    <a:pt x="355"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7823;p56">
              <a:extLst>
                <a:ext uri="{FF2B5EF4-FFF2-40B4-BE49-F238E27FC236}">
                  <a16:creationId xmlns:a16="http://schemas.microsoft.com/office/drawing/2014/main" id="{7F463121-C20C-234B-B34C-CAED9FFEE0CE}"/>
                </a:ext>
              </a:extLst>
            </p:cNvPr>
            <p:cNvSpPr/>
            <p:nvPr/>
          </p:nvSpPr>
          <p:spPr>
            <a:xfrm>
              <a:off x="1523175" y="3221700"/>
              <a:ext cx="8275" cy="5750"/>
            </a:xfrm>
            <a:custGeom>
              <a:avLst/>
              <a:gdLst/>
              <a:ahLst/>
              <a:cxnLst/>
              <a:rect l="l" t="t" r="r" b="b"/>
              <a:pathLst>
                <a:path w="331" h="230" extrusionOk="0">
                  <a:moveTo>
                    <a:pt x="331" y="1"/>
                  </a:moveTo>
                  <a:lnTo>
                    <a:pt x="0" y="192"/>
                  </a:lnTo>
                  <a:lnTo>
                    <a:pt x="0" y="230"/>
                  </a:lnTo>
                  <a:lnTo>
                    <a:pt x="331" y="39"/>
                  </a:lnTo>
                  <a:lnTo>
                    <a:pt x="331"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7824;p56">
              <a:extLst>
                <a:ext uri="{FF2B5EF4-FFF2-40B4-BE49-F238E27FC236}">
                  <a16:creationId xmlns:a16="http://schemas.microsoft.com/office/drawing/2014/main" id="{490A16B9-22F0-D84D-9698-38DBB4428C4D}"/>
                </a:ext>
              </a:extLst>
            </p:cNvPr>
            <p:cNvSpPr/>
            <p:nvPr/>
          </p:nvSpPr>
          <p:spPr>
            <a:xfrm>
              <a:off x="1537750" y="3186800"/>
              <a:ext cx="8925" cy="6875"/>
            </a:xfrm>
            <a:custGeom>
              <a:avLst/>
              <a:gdLst/>
              <a:ahLst/>
              <a:cxnLst/>
              <a:rect l="l" t="t" r="r" b="b"/>
              <a:pathLst>
                <a:path w="357" h="275" extrusionOk="0">
                  <a:moveTo>
                    <a:pt x="357" y="0"/>
                  </a:moveTo>
                  <a:lnTo>
                    <a:pt x="0" y="205"/>
                  </a:lnTo>
                  <a:lnTo>
                    <a:pt x="0" y="274"/>
                  </a:lnTo>
                  <a:lnTo>
                    <a:pt x="357" y="70"/>
                  </a:lnTo>
                  <a:lnTo>
                    <a:pt x="357"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7825;p56">
              <a:extLst>
                <a:ext uri="{FF2B5EF4-FFF2-40B4-BE49-F238E27FC236}">
                  <a16:creationId xmlns:a16="http://schemas.microsoft.com/office/drawing/2014/main" id="{57724F75-AD5E-0045-9378-FC1DCC7709DB}"/>
                </a:ext>
              </a:extLst>
            </p:cNvPr>
            <p:cNvSpPr/>
            <p:nvPr/>
          </p:nvSpPr>
          <p:spPr>
            <a:xfrm>
              <a:off x="1537750" y="3187150"/>
              <a:ext cx="8325" cy="5725"/>
            </a:xfrm>
            <a:custGeom>
              <a:avLst/>
              <a:gdLst/>
              <a:ahLst/>
              <a:cxnLst/>
              <a:rect l="l" t="t" r="r" b="b"/>
              <a:pathLst>
                <a:path w="333" h="229" extrusionOk="0">
                  <a:moveTo>
                    <a:pt x="332" y="1"/>
                  </a:moveTo>
                  <a:lnTo>
                    <a:pt x="0" y="191"/>
                  </a:lnTo>
                  <a:lnTo>
                    <a:pt x="0" y="229"/>
                  </a:lnTo>
                  <a:lnTo>
                    <a:pt x="332" y="37"/>
                  </a:lnTo>
                  <a:lnTo>
                    <a:pt x="332"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7826;p56">
              <a:extLst>
                <a:ext uri="{FF2B5EF4-FFF2-40B4-BE49-F238E27FC236}">
                  <a16:creationId xmlns:a16="http://schemas.microsoft.com/office/drawing/2014/main" id="{AADC7BAD-2DC1-EB44-815A-46C894E703E7}"/>
                </a:ext>
              </a:extLst>
            </p:cNvPr>
            <p:cNvSpPr/>
            <p:nvPr/>
          </p:nvSpPr>
          <p:spPr>
            <a:xfrm>
              <a:off x="1537750" y="3193350"/>
              <a:ext cx="8925" cy="6925"/>
            </a:xfrm>
            <a:custGeom>
              <a:avLst/>
              <a:gdLst/>
              <a:ahLst/>
              <a:cxnLst/>
              <a:rect l="l" t="t" r="r" b="b"/>
              <a:pathLst>
                <a:path w="357" h="277" extrusionOk="0">
                  <a:moveTo>
                    <a:pt x="357" y="1"/>
                  </a:moveTo>
                  <a:lnTo>
                    <a:pt x="0" y="207"/>
                  </a:lnTo>
                  <a:lnTo>
                    <a:pt x="0" y="276"/>
                  </a:lnTo>
                  <a:lnTo>
                    <a:pt x="357" y="70"/>
                  </a:lnTo>
                  <a:lnTo>
                    <a:pt x="357"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7827;p56">
              <a:extLst>
                <a:ext uri="{FF2B5EF4-FFF2-40B4-BE49-F238E27FC236}">
                  <a16:creationId xmlns:a16="http://schemas.microsoft.com/office/drawing/2014/main" id="{3B7BC415-132D-3D4A-A278-18EA296C2CC1}"/>
                </a:ext>
              </a:extLst>
            </p:cNvPr>
            <p:cNvSpPr/>
            <p:nvPr/>
          </p:nvSpPr>
          <p:spPr>
            <a:xfrm>
              <a:off x="1537750" y="3193725"/>
              <a:ext cx="8325" cy="5750"/>
            </a:xfrm>
            <a:custGeom>
              <a:avLst/>
              <a:gdLst/>
              <a:ahLst/>
              <a:cxnLst/>
              <a:rect l="l" t="t" r="r" b="b"/>
              <a:pathLst>
                <a:path w="333" h="230" extrusionOk="0">
                  <a:moveTo>
                    <a:pt x="332" y="0"/>
                  </a:moveTo>
                  <a:lnTo>
                    <a:pt x="0" y="192"/>
                  </a:lnTo>
                  <a:lnTo>
                    <a:pt x="0" y="229"/>
                  </a:lnTo>
                  <a:lnTo>
                    <a:pt x="332" y="38"/>
                  </a:lnTo>
                  <a:lnTo>
                    <a:pt x="332"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7828;p56">
              <a:extLst>
                <a:ext uri="{FF2B5EF4-FFF2-40B4-BE49-F238E27FC236}">
                  <a16:creationId xmlns:a16="http://schemas.microsoft.com/office/drawing/2014/main" id="{9AF4D7F6-E5B1-0745-8CD4-AEF4CC827B32}"/>
                </a:ext>
              </a:extLst>
            </p:cNvPr>
            <p:cNvSpPr/>
            <p:nvPr/>
          </p:nvSpPr>
          <p:spPr>
            <a:xfrm>
              <a:off x="1537750" y="3199950"/>
              <a:ext cx="8925" cy="6925"/>
            </a:xfrm>
            <a:custGeom>
              <a:avLst/>
              <a:gdLst/>
              <a:ahLst/>
              <a:cxnLst/>
              <a:rect l="l" t="t" r="r" b="b"/>
              <a:pathLst>
                <a:path w="357" h="277" extrusionOk="0">
                  <a:moveTo>
                    <a:pt x="357" y="1"/>
                  </a:moveTo>
                  <a:lnTo>
                    <a:pt x="0" y="207"/>
                  </a:lnTo>
                  <a:lnTo>
                    <a:pt x="0" y="276"/>
                  </a:lnTo>
                  <a:lnTo>
                    <a:pt x="357" y="70"/>
                  </a:lnTo>
                  <a:lnTo>
                    <a:pt x="357"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7829;p56">
              <a:extLst>
                <a:ext uri="{FF2B5EF4-FFF2-40B4-BE49-F238E27FC236}">
                  <a16:creationId xmlns:a16="http://schemas.microsoft.com/office/drawing/2014/main" id="{363B9736-AE5A-654D-95BC-E1331DAD2C4C}"/>
                </a:ext>
              </a:extLst>
            </p:cNvPr>
            <p:cNvSpPr/>
            <p:nvPr/>
          </p:nvSpPr>
          <p:spPr>
            <a:xfrm>
              <a:off x="1537750" y="3200325"/>
              <a:ext cx="8325" cy="5750"/>
            </a:xfrm>
            <a:custGeom>
              <a:avLst/>
              <a:gdLst/>
              <a:ahLst/>
              <a:cxnLst/>
              <a:rect l="l" t="t" r="r" b="b"/>
              <a:pathLst>
                <a:path w="333" h="230" extrusionOk="0">
                  <a:moveTo>
                    <a:pt x="332" y="0"/>
                  </a:moveTo>
                  <a:lnTo>
                    <a:pt x="0" y="192"/>
                  </a:lnTo>
                  <a:lnTo>
                    <a:pt x="0" y="229"/>
                  </a:lnTo>
                  <a:lnTo>
                    <a:pt x="332" y="38"/>
                  </a:lnTo>
                  <a:lnTo>
                    <a:pt x="332"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7830;p56">
              <a:extLst>
                <a:ext uri="{FF2B5EF4-FFF2-40B4-BE49-F238E27FC236}">
                  <a16:creationId xmlns:a16="http://schemas.microsoft.com/office/drawing/2014/main" id="{45348B87-F940-264C-BEB2-DC7669B5A94D}"/>
                </a:ext>
              </a:extLst>
            </p:cNvPr>
            <p:cNvSpPr/>
            <p:nvPr/>
          </p:nvSpPr>
          <p:spPr>
            <a:xfrm>
              <a:off x="1537750" y="3206550"/>
              <a:ext cx="8925" cy="6875"/>
            </a:xfrm>
            <a:custGeom>
              <a:avLst/>
              <a:gdLst/>
              <a:ahLst/>
              <a:cxnLst/>
              <a:rect l="l" t="t" r="r" b="b"/>
              <a:pathLst>
                <a:path w="357" h="275" extrusionOk="0">
                  <a:moveTo>
                    <a:pt x="357" y="1"/>
                  </a:moveTo>
                  <a:lnTo>
                    <a:pt x="0" y="205"/>
                  </a:lnTo>
                  <a:lnTo>
                    <a:pt x="0" y="275"/>
                  </a:lnTo>
                  <a:lnTo>
                    <a:pt x="357" y="70"/>
                  </a:lnTo>
                  <a:lnTo>
                    <a:pt x="357"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7831;p56">
              <a:extLst>
                <a:ext uri="{FF2B5EF4-FFF2-40B4-BE49-F238E27FC236}">
                  <a16:creationId xmlns:a16="http://schemas.microsoft.com/office/drawing/2014/main" id="{016FC71A-B1D6-7C43-A3CE-E4E5EC89EA41}"/>
                </a:ext>
              </a:extLst>
            </p:cNvPr>
            <p:cNvSpPr/>
            <p:nvPr/>
          </p:nvSpPr>
          <p:spPr>
            <a:xfrm>
              <a:off x="1537750" y="3206875"/>
              <a:ext cx="8325" cy="5750"/>
            </a:xfrm>
            <a:custGeom>
              <a:avLst/>
              <a:gdLst/>
              <a:ahLst/>
              <a:cxnLst/>
              <a:rect l="l" t="t" r="r" b="b"/>
              <a:pathLst>
                <a:path w="333" h="230" extrusionOk="0">
                  <a:moveTo>
                    <a:pt x="332" y="1"/>
                  </a:moveTo>
                  <a:lnTo>
                    <a:pt x="0" y="192"/>
                  </a:lnTo>
                  <a:lnTo>
                    <a:pt x="0" y="230"/>
                  </a:lnTo>
                  <a:lnTo>
                    <a:pt x="332" y="38"/>
                  </a:lnTo>
                  <a:lnTo>
                    <a:pt x="332"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7832;p56">
              <a:extLst>
                <a:ext uri="{FF2B5EF4-FFF2-40B4-BE49-F238E27FC236}">
                  <a16:creationId xmlns:a16="http://schemas.microsoft.com/office/drawing/2014/main" id="{5FD85EB4-7E74-2248-BA87-F48B53A1598F}"/>
                </a:ext>
              </a:extLst>
            </p:cNvPr>
            <p:cNvSpPr/>
            <p:nvPr/>
          </p:nvSpPr>
          <p:spPr>
            <a:xfrm>
              <a:off x="1537750" y="3213125"/>
              <a:ext cx="8925" cy="6900"/>
            </a:xfrm>
            <a:custGeom>
              <a:avLst/>
              <a:gdLst/>
              <a:ahLst/>
              <a:cxnLst/>
              <a:rect l="l" t="t" r="r" b="b"/>
              <a:pathLst>
                <a:path w="357" h="276" extrusionOk="0">
                  <a:moveTo>
                    <a:pt x="357" y="0"/>
                  </a:moveTo>
                  <a:lnTo>
                    <a:pt x="0" y="206"/>
                  </a:lnTo>
                  <a:lnTo>
                    <a:pt x="0" y="276"/>
                  </a:lnTo>
                  <a:lnTo>
                    <a:pt x="357" y="70"/>
                  </a:lnTo>
                  <a:lnTo>
                    <a:pt x="357" y="0"/>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7833;p56">
              <a:extLst>
                <a:ext uri="{FF2B5EF4-FFF2-40B4-BE49-F238E27FC236}">
                  <a16:creationId xmlns:a16="http://schemas.microsoft.com/office/drawing/2014/main" id="{468B8DC5-9C6F-994E-9564-712622581213}"/>
                </a:ext>
              </a:extLst>
            </p:cNvPr>
            <p:cNvSpPr/>
            <p:nvPr/>
          </p:nvSpPr>
          <p:spPr>
            <a:xfrm>
              <a:off x="1537750" y="3213475"/>
              <a:ext cx="8325" cy="5750"/>
            </a:xfrm>
            <a:custGeom>
              <a:avLst/>
              <a:gdLst/>
              <a:ahLst/>
              <a:cxnLst/>
              <a:rect l="l" t="t" r="r" b="b"/>
              <a:pathLst>
                <a:path w="333" h="230" extrusionOk="0">
                  <a:moveTo>
                    <a:pt x="332" y="1"/>
                  </a:moveTo>
                  <a:lnTo>
                    <a:pt x="0" y="192"/>
                  </a:lnTo>
                  <a:lnTo>
                    <a:pt x="0" y="230"/>
                  </a:lnTo>
                  <a:lnTo>
                    <a:pt x="332" y="38"/>
                  </a:lnTo>
                  <a:lnTo>
                    <a:pt x="332"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7834;p56">
              <a:extLst>
                <a:ext uri="{FF2B5EF4-FFF2-40B4-BE49-F238E27FC236}">
                  <a16:creationId xmlns:a16="http://schemas.microsoft.com/office/drawing/2014/main" id="{E3F2CA1B-A1D9-E340-BB8A-FD50F53ADD44}"/>
                </a:ext>
              </a:extLst>
            </p:cNvPr>
            <p:cNvSpPr/>
            <p:nvPr/>
          </p:nvSpPr>
          <p:spPr>
            <a:xfrm>
              <a:off x="1534150" y="3284275"/>
              <a:ext cx="4450" cy="2675"/>
            </a:xfrm>
            <a:custGeom>
              <a:avLst/>
              <a:gdLst/>
              <a:ahLst/>
              <a:cxnLst/>
              <a:rect l="l" t="t" r="r" b="b"/>
              <a:pathLst>
                <a:path w="178" h="107" fill="none" extrusionOk="0">
                  <a:moveTo>
                    <a:pt x="1" y="88"/>
                  </a:moveTo>
                  <a:lnTo>
                    <a:pt x="12" y="93"/>
                  </a:lnTo>
                  <a:cubicBezTo>
                    <a:pt x="34" y="107"/>
                    <a:pt x="61" y="107"/>
                    <a:pt x="83" y="93"/>
                  </a:cubicBezTo>
                  <a:lnTo>
                    <a:pt x="162" y="49"/>
                  </a:lnTo>
                  <a:cubicBezTo>
                    <a:pt x="177" y="40"/>
                    <a:pt x="177" y="17"/>
                    <a:pt x="162" y="8"/>
                  </a:cubicBezTo>
                  <a:lnTo>
                    <a:pt x="150" y="1"/>
                  </a:lnTo>
                </a:path>
              </a:pathLst>
            </a:custGeom>
            <a:noFill/>
            <a:ln w="225" cap="rnd" cmpd="sng">
              <a:solidFill>
                <a:srgbClr val="FED1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7835;p56">
              <a:extLst>
                <a:ext uri="{FF2B5EF4-FFF2-40B4-BE49-F238E27FC236}">
                  <a16:creationId xmlns:a16="http://schemas.microsoft.com/office/drawing/2014/main" id="{9FA83E08-9710-7549-AC16-C9ADA6432A55}"/>
                </a:ext>
              </a:extLst>
            </p:cNvPr>
            <p:cNvSpPr/>
            <p:nvPr/>
          </p:nvSpPr>
          <p:spPr>
            <a:xfrm>
              <a:off x="1534150" y="3294150"/>
              <a:ext cx="4425" cy="2625"/>
            </a:xfrm>
            <a:custGeom>
              <a:avLst/>
              <a:gdLst/>
              <a:ahLst/>
              <a:cxnLst/>
              <a:rect l="l" t="t" r="r" b="b"/>
              <a:pathLst>
                <a:path w="177" h="105" fill="none" extrusionOk="0">
                  <a:moveTo>
                    <a:pt x="1" y="86"/>
                  </a:moveTo>
                  <a:lnTo>
                    <a:pt x="12" y="93"/>
                  </a:lnTo>
                  <a:cubicBezTo>
                    <a:pt x="34" y="104"/>
                    <a:pt x="61" y="104"/>
                    <a:pt x="83" y="93"/>
                  </a:cubicBezTo>
                  <a:lnTo>
                    <a:pt x="162" y="48"/>
                  </a:lnTo>
                  <a:cubicBezTo>
                    <a:pt x="176" y="38"/>
                    <a:pt x="176" y="16"/>
                    <a:pt x="162" y="7"/>
                  </a:cubicBezTo>
                  <a:lnTo>
                    <a:pt x="150" y="0"/>
                  </a:lnTo>
                </a:path>
              </a:pathLst>
            </a:custGeom>
            <a:noFill/>
            <a:ln w="225" cap="rnd" cmpd="sng">
              <a:solidFill>
                <a:srgbClr val="FED1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7836;p56">
              <a:extLst>
                <a:ext uri="{FF2B5EF4-FFF2-40B4-BE49-F238E27FC236}">
                  <a16:creationId xmlns:a16="http://schemas.microsoft.com/office/drawing/2014/main" id="{5FE3F633-AD3A-A943-8817-C868B6BB6EE9}"/>
                </a:ext>
              </a:extLst>
            </p:cNvPr>
            <p:cNvSpPr/>
            <p:nvPr/>
          </p:nvSpPr>
          <p:spPr>
            <a:xfrm>
              <a:off x="1534150" y="3303525"/>
              <a:ext cx="4450" cy="2675"/>
            </a:xfrm>
            <a:custGeom>
              <a:avLst/>
              <a:gdLst/>
              <a:ahLst/>
              <a:cxnLst/>
              <a:rect l="l" t="t" r="r" b="b"/>
              <a:pathLst>
                <a:path w="178" h="107" fill="none" extrusionOk="0">
                  <a:moveTo>
                    <a:pt x="1" y="88"/>
                  </a:moveTo>
                  <a:lnTo>
                    <a:pt x="12" y="93"/>
                  </a:lnTo>
                  <a:cubicBezTo>
                    <a:pt x="34" y="106"/>
                    <a:pt x="61" y="106"/>
                    <a:pt x="83" y="93"/>
                  </a:cubicBezTo>
                  <a:lnTo>
                    <a:pt x="162" y="50"/>
                  </a:lnTo>
                  <a:cubicBezTo>
                    <a:pt x="177" y="40"/>
                    <a:pt x="177" y="17"/>
                    <a:pt x="162" y="8"/>
                  </a:cubicBezTo>
                  <a:lnTo>
                    <a:pt x="150" y="1"/>
                  </a:lnTo>
                </a:path>
              </a:pathLst>
            </a:custGeom>
            <a:noFill/>
            <a:ln w="225" cap="rnd" cmpd="sng">
              <a:solidFill>
                <a:srgbClr val="FED1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7837;p56">
              <a:extLst>
                <a:ext uri="{FF2B5EF4-FFF2-40B4-BE49-F238E27FC236}">
                  <a16:creationId xmlns:a16="http://schemas.microsoft.com/office/drawing/2014/main" id="{E0D7B568-08CA-7448-ADAD-4EF88B06982A}"/>
                </a:ext>
              </a:extLst>
            </p:cNvPr>
            <p:cNvSpPr/>
            <p:nvPr/>
          </p:nvSpPr>
          <p:spPr>
            <a:xfrm>
              <a:off x="1895775" y="3364100"/>
              <a:ext cx="57900" cy="33175"/>
            </a:xfrm>
            <a:custGeom>
              <a:avLst/>
              <a:gdLst/>
              <a:ahLst/>
              <a:cxnLst/>
              <a:rect l="l" t="t" r="r" b="b"/>
              <a:pathLst>
                <a:path w="2316" h="1327" extrusionOk="0">
                  <a:moveTo>
                    <a:pt x="1156" y="1"/>
                  </a:moveTo>
                  <a:lnTo>
                    <a:pt x="0" y="668"/>
                  </a:lnTo>
                  <a:lnTo>
                    <a:pt x="1160" y="1326"/>
                  </a:lnTo>
                  <a:lnTo>
                    <a:pt x="2316" y="659"/>
                  </a:lnTo>
                  <a:lnTo>
                    <a:pt x="1156"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7838;p56">
              <a:extLst>
                <a:ext uri="{FF2B5EF4-FFF2-40B4-BE49-F238E27FC236}">
                  <a16:creationId xmlns:a16="http://schemas.microsoft.com/office/drawing/2014/main" id="{AD09EDC4-2926-DA4B-9660-081B67D44667}"/>
                </a:ext>
              </a:extLst>
            </p:cNvPr>
            <p:cNvSpPr/>
            <p:nvPr/>
          </p:nvSpPr>
          <p:spPr>
            <a:xfrm>
              <a:off x="1924775" y="3380575"/>
              <a:ext cx="28900" cy="52825"/>
            </a:xfrm>
            <a:custGeom>
              <a:avLst/>
              <a:gdLst/>
              <a:ahLst/>
              <a:cxnLst/>
              <a:rect l="l" t="t" r="r" b="b"/>
              <a:pathLst>
                <a:path w="1156" h="2113" extrusionOk="0">
                  <a:moveTo>
                    <a:pt x="1156" y="0"/>
                  </a:moveTo>
                  <a:lnTo>
                    <a:pt x="0" y="667"/>
                  </a:lnTo>
                  <a:lnTo>
                    <a:pt x="0" y="2113"/>
                  </a:lnTo>
                  <a:lnTo>
                    <a:pt x="1156" y="1446"/>
                  </a:lnTo>
                  <a:lnTo>
                    <a:pt x="1156" y="0"/>
                  </a:lnTo>
                  <a:close/>
                </a:path>
              </a:pathLst>
            </a:custGeom>
            <a:solidFill>
              <a:srgbClr val="5CB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7839;p56">
              <a:extLst>
                <a:ext uri="{FF2B5EF4-FFF2-40B4-BE49-F238E27FC236}">
                  <a16:creationId xmlns:a16="http://schemas.microsoft.com/office/drawing/2014/main" id="{A41397A2-8682-2545-88BE-A416AE126905}"/>
                </a:ext>
              </a:extLst>
            </p:cNvPr>
            <p:cNvSpPr/>
            <p:nvPr/>
          </p:nvSpPr>
          <p:spPr>
            <a:xfrm>
              <a:off x="1895775" y="3380775"/>
              <a:ext cx="29025" cy="52625"/>
            </a:xfrm>
            <a:custGeom>
              <a:avLst/>
              <a:gdLst/>
              <a:ahLst/>
              <a:cxnLst/>
              <a:rect l="l" t="t" r="r" b="b"/>
              <a:pathLst>
                <a:path w="1161" h="2105" extrusionOk="0">
                  <a:moveTo>
                    <a:pt x="0" y="1"/>
                  </a:moveTo>
                  <a:lnTo>
                    <a:pt x="0" y="1446"/>
                  </a:lnTo>
                  <a:lnTo>
                    <a:pt x="1160" y="2105"/>
                  </a:lnTo>
                  <a:lnTo>
                    <a:pt x="1160" y="659"/>
                  </a:lnTo>
                  <a:lnTo>
                    <a:pt x="0" y="1"/>
                  </a:lnTo>
                  <a:close/>
                </a:path>
              </a:pathLst>
            </a:custGeom>
            <a:solidFill>
              <a:srgbClr val="0A9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7840;p56">
              <a:extLst>
                <a:ext uri="{FF2B5EF4-FFF2-40B4-BE49-F238E27FC236}">
                  <a16:creationId xmlns:a16="http://schemas.microsoft.com/office/drawing/2014/main" id="{9840BE63-238C-434F-834A-6AB696EC333C}"/>
                </a:ext>
              </a:extLst>
            </p:cNvPr>
            <p:cNvSpPr/>
            <p:nvPr/>
          </p:nvSpPr>
          <p:spPr>
            <a:xfrm>
              <a:off x="1894600" y="3359825"/>
              <a:ext cx="65825" cy="37650"/>
            </a:xfrm>
            <a:custGeom>
              <a:avLst/>
              <a:gdLst/>
              <a:ahLst/>
              <a:cxnLst/>
              <a:rect l="l" t="t" r="r" b="b"/>
              <a:pathLst>
                <a:path w="2633" h="1506" extrusionOk="0">
                  <a:moveTo>
                    <a:pt x="1355" y="1"/>
                  </a:moveTo>
                  <a:lnTo>
                    <a:pt x="1" y="782"/>
                  </a:lnTo>
                  <a:lnTo>
                    <a:pt x="1280" y="1506"/>
                  </a:lnTo>
                  <a:lnTo>
                    <a:pt x="2633" y="724"/>
                  </a:lnTo>
                  <a:lnTo>
                    <a:pt x="1355" y="1"/>
                  </a:lnTo>
                  <a:close/>
                </a:path>
              </a:pathLst>
            </a:custGeom>
            <a:solidFill>
              <a:srgbClr val="94CF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7841;p56">
              <a:extLst>
                <a:ext uri="{FF2B5EF4-FFF2-40B4-BE49-F238E27FC236}">
                  <a16:creationId xmlns:a16="http://schemas.microsoft.com/office/drawing/2014/main" id="{0C668A78-978B-1943-B45E-144657447F9F}"/>
                </a:ext>
              </a:extLst>
            </p:cNvPr>
            <p:cNvSpPr/>
            <p:nvPr/>
          </p:nvSpPr>
          <p:spPr>
            <a:xfrm>
              <a:off x="1926575" y="3377925"/>
              <a:ext cx="33850" cy="22825"/>
            </a:xfrm>
            <a:custGeom>
              <a:avLst/>
              <a:gdLst/>
              <a:ahLst/>
              <a:cxnLst/>
              <a:rect l="l" t="t" r="r" b="b"/>
              <a:pathLst>
                <a:path w="1354" h="913" extrusionOk="0">
                  <a:moveTo>
                    <a:pt x="1354" y="0"/>
                  </a:moveTo>
                  <a:lnTo>
                    <a:pt x="1" y="782"/>
                  </a:lnTo>
                  <a:lnTo>
                    <a:pt x="1" y="912"/>
                  </a:lnTo>
                  <a:lnTo>
                    <a:pt x="1354" y="131"/>
                  </a:lnTo>
                  <a:lnTo>
                    <a:pt x="1354"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7842;p56">
              <a:extLst>
                <a:ext uri="{FF2B5EF4-FFF2-40B4-BE49-F238E27FC236}">
                  <a16:creationId xmlns:a16="http://schemas.microsoft.com/office/drawing/2014/main" id="{EA884AA7-58F1-6B4E-A1E9-8E73575416DE}"/>
                </a:ext>
              </a:extLst>
            </p:cNvPr>
            <p:cNvSpPr/>
            <p:nvPr/>
          </p:nvSpPr>
          <p:spPr>
            <a:xfrm>
              <a:off x="1894600" y="3379375"/>
              <a:ext cx="32000" cy="21375"/>
            </a:xfrm>
            <a:custGeom>
              <a:avLst/>
              <a:gdLst/>
              <a:ahLst/>
              <a:cxnLst/>
              <a:rect l="l" t="t" r="r" b="b"/>
              <a:pathLst>
                <a:path w="1280" h="855" extrusionOk="0">
                  <a:moveTo>
                    <a:pt x="1" y="0"/>
                  </a:moveTo>
                  <a:lnTo>
                    <a:pt x="1" y="131"/>
                  </a:lnTo>
                  <a:lnTo>
                    <a:pt x="1280" y="854"/>
                  </a:lnTo>
                  <a:lnTo>
                    <a:pt x="1280" y="724"/>
                  </a:lnTo>
                  <a:lnTo>
                    <a:pt x="1" y="0"/>
                  </a:lnTo>
                  <a:close/>
                </a:path>
              </a:pathLst>
            </a:custGeom>
            <a:solidFill>
              <a:srgbClr val="1F9B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7843;p56">
              <a:extLst>
                <a:ext uri="{FF2B5EF4-FFF2-40B4-BE49-F238E27FC236}">
                  <a16:creationId xmlns:a16="http://schemas.microsoft.com/office/drawing/2014/main" id="{0B80F384-FA69-3F4C-AA00-A51B69661F6F}"/>
                </a:ext>
              </a:extLst>
            </p:cNvPr>
            <p:cNvSpPr/>
            <p:nvPr/>
          </p:nvSpPr>
          <p:spPr>
            <a:xfrm>
              <a:off x="1926625" y="3376150"/>
              <a:ext cx="63125" cy="34050"/>
            </a:xfrm>
            <a:custGeom>
              <a:avLst/>
              <a:gdLst/>
              <a:ahLst/>
              <a:cxnLst/>
              <a:rect l="l" t="t" r="r" b="b"/>
              <a:pathLst>
                <a:path w="2525" h="1362" extrusionOk="0">
                  <a:moveTo>
                    <a:pt x="1180" y="0"/>
                  </a:moveTo>
                  <a:lnTo>
                    <a:pt x="0" y="682"/>
                  </a:lnTo>
                  <a:lnTo>
                    <a:pt x="1180" y="1362"/>
                  </a:lnTo>
                  <a:lnTo>
                    <a:pt x="2525" y="585"/>
                  </a:lnTo>
                  <a:lnTo>
                    <a:pt x="1180" y="0"/>
                  </a:lnTo>
                  <a:close/>
                </a:path>
              </a:pathLst>
            </a:custGeom>
            <a:solidFill>
              <a:srgbClr val="C6C6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7844;p56">
              <a:extLst>
                <a:ext uri="{FF2B5EF4-FFF2-40B4-BE49-F238E27FC236}">
                  <a16:creationId xmlns:a16="http://schemas.microsoft.com/office/drawing/2014/main" id="{BF4D7B8E-17EB-7841-B60B-AFA6ACAB40C5}"/>
                </a:ext>
              </a:extLst>
            </p:cNvPr>
            <p:cNvSpPr/>
            <p:nvPr/>
          </p:nvSpPr>
          <p:spPr>
            <a:xfrm>
              <a:off x="1956125" y="3390750"/>
              <a:ext cx="33625" cy="64875"/>
            </a:xfrm>
            <a:custGeom>
              <a:avLst/>
              <a:gdLst/>
              <a:ahLst/>
              <a:cxnLst/>
              <a:rect l="l" t="t" r="r" b="b"/>
              <a:pathLst>
                <a:path w="1345" h="2595" extrusionOk="0">
                  <a:moveTo>
                    <a:pt x="1345" y="1"/>
                  </a:moveTo>
                  <a:lnTo>
                    <a:pt x="0" y="778"/>
                  </a:lnTo>
                  <a:lnTo>
                    <a:pt x="0" y="2595"/>
                  </a:lnTo>
                  <a:lnTo>
                    <a:pt x="1345" y="1817"/>
                  </a:lnTo>
                  <a:lnTo>
                    <a:pt x="1345" y="1"/>
                  </a:lnTo>
                  <a:close/>
                </a:path>
              </a:pathLst>
            </a:custGeom>
            <a:solidFill>
              <a:srgbClr val="FAD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7845;p56">
              <a:extLst>
                <a:ext uri="{FF2B5EF4-FFF2-40B4-BE49-F238E27FC236}">
                  <a16:creationId xmlns:a16="http://schemas.microsoft.com/office/drawing/2014/main" id="{1A879487-B41F-D448-A260-BE06CC5B00ED}"/>
                </a:ext>
              </a:extLst>
            </p:cNvPr>
            <p:cNvSpPr/>
            <p:nvPr/>
          </p:nvSpPr>
          <p:spPr>
            <a:xfrm>
              <a:off x="1926625" y="3393175"/>
              <a:ext cx="29525" cy="62450"/>
            </a:xfrm>
            <a:custGeom>
              <a:avLst/>
              <a:gdLst/>
              <a:ahLst/>
              <a:cxnLst/>
              <a:rect l="l" t="t" r="r" b="b"/>
              <a:pathLst>
                <a:path w="1181" h="2498" extrusionOk="0">
                  <a:moveTo>
                    <a:pt x="0" y="1"/>
                  </a:moveTo>
                  <a:lnTo>
                    <a:pt x="0" y="1816"/>
                  </a:lnTo>
                  <a:lnTo>
                    <a:pt x="1180" y="2498"/>
                  </a:lnTo>
                  <a:lnTo>
                    <a:pt x="1180" y="681"/>
                  </a:lnTo>
                  <a:lnTo>
                    <a:pt x="0" y="1"/>
                  </a:lnTo>
                  <a:close/>
                </a:path>
              </a:pathLst>
            </a:custGeom>
            <a:solidFill>
              <a:srgbClr val="F6B8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7846;p56">
              <a:extLst>
                <a:ext uri="{FF2B5EF4-FFF2-40B4-BE49-F238E27FC236}">
                  <a16:creationId xmlns:a16="http://schemas.microsoft.com/office/drawing/2014/main" id="{6F4EC7CC-5345-7A42-9403-B62162A8CBF3}"/>
                </a:ext>
              </a:extLst>
            </p:cNvPr>
            <p:cNvSpPr/>
            <p:nvPr/>
          </p:nvSpPr>
          <p:spPr>
            <a:xfrm>
              <a:off x="1926625" y="3370450"/>
              <a:ext cx="63125" cy="36500"/>
            </a:xfrm>
            <a:custGeom>
              <a:avLst/>
              <a:gdLst/>
              <a:ahLst/>
              <a:cxnLst/>
              <a:rect l="l" t="t" r="r" b="b"/>
              <a:pathLst>
                <a:path w="2525" h="1460" extrusionOk="0">
                  <a:moveTo>
                    <a:pt x="1346" y="0"/>
                  </a:moveTo>
                  <a:lnTo>
                    <a:pt x="0" y="778"/>
                  </a:lnTo>
                  <a:lnTo>
                    <a:pt x="1180" y="1459"/>
                  </a:lnTo>
                  <a:lnTo>
                    <a:pt x="2525" y="681"/>
                  </a:lnTo>
                  <a:lnTo>
                    <a:pt x="1346" y="0"/>
                  </a:lnTo>
                  <a:close/>
                </a:path>
              </a:pathLst>
            </a:custGeom>
            <a:solidFill>
              <a:srgbClr val="FC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7847;p56">
              <a:extLst>
                <a:ext uri="{FF2B5EF4-FFF2-40B4-BE49-F238E27FC236}">
                  <a16:creationId xmlns:a16="http://schemas.microsoft.com/office/drawing/2014/main" id="{CBF6D1B1-FFE9-EB47-8A55-EC17EBCBE4EB}"/>
                </a:ext>
              </a:extLst>
            </p:cNvPr>
            <p:cNvSpPr/>
            <p:nvPr/>
          </p:nvSpPr>
          <p:spPr>
            <a:xfrm>
              <a:off x="1956125" y="3387450"/>
              <a:ext cx="33625" cy="22750"/>
            </a:xfrm>
            <a:custGeom>
              <a:avLst/>
              <a:gdLst/>
              <a:ahLst/>
              <a:cxnLst/>
              <a:rect l="l" t="t" r="r" b="b"/>
              <a:pathLst>
                <a:path w="1345" h="910" extrusionOk="0">
                  <a:moveTo>
                    <a:pt x="1345" y="1"/>
                  </a:moveTo>
                  <a:lnTo>
                    <a:pt x="0" y="779"/>
                  </a:lnTo>
                  <a:lnTo>
                    <a:pt x="0" y="910"/>
                  </a:lnTo>
                  <a:lnTo>
                    <a:pt x="1345" y="133"/>
                  </a:lnTo>
                  <a:lnTo>
                    <a:pt x="1345" y="1"/>
                  </a:lnTo>
                  <a:close/>
                </a:path>
              </a:pathLst>
            </a:custGeom>
            <a:solidFill>
              <a:srgbClr val="BC8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7848;p56">
              <a:extLst>
                <a:ext uri="{FF2B5EF4-FFF2-40B4-BE49-F238E27FC236}">
                  <a16:creationId xmlns:a16="http://schemas.microsoft.com/office/drawing/2014/main" id="{9A75E3A0-9E5B-744E-B922-3D094E0B9B6D}"/>
                </a:ext>
              </a:extLst>
            </p:cNvPr>
            <p:cNvSpPr/>
            <p:nvPr/>
          </p:nvSpPr>
          <p:spPr>
            <a:xfrm>
              <a:off x="1926625" y="3389875"/>
              <a:ext cx="29525" cy="20325"/>
            </a:xfrm>
            <a:custGeom>
              <a:avLst/>
              <a:gdLst/>
              <a:ahLst/>
              <a:cxnLst/>
              <a:rect l="l" t="t" r="r" b="b"/>
              <a:pathLst>
                <a:path w="1181" h="813" extrusionOk="0">
                  <a:moveTo>
                    <a:pt x="0" y="1"/>
                  </a:moveTo>
                  <a:lnTo>
                    <a:pt x="0" y="133"/>
                  </a:lnTo>
                  <a:lnTo>
                    <a:pt x="1180" y="813"/>
                  </a:lnTo>
                  <a:lnTo>
                    <a:pt x="1180" y="682"/>
                  </a:lnTo>
                  <a:lnTo>
                    <a:pt x="0" y="1"/>
                  </a:lnTo>
                  <a:close/>
                </a:path>
              </a:pathLst>
            </a:custGeom>
            <a:solidFill>
              <a:srgbClr val="9C6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7849;p56">
              <a:extLst>
                <a:ext uri="{FF2B5EF4-FFF2-40B4-BE49-F238E27FC236}">
                  <a16:creationId xmlns:a16="http://schemas.microsoft.com/office/drawing/2014/main" id="{541D4AFB-F27D-F640-B5B3-36CA4016C527}"/>
                </a:ext>
              </a:extLst>
            </p:cNvPr>
            <p:cNvSpPr/>
            <p:nvPr/>
          </p:nvSpPr>
          <p:spPr>
            <a:xfrm>
              <a:off x="1929475" y="3406150"/>
              <a:ext cx="23775" cy="35525"/>
            </a:xfrm>
            <a:custGeom>
              <a:avLst/>
              <a:gdLst/>
              <a:ahLst/>
              <a:cxnLst/>
              <a:rect l="l" t="t" r="r" b="b"/>
              <a:pathLst>
                <a:path w="951" h="1421" extrusionOk="0">
                  <a:moveTo>
                    <a:pt x="1" y="1"/>
                  </a:moveTo>
                  <a:lnTo>
                    <a:pt x="1" y="871"/>
                  </a:lnTo>
                  <a:lnTo>
                    <a:pt x="950" y="1420"/>
                  </a:lnTo>
                  <a:lnTo>
                    <a:pt x="950" y="550"/>
                  </a:lnTo>
                  <a:lnTo>
                    <a:pt x="1"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7850;p56">
              <a:extLst>
                <a:ext uri="{FF2B5EF4-FFF2-40B4-BE49-F238E27FC236}">
                  <a16:creationId xmlns:a16="http://schemas.microsoft.com/office/drawing/2014/main" id="{BE93CAAF-4716-2148-BA02-4972C06AE114}"/>
                </a:ext>
              </a:extLst>
            </p:cNvPr>
            <p:cNvSpPr/>
            <p:nvPr/>
          </p:nvSpPr>
          <p:spPr>
            <a:xfrm>
              <a:off x="1926625" y="3400275"/>
              <a:ext cx="29525" cy="17350"/>
            </a:xfrm>
            <a:custGeom>
              <a:avLst/>
              <a:gdLst/>
              <a:ahLst/>
              <a:cxnLst/>
              <a:rect l="l" t="t" r="r" b="b"/>
              <a:pathLst>
                <a:path w="1181" h="694" extrusionOk="0">
                  <a:moveTo>
                    <a:pt x="0" y="1"/>
                  </a:moveTo>
                  <a:lnTo>
                    <a:pt x="0" y="12"/>
                  </a:lnTo>
                  <a:lnTo>
                    <a:pt x="1180" y="694"/>
                  </a:lnTo>
                  <a:lnTo>
                    <a:pt x="1180" y="681"/>
                  </a:lnTo>
                  <a:lnTo>
                    <a:pt x="0" y="1"/>
                  </a:lnTo>
                  <a:close/>
                </a:path>
              </a:pathLst>
            </a:custGeom>
            <a:solidFill>
              <a:srgbClr val="AD7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7851;p56">
              <a:extLst>
                <a:ext uri="{FF2B5EF4-FFF2-40B4-BE49-F238E27FC236}">
                  <a16:creationId xmlns:a16="http://schemas.microsoft.com/office/drawing/2014/main" id="{32DF5766-2A6E-984B-AACE-ADCD27158150}"/>
                </a:ext>
              </a:extLst>
            </p:cNvPr>
            <p:cNvSpPr/>
            <p:nvPr/>
          </p:nvSpPr>
          <p:spPr>
            <a:xfrm>
              <a:off x="1926625" y="3429875"/>
              <a:ext cx="29525" cy="17350"/>
            </a:xfrm>
            <a:custGeom>
              <a:avLst/>
              <a:gdLst/>
              <a:ahLst/>
              <a:cxnLst/>
              <a:rect l="l" t="t" r="r" b="b"/>
              <a:pathLst>
                <a:path w="1181" h="694" extrusionOk="0">
                  <a:moveTo>
                    <a:pt x="0" y="0"/>
                  </a:moveTo>
                  <a:lnTo>
                    <a:pt x="0" y="13"/>
                  </a:lnTo>
                  <a:lnTo>
                    <a:pt x="1180" y="693"/>
                  </a:lnTo>
                  <a:lnTo>
                    <a:pt x="1180" y="682"/>
                  </a:lnTo>
                  <a:lnTo>
                    <a:pt x="0" y="0"/>
                  </a:lnTo>
                  <a:close/>
                </a:path>
              </a:pathLst>
            </a:custGeom>
            <a:solidFill>
              <a:srgbClr val="AD79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7852;p56">
              <a:extLst>
                <a:ext uri="{FF2B5EF4-FFF2-40B4-BE49-F238E27FC236}">
                  <a16:creationId xmlns:a16="http://schemas.microsoft.com/office/drawing/2014/main" id="{C6EB02E0-8C08-914F-8A97-7975D2CAD6EA}"/>
                </a:ext>
              </a:extLst>
            </p:cNvPr>
            <p:cNvSpPr/>
            <p:nvPr/>
          </p:nvSpPr>
          <p:spPr>
            <a:xfrm>
              <a:off x="1932600" y="3410800"/>
              <a:ext cx="17575" cy="26200"/>
            </a:xfrm>
            <a:custGeom>
              <a:avLst/>
              <a:gdLst/>
              <a:ahLst/>
              <a:cxnLst/>
              <a:rect l="l" t="t" r="r" b="b"/>
              <a:pathLst>
                <a:path w="703" h="1048" extrusionOk="0">
                  <a:moveTo>
                    <a:pt x="0" y="0"/>
                  </a:moveTo>
                  <a:lnTo>
                    <a:pt x="0" y="643"/>
                  </a:lnTo>
                  <a:lnTo>
                    <a:pt x="702" y="1047"/>
                  </a:lnTo>
                  <a:lnTo>
                    <a:pt x="702" y="406"/>
                  </a:lnTo>
                  <a:lnTo>
                    <a:pt x="0" y="0"/>
                  </a:lnTo>
                  <a:close/>
                </a:path>
              </a:pathLst>
            </a:custGeom>
            <a:solidFill>
              <a:srgbClr val="9C6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7853;p56">
              <a:extLst>
                <a:ext uri="{FF2B5EF4-FFF2-40B4-BE49-F238E27FC236}">
                  <a16:creationId xmlns:a16="http://schemas.microsoft.com/office/drawing/2014/main" id="{A0CEB006-C4B3-AA4C-84EE-8EE59A2CECE9}"/>
                </a:ext>
              </a:extLst>
            </p:cNvPr>
            <p:cNvSpPr/>
            <p:nvPr/>
          </p:nvSpPr>
          <p:spPr>
            <a:xfrm>
              <a:off x="1932425" y="3425400"/>
              <a:ext cx="17925" cy="10500"/>
            </a:xfrm>
            <a:custGeom>
              <a:avLst/>
              <a:gdLst/>
              <a:ahLst/>
              <a:cxnLst/>
              <a:rect l="l" t="t" r="r" b="b"/>
              <a:pathLst>
                <a:path w="717" h="420" extrusionOk="0">
                  <a:moveTo>
                    <a:pt x="0" y="1"/>
                  </a:moveTo>
                  <a:lnTo>
                    <a:pt x="0" y="7"/>
                  </a:lnTo>
                  <a:lnTo>
                    <a:pt x="716" y="420"/>
                  </a:lnTo>
                  <a:lnTo>
                    <a:pt x="716" y="413"/>
                  </a:lnTo>
                  <a:lnTo>
                    <a:pt x="0"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7854;p56">
              <a:extLst>
                <a:ext uri="{FF2B5EF4-FFF2-40B4-BE49-F238E27FC236}">
                  <a16:creationId xmlns:a16="http://schemas.microsoft.com/office/drawing/2014/main" id="{DDB19066-8716-EF40-A0C6-13B630A874DF}"/>
                </a:ext>
              </a:extLst>
            </p:cNvPr>
            <p:cNvSpPr/>
            <p:nvPr/>
          </p:nvSpPr>
          <p:spPr>
            <a:xfrm>
              <a:off x="1932425" y="3423875"/>
              <a:ext cx="17925" cy="10500"/>
            </a:xfrm>
            <a:custGeom>
              <a:avLst/>
              <a:gdLst/>
              <a:ahLst/>
              <a:cxnLst/>
              <a:rect l="l" t="t" r="r" b="b"/>
              <a:pathLst>
                <a:path w="717" h="420" extrusionOk="0">
                  <a:moveTo>
                    <a:pt x="0" y="1"/>
                  </a:moveTo>
                  <a:lnTo>
                    <a:pt x="0" y="8"/>
                  </a:lnTo>
                  <a:lnTo>
                    <a:pt x="716" y="420"/>
                  </a:lnTo>
                  <a:lnTo>
                    <a:pt x="716" y="414"/>
                  </a:lnTo>
                  <a:lnTo>
                    <a:pt x="0"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7855;p56">
              <a:extLst>
                <a:ext uri="{FF2B5EF4-FFF2-40B4-BE49-F238E27FC236}">
                  <a16:creationId xmlns:a16="http://schemas.microsoft.com/office/drawing/2014/main" id="{484A012A-3DCA-D649-B938-63309B6FA02A}"/>
                </a:ext>
              </a:extLst>
            </p:cNvPr>
            <p:cNvSpPr/>
            <p:nvPr/>
          </p:nvSpPr>
          <p:spPr>
            <a:xfrm>
              <a:off x="1932425" y="3422400"/>
              <a:ext cx="17925" cy="10500"/>
            </a:xfrm>
            <a:custGeom>
              <a:avLst/>
              <a:gdLst/>
              <a:ahLst/>
              <a:cxnLst/>
              <a:rect l="l" t="t" r="r" b="b"/>
              <a:pathLst>
                <a:path w="717" h="420" extrusionOk="0">
                  <a:moveTo>
                    <a:pt x="0" y="0"/>
                  </a:moveTo>
                  <a:lnTo>
                    <a:pt x="0" y="6"/>
                  </a:lnTo>
                  <a:lnTo>
                    <a:pt x="716" y="419"/>
                  </a:lnTo>
                  <a:lnTo>
                    <a:pt x="716" y="412"/>
                  </a:lnTo>
                  <a:lnTo>
                    <a:pt x="0" y="0"/>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7856;p56">
              <a:extLst>
                <a:ext uri="{FF2B5EF4-FFF2-40B4-BE49-F238E27FC236}">
                  <a16:creationId xmlns:a16="http://schemas.microsoft.com/office/drawing/2014/main" id="{1482D32A-63E2-234B-9BED-AC6F3EA11F2C}"/>
                </a:ext>
              </a:extLst>
            </p:cNvPr>
            <p:cNvSpPr/>
            <p:nvPr/>
          </p:nvSpPr>
          <p:spPr>
            <a:xfrm>
              <a:off x="1932425" y="3420875"/>
              <a:ext cx="17925" cy="10500"/>
            </a:xfrm>
            <a:custGeom>
              <a:avLst/>
              <a:gdLst/>
              <a:ahLst/>
              <a:cxnLst/>
              <a:rect l="l" t="t" r="r" b="b"/>
              <a:pathLst>
                <a:path w="717" h="420" extrusionOk="0">
                  <a:moveTo>
                    <a:pt x="0" y="1"/>
                  </a:moveTo>
                  <a:lnTo>
                    <a:pt x="0" y="8"/>
                  </a:lnTo>
                  <a:lnTo>
                    <a:pt x="716" y="420"/>
                  </a:lnTo>
                  <a:lnTo>
                    <a:pt x="716" y="414"/>
                  </a:lnTo>
                  <a:lnTo>
                    <a:pt x="0"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7857;p56">
              <a:extLst>
                <a:ext uri="{FF2B5EF4-FFF2-40B4-BE49-F238E27FC236}">
                  <a16:creationId xmlns:a16="http://schemas.microsoft.com/office/drawing/2014/main" id="{1A04A69D-ADC3-6C47-8C28-9086A00ECF22}"/>
                </a:ext>
              </a:extLst>
            </p:cNvPr>
            <p:cNvSpPr/>
            <p:nvPr/>
          </p:nvSpPr>
          <p:spPr>
            <a:xfrm>
              <a:off x="1932425" y="3419400"/>
              <a:ext cx="17925" cy="10500"/>
            </a:xfrm>
            <a:custGeom>
              <a:avLst/>
              <a:gdLst/>
              <a:ahLst/>
              <a:cxnLst/>
              <a:rect l="l" t="t" r="r" b="b"/>
              <a:pathLst>
                <a:path w="717" h="420" extrusionOk="0">
                  <a:moveTo>
                    <a:pt x="0" y="0"/>
                  </a:moveTo>
                  <a:lnTo>
                    <a:pt x="0" y="6"/>
                  </a:lnTo>
                  <a:lnTo>
                    <a:pt x="716" y="419"/>
                  </a:lnTo>
                  <a:lnTo>
                    <a:pt x="716" y="412"/>
                  </a:lnTo>
                  <a:lnTo>
                    <a:pt x="0" y="0"/>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7858;p56">
              <a:extLst>
                <a:ext uri="{FF2B5EF4-FFF2-40B4-BE49-F238E27FC236}">
                  <a16:creationId xmlns:a16="http://schemas.microsoft.com/office/drawing/2014/main" id="{83C95F89-9ABA-9A4E-B431-A14CAE6D4806}"/>
                </a:ext>
              </a:extLst>
            </p:cNvPr>
            <p:cNvSpPr/>
            <p:nvPr/>
          </p:nvSpPr>
          <p:spPr>
            <a:xfrm>
              <a:off x="1932425" y="3417875"/>
              <a:ext cx="17925" cy="10500"/>
            </a:xfrm>
            <a:custGeom>
              <a:avLst/>
              <a:gdLst/>
              <a:ahLst/>
              <a:cxnLst/>
              <a:rect l="l" t="t" r="r" b="b"/>
              <a:pathLst>
                <a:path w="717" h="420" extrusionOk="0">
                  <a:moveTo>
                    <a:pt x="0" y="0"/>
                  </a:moveTo>
                  <a:lnTo>
                    <a:pt x="0" y="6"/>
                  </a:lnTo>
                  <a:lnTo>
                    <a:pt x="716" y="419"/>
                  </a:lnTo>
                  <a:lnTo>
                    <a:pt x="716" y="413"/>
                  </a:lnTo>
                  <a:lnTo>
                    <a:pt x="0" y="0"/>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7859;p56">
              <a:extLst>
                <a:ext uri="{FF2B5EF4-FFF2-40B4-BE49-F238E27FC236}">
                  <a16:creationId xmlns:a16="http://schemas.microsoft.com/office/drawing/2014/main" id="{7B6248FE-DAD7-0D45-A4FE-9DF64B9C9BCB}"/>
                </a:ext>
              </a:extLst>
            </p:cNvPr>
            <p:cNvSpPr/>
            <p:nvPr/>
          </p:nvSpPr>
          <p:spPr>
            <a:xfrm>
              <a:off x="1932425" y="3416375"/>
              <a:ext cx="17925" cy="10500"/>
            </a:xfrm>
            <a:custGeom>
              <a:avLst/>
              <a:gdLst/>
              <a:ahLst/>
              <a:cxnLst/>
              <a:rect l="l" t="t" r="r" b="b"/>
              <a:pathLst>
                <a:path w="717" h="420" extrusionOk="0">
                  <a:moveTo>
                    <a:pt x="0" y="1"/>
                  </a:moveTo>
                  <a:lnTo>
                    <a:pt x="0" y="7"/>
                  </a:lnTo>
                  <a:lnTo>
                    <a:pt x="716" y="420"/>
                  </a:lnTo>
                  <a:lnTo>
                    <a:pt x="716" y="413"/>
                  </a:lnTo>
                  <a:lnTo>
                    <a:pt x="0"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7860;p56">
              <a:extLst>
                <a:ext uri="{FF2B5EF4-FFF2-40B4-BE49-F238E27FC236}">
                  <a16:creationId xmlns:a16="http://schemas.microsoft.com/office/drawing/2014/main" id="{5FA09D71-7532-774F-BE22-F100D8FAF784}"/>
                </a:ext>
              </a:extLst>
            </p:cNvPr>
            <p:cNvSpPr/>
            <p:nvPr/>
          </p:nvSpPr>
          <p:spPr>
            <a:xfrm>
              <a:off x="1932425" y="3414850"/>
              <a:ext cx="17925" cy="10500"/>
            </a:xfrm>
            <a:custGeom>
              <a:avLst/>
              <a:gdLst/>
              <a:ahLst/>
              <a:cxnLst/>
              <a:rect l="l" t="t" r="r" b="b"/>
              <a:pathLst>
                <a:path w="717" h="420" extrusionOk="0">
                  <a:moveTo>
                    <a:pt x="0" y="1"/>
                  </a:moveTo>
                  <a:lnTo>
                    <a:pt x="0" y="7"/>
                  </a:lnTo>
                  <a:lnTo>
                    <a:pt x="716" y="420"/>
                  </a:lnTo>
                  <a:lnTo>
                    <a:pt x="716" y="414"/>
                  </a:lnTo>
                  <a:lnTo>
                    <a:pt x="0" y="1"/>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7861;p56">
              <a:extLst>
                <a:ext uri="{FF2B5EF4-FFF2-40B4-BE49-F238E27FC236}">
                  <a16:creationId xmlns:a16="http://schemas.microsoft.com/office/drawing/2014/main" id="{FF2167E7-C9B2-C240-A0DE-4387FAC9DB4D}"/>
                </a:ext>
              </a:extLst>
            </p:cNvPr>
            <p:cNvSpPr/>
            <p:nvPr/>
          </p:nvSpPr>
          <p:spPr>
            <a:xfrm>
              <a:off x="1932425" y="3413375"/>
              <a:ext cx="17925" cy="10450"/>
            </a:xfrm>
            <a:custGeom>
              <a:avLst/>
              <a:gdLst/>
              <a:ahLst/>
              <a:cxnLst/>
              <a:rect l="l" t="t" r="r" b="b"/>
              <a:pathLst>
                <a:path w="717" h="418" extrusionOk="0">
                  <a:moveTo>
                    <a:pt x="0" y="0"/>
                  </a:moveTo>
                  <a:lnTo>
                    <a:pt x="0" y="6"/>
                  </a:lnTo>
                  <a:lnTo>
                    <a:pt x="716" y="418"/>
                  </a:lnTo>
                  <a:lnTo>
                    <a:pt x="716" y="412"/>
                  </a:lnTo>
                  <a:lnTo>
                    <a:pt x="0" y="0"/>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7862;p56">
              <a:extLst>
                <a:ext uri="{FF2B5EF4-FFF2-40B4-BE49-F238E27FC236}">
                  <a16:creationId xmlns:a16="http://schemas.microsoft.com/office/drawing/2014/main" id="{A4B5013D-1166-EE45-94C7-4A4B20E556A4}"/>
                </a:ext>
              </a:extLst>
            </p:cNvPr>
            <p:cNvSpPr/>
            <p:nvPr/>
          </p:nvSpPr>
          <p:spPr>
            <a:xfrm>
              <a:off x="1932425" y="3411850"/>
              <a:ext cx="17925" cy="10500"/>
            </a:xfrm>
            <a:custGeom>
              <a:avLst/>
              <a:gdLst/>
              <a:ahLst/>
              <a:cxnLst/>
              <a:rect l="l" t="t" r="r" b="b"/>
              <a:pathLst>
                <a:path w="717" h="420" extrusionOk="0">
                  <a:moveTo>
                    <a:pt x="0" y="0"/>
                  </a:moveTo>
                  <a:lnTo>
                    <a:pt x="0" y="6"/>
                  </a:lnTo>
                  <a:lnTo>
                    <a:pt x="716" y="420"/>
                  </a:lnTo>
                  <a:lnTo>
                    <a:pt x="716" y="414"/>
                  </a:lnTo>
                  <a:lnTo>
                    <a:pt x="0" y="0"/>
                  </a:lnTo>
                  <a:close/>
                </a:path>
              </a:pathLst>
            </a:custGeom>
            <a:solidFill>
              <a:srgbClr val="565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7863;p56">
              <a:extLst>
                <a:ext uri="{FF2B5EF4-FFF2-40B4-BE49-F238E27FC236}">
                  <a16:creationId xmlns:a16="http://schemas.microsoft.com/office/drawing/2014/main" id="{25515ED8-D7DA-1A4A-B9A3-A3F04C0043BE}"/>
                </a:ext>
              </a:extLst>
            </p:cNvPr>
            <p:cNvSpPr/>
            <p:nvPr/>
          </p:nvSpPr>
          <p:spPr>
            <a:xfrm>
              <a:off x="1948875" y="3377525"/>
              <a:ext cx="12925" cy="8975"/>
            </a:xfrm>
            <a:custGeom>
              <a:avLst/>
              <a:gdLst/>
              <a:ahLst/>
              <a:cxnLst/>
              <a:rect l="l" t="t" r="r" b="b"/>
              <a:pathLst>
                <a:path w="517" h="359" extrusionOk="0">
                  <a:moveTo>
                    <a:pt x="259" y="0"/>
                  </a:moveTo>
                  <a:cubicBezTo>
                    <a:pt x="116" y="0"/>
                    <a:pt x="0" y="80"/>
                    <a:pt x="0" y="180"/>
                  </a:cubicBezTo>
                  <a:cubicBezTo>
                    <a:pt x="0" y="279"/>
                    <a:pt x="116" y="358"/>
                    <a:pt x="259" y="358"/>
                  </a:cubicBezTo>
                  <a:cubicBezTo>
                    <a:pt x="401" y="358"/>
                    <a:pt x="517" y="279"/>
                    <a:pt x="517" y="180"/>
                  </a:cubicBezTo>
                  <a:cubicBezTo>
                    <a:pt x="517" y="80"/>
                    <a:pt x="401" y="0"/>
                    <a:pt x="259" y="0"/>
                  </a:cubicBezTo>
                  <a:close/>
                </a:path>
              </a:pathLst>
            </a:custGeom>
            <a:solidFill>
              <a:srgbClr val="6D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7864;p56">
              <a:extLst>
                <a:ext uri="{FF2B5EF4-FFF2-40B4-BE49-F238E27FC236}">
                  <a16:creationId xmlns:a16="http://schemas.microsoft.com/office/drawing/2014/main" id="{404AFAB1-B2F4-C74D-959F-05C7B0EA7A6C}"/>
                </a:ext>
              </a:extLst>
            </p:cNvPr>
            <p:cNvSpPr/>
            <p:nvPr/>
          </p:nvSpPr>
          <p:spPr>
            <a:xfrm>
              <a:off x="1950425" y="3378450"/>
              <a:ext cx="9825" cy="6925"/>
            </a:xfrm>
            <a:custGeom>
              <a:avLst/>
              <a:gdLst/>
              <a:ahLst/>
              <a:cxnLst/>
              <a:rect l="l" t="t" r="r" b="b"/>
              <a:pathLst>
                <a:path w="393" h="277" extrusionOk="0">
                  <a:moveTo>
                    <a:pt x="197" y="13"/>
                  </a:moveTo>
                  <a:cubicBezTo>
                    <a:pt x="298" y="13"/>
                    <a:pt x="381" y="69"/>
                    <a:pt x="381" y="139"/>
                  </a:cubicBezTo>
                  <a:cubicBezTo>
                    <a:pt x="381" y="208"/>
                    <a:pt x="298" y="265"/>
                    <a:pt x="197" y="265"/>
                  </a:cubicBezTo>
                  <a:cubicBezTo>
                    <a:pt x="95" y="265"/>
                    <a:pt x="14" y="208"/>
                    <a:pt x="14" y="139"/>
                  </a:cubicBezTo>
                  <a:cubicBezTo>
                    <a:pt x="14" y="69"/>
                    <a:pt x="95" y="13"/>
                    <a:pt x="197" y="13"/>
                  </a:cubicBezTo>
                  <a:close/>
                  <a:moveTo>
                    <a:pt x="197" y="1"/>
                  </a:moveTo>
                  <a:cubicBezTo>
                    <a:pt x="89" y="1"/>
                    <a:pt x="1" y="62"/>
                    <a:pt x="1" y="139"/>
                  </a:cubicBezTo>
                  <a:cubicBezTo>
                    <a:pt x="1" y="214"/>
                    <a:pt x="88" y="276"/>
                    <a:pt x="197" y="276"/>
                  </a:cubicBezTo>
                  <a:cubicBezTo>
                    <a:pt x="304" y="276"/>
                    <a:pt x="392" y="214"/>
                    <a:pt x="392" y="139"/>
                  </a:cubicBezTo>
                  <a:cubicBezTo>
                    <a:pt x="392" y="62"/>
                    <a:pt x="305" y="1"/>
                    <a:pt x="197"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7865;p56">
              <a:extLst>
                <a:ext uri="{FF2B5EF4-FFF2-40B4-BE49-F238E27FC236}">
                  <a16:creationId xmlns:a16="http://schemas.microsoft.com/office/drawing/2014/main" id="{E42CFBE9-86BE-384D-9195-F0E0D514A211}"/>
                </a:ext>
              </a:extLst>
            </p:cNvPr>
            <p:cNvSpPr/>
            <p:nvPr/>
          </p:nvSpPr>
          <p:spPr>
            <a:xfrm>
              <a:off x="1962725" y="3385375"/>
              <a:ext cx="12925" cy="9000"/>
            </a:xfrm>
            <a:custGeom>
              <a:avLst/>
              <a:gdLst/>
              <a:ahLst/>
              <a:cxnLst/>
              <a:rect l="l" t="t" r="r" b="b"/>
              <a:pathLst>
                <a:path w="517" h="360" extrusionOk="0">
                  <a:moveTo>
                    <a:pt x="258" y="1"/>
                  </a:moveTo>
                  <a:cubicBezTo>
                    <a:pt x="116" y="1"/>
                    <a:pt x="0" y="81"/>
                    <a:pt x="0" y="179"/>
                  </a:cubicBezTo>
                  <a:cubicBezTo>
                    <a:pt x="0" y="279"/>
                    <a:pt x="116" y="359"/>
                    <a:pt x="258" y="359"/>
                  </a:cubicBezTo>
                  <a:cubicBezTo>
                    <a:pt x="401" y="359"/>
                    <a:pt x="517" y="279"/>
                    <a:pt x="517" y="179"/>
                  </a:cubicBezTo>
                  <a:cubicBezTo>
                    <a:pt x="517" y="81"/>
                    <a:pt x="401" y="1"/>
                    <a:pt x="258" y="1"/>
                  </a:cubicBezTo>
                  <a:close/>
                </a:path>
              </a:pathLst>
            </a:custGeom>
            <a:solidFill>
              <a:srgbClr val="6D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7866;p56">
              <a:extLst>
                <a:ext uri="{FF2B5EF4-FFF2-40B4-BE49-F238E27FC236}">
                  <a16:creationId xmlns:a16="http://schemas.microsoft.com/office/drawing/2014/main" id="{80D99C49-8FC3-754A-A18C-D5A82291C533}"/>
                </a:ext>
              </a:extLst>
            </p:cNvPr>
            <p:cNvSpPr/>
            <p:nvPr/>
          </p:nvSpPr>
          <p:spPr>
            <a:xfrm>
              <a:off x="1964275" y="3386325"/>
              <a:ext cx="9825" cy="6925"/>
            </a:xfrm>
            <a:custGeom>
              <a:avLst/>
              <a:gdLst/>
              <a:ahLst/>
              <a:cxnLst/>
              <a:rect l="l" t="t" r="r" b="b"/>
              <a:pathLst>
                <a:path w="393" h="277" extrusionOk="0">
                  <a:moveTo>
                    <a:pt x="196" y="12"/>
                  </a:moveTo>
                  <a:lnTo>
                    <a:pt x="196" y="14"/>
                  </a:lnTo>
                  <a:cubicBezTo>
                    <a:pt x="298" y="14"/>
                    <a:pt x="381" y="69"/>
                    <a:pt x="381" y="138"/>
                  </a:cubicBezTo>
                  <a:cubicBezTo>
                    <a:pt x="381" y="208"/>
                    <a:pt x="298" y="263"/>
                    <a:pt x="196" y="263"/>
                  </a:cubicBezTo>
                  <a:cubicBezTo>
                    <a:pt x="95" y="263"/>
                    <a:pt x="14" y="208"/>
                    <a:pt x="14" y="138"/>
                  </a:cubicBezTo>
                  <a:cubicBezTo>
                    <a:pt x="14" y="69"/>
                    <a:pt x="95" y="12"/>
                    <a:pt x="196" y="12"/>
                  </a:cubicBezTo>
                  <a:close/>
                  <a:moveTo>
                    <a:pt x="196" y="1"/>
                  </a:moveTo>
                  <a:cubicBezTo>
                    <a:pt x="89" y="1"/>
                    <a:pt x="1" y="61"/>
                    <a:pt x="1" y="138"/>
                  </a:cubicBezTo>
                  <a:cubicBezTo>
                    <a:pt x="1" y="214"/>
                    <a:pt x="88" y="276"/>
                    <a:pt x="196" y="276"/>
                  </a:cubicBezTo>
                  <a:cubicBezTo>
                    <a:pt x="304" y="276"/>
                    <a:pt x="392" y="214"/>
                    <a:pt x="392" y="138"/>
                  </a:cubicBezTo>
                  <a:cubicBezTo>
                    <a:pt x="392" y="61"/>
                    <a:pt x="305" y="1"/>
                    <a:pt x="196"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7867;p56">
              <a:extLst>
                <a:ext uri="{FF2B5EF4-FFF2-40B4-BE49-F238E27FC236}">
                  <a16:creationId xmlns:a16="http://schemas.microsoft.com/office/drawing/2014/main" id="{A6215B16-5979-7348-84E9-3268C3AC115C}"/>
                </a:ext>
              </a:extLst>
            </p:cNvPr>
            <p:cNvSpPr/>
            <p:nvPr/>
          </p:nvSpPr>
          <p:spPr>
            <a:xfrm>
              <a:off x="1950075" y="3392575"/>
              <a:ext cx="12900" cy="9000"/>
            </a:xfrm>
            <a:custGeom>
              <a:avLst/>
              <a:gdLst/>
              <a:ahLst/>
              <a:cxnLst/>
              <a:rect l="l" t="t" r="r" b="b"/>
              <a:pathLst>
                <a:path w="516" h="360" extrusionOk="0">
                  <a:moveTo>
                    <a:pt x="258" y="0"/>
                  </a:moveTo>
                  <a:cubicBezTo>
                    <a:pt x="115" y="0"/>
                    <a:pt x="0" y="81"/>
                    <a:pt x="0" y="180"/>
                  </a:cubicBezTo>
                  <a:cubicBezTo>
                    <a:pt x="0" y="278"/>
                    <a:pt x="115" y="360"/>
                    <a:pt x="258" y="360"/>
                  </a:cubicBezTo>
                  <a:cubicBezTo>
                    <a:pt x="400" y="360"/>
                    <a:pt x="515" y="278"/>
                    <a:pt x="515" y="180"/>
                  </a:cubicBezTo>
                  <a:cubicBezTo>
                    <a:pt x="515" y="81"/>
                    <a:pt x="400" y="0"/>
                    <a:pt x="258" y="0"/>
                  </a:cubicBezTo>
                  <a:close/>
                </a:path>
              </a:pathLst>
            </a:custGeom>
            <a:solidFill>
              <a:srgbClr val="6D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7868;p56">
              <a:extLst>
                <a:ext uri="{FF2B5EF4-FFF2-40B4-BE49-F238E27FC236}">
                  <a16:creationId xmlns:a16="http://schemas.microsoft.com/office/drawing/2014/main" id="{D7D3112B-6B1D-6E41-9BE4-A1225BB4A923}"/>
                </a:ext>
              </a:extLst>
            </p:cNvPr>
            <p:cNvSpPr/>
            <p:nvPr/>
          </p:nvSpPr>
          <p:spPr>
            <a:xfrm>
              <a:off x="1951625" y="3393550"/>
              <a:ext cx="9825" cy="6900"/>
            </a:xfrm>
            <a:custGeom>
              <a:avLst/>
              <a:gdLst/>
              <a:ahLst/>
              <a:cxnLst/>
              <a:rect l="l" t="t" r="r" b="b"/>
              <a:pathLst>
                <a:path w="393" h="276" extrusionOk="0">
                  <a:moveTo>
                    <a:pt x="196" y="12"/>
                  </a:moveTo>
                  <a:cubicBezTo>
                    <a:pt x="296" y="12"/>
                    <a:pt x="379" y="67"/>
                    <a:pt x="379" y="138"/>
                  </a:cubicBezTo>
                  <a:cubicBezTo>
                    <a:pt x="379" y="208"/>
                    <a:pt x="296" y="264"/>
                    <a:pt x="196" y="264"/>
                  </a:cubicBezTo>
                  <a:cubicBezTo>
                    <a:pt x="95" y="264"/>
                    <a:pt x="12" y="208"/>
                    <a:pt x="12" y="138"/>
                  </a:cubicBezTo>
                  <a:cubicBezTo>
                    <a:pt x="12" y="68"/>
                    <a:pt x="95" y="12"/>
                    <a:pt x="196" y="12"/>
                  </a:cubicBezTo>
                  <a:close/>
                  <a:moveTo>
                    <a:pt x="196" y="0"/>
                  </a:moveTo>
                  <a:cubicBezTo>
                    <a:pt x="88" y="0"/>
                    <a:pt x="1" y="61"/>
                    <a:pt x="1" y="138"/>
                  </a:cubicBezTo>
                  <a:cubicBezTo>
                    <a:pt x="1" y="213"/>
                    <a:pt x="88" y="276"/>
                    <a:pt x="196" y="276"/>
                  </a:cubicBezTo>
                  <a:cubicBezTo>
                    <a:pt x="304" y="276"/>
                    <a:pt x="392" y="213"/>
                    <a:pt x="392" y="138"/>
                  </a:cubicBezTo>
                  <a:cubicBezTo>
                    <a:pt x="392" y="61"/>
                    <a:pt x="304" y="0"/>
                    <a:pt x="196"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7869;p56">
              <a:extLst>
                <a:ext uri="{FF2B5EF4-FFF2-40B4-BE49-F238E27FC236}">
                  <a16:creationId xmlns:a16="http://schemas.microsoft.com/office/drawing/2014/main" id="{7ECC3B2F-B01F-6F4B-BD09-6A989712F364}"/>
                </a:ext>
              </a:extLst>
            </p:cNvPr>
            <p:cNvSpPr/>
            <p:nvPr/>
          </p:nvSpPr>
          <p:spPr>
            <a:xfrm>
              <a:off x="1936225" y="3384800"/>
              <a:ext cx="12900" cy="8975"/>
            </a:xfrm>
            <a:custGeom>
              <a:avLst/>
              <a:gdLst/>
              <a:ahLst/>
              <a:cxnLst/>
              <a:rect l="l" t="t" r="r" b="b"/>
              <a:pathLst>
                <a:path w="516" h="359" extrusionOk="0">
                  <a:moveTo>
                    <a:pt x="258" y="1"/>
                  </a:moveTo>
                  <a:cubicBezTo>
                    <a:pt x="115" y="1"/>
                    <a:pt x="0" y="80"/>
                    <a:pt x="0" y="181"/>
                  </a:cubicBezTo>
                  <a:cubicBezTo>
                    <a:pt x="0" y="279"/>
                    <a:pt x="115" y="359"/>
                    <a:pt x="258" y="359"/>
                  </a:cubicBezTo>
                  <a:cubicBezTo>
                    <a:pt x="401" y="359"/>
                    <a:pt x="515" y="279"/>
                    <a:pt x="515" y="181"/>
                  </a:cubicBezTo>
                  <a:cubicBezTo>
                    <a:pt x="515" y="80"/>
                    <a:pt x="401" y="1"/>
                    <a:pt x="258" y="1"/>
                  </a:cubicBezTo>
                  <a:close/>
                </a:path>
              </a:pathLst>
            </a:custGeom>
            <a:solidFill>
              <a:srgbClr val="6D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7870;p56">
              <a:extLst>
                <a:ext uri="{FF2B5EF4-FFF2-40B4-BE49-F238E27FC236}">
                  <a16:creationId xmlns:a16="http://schemas.microsoft.com/office/drawing/2014/main" id="{05CBC1F8-CC82-264C-9FAF-F0F00D44286D}"/>
                </a:ext>
              </a:extLst>
            </p:cNvPr>
            <p:cNvSpPr/>
            <p:nvPr/>
          </p:nvSpPr>
          <p:spPr>
            <a:xfrm>
              <a:off x="1937775" y="3385750"/>
              <a:ext cx="9825" cy="6900"/>
            </a:xfrm>
            <a:custGeom>
              <a:avLst/>
              <a:gdLst/>
              <a:ahLst/>
              <a:cxnLst/>
              <a:rect l="l" t="t" r="r" b="b"/>
              <a:pathLst>
                <a:path w="393" h="276" extrusionOk="0">
                  <a:moveTo>
                    <a:pt x="196" y="12"/>
                  </a:moveTo>
                  <a:cubicBezTo>
                    <a:pt x="297" y="12"/>
                    <a:pt x="379" y="70"/>
                    <a:pt x="379" y="140"/>
                  </a:cubicBezTo>
                  <a:cubicBezTo>
                    <a:pt x="379" y="209"/>
                    <a:pt x="297" y="264"/>
                    <a:pt x="196" y="264"/>
                  </a:cubicBezTo>
                  <a:cubicBezTo>
                    <a:pt x="95" y="264"/>
                    <a:pt x="12" y="209"/>
                    <a:pt x="12" y="140"/>
                  </a:cubicBezTo>
                  <a:cubicBezTo>
                    <a:pt x="12" y="69"/>
                    <a:pt x="95" y="12"/>
                    <a:pt x="196" y="12"/>
                  </a:cubicBezTo>
                  <a:close/>
                  <a:moveTo>
                    <a:pt x="196" y="0"/>
                  </a:moveTo>
                  <a:cubicBezTo>
                    <a:pt x="88" y="0"/>
                    <a:pt x="1" y="63"/>
                    <a:pt x="1" y="138"/>
                  </a:cubicBezTo>
                  <a:cubicBezTo>
                    <a:pt x="1" y="215"/>
                    <a:pt x="88" y="276"/>
                    <a:pt x="196" y="276"/>
                  </a:cubicBezTo>
                  <a:cubicBezTo>
                    <a:pt x="304" y="276"/>
                    <a:pt x="392" y="215"/>
                    <a:pt x="392" y="138"/>
                  </a:cubicBezTo>
                  <a:cubicBezTo>
                    <a:pt x="392" y="61"/>
                    <a:pt x="304" y="0"/>
                    <a:pt x="196"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7871;p56">
              <a:extLst>
                <a:ext uri="{FF2B5EF4-FFF2-40B4-BE49-F238E27FC236}">
                  <a16:creationId xmlns:a16="http://schemas.microsoft.com/office/drawing/2014/main" id="{C34B684D-A4A3-6242-ACB3-FCC166AF34A2}"/>
                </a:ext>
              </a:extLst>
            </p:cNvPr>
            <p:cNvSpPr/>
            <p:nvPr/>
          </p:nvSpPr>
          <p:spPr>
            <a:xfrm>
              <a:off x="1933875" y="3407025"/>
              <a:ext cx="13650" cy="7900"/>
            </a:xfrm>
            <a:custGeom>
              <a:avLst/>
              <a:gdLst/>
              <a:ahLst/>
              <a:cxnLst/>
              <a:rect l="l" t="t" r="r" b="b"/>
              <a:pathLst>
                <a:path w="546" h="316" fill="none" extrusionOk="0">
                  <a:moveTo>
                    <a:pt x="49" y="1"/>
                  </a:moveTo>
                  <a:lnTo>
                    <a:pt x="0" y="30"/>
                  </a:lnTo>
                  <a:cubicBezTo>
                    <a:pt x="0" y="30"/>
                    <a:pt x="154" y="225"/>
                    <a:pt x="495" y="315"/>
                  </a:cubicBezTo>
                  <a:lnTo>
                    <a:pt x="545" y="286"/>
                  </a:lnTo>
                </a:path>
              </a:pathLst>
            </a:custGeom>
            <a:noFill/>
            <a:ln w="225" cap="rnd"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7872;p56">
              <a:extLst>
                <a:ext uri="{FF2B5EF4-FFF2-40B4-BE49-F238E27FC236}">
                  <a16:creationId xmlns:a16="http://schemas.microsoft.com/office/drawing/2014/main" id="{8CAFDA87-F742-3946-82BF-056B426D9BD2}"/>
                </a:ext>
              </a:extLst>
            </p:cNvPr>
            <p:cNvSpPr/>
            <p:nvPr/>
          </p:nvSpPr>
          <p:spPr>
            <a:xfrm>
              <a:off x="1929050" y="3397400"/>
              <a:ext cx="3425" cy="3925"/>
            </a:xfrm>
            <a:custGeom>
              <a:avLst/>
              <a:gdLst/>
              <a:ahLst/>
              <a:cxnLst/>
              <a:rect l="l" t="t" r="r" b="b"/>
              <a:pathLst>
                <a:path w="137" h="157" extrusionOk="0">
                  <a:moveTo>
                    <a:pt x="50" y="0"/>
                  </a:moveTo>
                  <a:cubicBezTo>
                    <a:pt x="44" y="0"/>
                    <a:pt x="39" y="1"/>
                    <a:pt x="34" y="4"/>
                  </a:cubicBezTo>
                  <a:lnTo>
                    <a:pt x="0" y="25"/>
                  </a:lnTo>
                  <a:lnTo>
                    <a:pt x="79" y="156"/>
                  </a:lnTo>
                  <a:lnTo>
                    <a:pt x="112" y="136"/>
                  </a:lnTo>
                  <a:cubicBezTo>
                    <a:pt x="137" y="123"/>
                    <a:pt x="137" y="83"/>
                    <a:pt x="115" y="46"/>
                  </a:cubicBezTo>
                  <a:cubicBezTo>
                    <a:pt x="98" y="18"/>
                    <a:pt x="72" y="0"/>
                    <a:pt x="50"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7873;p56">
              <a:extLst>
                <a:ext uri="{FF2B5EF4-FFF2-40B4-BE49-F238E27FC236}">
                  <a16:creationId xmlns:a16="http://schemas.microsoft.com/office/drawing/2014/main" id="{08EB864C-4CF4-274E-A635-181E7B86DE55}"/>
                </a:ext>
              </a:extLst>
            </p:cNvPr>
            <p:cNvSpPr/>
            <p:nvPr/>
          </p:nvSpPr>
          <p:spPr>
            <a:xfrm>
              <a:off x="1928425" y="3397900"/>
              <a:ext cx="3225" cy="3525"/>
            </a:xfrm>
            <a:custGeom>
              <a:avLst/>
              <a:gdLst/>
              <a:ahLst/>
              <a:cxnLst/>
              <a:rect l="l" t="t" r="r" b="b"/>
              <a:pathLst>
                <a:path w="129" h="141" extrusionOk="0">
                  <a:moveTo>
                    <a:pt x="42" y="0"/>
                  </a:moveTo>
                  <a:cubicBezTo>
                    <a:pt x="36" y="0"/>
                    <a:pt x="30" y="2"/>
                    <a:pt x="25" y="5"/>
                  </a:cubicBezTo>
                  <a:cubicBezTo>
                    <a:pt x="2" y="18"/>
                    <a:pt x="1" y="60"/>
                    <a:pt x="22" y="96"/>
                  </a:cubicBezTo>
                  <a:cubicBezTo>
                    <a:pt x="39" y="124"/>
                    <a:pt x="65" y="141"/>
                    <a:pt x="86" y="141"/>
                  </a:cubicBezTo>
                  <a:cubicBezTo>
                    <a:pt x="92" y="141"/>
                    <a:pt x="98" y="139"/>
                    <a:pt x="104" y="136"/>
                  </a:cubicBezTo>
                  <a:cubicBezTo>
                    <a:pt x="127" y="123"/>
                    <a:pt x="128" y="81"/>
                    <a:pt x="106" y="45"/>
                  </a:cubicBezTo>
                  <a:cubicBezTo>
                    <a:pt x="90" y="17"/>
                    <a:pt x="64" y="0"/>
                    <a:pt x="42"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7874;p56">
              <a:extLst>
                <a:ext uri="{FF2B5EF4-FFF2-40B4-BE49-F238E27FC236}">
                  <a16:creationId xmlns:a16="http://schemas.microsoft.com/office/drawing/2014/main" id="{D1676728-B602-7549-95D4-B7E9722BE4D4}"/>
                </a:ext>
              </a:extLst>
            </p:cNvPr>
            <p:cNvSpPr/>
            <p:nvPr/>
          </p:nvSpPr>
          <p:spPr>
            <a:xfrm>
              <a:off x="1934150" y="3400400"/>
              <a:ext cx="3475" cy="3925"/>
            </a:xfrm>
            <a:custGeom>
              <a:avLst/>
              <a:gdLst/>
              <a:ahLst/>
              <a:cxnLst/>
              <a:rect l="l" t="t" r="r" b="b"/>
              <a:pathLst>
                <a:path w="139" h="157" extrusionOk="0">
                  <a:moveTo>
                    <a:pt x="53" y="0"/>
                  </a:moveTo>
                  <a:cubicBezTo>
                    <a:pt x="47" y="0"/>
                    <a:pt x="41" y="2"/>
                    <a:pt x="35" y="5"/>
                  </a:cubicBezTo>
                  <a:lnTo>
                    <a:pt x="1" y="25"/>
                  </a:lnTo>
                  <a:lnTo>
                    <a:pt x="80" y="157"/>
                  </a:lnTo>
                  <a:lnTo>
                    <a:pt x="114" y="137"/>
                  </a:lnTo>
                  <a:cubicBezTo>
                    <a:pt x="137" y="122"/>
                    <a:pt x="138" y="81"/>
                    <a:pt x="117" y="45"/>
                  </a:cubicBezTo>
                  <a:cubicBezTo>
                    <a:pt x="100" y="17"/>
                    <a:pt x="74" y="0"/>
                    <a:pt x="53"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7875;p56">
              <a:extLst>
                <a:ext uri="{FF2B5EF4-FFF2-40B4-BE49-F238E27FC236}">
                  <a16:creationId xmlns:a16="http://schemas.microsoft.com/office/drawing/2014/main" id="{4AFDEE1A-8B61-D144-ACB1-8126ABCB5B2F}"/>
                </a:ext>
              </a:extLst>
            </p:cNvPr>
            <p:cNvSpPr/>
            <p:nvPr/>
          </p:nvSpPr>
          <p:spPr>
            <a:xfrm>
              <a:off x="1933575" y="3400900"/>
              <a:ext cx="3225" cy="3525"/>
            </a:xfrm>
            <a:custGeom>
              <a:avLst/>
              <a:gdLst/>
              <a:ahLst/>
              <a:cxnLst/>
              <a:rect l="l" t="t" r="r" b="b"/>
              <a:pathLst>
                <a:path w="129" h="141" extrusionOk="0">
                  <a:moveTo>
                    <a:pt x="42" y="1"/>
                  </a:moveTo>
                  <a:cubicBezTo>
                    <a:pt x="36" y="1"/>
                    <a:pt x="30" y="2"/>
                    <a:pt x="25" y="5"/>
                  </a:cubicBezTo>
                  <a:cubicBezTo>
                    <a:pt x="2" y="18"/>
                    <a:pt x="0" y="59"/>
                    <a:pt x="22" y="95"/>
                  </a:cubicBezTo>
                  <a:cubicBezTo>
                    <a:pt x="39" y="123"/>
                    <a:pt x="65" y="141"/>
                    <a:pt x="87" y="141"/>
                  </a:cubicBezTo>
                  <a:cubicBezTo>
                    <a:pt x="93" y="141"/>
                    <a:pt x="98" y="140"/>
                    <a:pt x="103" y="137"/>
                  </a:cubicBezTo>
                  <a:cubicBezTo>
                    <a:pt x="127" y="122"/>
                    <a:pt x="128" y="82"/>
                    <a:pt x="106" y="45"/>
                  </a:cubicBezTo>
                  <a:cubicBezTo>
                    <a:pt x="89" y="17"/>
                    <a:pt x="64" y="1"/>
                    <a:pt x="4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7876;p56">
              <a:extLst>
                <a:ext uri="{FF2B5EF4-FFF2-40B4-BE49-F238E27FC236}">
                  <a16:creationId xmlns:a16="http://schemas.microsoft.com/office/drawing/2014/main" id="{C45E9ED7-F2E2-CD44-85BC-3DB63484AE71}"/>
                </a:ext>
              </a:extLst>
            </p:cNvPr>
            <p:cNvSpPr/>
            <p:nvPr/>
          </p:nvSpPr>
          <p:spPr>
            <a:xfrm>
              <a:off x="1939300" y="3403400"/>
              <a:ext cx="3475" cy="3900"/>
            </a:xfrm>
            <a:custGeom>
              <a:avLst/>
              <a:gdLst/>
              <a:ahLst/>
              <a:cxnLst/>
              <a:rect l="l" t="t" r="r" b="b"/>
              <a:pathLst>
                <a:path w="139" h="156" extrusionOk="0">
                  <a:moveTo>
                    <a:pt x="53" y="0"/>
                  </a:moveTo>
                  <a:cubicBezTo>
                    <a:pt x="47" y="0"/>
                    <a:pt x="41" y="2"/>
                    <a:pt x="35" y="5"/>
                  </a:cubicBezTo>
                  <a:lnTo>
                    <a:pt x="1" y="25"/>
                  </a:lnTo>
                  <a:lnTo>
                    <a:pt x="80" y="156"/>
                  </a:lnTo>
                  <a:lnTo>
                    <a:pt x="114" y="135"/>
                  </a:lnTo>
                  <a:cubicBezTo>
                    <a:pt x="137" y="122"/>
                    <a:pt x="138" y="82"/>
                    <a:pt x="117" y="46"/>
                  </a:cubicBezTo>
                  <a:cubicBezTo>
                    <a:pt x="100" y="18"/>
                    <a:pt x="75" y="0"/>
                    <a:pt x="53"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7877;p56">
              <a:extLst>
                <a:ext uri="{FF2B5EF4-FFF2-40B4-BE49-F238E27FC236}">
                  <a16:creationId xmlns:a16="http://schemas.microsoft.com/office/drawing/2014/main" id="{0E5ABFFF-0255-844C-B814-F2C709636ED2}"/>
                </a:ext>
              </a:extLst>
            </p:cNvPr>
            <p:cNvSpPr/>
            <p:nvPr/>
          </p:nvSpPr>
          <p:spPr>
            <a:xfrm>
              <a:off x="1938725" y="3403875"/>
              <a:ext cx="3200" cy="3550"/>
            </a:xfrm>
            <a:custGeom>
              <a:avLst/>
              <a:gdLst/>
              <a:ahLst/>
              <a:cxnLst/>
              <a:rect l="l" t="t" r="r" b="b"/>
              <a:pathLst>
                <a:path w="128" h="142" extrusionOk="0">
                  <a:moveTo>
                    <a:pt x="42" y="1"/>
                  </a:moveTo>
                  <a:cubicBezTo>
                    <a:pt x="36" y="1"/>
                    <a:pt x="30" y="2"/>
                    <a:pt x="25" y="5"/>
                  </a:cubicBezTo>
                  <a:cubicBezTo>
                    <a:pt x="2" y="19"/>
                    <a:pt x="0" y="60"/>
                    <a:pt x="22" y="96"/>
                  </a:cubicBezTo>
                  <a:cubicBezTo>
                    <a:pt x="39" y="124"/>
                    <a:pt x="65" y="141"/>
                    <a:pt x="86" y="141"/>
                  </a:cubicBezTo>
                  <a:cubicBezTo>
                    <a:pt x="92" y="141"/>
                    <a:pt x="98" y="140"/>
                    <a:pt x="103" y="137"/>
                  </a:cubicBezTo>
                  <a:cubicBezTo>
                    <a:pt x="127" y="124"/>
                    <a:pt x="128" y="83"/>
                    <a:pt x="106" y="47"/>
                  </a:cubicBezTo>
                  <a:cubicBezTo>
                    <a:pt x="89" y="18"/>
                    <a:pt x="63" y="1"/>
                    <a:pt x="4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7878;p56">
              <a:extLst>
                <a:ext uri="{FF2B5EF4-FFF2-40B4-BE49-F238E27FC236}">
                  <a16:creationId xmlns:a16="http://schemas.microsoft.com/office/drawing/2014/main" id="{16947CE7-7B21-BB41-A64D-834C55399B1C}"/>
                </a:ext>
              </a:extLst>
            </p:cNvPr>
            <p:cNvSpPr/>
            <p:nvPr/>
          </p:nvSpPr>
          <p:spPr>
            <a:xfrm>
              <a:off x="1944450" y="3406325"/>
              <a:ext cx="3475" cy="3925"/>
            </a:xfrm>
            <a:custGeom>
              <a:avLst/>
              <a:gdLst/>
              <a:ahLst/>
              <a:cxnLst/>
              <a:rect l="l" t="t" r="r" b="b"/>
              <a:pathLst>
                <a:path w="139" h="157" extrusionOk="0">
                  <a:moveTo>
                    <a:pt x="53" y="0"/>
                  </a:moveTo>
                  <a:cubicBezTo>
                    <a:pt x="47" y="0"/>
                    <a:pt x="41" y="2"/>
                    <a:pt x="35" y="5"/>
                  </a:cubicBezTo>
                  <a:lnTo>
                    <a:pt x="1" y="26"/>
                  </a:lnTo>
                  <a:lnTo>
                    <a:pt x="80" y="156"/>
                  </a:lnTo>
                  <a:lnTo>
                    <a:pt x="114" y="136"/>
                  </a:lnTo>
                  <a:cubicBezTo>
                    <a:pt x="137" y="123"/>
                    <a:pt x="138" y="84"/>
                    <a:pt x="117" y="46"/>
                  </a:cubicBezTo>
                  <a:cubicBezTo>
                    <a:pt x="100" y="18"/>
                    <a:pt x="74" y="0"/>
                    <a:pt x="53"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7879;p56">
              <a:extLst>
                <a:ext uri="{FF2B5EF4-FFF2-40B4-BE49-F238E27FC236}">
                  <a16:creationId xmlns:a16="http://schemas.microsoft.com/office/drawing/2014/main" id="{8BE3FCE9-EF54-394B-BC53-42778DB2FA3A}"/>
                </a:ext>
              </a:extLst>
            </p:cNvPr>
            <p:cNvSpPr/>
            <p:nvPr/>
          </p:nvSpPr>
          <p:spPr>
            <a:xfrm>
              <a:off x="1943875" y="3406825"/>
              <a:ext cx="3200" cy="3550"/>
            </a:xfrm>
            <a:custGeom>
              <a:avLst/>
              <a:gdLst/>
              <a:ahLst/>
              <a:cxnLst/>
              <a:rect l="l" t="t" r="r" b="b"/>
              <a:pathLst>
                <a:path w="128" h="142" extrusionOk="0">
                  <a:moveTo>
                    <a:pt x="43" y="1"/>
                  </a:moveTo>
                  <a:cubicBezTo>
                    <a:pt x="36" y="1"/>
                    <a:pt x="30" y="2"/>
                    <a:pt x="25" y="6"/>
                  </a:cubicBezTo>
                  <a:cubicBezTo>
                    <a:pt x="2" y="19"/>
                    <a:pt x="0" y="59"/>
                    <a:pt x="22" y="96"/>
                  </a:cubicBezTo>
                  <a:cubicBezTo>
                    <a:pt x="39" y="123"/>
                    <a:pt x="64" y="141"/>
                    <a:pt x="86" y="141"/>
                  </a:cubicBezTo>
                  <a:cubicBezTo>
                    <a:pt x="92" y="141"/>
                    <a:pt x="98" y="140"/>
                    <a:pt x="103" y="136"/>
                  </a:cubicBezTo>
                  <a:cubicBezTo>
                    <a:pt x="126" y="123"/>
                    <a:pt x="128" y="83"/>
                    <a:pt x="106" y="46"/>
                  </a:cubicBezTo>
                  <a:cubicBezTo>
                    <a:pt x="89" y="18"/>
                    <a:pt x="64" y="1"/>
                    <a:pt x="43"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7880;p56">
              <a:extLst>
                <a:ext uri="{FF2B5EF4-FFF2-40B4-BE49-F238E27FC236}">
                  <a16:creationId xmlns:a16="http://schemas.microsoft.com/office/drawing/2014/main" id="{38C8696A-02BE-1146-9E63-C0BE39214BD7}"/>
                </a:ext>
              </a:extLst>
            </p:cNvPr>
            <p:cNvSpPr/>
            <p:nvPr/>
          </p:nvSpPr>
          <p:spPr>
            <a:xfrm>
              <a:off x="1949600" y="3409300"/>
              <a:ext cx="3475" cy="3950"/>
            </a:xfrm>
            <a:custGeom>
              <a:avLst/>
              <a:gdLst/>
              <a:ahLst/>
              <a:cxnLst/>
              <a:rect l="l" t="t" r="r" b="b"/>
              <a:pathLst>
                <a:path w="139" h="158" extrusionOk="0">
                  <a:moveTo>
                    <a:pt x="52" y="1"/>
                  </a:moveTo>
                  <a:cubicBezTo>
                    <a:pt x="46" y="1"/>
                    <a:pt x="40" y="2"/>
                    <a:pt x="35" y="5"/>
                  </a:cubicBezTo>
                  <a:lnTo>
                    <a:pt x="0" y="26"/>
                  </a:lnTo>
                  <a:lnTo>
                    <a:pt x="80" y="158"/>
                  </a:lnTo>
                  <a:lnTo>
                    <a:pt x="114" y="137"/>
                  </a:lnTo>
                  <a:cubicBezTo>
                    <a:pt x="137" y="124"/>
                    <a:pt x="138" y="84"/>
                    <a:pt x="116" y="46"/>
                  </a:cubicBezTo>
                  <a:cubicBezTo>
                    <a:pt x="100" y="18"/>
                    <a:pt x="74" y="1"/>
                    <a:pt x="52"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7881;p56">
              <a:extLst>
                <a:ext uri="{FF2B5EF4-FFF2-40B4-BE49-F238E27FC236}">
                  <a16:creationId xmlns:a16="http://schemas.microsoft.com/office/drawing/2014/main" id="{A5F0A31A-383E-3C49-A44F-9105B038CD69}"/>
                </a:ext>
              </a:extLst>
            </p:cNvPr>
            <p:cNvSpPr/>
            <p:nvPr/>
          </p:nvSpPr>
          <p:spPr>
            <a:xfrm>
              <a:off x="1949025" y="3409825"/>
              <a:ext cx="3200" cy="3525"/>
            </a:xfrm>
            <a:custGeom>
              <a:avLst/>
              <a:gdLst/>
              <a:ahLst/>
              <a:cxnLst/>
              <a:rect l="l" t="t" r="r" b="b"/>
              <a:pathLst>
                <a:path w="128" h="141" extrusionOk="0">
                  <a:moveTo>
                    <a:pt x="42" y="0"/>
                  </a:moveTo>
                  <a:cubicBezTo>
                    <a:pt x="36" y="0"/>
                    <a:pt x="30" y="2"/>
                    <a:pt x="25" y="5"/>
                  </a:cubicBezTo>
                  <a:cubicBezTo>
                    <a:pt x="2" y="19"/>
                    <a:pt x="0" y="60"/>
                    <a:pt x="22" y="96"/>
                  </a:cubicBezTo>
                  <a:cubicBezTo>
                    <a:pt x="39" y="124"/>
                    <a:pt x="64" y="141"/>
                    <a:pt x="86" y="141"/>
                  </a:cubicBezTo>
                  <a:cubicBezTo>
                    <a:pt x="92" y="141"/>
                    <a:pt x="98" y="139"/>
                    <a:pt x="103" y="137"/>
                  </a:cubicBezTo>
                  <a:cubicBezTo>
                    <a:pt x="126" y="122"/>
                    <a:pt x="128" y="81"/>
                    <a:pt x="106" y="45"/>
                  </a:cubicBezTo>
                  <a:cubicBezTo>
                    <a:pt x="89" y="17"/>
                    <a:pt x="64" y="0"/>
                    <a:pt x="42"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7882;p56">
              <a:extLst>
                <a:ext uri="{FF2B5EF4-FFF2-40B4-BE49-F238E27FC236}">
                  <a16:creationId xmlns:a16="http://schemas.microsoft.com/office/drawing/2014/main" id="{D22DFFC4-189F-134C-9FF4-89B87622B7F7}"/>
                </a:ext>
              </a:extLst>
            </p:cNvPr>
            <p:cNvSpPr/>
            <p:nvPr/>
          </p:nvSpPr>
          <p:spPr>
            <a:xfrm>
              <a:off x="1957425" y="3361450"/>
              <a:ext cx="32250" cy="18600"/>
            </a:xfrm>
            <a:custGeom>
              <a:avLst/>
              <a:gdLst/>
              <a:ahLst/>
              <a:cxnLst/>
              <a:rect l="l" t="t" r="r" b="b"/>
              <a:pathLst>
                <a:path w="1290" h="744" extrusionOk="0">
                  <a:moveTo>
                    <a:pt x="111" y="1"/>
                  </a:moveTo>
                  <a:lnTo>
                    <a:pt x="1" y="62"/>
                  </a:lnTo>
                  <a:lnTo>
                    <a:pt x="1180" y="743"/>
                  </a:lnTo>
                  <a:lnTo>
                    <a:pt x="1290" y="681"/>
                  </a:lnTo>
                  <a:lnTo>
                    <a:pt x="111" y="1"/>
                  </a:lnTo>
                  <a:close/>
                </a:path>
              </a:pathLst>
            </a:custGeom>
            <a:solidFill>
              <a:srgbClr val="FC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7883;p56">
              <a:extLst>
                <a:ext uri="{FF2B5EF4-FFF2-40B4-BE49-F238E27FC236}">
                  <a16:creationId xmlns:a16="http://schemas.microsoft.com/office/drawing/2014/main" id="{205864B4-7A41-CA44-899F-1CFAF7258EFD}"/>
                </a:ext>
              </a:extLst>
            </p:cNvPr>
            <p:cNvSpPr/>
            <p:nvPr/>
          </p:nvSpPr>
          <p:spPr>
            <a:xfrm>
              <a:off x="1985525" y="3378450"/>
              <a:ext cx="4150" cy="11425"/>
            </a:xfrm>
            <a:custGeom>
              <a:avLst/>
              <a:gdLst/>
              <a:ahLst/>
              <a:cxnLst/>
              <a:rect l="l" t="t" r="r" b="b"/>
              <a:pathLst>
                <a:path w="166" h="457" extrusionOk="0">
                  <a:moveTo>
                    <a:pt x="166" y="1"/>
                  </a:moveTo>
                  <a:lnTo>
                    <a:pt x="56" y="63"/>
                  </a:lnTo>
                  <a:lnTo>
                    <a:pt x="0" y="456"/>
                  </a:lnTo>
                  <a:lnTo>
                    <a:pt x="166" y="362"/>
                  </a:lnTo>
                  <a:lnTo>
                    <a:pt x="166" y="1"/>
                  </a:lnTo>
                  <a:close/>
                </a:path>
              </a:pathLst>
            </a:custGeom>
            <a:solidFill>
              <a:srgbClr val="FAD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7884;p56">
              <a:extLst>
                <a:ext uri="{FF2B5EF4-FFF2-40B4-BE49-F238E27FC236}">
                  <a16:creationId xmlns:a16="http://schemas.microsoft.com/office/drawing/2014/main" id="{DE7E5342-7045-5444-9B67-ED5196844A3E}"/>
                </a:ext>
              </a:extLst>
            </p:cNvPr>
            <p:cNvSpPr/>
            <p:nvPr/>
          </p:nvSpPr>
          <p:spPr>
            <a:xfrm>
              <a:off x="1956025" y="3362975"/>
              <a:ext cx="30900" cy="26900"/>
            </a:xfrm>
            <a:custGeom>
              <a:avLst/>
              <a:gdLst/>
              <a:ahLst/>
              <a:cxnLst/>
              <a:rect l="l" t="t" r="r" b="b"/>
              <a:pathLst>
                <a:path w="1236" h="1076" extrusionOk="0">
                  <a:moveTo>
                    <a:pt x="57" y="1"/>
                  </a:moveTo>
                  <a:lnTo>
                    <a:pt x="0" y="395"/>
                  </a:lnTo>
                  <a:lnTo>
                    <a:pt x="1180" y="1075"/>
                  </a:lnTo>
                  <a:lnTo>
                    <a:pt x="1236" y="682"/>
                  </a:lnTo>
                  <a:lnTo>
                    <a:pt x="57" y="1"/>
                  </a:lnTo>
                  <a:close/>
                </a:path>
              </a:pathLst>
            </a:custGeom>
            <a:solidFill>
              <a:srgbClr val="F6B8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7885;p56">
              <a:extLst>
                <a:ext uri="{FF2B5EF4-FFF2-40B4-BE49-F238E27FC236}">
                  <a16:creationId xmlns:a16="http://schemas.microsoft.com/office/drawing/2014/main" id="{D450803B-39C0-3A41-8C4A-F17782150364}"/>
                </a:ext>
              </a:extLst>
            </p:cNvPr>
            <p:cNvSpPr/>
            <p:nvPr/>
          </p:nvSpPr>
          <p:spPr>
            <a:xfrm>
              <a:off x="1967350" y="3372850"/>
              <a:ext cx="8275" cy="7200"/>
            </a:xfrm>
            <a:custGeom>
              <a:avLst/>
              <a:gdLst/>
              <a:ahLst/>
              <a:cxnLst/>
              <a:rect l="l" t="t" r="r" b="b"/>
              <a:pathLst>
                <a:path w="331" h="288" extrusionOk="0">
                  <a:moveTo>
                    <a:pt x="15" y="0"/>
                  </a:moveTo>
                  <a:lnTo>
                    <a:pt x="1" y="105"/>
                  </a:lnTo>
                  <a:lnTo>
                    <a:pt x="316" y="287"/>
                  </a:lnTo>
                  <a:lnTo>
                    <a:pt x="330" y="181"/>
                  </a:lnTo>
                  <a:lnTo>
                    <a:pt x="15" y="0"/>
                  </a:lnTo>
                  <a:close/>
                </a:path>
              </a:pathLst>
            </a:custGeom>
            <a:solidFill>
              <a:srgbClr val="6D6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7886;p56">
              <a:extLst>
                <a:ext uri="{FF2B5EF4-FFF2-40B4-BE49-F238E27FC236}">
                  <a16:creationId xmlns:a16="http://schemas.microsoft.com/office/drawing/2014/main" id="{4EEEFD2B-638B-B14A-8964-FBB5E8889664}"/>
                </a:ext>
              </a:extLst>
            </p:cNvPr>
            <p:cNvSpPr/>
            <p:nvPr/>
          </p:nvSpPr>
          <p:spPr>
            <a:xfrm>
              <a:off x="1964400" y="3403975"/>
              <a:ext cx="97850" cy="56550"/>
            </a:xfrm>
            <a:custGeom>
              <a:avLst/>
              <a:gdLst/>
              <a:ahLst/>
              <a:cxnLst/>
              <a:rect l="l" t="t" r="r" b="b"/>
              <a:pathLst>
                <a:path w="3914" h="2262" extrusionOk="0">
                  <a:moveTo>
                    <a:pt x="1156" y="1"/>
                  </a:moveTo>
                  <a:lnTo>
                    <a:pt x="0" y="668"/>
                  </a:lnTo>
                  <a:lnTo>
                    <a:pt x="2758" y="2261"/>
                  </a:lnTo>
                  <a:lnTo>
                    <a:pt x="3914" y="1594"/>
                  </a:lnTo>
                  <a:lnTo>
                    <a:pt x="1156"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7887;p56">
              <a:extLst>
                <a:ext uri="{FF2B5EF4-FFF2-40B4-BE49-F238E27FC236}">
                  <a16:creationId xmlns:a16="http://schemas.microsoft.com/office/drawing/2014/main" id="{A1691A54-E273-E34D-B249-D6EEA6F6837A}"/>
                </a:ext>
              </a:extLst>
            </p:cNvPr>
            <p:cNvSpPr/>
            <p:nvPr/>
          </p:nvSpPr>
          <p:spPr>
            <a:xfrm>
              <a:off x="2033350" y="3443825"/>
              <a:ext cx="28900" cy="52850"/>
            </a:xfrm>
            <a:custGeom>
              <a:avLst/>
              <a:gdLst/>
              <a:ahLst/>
              <a:cxnLst/>
              <a:rect l="l" t="t" r="r" b="b"/>
              <a:pathLst>
                <a:path w="1156" h="2114" extrusionOk="0">
                  <a:moveTo>
                    <a:pt x="1156" y="0"/>
                  </a:moveTo>
                  <a:lnTo>
                    <a:pt x="0" y="667"/>
                  </a:lnTo>
                  <a:lnTo>
                    <a:pt x="0" y="2113"/>
                  </a:lnTo>
                  <a:lnTo>
                    <a:pt x="1156" y="1446"/>
                  </a:lnTo>
                  <a:lnTo>
                    <a:pt x="1156" y="0"/>
                  </a:lnTo>
                  <a:close/>
                </a:path>
              </a:pathLst>
            </a:custGeom>
            <a:solidFill>
              <a:srgbClr val="5CB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7888;p56">
              <a:extLst>
                <a:ext uri="{FF2B5EF4-FFF2-40B4-BE49-F238E27FC236}">
                  <a16:creationId xmlns:a16="http://schemas.microsoft.com/office/drawing/2014/main" id="{F6DE4700-7FF6-F04A-B7FD-2EC46DA2F3AB}"/>
                </a:ext>
              </a:extLst>
            </p:cNvPr>
            <p:cNvSpPr/>
            <p:nvPr/>
          </p:nvSpPr>
          <p:spPr>
            <a:xfrm>
              <a:off x="1964400" y="3420650"/>
              <a:ext cx="68975" cy="76025"/>
            </a:xfrm>
            <a:custGeom>
              <a:avLst/>
              <a:gdLst/>
              <a:ahLst/>
              <a:cxnLst/>
              <a:rect l="l" t="t" r="r" b="b"/>
              <a:pathLst>
                <a:path w="2759" h="3041" extrusionOk="0">
                  <a:moveTo>
                    <a:pt x="0" y="1"/>
                  </a:moveTo>
                  <a:lnTo>
                    <a:pt x="0" y="1447"/>
                  </a:lnTo>
                  <a:lnTo>
                    <a:pt x="2758" y="3040"/>
                  </a:lnTo>
                  <a:lnTo>
                    <a:pt x="2758" y="1594"/>
                  </a:lnTo>
                  <a:lnTo>
                    <a:pt x="0" y="1"/>
                  </a:lnTo>
                  <a:close/>
                </a:path>
              </a:pathLst>
            </a:custGeom>
            <a:solidFill>
              <a:srgbClr val="0A9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7889;p56">
              <a:extLst>
                <a:ext uri="{FF2B5EF4-FFF2-40B4-BE49-F238E27FC236}">
                  <a16:creationId xmlns:a16="http://schemas.microsoft.com/office/drawing/2014/main" id="{9FA836E7-AA4C-DF47-A665-F669E611F507}"/>
                </a:ext>
              </a:extLst>
            </p:cNvPr>
            <p:cNvSpPr/>
            <p:nvPr/>
          </p:nvSpPr>
          <p:spPr>
            <a:xfrm>
              <a:off x="2078575" y="3471375"/>
              <a:ext cx="32325" cy="18700"/>
            </a:xfrm>
            <a:custGeom>
              <a:avLst/>
              <a:gdLst/>
              <a:ahLst/>
              <a:cxnLst/>
              <a:rect l="l" t="t" r="r" b="b"/>
              <a:pathLst>
                <a:path w="1293" h="748" extrusionOk="0">
                  <a:moveTo>
                    <a:pt x="1156" y="0"/>
                  </a:moveTo>
                  <a:lnTo>
                    <a:pt x="1" y="667"/>
                  </a:lnTo>
                  <a:lnTo>
                    <a:pt x="137" y="747"/>
                  </a:lnTo>
                  <a:lnTo>
                    <a:pt x="1293" y="80"/>
                  </a:lnTo>
                  <a:lnTo>
                    <a:pt x="1156"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7890;p56">
              <a:extLst>
                <a:ext uri="{FF2B5EF4-FFF2-40B4-BE49-F238E27FC236}">
                  <a16:creationId xmlns:a16="http://schemas.microsoft.com/office/drawing/2014/main" id="{D5F33C40-F747-424C-B968-47800DD9C0CE}"/>
                </a:ext>
              </a:extLst>
            </p:cNvPr>
            <p:cNvSpPr/>
            <p:nvPr/>
          </p:nvSpPr>
          <p:spPr>
            <a:xfrm>
              <a:off x="2082000" y="3473375"/>
              <a:ext cx="28900" cy="52800"/>
            </a:xfrm>
            <a:custGeom>
              <a:avLst/>
              <a:gdLst/>
              <a:ahLst/>
              <a:cxnLst/>
              <a:rect l="l" t="t" r="r" b="b"/>
              <a:pathLst>
                <a:path w="1156" h="2112" extrusionOk="0">
                  <a:moveTo>
                    <a:pt x="1156" y="0"/>
                  </a:moveTo>
                  <a:lnTo>
                    <a:pt x="0" y="667"/>
                  </a:lnTo>
                  <a:lnTo>
                    <a:pt x="0" y="2112"/>
                  </a:lnTo>
                  <a:lnTo>
                    <a:pt x="1156" y="1444"/>
                  </a:lnTo>
                  <a:lnTo>
                    <a:pt x="1156" y="0"/>
                  </a:lnTo>
                  <a:close/>
                </a:path>
              </a:pathLst>
            </a:custGeom>
            <a:solidFill>
              <a:srgbClr val="5CB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7891;p56">
              <a:extLst>
                <a:ext uri="{FF2B5EF4-FFF2-40B4-BE49-F238E27FC236}">
                  <a16:creationId xmlns:a16="http://schemas.microsoft.com/office/drawing/2014/main" id="{BCC4EC74-9FB9-1D47-87E3-311C76EBEF48}"/>
                </a:ext>
              </a:extLst>
            </p:cNvPr>
            <p:cNvSpPr/>
            <p:nvPr/>
          </p:nvSpPr>
          <p:spPr>
            <a:xfrm>
              <a:off x="2078575" y="3488050"/>
              <a:ext cx="3450" cy="38125"/>
            </a:xfrm>
            <a:custGeom>
              <a:avLst/>
              <a:gdLst/>
              <a:ahLst/>
              <a:cxnLst/>
              <a:rect l="l" t="t" r="r" b="b"/>
              <a:pathLst>
                <a:path w="138" h="1525" extrusionOk="0">
                  <a:moveTo>
                    <a:pt x="1" y="0"/>
                  </a:moveTo>
                  <a:lnTo>
                    <a:pt x="1" y="1446"/>
                  </a:lnTo>
                  <a:lnTo>
                    <a:pt x="137" y="1525"/>
                  </a:lnTo>
                  <a:lnTo>
                    <a:pt x="137" y="80"/>
                  </a:lnTo>
                  <a:lnTo>
                    <a:pt x="1" y="0"/>
                  </a:lnTo>
                  <a:close/>
                </a:path>
              </a:pathLst>
            </a:custGeom>
            <a:solidFill>
              <a:srgbClr val="0A9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7892;p56">
              <a:extLst>
                <a:ext uri="{FF2B5EF4-FFF2-40B4-BE49-F238E27FC236}">
                  <a16:creationId xmlns:a16="http://schemas.microsoft.com/office/drawing/2014/main" id="{EC084DDA-C1CC-0345-816A-3FABB17CF35A}"/>
                </a:ext>
              </a:extLst>
            </p:cNvPr>
            <p:cNvSpPr/>
            <p:nvPr/>
          </p:nvSpPr>
          <p:spPr>
            <a:xfrm>
              <a:off x="1956125" y="3395600"/>
              <a:ext cx="161600" cy="93275"/>
            </a:xfrm>
            <a:custGeom>
              <a:avLst/>
              <a:gdLst/>
              <a:ahLst/>
              <a:cxnLst/>
              <a:rect l="l" t="t" r="r" b="b"/>
              <a:pathLst>
                <a:path w="6464" h="3731" extrusionOk="0">
                  <a:moveTo>
                    <a:pt x="1355" y="1"/>
                  </a:moveTo>
                  <a:lnTo>
                    <a:pt x="0" y="782"/>
                  </a:lnTo>
                  <a:lnTo>
                    <a:pt x="5110" y="3730"/>
                  </a:lnTo>
                  <a:lnTo>
                    <a:pt x="6463" y="2949"/>
                  </a:lnTo>
                  <a:lnTo>
                    <a:pt x="1355" y="1"/>
                  </a:lnTo>
                  <a:close/>
                </a:path>
              </a:pathLst>
            </a:custGeom>
            <a:solidFill>
              <a:srgbClr val="94CF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7893;p56">
              <a:extLst>
                <a:ext uri="{FF2B5EF4-FFF2-40B4-BE49-F238E27FC236}">
                  <a16:creationId xmlns:a16="http://schemas.microsoft.com/office/drawing/2014/main" id="{257D3AE1-7448-9A43-99C5-ADC1A4AFB956}"/>
                </a:ext>
              </a:extLst>
            </p:cNvPr>
            <p:cNvSpPr/>
            <p:nvPr/>
          </p:nvSpPr>
          <p:spPr>
            <a:xfrm>
              <a:off x="2083875" y="3469300"/>
              <a:ext cx="33850" cy="22825"/>
            </a:xfrm>
            <a:custGeom>
              <a:avLst/>
              <a:gdLst/>
              <a:ahLst/>
              <a:cxnLst/>
              <a:rect l="l" t="t" r="r" b="b"/>
              <a:pathLst>
                <a:path w="1354" h="913" extrusionOk="0">
                  <a:moveTo>
                    <a:pt x="1353" y="1"/>
                  </a:moveTo>
                  <a:lnTo>
                    <a:pt x="0" y="782"/>
                  </a:lnTo>
                  <a:lnTo>
                    <a:pt x="0" y="913"/>
                  </a:lnTo>
                  <a:lnTo>
                    <a:pt x="1353" y="131"/>
                  </a:lnTo>
                  <a:lnTo>
                    <a:pt x="1353" y="1"/>
                  </a:lnTo>
                  <a:close/>
                </a:path>
              </a:pathLst>
            </a:custGeom>
            <a:solidFill>
              <a:srgbClr val="47AD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7894;p56">
              <a:extLst>
                <a:ext uri="{FF2B5EF4-FFF2-40B4-BE49-F238E27FC236}">
                  <a16:creationId xmlns:a16="http://schemas.microsoft.com/office/drawing/2014/main" id="{E11CE2B1-A8C7-4046-B182-679E8371E378}"/>
                </a:ext>
              </a:extLst>
            </p:cNvPr>
            <p:cNvSpPr/>
            <p:nvPr/>
          </p:nvSpPr>
          <p:spPr>
            <a:xfrm>
              <a:off x="1956125" y="3415150"/>
              <a:ext cx="127775" cy="76975"/>
            </a:xfrm>
            <a:custGeom>
              <a:avLst/>
              <a:gdLst/>
              <a:ahLst/>
              <a:cxnLst/>
              <a:rect l="l" t="t" r="r" b="b"/>
              <a:pathLst>
                <a:path w="5111" h="3079" extrusionOk="0">
                  <a:moveTo>
                    <a:pt x="0" y="0"/>
                  </a:moveTo>
                  <a:lnTo>
                    <a:pt x="0" y="131"/>
                  </a:lnTo>
                  <a:lnTo>
                    <a:pt x="5110" y="3079"/>
                  </a:lnTo>
                  <a:lnTo>
                    <a:pt x="5110" y="2948"/>
                  </a:lnTo>
                  <a:lnTo>
                    <a:pt x="0" y="0"/>
                  </a:lnTo>
                  <a:close/>
                </a:path>
              </a:pathLst>
            </a:custGeom>
            <a:solidFill>
              <a:srgbClr val="1F9B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7895;p56">
              <a:extLst>
                <a:ext uri="{FF2B5EF4-FFF2-40B4-BE49-F238E27FC236}">
                  <a16:creationId xmlns:a16="http://schemas.microsoft.com/office/drawing/2014/main" id="{E1479705-5AC9-C347-A5D6-BB4CC1310DF7}"/>
                </a:ext>
              </a:extLst>
            </p:cNvPr>
            <p:cNvSpPr/>
            <p:nvPr/>
          </p:nvSpPr>
          <p:spPr>
            <a:xfrm>
              <a:off x="1927525" y="3280100"/>
              <a:ext cx="95900" cy="55350"/>
            </a:xfrm>
            <a:custGeom>
              <a:avLst/>
              <a:gdLst/>
              <a:ahLst/>
              <a:cxnLst/>
              <a:rect l="l" t="t" r="r" b="b"/>
              <a:pathLst>
                <a:path w="3836" h="2214" extrusionOk="0">
                  <a:moveTo>
                    <a:pt x="820" y="1"/>
                  </a:moveTo>
                  <a:lnTo>
                    <a:pt x="0" y="474"/>
                  </a:lnTo>
                  <a:lnTo>
                    <a:pt x="3016" y="2214"/>
                  </a:lnTo>
                  <a:lnTo>
                    <a:pt x="3836" y="1742"/>
                  </a:lnTo>
                  <a:lnTo>
                    <a:pt x="820"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7896;p56">
              <a:extLst>
                <a:ext uri="{FF2B5EF4-FFF2-40B4-BE49-F238E27FC236}">
                  <a16:creationId xmlns:a16="http://schemas.microsoft.com/office/drawing/2014/main" id="{6720032C-0943-194D-8AC4-78EDD6DF6C47}"/>
                </a:ext>
              </a:extLst>
            </p:cNvPr>
            <p:cNvSpPr/>
            <p:nvPr/>
          </p:nvSpPr>
          <p:spPr>
            <a:xfrm>
              <a:off x="1927525" y="3280100"/>
              <a:ext cx="95900" cy="55350"/>
            </a:xfrm>
            <a:custGeom>
              <a:avLst/>
              <a:gdLst/>
              <a:ahLst/>
              <a:cxnLst/>
              <a:rect l="l" t="t" r="r" b="b"/>
              <a:pathLst>
                <a:path w="3836" h="2214" extrusionOk="0">
                  <a:moveTo>
                    <a:pt x="820" y="1"/>
                  </a:moveTo>
                  <a:lnTo>
                    <a:pt x="0" y="474"/>
                  </a:lnTo>
                  <a:lnTo>
                    <a:pt x="3016" y="2214"/>
                  </a:lnTo>
                  <a:lnTo>
                    <a:pt x="3836" y="1742"/>
                  </a:lnTo>
                  <a:lnTo>
                    <a:pt x="820" y="1"/>
                  </a:lnTo>
                  <a:close/>
                </a:path>
              </a:pathLst>
            </a:custGeom>
            <a:solidFill>
              <a:srgbClr val="94CF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7897;p56">
              <a:extLst>
                <a:ext uri="{FF2B5EF4-FFF2-40B4-BE49-F238E27FC236}">
                  <a16:creationId xmlns:a16="http://schemas.microsoft.com/office/drawing/2014/main" id="{607FB8A3-2AE2-0340-9032-058EC7A34D05}"/>
                </a:ext>
              </a:extLst>
            </p:cNvPr>
            <p:cNvSpPr/>
            <p:nvPr/>
          </p:nvSpPr>
          <p:spPr>
            <a:xfrm>
              <a:off x="1932150" y="3282800"/>
              <a:ext cx="85925" cy="49575"/>
            </a:xfrm>
            <a:custGeom>
              <a:avLst/>
              <a:gdLst/>
              <a:ahLst/>
              <a:cxnLst/>
              <a:rect l="l" t="t" r="r" b="b"/>
              <a:pathLst>
                <a:path w="3437" h="1983" extrusionOk="0">
                  <a:moveTo>
                    <a:pt x="623" y="0"/>
                  </a:moveTo>
                  <a:lnTo>
                    <a:pt x="1" y="358"/>
                  </a:lnTo>
                  <a:lnTo>
                    <a:pt x="2814" y="1982"/>
                  </a:lnTo>
                  <a:lnTo>
                    <a:pt x="3436" y="1624"/>
                  </a:lnTo>
                  <a:lnTo>
                    <a:pt x="623" y="0"/>
                  </a:lnTo>
                  <a:close/>
                </a:path>
              </a:pathLst>
            </a:custGeom>
            <a:solidFill>
              <a:srgbClr val="5CB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7898;p56">
              <a:extLst>
                <a:ext uri="{FF2B5EF4-FFF2-40B4-BE49-F238E27FC236}">
                  <a16:creationId xmlns:a16="http://schemas.microsoft.com/office/drawing/2014/main" id="{71B2CA80-621B-EF42-854A-8B0340E245E9}"/>
                </a:ext>
              </a:extLst>
            </p:cNvPr>
            <p:cNvSpPr/>
            <p:nvPr/>
          </p:nvSpPr>
          <p:spPr>
            <a:xfrm>
              <a:off x="1932150" y="3282800"/>
              <a:ext cx="85925" cy="41600"/>
            </a:xfrm>
            <a:custGeom>
              <a:avLst/>
              <a:gdLst/>
              <a:ahLst/>
              <a:cxnLst/>
              <a:rect l="l" t="t" r="r" b="b"/>
              <a:pathLst>
                <a:path w="3437" h="1664" extrusionOk="0">
                  <a:moveTo>
                    <a:pt x="623" y="0"/>
                  </a:moveTo>
                  <a:lnTo>
                    <a:pt x="1" y="358"/>
                  </a:lnTo>
                  <a:lnTo>
                    <a:pt x="69" y="398"/>
                  </a:lnTo>
                  <a:lnTo>
                    <a:pt x="623" y="80"/>
                  </a:lnTo>
                  <a:lnTo>
                    <a:pt x="3367" y="1663"/>
                  </a:lnTo>
                  <a:lnTo>
                    <a:pt x="3436" y="1624"/>
                  </a:lnTo>
                  <a:lnTo>
                    <a:pt x="623" y="0"/>
                  </a:lnTo>
                  <a:close/>
                </a:path>
              </a:pathLst>
            </a:custGeom>
            <a:solidFill>
              <a:srgbClr val="1F9B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7899;p56">
              <a:extLst>
                <a:ext uri="{FF2B5EF4-FFF2-40B4-BE49-F238E27FC236}">
                  <a16:creationId xmlns:a16="http://schemas.microsoft.com/office/drawing/2014/main" id="{5C8018B2-ABA4-1549-9A25-E5376F036D15}"/>
                </a:ext>
              </a:extLst>
            </p:cNvPr>
            <p:cNvSpPr/>
            <p:nvPr/>
          </p:nvSpPr>
          <p:spPr>
            <a:xfrm>
              <a:off x="2002925" y="3323650"/>
              <a:ext cx="20500" cy="38475"/>
            </a:xfrm>
            <a:custGeom>
              <a:avLst/>
              <a:gdLst/>
              <a:ahLst/>
              <a:cxnLst/>
              <a:rect l="l" t="t" r="r" b="b"/>
              <a:pathLst>
                <a:path w="820" h="1539" extrusionOk="0">
                  <a:moveTo>
                    <a:pt x="820" y="0"/>
                  </a:moveTo>
                  <a:lnTo>
                    <a:pt x="0" y="472"/>
                  </a:lnTo>
                  <a:lnTo>
                    <a:pt x="0" y="1539"/>
                  </a:lnTo>
                  <a:lnTo>
                    <a:pt x="820" y="1068"/>
                  </a:lnTo>
                  <a:lnTo>
                    <a:pt x="820" y="0"/>
                  </a:lnTo>
                  <a:close/>
                </a:path>
              </a:pathLst>
            </a:custGeom>
            <a:solidFill>
              <a:srgbClr val="5CB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7900;p56">
              <a:extLst>
                <a:ext uri="{FF2B5EF4-FFF2-40B4-BE49-F238E27FC236}">
                  <a16:creationId xmlns:a16="http://schemas.microsoft.com/office/drawing/2014/main" id="{9D3769FB-88F6-4F4B-94CE-7713ECE65CC9}"/>
                </a:ext>
              </a:extLst>
            </p:cNvPr>
            <p:cNvSpPr/>
            <p:nvPr/>
          </p:nvSpPr>
          <p:spPr>
            <a:xfrm>
              <a:off x="1927525" y="3291925"/>
              <a:ext cx="75425" cy="70200"/>
            </a:xfrm>
            <a:custGeom>
              <a:avLst/>
              <a:gdLst/>
              <a:ahLst/>
              <a:cxnLst/>
              <a:rect l="l" t="t" r="r" b="b"/>
              <a:pathLst>
                <a:path w="3017" h="2808" extrusionOk="0">
                  <a:moveTo>
                    <a:pt x="0" y="1"/>
                  </a:moveTo>
                  <a:lnTo>
                    <a:pt x="0" y="1068"/>
                  </a:lnTo>
                  <a:lnTo>
                    <a:pt x="3016" y="2808"/>
                  </a:lnTo>
                  <a:lnTo>
                    <a:pt x="3016" y="1741"/>
                  </a:lnTo>
                  <a:lnTo>
                    <a:pt x="0" y="1"/>
                  </a:lnTo>
                  <a:close/>
                </a:path>
              </a:pathLst>
            </a:custGeom>
            <a:solidFill>
              <a:srgbClr val="1F9B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7901;p56">
              <a:extLst>
                <a:ext uri="{FF2B5EF4-FFF2-40B4-BE49-F238E27FC236}">
                  <a16:creationId xmlns:a16="http://schemas.microsoft.com/office/drawing/2014/main" id="{4F5C5F1E-A16D-DA42-BD22-ACFDF9459A3E}"/>
                </a:ext>
              </a:extLst>
            </p:cNvPr>
            <p:cNvSpPr/>
            <p:nvPr/>
          </p:nvSpPr>
          <p:spPr>
            <a:xfrm>
              <a:off x="1951450" y="3305750"/>
              <a:ext cx="575" cy="26975"/>
            </a:xfrm>
            <a:custGeom>
              <a:avLst/>
              <a:gdLst/>
              <a:ahLst/>
              <a:cxnLst/>
              <a:rect l="l" t="t" r="r" b="b"/>
              <a:pathLst>
                <a:path w="23" h="1079" extrusionOk="0">
                  <a:moveTo>
                    <a:pt x="0" y="0"/>
                  </a:moveTo>
                  <a:lnTo>
                    <a:pt x="0" y="1067"/>
                  </a:lnTo>
                  <a:lnTo>
                    <a:pt x="22" y="1079"/>
                  </a:lnTo>
                  <a:lnTo>
                    <a:pt x="22" y="12"/>
                  </a:lnTo>
                  <a:lnTo>
                    <a:pt x="0" y="0"/>
                  </a:lnTo>
                  <a:close/>
                </a:path>
              </a:pathLst>
            </a:custGeom>
            <a:solidFill>
              <a:srgbClr val="0076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7902;p56">
              <a:extLst>
                <a:ext uri="{FF2B5EF4-FFF2-40B4-BE49-F238E27FC236}">
                  <a16:creationId xmlns:a16="http://schemas.microsoft.com/office/drawing/2014/main" id="{4DBA2683-3E6E-9C47-9DE4-4C0CF83A4FF7}"/>
                </a:ext>
              </a:extLst>
            </p:cNvPr>
            <p:cNvSpPr/>
            <p:nvPr/>
          </p:nvSpPr>
          <p:spPr>
            <a:xfrm>
              <a:off x="1975600" y="3319650"/>
              <a:ext cx="550" cy="27000"/>
            </a:xfrm>
            <a:custGeom>
              <a:avLst/>
              <a:gdLst/>
              <a:ahLst/>
              <a:cxnLst/>
              <a:rect l="l" t="t" r="r" b="b"/>
              <a:pathLst>
                <a:path w="22" h="1080" extrusionOk="0">
                  <a:moveTo>
                    <a:pt x="0" y="1"/>
                  </a:moveTo>
                  <a:lnTo>
                    <a:pt x="0" y="1068"/>
                  </a:lnTo>
                  <a:lnTo>
                    <a:pt x="22" y="1080"/>
                  </a:lnTo>
                  <a:lnTo>
                    <a:pt x="22" y="13"/>
                  </a:lnTo>
                  <a:lnTo>
                    <a:pt x="0" y="1"/>
                  </a:lnTo>
                  <a:close/>
                </a:path>
              </a:pathLst>
            </a:custGeom>
            <a:solidFill>
              <a:srgbClr val="0076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7903;p56">
              <a:extLst>
                <a:ext uri="{FF2B5EF4-FFF2-40B4-BE49-F238E27FC236}">
                  <a16:creationId xmlns:a16="http://schemas.microsoft.com/office/drawing/2014/main" id="{9E20C285-EFC1-5C47-9A6C-B71AEE7F45AC}"/>
                </a:ext>
              </a:extLst>
            </p:cNvPr>
            <p:cNvSpPr/>
            <p:nvPr/>
          </p:nvSpPr>
          <p:spPr>
            <a:xfrm>
              <a:off x="1946600" y="3315525"/>
              <a:ext cx="1925" cy="7900"/>
            </a:xfrm>
            <a:custGeom>
              <a:avLst/>
              <a:gdLst/>
              <a:ahLst/>
              <a:cxnLst/>
              <a:rect l="l" t="t" r="r" b="b"/>
              <a:pathLst>
                <a:path w="77" h="316" fill="none" extrusionOk="0">
                  <a:moveTo>
                    <a:pt x="77" y="1"/>
                  </a:moveTo>
                  <a:lnTo>
                    <a:pt x="48" y="17"/>
                  </a:lnTo>
                  <a:cubicBezTo>
                    <a:pt x="17" y="34"/>
                    <a:pt x="0" y="66"/>
                    <a:pt x="0" y="101"/>
                  </a:cubicBezTo>
                  <a:lnTo>
                    <a:pt x="3" y="269"/>
                  </a:lnTo>
                  <a:cubicBezTo>
                    <a:pt x="3" y="298"/>
                    <a:pt x="35" y="315"/>
                    <a:pt x="60" y="299"/>
                  </a:cubicBezTo>
                  <a:lnTo>
                    <a:pt x="77" y="288"/>
                  </a:lnTo>
                </a:path>
              </a:pathLst>
            </a:custGeom>
            <a:noFill/>
            <a:ln w="225" cap="rnd" cmpd="sng">
              <a:solidFill>
                <a:srgbClr val="FFFFFF"/>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7904;p56">
              <a:extLst>
                <a:ext uri="{FF2B5EF4-FFF2-40B4-BE49-F238E27FC236}">
                  <a16:creationId xmlns:a16="http://schemas.microsoft.com/office/drawing/2014/main" id="{C909A0DB-7D52-E442-8C3B-D4DE5E80B22E}"/>
                </a:ext>
              </a:extLst>
            </p:cNvPr>
            <p:cNvSpPr/>
            <p:nvPr/>
          </p:nvSpPr>
          <p:spPr>
            <a:xfrm>
              <a:off x="1971450" y="3329750"/>
              <a:ext cx="2000" cy="7850"/>
            </a:xfrm>
            <a:custGeom>
              <a:avLst/>
              <a:gdLst/>
              <a:ahLst/>
              <a:cxnLst/>
              <a:rect l="l" t="t" r="r" b="b"/>
              <a:pathLst>
                <a:path w="80" h="314" fill="none" extrusionOk="0">
                  <a:moveTo>
                    <a:pt x="78" y="0"/>
                  </a:moveTo>
                  <a:lnTo>
                    <a:pt x="49" y="16"/>
                  </a:lnTo>
                  <a:cubicBezTo>
                    <a:pt x="20" y="33"/>
                    <a:pt x="1" y="65"/>
                    <a:pt x="1" y="100"/>
                  </a:cubicBezTo>
                  <a:lnTo>
                    <a:pt x="5" y="268"/>
                  </a:lnTo>
                  <a:cubicBezTo>
                    <a:pt x="5" y="297"/>
                    <a:pt x="37" y="313"/>
                    <a:pt x="60" y="299"/>
                  </a:cubicBezTo>
                  <a:lnTo>
                    <a:pt x="79" y="287"/>
                  </a:lnTo>
                </a:path>
              </a:pathLst>
            </a:custGeom>
            <a:noFill/>
            <a:ln w="225" cap="rnd" cmpd="sng">
              <a:solidFill>
                <a:srgbClr val="FFFFFF"/>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7905;p56">
              <a:extLst>
                <a:ext uri="{FF2B5EF4-FFF2-40B4-BE49-F238E27FC236}">
                  <a16:creationId xmlns:a16="http://schemas.microsoft.com/office/drawing/2014/main" id="{E24C0D42-6166-5247-8985-6E3434A8976F}"/>
                </a:ext>
              </a:extLst>
            </p:cNvPr>
            <p:cNvSpPr/>
            <p:nvPr/>
          </p:nvSpPr>
          <p:spPr>
            <a:xfrm>
              <a:off x="1998150" y="3345550"/>
              <a:ext cx="1975" cy="7850"/>
            </a:xfrm>
            <a:custGeom>
              <a:avLst/>
              <a:gdLst/>
              <a:ahLst/>
              <a:cxnLst/>
              <a:rect l="l" t="t" r="r" b="b"/>
              <a:pathLst>
                <a:path w="79" h="314" fill="none" extrusionOk="0">
                  <a:moveTo>
                    <a:pt x="77" y="0"/>
                  </a:moveTo>
                  <a:lnTo>
                    <a:pt x="49" y="16"/>
                  </a:lnTo>
                  <a:cubicBezTo>
                    <a:pt x="19" y="34"/>
                    <a:pt x="0" y="66"/>
                    <a:pt x="2" y="100"/>
                  </a:cubicBezTo>
                  <a:lnTo>
                    <a:pt x="4" y="269"/>
                  </a:lnTo>
                  <a:cubicBezTo>
                    <a:pt x="4" y="296"/>
                    <a:pt x="36" y="313"/>
                    <a:pt x="60" y="299"/>
                  </a:cubicBezTo>
                  <a:lnTo>
                    <a:pt x="78" y="287"/>
                  </a:lnTo>
                </a:path>
              </a:pathLst>
            </a:custGeom>
            <a:noFill/>
            <a:ln w="225" cap="rnd" cmpd="sng">
              <a:solidFill>
                <a:srgbClr val="FFFFFF"/>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7906;p56">
              <a:extLst>
                <a:ext uri="{FF2B5EF4-FFF2-40B4-BE49-F238E27FC236}">
                  <a16:creationId xmlns:a16="http://schemas.microsoft.com/office/drawing/2014/main" id="{FBE89222-3465-8F46-8C9F-1E8620F4133D}"/>
                </a:ext>
              </a:extLst>
            </p:cNvPr>
            <p:cNvSpPr/>
            <p:nvPr/>
          </p:nvSpPr>
          <p:spPr>
            <a:xfrm>
              <a:off x="1673425" y="3172150"/>
              <a:ext cx="130150" cy="87475"/>
            </a:xfrm>
            <a:custGeom>
              <a:avLst/>
              <a:gdLst/>
              <a:ahLst/>
              <a:cxnLst/>
              <a:rect l="l" t="t" r="r" b="b"/>
              <a:pathLst>
                <a:path w="5206" h="3499" extrusionOk="0">
                  <a:moveTo>
                    <a:pt x="1075" y="1"/>
                  </a:moveTo>
                  <a:lnTo>
                    <a:pt x="1" y="526"/>
                  </a:lnTo>
                  <a:cubicBezTo>
                    <a:pt x="143" y="1403"/>
                    <a:pt x="191" y="1744"/>
                    <a:pt x="779" y="2048"/>
                  </a:cubicBezTo>
                  <a:cubicBezTo>
                    <a:pt x="1367" y="2353"/>
                    <a:pt x="2826" y="3320"/>
                    <a:pt x="2826" y="3320"/>
                  </a:cubicBezTo>
                  <a:cubicBezTo>
                    <a:pt x="2975" y="3412"/>
                    <a:pt x="3266" y="3498"/>
                    <a:pt x="3586" y="3498"/>
                  </a:cubicBezTo>
                  <a:cubicBezTo>
                    <a:pt x="4097" y="3498"/>
                    <a:pt x="4683" y="3279"/>
                    <a:pt x="4882" y="2518"/>
                  </a:cubicBezTo>
                  <a:cubicBezTo>
                    <a:pt x="5205" y="1280"/>
                    <a:pt x="1075" y="1"/>
                    <a:pt x="107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7907;p56">
              <a:extLst>
                <a:ext uri="{FF2B5EF4-FFF2-40B4-BE49-F238E27FC236}">
                  <a16:creationId xmlns:a16="http://schemas.microsoft.com/office/drawing/2014/main" id="{8B6F8987-56B1-C84D-AE12-0FE53824BCB8}"/>
                </a:ext>
              </a:extLst>
            </p:cNvPr>
            <p:cNvSpPr/>
            <p:nvPr/>
          </p:nvSpPr>
          <p:spPr>
            <a:xfrm>
              <a:off x="1670575" y="3163650"/>
              <a:ext cx="132525" cy="79275"/>
            </a:xfrm>
            <a:custGeom>
              <a:avLst/>
              <a:gdLst/>
              <a:ahLst/>
              <a:cxnLst/>
              <a:rect l="l" t="t" r="r" b="b"/>
              <a:pathLst>
                <a:path w="5301" h="3171" extrusionOk="0">
                  <a:moveTo>
                    <a:pt x="1287" y="1"/>
                  </a:moveTo>
                  <a:cubicBezTo>
                    <a:pt x="997" y="1"/>
                    <a:pt x="707" y="76"/>
                    <a:pt x="447" y="226"/>
                  </a:cubicBezTo>
                  <a:cubicBezTo>
                    <a:pt x="0" y="484"/>
                    <a:pt x="0" y="1129"/>
                    <a:pt x="447" y="1386"/>
                  </a:cubicBezTo>
                  <a:lnTo>
                    <a:pt x="3148" y="2942"/>
                  </a:lnTo>
                  <a:cubicBezTo>
                    <a:pt x="3413" y="3094"/>
                    <a:pt x="3708" y="3170"/>
                    <a:pt x="4003" y="3170"/>
                  </a:cubicBezTo>
                  <a:cubicBezTo>
                    <a:pt x="4299" y="3170"/>
                    <a:pt x="4594" y="3094"/>
                    <a:pt x="4859" y="2941"/>
                  </a:cubicBezTo>
                  <a:cubicBezTo>
                    <a:pt x="5300" y="2687"/>
                    <a:pt x="5299" y="2053"/>
                    <a:pt x="4859" y="1799"/>
                  </a:cubicBezTo>
                  <a:lnTo>
                    <a:pt x="2125" y="225"/>
                  </a:lnTo>
                  <a:cubicBezTo>
                    <a:pt x="1865" y="75"/>
                    <a:pt x="1576" y="1"/>
                    <a:pt x="1287"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7908;p56">
              <a:extLst>
                <a:ext uri="{FF2B5EF4-FFF2-40B4-BE49-F238E27FC236}">
                  <a16:creationId xmlns:a16="http://schemas.microsoft.com/office/drawing/2014/main" id="{F29B0CA2-70EE-5742-B3D4-4E6AB7094674}"/>
                </a:ext>
              </a:extLst>
            </p:cNvPr>
            <p:cNvSpPr/>
            <p:nvPr/>
          </p:nvSpPr>
          <p:spPr>
            <a:xfrm>
              <a:off x="1674800" y="3166225"/>
              <a:ext cx="124375" cy="74175"/>
            </a:xfrm>
            <a:custGeom>
              <a:avLst/>
              <a:gdLst/>
              <a:ahLst/>
              <a:cxnLst/>
              <a:rect l="l" t="t" r="r" b="b"/>
              <a:pathLst>
                <a:path w="4975" h="2967" extrusionOk="0">
                  <a:moveTo>
                    <a:pt x="1141" y="1"/>
                  </a:moveTo>
                  <a:cubicBezTo>
                    <a:pt x="884" y="1"/>
                    <a:pt x="627" y="67"/>
                    <a:pt x="397" y="200"/>
                  </a:cubicBezTo>
                  <a:cubicBezTo>
                    <a:pt x="1" y="429"/>
                    <a:pt x="1" y="1002"/>
                    <a:pt x="397" y="1231"/>
                  </a:cubicBezTo>
                  <a:lnTo>
                    <a:pt x="3066" y="2764"/>
                  </a:lnTo>
                  <a:cubicBezTo>
                    <a:pt x="3301" y="2899"/>
                    <a:pt x="3562" y="2967"/>
                    <a:pt x="3824" y="2967"/>
                  </a:cubicBezTo>
                  <a:cubicBezTo>
                    <a:pt x="4086" y="2967"/>
                    <a:pt x="4348" y="2899"/>
                    <a:pt x="4583" y="2764"/>
                  </a:cubicBezTo>
                  <a:cubicBezTo>
                    <a:pt x="4975" y="2539"/>
                    <a:pt x="4973" y="1976"/>
                    <a:pt x="4583" y="1750"/>
                  </a:cubicBezTo>
                  <a:lnTo>
                    <a:pt x="1886" y="200"/>
                  </a:lnTo>
                  <a:cubicBezTo>
                    <a:pt x="1655" y="67"/>
                    <a:pt x="1398" y="1"/>
                    <a:pt x="1141" y="1"/>
                  </a:cubicBezTo>
                  <a:close/>
                </a:path>
              </a:pathLst>
            </a:custGeom>
            <a:solidFill>
              <a:srgbClr val="FFBD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7909;p56">
              <a:extLst>
                <a:ext uri="{FF2B5EF4-FFF2-40B4-BE49-F238E27FC236}">
                  <a16:creationId xmlns:a16="http://schemas.microsoft.com/office/drawing/2014/main" id="{BCD08880-0583-6144-B36F-72290D75392F}"/>
                </a:ext>
              </a:extLst>
            </p:cNvPr>
            <p:cNvSpPr/>
            <p:nvPr/>
          </p:nvSpPr>
          <p:spPr>
            <a:xfrm>
              <a:off x="1677825" y="3174000"/>
              <a:ext cx="118425" cy="66400"/>
            </a:xfrm>
            <a:custGeom>
              <a:avLst/>
              <a:gdLst/>
              <a:ahLst/>
              <a:cxnLst/>
              <a:rect l="l" t="t" r="r" b="b"/>
              <a:pathLst>
                <a:path w="4737" h="2656" extrusionOk="0">
                  <a:moveTo>
                    <a:pt x="1021" y="0"/>
                  </a:moveTo>
                  <a:cubicBezTo>
                    <a:pt x="764" y="0"/>
                    <a:pt x="507" y="67"/>
                    <a:pt x="277" y="199"/>
                  </a:cubicBezTo>
                  <a:cubicBezTo>
                    <a:pt x="139" y="278"/>
                    <a:pt x="39" y="407"/>
                    <a:pt x="0" y="559"/>
                  </a:cubicBezTo>
                  <a:cubicBezTo>
                    <a:pt x="39" y="713"/>
                    <a:pt x="139" y="842"/>
                    <a:pt x="277" y="920"/>
                  </a:cubicBezTo>
                  <a:lnTo>
                    <a:pt x="2945" y="2453"/>
                  </a:lnTo>
                  <a:cubicBezTo>
                    <a:pt x="3180" y="2588"/>
                    <a:pt x="3442" y="2656"/>
                    <a:pt x="3704" y="2656"/>
                  </a:cubicBezTo>
                  <a:cubicBezTo>
                    <a:pt x="3967" y="2656"/>
                    <a:pt x="4229" y="2588"/>
                    <a:pt x="4464" y="2453"/>
                  </a:cubicBezTo>
                  <a:cubicBezTo>
                    <a:pt x="4624" y="2412"/>
                    <a:pt x="4736" y="2267"/>
                    <a:pt x="4736" y="2102"/>
                  </a:cubicBezTo>
                  <a:cubicBezTo>
                    <a:pt x="4736" y="1935"/>
                    <a:pt x="4624" y="1790"/>
                    <a:pt x="4464" y="1749"/>
                  </a:cubicBezTo>
                  <a:lnTo>
                    <a:pt x="1765" y="199"/>
                  </a:lnTo>
                  <a:cubicBezTo>
                    <a:pt x="1534" y="67"/>
                    <a:pt x="1277" y="0"/>
                    <a:pt x="1021" y="0"/>
                  </a:cubicBezTo>
                  <a:close/>
                </a:path>
              </a:pathLst>
            </a:custGeom>
            <a:solidFill>
              <a:srgbClr val="F0FE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7910;p56">
              <a:extLst>
                <a:ext uri="{FF2B5EF4-FFF2-40B4-BE49-F238E27FC236}">
                  <a16:creationId xmlns:a16="http://schemas.microsoft.com/office/drawing/2014/main" id="{5C459DA8-CF68-6F4A-BF6C-D61DB8C8B35E}"/>
                </a:ext>
              </a:extLst>
            </p:cNvPr>
            <p:cNvSpPr/>
            <p:nvPr/>
          </p:nvSpPr>
          <p:spPr>
            <a:xfrm>
              <a:off x="1965300" y="3485550"/>
              <a:ext cx="18400" cy="10325"/>
            </a:xfrm>
            <a:custGeom>
              <a:avLst/>
              <a:gdLst/>
              <a:ahLst/>
              <a:cxnLst/>
              <a:rect l="l" t="t" r="r" b="b"/>
              <a:pathLst>
                <a:path w="736" h="413" extrusionOk="0">
                  <a:moveTo>
                    <a:pt x="735" y="0"/>
                  </a:moveTo>
                  <a:lnTo>
                    <a:pt x="0" y="16"/>
                  </a:lnTo>
                  <a:lnTo>
                    <a:pt x="82" y="232"/>
                  </a:lnTo>
                  <a:cubicBezTo>
                    <a:pt x="83" y="333"/>
                    <a:pt x="211" y="412"/>
                    <a:pt x="367" y="412"/>
                  </a:cubicBezTo>
                  <a:cubicBezTo>
                    <a:pt x="369" y="412"/>
                    <a:pt x="370" y="412"/>
                    <a:pt x="372" y="412"/>
                  </a:cubicBezTo>
                  <a:cubicBezTo>
                    <a:pt x="531" y="409"/>
                    <a:pt x="659" y="325"/>
                    <a:pt x="656" y="224"/>
                  </a:cubicBezTo>
                  <a:lnTo>
                    <a:pt x="735" y="0"/>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7911;p56">
              <a:extLst>
                <a:ext uri="{FF2B5EF4-FFF2-40B4-BE49-F238E27FC236}">
                  <a16:creationId xmlns:a16="http://schemas.microsoft.com/office/drawing/2014/main" id="{4C77BDA3-5083-4D4B-A321-3DC88E9BD54E}"/>
                </a:ext>
              </a:extLst>
            </p:cNvPr>
            <p:cNvSpPr/>
            <p:nvPr/>
          </p:nvSpPr>
          <p:spPr>
            <a:xfrm>
              <a:off x="1965250" y="3479925"/>
              <a:ext cx="18525" cy="11775"/>
            </a:xfrm>
            <a:custGeom>
              <a:avLst/>
              <a:gdLst/>
              <a:ahLst/>
              <a:cxnLst/>
              <a:rect l="l" t="t" r="r" b="b"/>
              <a:pathLst>
                <a:path w="741" h="471" extrusionOk="0">
                  <a:moveTo>
                    <a:pt x="376" y="1"/>
                  </a:moveTo>
                  <a:cubicBezTo>
                    <a:pt x="373" y="1"/>
                    <a:pt x="371" y="1"/>
                    <a:pt x="368" y="1"/>
                  </a:cubicBezTo>
                  <a:cubicBezTo>
                    <a:pt x="165" y="4"/>
                    <a:pt x="1" y="111"/>
                    <a:pt x="4" y="241"/>
                  </a:cubicBezTo>
                  <a:cubicBezTo>
                    <a:pt x="5" y="369"/>
                    <a:pt x="167" y="471"/>
                    <a:pt x="367" y="471"/>
                  </a:cubicBezTo>
                  <a:cubicBezTo>
                    <a:pt x="369" y="471"/>
                    <a:pt x="372" y="471"/>
                    <a:pt x="375" y="470"/>
                  </a:cubicBezTo>
                  <a:cubicBezTo>
                    <a:pt x="578" y="468"/>
                    <a:pt x="740" y="359"/>
                    <a:pt x="739" y="230"/>
                  </a:cubicBezTo>
                  <a:cubicBezTo>
                    <a:pt x="736" y="101"/>
                    <a:pt x="575" y="1"/>
                    <a:pt x="37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7912;p56">
              <a:extLst>
                <a:ext uri="{FF2B5EF4-FFF2-40B4-BE49-F238E27FC236}">
                  <a16:creationId xmlns:a16="http://schemas.microsoft.com/office/drawing/2014/main" id="{5AB4433D-8B8D-6947-A446-B9129E0CEB9C}"/>
                </a:ext>
              </a:extLst>
            </p:cNvPr>
            <p:cNvSpPr/>
            <p:nvPr/>
          </p:nvSpPr>
          <p:spPr>
            <a:xfrm>
              <a:off x="1967725" y="3509825"/>
              <a:ext cx="13250" cy="8550"/>
            </a:xfrm>
            <a:custGeom>
              <a:avLst/>
              <a:gdLst/>
              <a:ahLst/>
              <a:cxnLst/>
              <a:rect l="l" t="t" r="r" b="b"/>
              <a:pathLst>
                <a:path w="530" h="342" fill="none" extrusionOk="0">
                  <a:moveTo>
                    <a:pt x="263" y="4"/>
                  </a:moveTo>
                  <a:cubicBezTo>
                    <a:pt x="118" y="5"/>
                    <a:pt x="0" y="82"/>
                    <a:pt x="2" y="175"/>
                  </a:cubicBezTo>
                  <a:cubicBezTo>
                    <a:pt x="3" y="268"/>
                    <a:pt x="122" y="342"/>
                    <a:pt x="267" y="339"/>
                  </a:cubicBezTo>
                  <a:cubicBezTo>
                    <a:pt x="412" y="336"/>
                    <a:pt x="530" y="259"/>
                    <a:pt x="528" y="166"/>
                  </a:cubicBezTo>
                  <a:cubicBezTo>
                    <a:pt x="527" y="73"/>
                    <a:pt x="408" y="1"/>
                    <a:pt x="263" y="4"/>
                  </a:cubicBezTo>
                  <a:close/>
                </a:path>
              </a:pathLst>
            </a:custGeom>
            <a:noFill/>
            <a:ln w="225" cap="rnd" cmpd="sng">
              <a:solidFill>
                <a:srgbClr val="999999"/>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7913;p56">
              <a:extLst>
                <a:ext uri="{FF2B5EF4-FFF2-40B4-BE49-F238E27FC236}">
                  <a16:creationId xmlns:a16="http://schemas.microsoft.com/office/drawing/2014/main" id="{FA9C2B67-407C-BF4B-BB91-E81BE067E412}"/>
                </a:ext>
              </a:extLst>
            </p:cNvPr>
            <p:cNvSpPr/>
            <p:nvPr/>
          </p:nvSpPr>
          <p:spPr>
            <a:xfrm>
              <a:off x="1966375" y="3493475"/>
              <a:ext cx="3475" cy="27600"/>
            </a:xfrm>
            <a:custGeom>
              <a:avLst/>
              <a:gdLst/>
              <a:ahLst/>
              <a:cxnLst/>
              <a:rect l="l" t="t" r="r" b="b"/>
              <a:pathLst>
                <a:path w="139" h="1104" fill="none" extrusionOk="0">
                  <a:moveTo>
                    <a:pt x="139" y="1"/>
                  </a:moveTo>
                  <a:lnTo>
                    <a:pt x="1" y="1103"/>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7914;p56">
              <a:extLst>
                <a:ext uri="{FF2B5EF4-FFF2-40B4-BE49-F238E27FC236}">
                  <a16:creationId xmlns:a16="http://schemas.microsoft.com/office/drawing/2014/main" id="{3E8FA4AE-3A0C-4C47-8EA1-CE3E5C6979BC}"/>
                </a:ext>
              </a:extLst>
            </p:cNvPr>
            <p:cNvSpPr/>
            <p:nvPr/>
          </p:nvSpPr>
          <p:spPr>
            <a:xfrm>
              <a:off x="1979175" y="3493475"/>
              <a:ext cx="3475" cy="27600"/>
            </a:xfrm>
            <a:custGeom>
              <a:avLst/>
              <a:gdLst/>
              <a:ahLst/>
              <a:cxnLst/>
              <a:rect l="l" t="t" r="r" b="b"/>
              <a:pathLst>
                <a:path w="139" h="1104" fill="none" extrusionOk="0">
                  <a:moveTo>
                    <a:pt x="1" y="1"/>
                  </a:moveTo>
                  <a:lnTo>
                    <a:pt x="138" y="1103"/>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7915;p56">
              <a:extLst>
                <a:ext uri="{FF2B5EF4-FFF2-40B4-BE49-F238E27FC236}">
                  <a16:creationId xmlns:a16="http://schemas.microsoft.com/office/drawing/2014/main" id="{5BD6C379-2F17-9542-BA57-7252F32B63D3}"/>
                </a:ext>
              </a:extLst>
            </p:cNvPr>
            <p:cNvSpPr/>
            <p:nvPr/>
          </p:nvSpPr>
          <p:spPr>
            <a:xfrm>
              <a:off x="1974500" y="3493475"/>
              <a:ext cx="25" cy="32375"/>
            </a:xfrm>
            <a:custGeom>
              <a:avLst/>
              <a:gdLst/>
              <a:ahLst/>
              <a:cxnLst/>
              <a:rect l="l" t="t" r="r" b="b"/>
              <a:pathLst>
                <a:path w="1" h="1295" fill="none" extrusionOk="0">
                  <a:moveTo>
                    <a:pt x="1" y="1"/>
                  </a:moveTo>
                  <a:lnTo>
                    <a:pt x="1" y="129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7916;p56">
              <a:extLst>
                <a:ext uri="{FF2B5EF4-FFF2-40B4-BE49-F238E27FC236}">
                  <a16:creationId xmlns:a16="http://schemas.microsoft.com/office/drawing/2014/main" id="{CA1BDE68-3A11-3B40-AB2C-33A12D3CC849}"/>
                </a:ext>
              </a:extLst>
            </p:cNvPr>
            <p:cNvSpPr/>
            <p:nvPr/>
          </p:nvSpPr>
          <p:spPr>
            <a:xfrm>
              <a:off x="1942250" y="3473375"/>
              <a:ext cx="18400" cy="10275"/>
            </a:xfrm>
            <a:custGeom>
              <a:avLst/>
              <a:gdLst/>
              <a:ahLst/>
              <a:cxnLst/>
              <a:rect l="l" t="t" r="r" b="b"/>
              <a:pathLst>
                <a:path w="736" h="411" extrusionOk="0">
                  <a:moveTo>
                    <a:pt x="735" y="0"/>
                  </a:moveTo>
                  <a:lnTo>
                    <a:pt x="0" y="16"/>
                  </a:lnTo>
                  <a:lnTo>
                    <a:pt x="80" y="232"/>
                  </a:lnTo>
                  <a:cubicBezTo>
                    <a:pt x="81" y="332"/>
                    <a:pt x="207" y="411"/>
                    <a:pt x="363" y="411"/>
                  </a:cubicBezTo>
                  <a:cubicBezTo>
                    <a:pt x="366" y="411"/>
                    <a:pt x="368" y="411"/>
                    <a:pt x="371" y="411"/>
                  </a:cubicBezTo>
                  <a:cubicBezTo>
                    <a:pt x="529" y="409"/>
                    <a:pt x="657" y="325"/>
                    <a:pt x="655" y="222"/>
                  </a:cubicBezTo>
                  <a:lnTo>
                    <a:pt x="735" y="0"/>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7917;p56">
              <a:extLst>
                <a:ext uri="{FF2B5EF4-FFF2-40B4-BE49-F238E27FC236}">
                  <a16:creationId xmlns:a16="http://schemas.microsoft.com/office/drawing/2014/main" id="{3FBFC6DC-1C10-DE4E-BAB6-030036668224}"/>
                </a:ext>
              </a:extLst>
            </p:cNvPr>
            <p:cNvSpPr/>
            <p:nvPr/>
          </p:nvSpPr>
          <p:spPr>
            <a:xfrm>
              <a:off x="1942200" y="3467750"/>
              <a:ext cx="18525" cy="11775"/>
            </a:xfrm>
            <a:custGeom>
              <a:avLst/>
              <a:gdLst/>
              <a:ahLst/>
              <a:cxnLst/>
              <a:rect l="l" t="t" r="r" b="b"/>
              <a:pathLst>
                <a:path w="741" h="471" extrusionOk="0">
                  <a:moveTo>
                    <a:pt x="378" y="0"/>
                  </a:moveTo>
                  <a:cubicBezTo>
                    <a:pt x="374" y="0"/>
                    <a:pt x="370" y="0"/>
                    <a:pt x="366" y="0"/>
                  </a:cubicBezTo>
                  <a:cubicBezTo>
                    <a:pt x="163" y="3"/>
                    <a:pt x="1" y="112"/>
                    <a:pt x="2" y="241"/>
                  </a:cubicBezTo>
                  <a:cubicBezTo>
                    <a:pt x="5" y="368"/>
                    <a:pt x="166" y="470"/>
                    <a:pt x="365" y="470"/>
                  </a:cubicBezTo>
                  <a:cubicBezTo>
                    <a:pt x="368" y="470"/>
                    <a:pt x="370" y="470"/>
                    <a:pt x="373" y="470"/>
                  </a:cubicBezTo>
                  <a:cubicBezTo>
                    <a:pt x="576" y="467"/>
                    <a:pt x="740" y="359"/>
                    <a:pt x="737" y="230"/>
                  </a:cubicBezTo>
                  <a:cubicBezTo>
                    <a:pt x="736" y="102"/>
                    <a:pt x="576" y="0"/>
                    <a:pt x="37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7918;p56">
              <a:extLst>
                <a:ext uri="{FF2B5EF4-FFF2-40B4-BE49-F238E27FC236}">
                  <a16:creationId xmlns:a16="http://schemas.microsoft.com/office/drawing/2014/main" id="{A8BC330C-0A54-D742-A390-0AE66045AC4D}"/>
                </a:ext>
              </a:extLst>
            </p:cNvPr>
            <p:cNvSpPr/>
            <p:nvPr/>
          </p:nvSpPr>
          <p:spPr>
            <a:xfrm>
              <a:off x="1944625" y="3497650"/>
              <a:ext cx="13275" cy="8525"/>
            </a:xfrm>
            <a:custGeom>
              <a:avLst/>
              <a:gdLst/>
              <a:ahLst/>
              <a:cxnLst/>
              <a:rect l="l" t="t" r="r" b="b"/>
              <a:pathLst>
                <a:path w="531" h="341" fill="none" extrusionOk="0">
                  <a:moveTo>
                    <a:pt x="263" y="2"/>
                  </a:moveTo>
                  <a:cubicBezTo>
                    <a:pt x="118" y="5"/>
                    <a:pt x="1" y="82"/>
                    <a:pt x="2" y="175"/>
                  </a:cubicBezTo>
                  <a:cubicBezTo>
                    <a:pt x="4" y="268"/>
                    <a:pt x="123" y="340"/>
                    <a:pt x="269" y="337"/>
                  </a:cubicBezTo>
                  <a:cubicBezTo>
                    <a:pt x="414" y="334"/>
                    <a:pt x="530" y="259"/>
                    <a:pt x="529" y="166"/>
                  </a:cubicBezTo>
                  <a:cubicBezTo>
                    <a:pt x="527" y="73"/>
                    <a:pt x="408" y="1"/>
                    <a:pt x="263" y="2"/>
                  </a:cubicBezTo>
                  <a:close/>
                </a:path>
              </a:pathLst>
            </a:custGeom>
            <a:noFill/>
            <a:ln w="225" cap="rnd" cmpd="sng">
              <a:solidFill>
                <a:srgbClr val="999999"/>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919;p56">
              <a:extLst>
                <a:ext uri="{FF2B5EF4-FFF2-40B4-BE49-F238E27FC236}">
                  <a16:creationId xmlns:a16="http://schemas.microsoft.com/office/drawing/2014/main" id="{8D99BE8A-350A-9948-AAB1-0C8DF9FA1296}"/>
                </a:ext>
              </a:extLst>
            </p:cNvPr>
            <p:cNvSpPr/>
            <p:nvPr/>
          </p:nvSpPr>
          <p:spPr>
            <a:xfrm>
              <a:off x="1943325" y="3481275"/>
              <a:ext cx="3475" cy="27600"/>
            </a:xfrm>
            <a:custGeom>
              <a:avLst/>
              <a:gdLst/>
              <a:ahLst/>
              <a:cxnLst/>
              <a:rect l="l" t="t" r="r" b="b"/>
              <a:pathLst>
                <a:path w="139" h="1104" fill="none" extrusionOk="0">
                  <a:moveTo>
                    <a:pt x="138" y="0"/>
                  </a:moveTo>
                  <a:lnTo>
                    <a:pt x="1"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920;p56">
              <a:extLst>
                <a:ext uri="{FF2B5EF4-FFF2-40B4-BE49-F238E27FC236}">
                  <a16:creationId xmlns:a16="http://schemas.microsoft.com/office/drawing/2014/main" id="{F2E3FAD6-ED57-D84D-9DA6-5D3E2BCF4CD8}"/>
                </a:ext>
              </a:extLst>
            </p:cNvPr>
            <p:cNvSpPr/>
            <p:nvPr/>
          </p:nvSpPr>
          <p:spPr>
            <a:xfrm>
              <a:off x="1956075" y="3481275"/>
              <a:ext cx="3525" cy="27600"/>
            </a:xfrm>
            <a:custGeom>
              <a:avLst/>
              <a:gdLst/>
              <a:ahLst/>
              <a:cxnLst/>
              <a:rect l="l" t="t" r="r" b="b"/>
              <a:pathLst>
                <a:path w="141" h="1104" fill="none" extrusionOk="0">
                  <a:moveTo>
                    <a:pt x="1" y="0"/>
                  </a:moveTo>
                  <a:lnTo>
                    <a:pt x="140"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921;p56">
              <a:extLst>
                <a:ext uri="{FF2B5EF4-FFF2-40B4-BE49-F238E27FC236}">
                  <a16:creationId xmlns:a16="http://schemas.microsoft.com/office/drawing/2014/main" id="{CCCC4C1C-BEA3-2540-8038-6894DF9157E6}"/>
                </a:ext>
              </a:extLst>
            </p:cNvPr>
            <p:cNvSpPr/>
            <p:nvPr/>
          </p:nvSpPr>
          <p:spPr>
            <a:xfrm>
              <a:off x="1951400" y="3481275"/>
              <a:ext cx="25" cy="32400"/>
            </a:xfrm>
            <a:custGeom>
              <a:avLst/>
              <a:gdLst/>
              <a:ahLst/>
              <a:cxnLst/>
              <a:rect l="l" t="t" r="r" b="b"/>
              <a:pathLst>
                <a:path w="1" h="1296" fill="none" extrusionOk="0">
                  <a:moveTo>
                    <a:pt x="1" y="0"/>
                  </a:moveTo>
                  <a:lnTo>
                    <a:pt x="1" y="1295"/>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7922;p56">
              <a:extLst>
                <a:ext uri="{FF2B5EF4-FFF2-40B4-BE49-F238E27FC236}">
                  <a16:creationId xmlns:a16="http://schemas.microsoft.com/office/drawing/2014/main" id="{B9EBDB61-6E65-F04C-A7A5-0BA125CAA6A9}"/>
                </a:ext>
              </a:extLst>
            </p:cNvPr>
            <p:cNvSpPr/>
            <p:nvPr/>
          </p:nvSpPr>
          <p:spPr>
            <a:xfrm>
              <a:off x="1918775" y="3459850"/>
              <a:ext cx="18425" cy="10325"/>
            </a:xfrm>
            <a:custGeom>
              <a:avLst/>
              <a:gdLst/>
              <a:ahLst/>
              <a:cxnLst/>
              <a:rect l="l" t="t" r="r" b="b"/>
              <a:pathLst>
                <a:path w="737" h="413" extrusionOk="0">
                  <a:moveTo>
                    <a:pt x="736" y="0"/>
                  </a:moveTo>
                  <a:lnTo>
                    <a:pt x="1" y="16"/>
                  </a:lnTo>
                  <a:lnTo>
                    <a:pt x="81" y="232"/>
                  </a:lnTo>
                  <a:cubicBezTo>
                    <a:pt x="82" y="333"/>
                    <a:pt x="208" y="412"/>
                    <a:pt x="364" y="412"/>
                  </a:cubicBezTo>
                  <a:cubicBezTo>
                    <a:pt x="366" y="412"/>
                    <a:pt x="369" y="412"/>
                    <a:pt x="372" y="412"/>
                  </a:cubicBezTo>
                  <a:cubicBezTo>
                    <a:pt x="530" y="409"/>
                    <a:pt x="658" y="325"/>
                    <a:pt x="656" y="224"/>
                  </a:cubicBezTo>
                  <a:lnTo>
                    <a:pt x="736" y="0"/>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7923;p56">
              <a:extLst>
                <a:ext uri="{FF2B5EF4-FFF2-40B4-BE49-F238E27FC236}">
                  <a16:creationId xmlns:a16="http://schemas.microsoft.com/office/drawing/2014/main" id="{C15DA6F0-77C1-B943-B440-205140188F82}"/>
                </a:ext>
              </a:extLst>
            </p:cNvPr>
            <p:cNvSpPr/>
            <p:nvPr/>
          </p:nvSpPr>
          <p:spPr>
            <a:xfrm>
              <a:off x="1918750" y="3454225"/>
              <a:ext cx="18500" cy="11775"/>
            </a:xfrm>
            <a:custGeom>
              <a:avLst/>
              <a:gdLst/>
              <a:ahLst/>
              <a:cxnLst/>
              <a:rect l="l" t="t" r="r" b="b"/>
              <a:pathLst>
                <a:path w="740" h="471" extrusionOk="0">
                  <a:moveTo>
                    <a:pt x="376" y="1"/>
                  </a:moveTo>
                  <a:cubicBezTo>
                    <a:pt x="373" y="1"/>
                    <a:pt x="370" y="1"/>
                    <a:pt x="367" y="1"/>
                  </a:cubicBezTo>
                  <a:cubicBezTo>
                    <a:pt x="164" y="3"/>
                    <a:pt x="0" y="112"/>
                    <a:pt x="3" y="241"/>
                  </a:cubicBezTo>
                  <a:cubicBezTo>
                    <a:pt x="5" y="370"/>
                    <a:pt x="167" y="470"/>
                    <a:pt x="366" y="470"/>
                  </a:cubicBezTo>
                  <a:cubicBezTo>
                    <a:pt x="369" y="470"/>
                    <a:pt x="372" y="470"/>
                    <a:pt x="375" y="470"/>
                  </a:cubicBezTo>
                  <a:cubicBezTo>
                    <a:pt x="578" y="467"/>
                    <a:pt x="740" y="360"/>
                    <a:pt x="738" y="230"/>
                  </a:cubicBezTo>
                  <a:cubicBezTo>
                    <a:pt x="736" y="102"/>
                    <a:pt x="573" y="1"/>
                    <a:pt x="37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7924;p56">
              <a:extLst>
                <a:ext uri="{FF2B5EF4-FFF2-40B4-BE49-F238E27FC236}">
                  <a16:creationId xmlns:a16="http://schemas.microsoft.com/office/drawing/2014/main" id="{0D730D19-4045-0840-9C29-9861CA879C81}"/>
                </a:ext>
              </a:extLst>
            </p:cNvPr>
            <p:cNvSpPr/>
            <p:nvPr/>
          </p:nvSpPr>
          <p:spPr>
            <a:xfrm>
              <a:off x="1921225" y="3484125"/>
              <a:ext cx="13200" cy="8550"/>
            </a:xfrm>
            <a:custGeom>
              <a:avLst/>
              <a:gdLst/>
              <a:ahLst/>
              <a:cxnLst/>
              <a:rect l="l" t="t" r="r" b="b"/>
              <a:pathLst>
                <a:path w="528" h="342" fill="none" extrusionOk="0">
                  <a:moveTo>
                    <a:pt x="261" y="2"/>
                  </a:moveTo>
                  <a:cubicBezTo>
                    <a:pt x="116" y="5"/>
                    <a:pt x="0" y="82"/>
                    <a:pt x="1" y="175"/>
                  </a:cubicBezTo>
                  <a:cubicBezTo>
                    <a:pt x="3" y="268"/>
                    <a:pt x="122" y="342"/>
                    <a:pt x="267" y="339"/>
                  </a:cubicBezTo>
                  <a:cubicBezTo>
                    <a:pt x="412" y="336"/>
                    <a:pt x="528" y="259"/>
                    <a:pt x="526" y="166"/>
                  </a:cubicBezTo>
                  <a:cubicBezTo>
                    <a:pt x="525" y="73"/>
                    <a:pt x="406" y="1"/>
                    <a:pt x="261" y="2"/>
                  </a:cubicBezTo>
                  <a:close/>
                </a:path>
              </a:pathLst>
            </a:custGeom>
            <a:noFill/>
            <a:ln w="225" cap="rnd" cmpd="sng">
              <a:solidFill>
                <a:srgbClr val="999999"/>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7925;p56">
              <a:extLst>
                <a:ext uri="{FF2B5EF4-FFF2-40B4-BE49-F238E27FC236}">
                  <a16:creationId xmlns:a16="http://schemas.microsoft.com/office/drawing/2014/main" id="{59A99A54-D7F8-9941-ABB6-7AB9652A26B3}"/>
                </a:ext>
              </a:extLst>
            </p:cNvPr>
            <p:cNvSpPr/>
            <p:nvPr/>
          </p:nvSpPr>
          <p:spPr>
            <a:xfrm>
              <a:off x="1919825" y="3467775"/>
              <a:ext cx="3525" cy="27575"/>
            </a:xfrm>
            <a:custGeom>
              <a:avLst/>
              <a:gdLst/>
              <a:ahLst/>
              <a:cxnLst/>
              <a:rect l="l" t="t" r="r" b="b"/>
              <a:pathLst>
                <a:path w="141" h="1103" fill="none" extrusionOk="0">
                  <a:moveTo>
                    <a:pt x="140" y="1"/>
                  </a:moveTo>
                  <a:lnTo>
                    <a:pt x="1" y="1103"/>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7926;p56">
              <a:extLst>
                <a:ext uri="{FF2B5EF4-FFF2-40B4-BE49-F238E27FC236}">
                  <a16:creationId xmlns:a16="http://schemas.microsoft.com/office/drawing/2014/main" id="{4414BF8E-2DD0-0240-82B3-F9FAAB023AE0}"/>
                </a:ext>
              </a:extLst>
            </p:cNvPr>
            <p:cNvSpPr/>
            <p:nvPr/>
          </p:nvSpPr>
          <p:spPr>
            <a:xfrm>
              <a:off x="1932675" y="3467775"/>
              <a:ext cx="3450" cy="27575"/>
            </a:xfrm>
            <a:custGeom>
              <a:avLst/>
              <a:gdLst/>
              <a:ahLst/>
              <a:cxnLst/>
              <a:rect l="l" t="t" r="r" b="b"/>
              <a:pathLst>
                <a:path w="138" h="1103" fill="none" extrusionOk="0">
                  <a:moveTo>
                    <a:pt x="0" y="1"/>
                  </a:moveTo>
                  <a:lnTo>
                    <a:pt x="138" y="1103"/>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7927;p56">
              <a:extLst>
                <a:ext uri="{FF2B5EF4-FFF2-40B4-BE49-F238E27FC236}">
                  <a16:creationId xmlns:a16="http://schemas.microsoft.com/office/drawing/2014/main" id="{81681216-05E7-DE41-9ED0-A7590CDA524F}"/>
                </a:ext>
              </a:extLst>
            </p:cNvPr>
            <p:cNvSpPr/>
            <p:nvPr/>
          </p:nvSpPr>
          <p:spPr>
            <a:xfrm>
              <a:off x="1927950" y="3467775"/>
              <a:ext cx="25" cy="32375"/>
            </a:xfrm>
            <a:custGeom>
              <a:avLst/>
              <a:gdLst/>
              <a:ahLst/>
              <a:cxnLst/>
              <a:rect l="l" t="t" r="r" b="b"/>
              <a:pathLst>
                <a:path w="1" h="1295" fill="none" extrusionOk="0">
                  <a:moveTo>
                    <a:pt x="1" y="1"/>
                  </a:moveTo>
                  <a:lnTo>
                    <a:pt x="1" y="129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7928;p56">
              <a:extLst>
                <a:ext uri="{FF2B5EF4-FFF2-40B4-BE49-F238E27FC236}">
                  <a16:creationId xmlns:a16="http://schemas.microsoft.com/office/drawing/2014/main" id="{22595DB9-321F-9344-B5CB-7DD6BC26AC33}"/>
                </a:ext>
              </a:extLst>
            </p:cNvPr>
            <p:cNvSpPr/>
            <p:nvPr/>
          </p:nvSpPr>
          <p:spPr>
            <a:xfrm>
              <a:off x="1870025" y="3454375"/>
              <a:ext cx="97225" cy="56025"/>
            </a:xfrm>
            <a:custGeom>
              <a:avLst/>
              <a:gdLst/>
              <a:ahLst/>
              <a:cxnLst/>
              <a:rect l="l" t="t" r="r" b="b"/>
              <a:pathLst>
                <a:path w="3889" h="2241" extrusionOk="0">
                  <a:moveTo>
                    <a:pt x="795" y="0"/>
                  </a:moveTo>
                  <a:lnTo>
                    <a:pt x="1" y="453"/>
                  </a:lnTo>
                  <a:lnTo>
                    <a:pt x="3094" y="2241"/>
                  </a:lnTo>
                  <a:lnTo>
                    <a:pt x="3888" y="1787"/>
                  </a:lnTo>
                  <a:lnTo>
                    <a:pt x="795"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7929;p56">
              <a:extLst>
                <a:ext uri="{FF2B5EF4-FFF2-40B4-BE49-F238E27FC236}">
                  <a16:creationId xmlns:a16="http://schemas.microsoft.com/office/drawing/2014/main" id="{A37E2FCC-DF21-AD43-9B18-42717352189E}"/>
                </a:ext>
              </a:extLst>
            </p:cNvPr>
            <p:cNvSpPr/>
            <p:nvPr/>
          </p:nvSpPr>
          <p:spPr>
            <a:xfrm>
              <a:off x="1947350" y="3499025"/>
              <a:ext cx="19900" cy="51900"/>
            </a:xfrm>
            <a:custGeom>
              <a:avLst/>
              <a:gdLst/>
              <a:ahLst/>
              <a:cxnLst/>
              <a:rect l="l" t="t" r="r" b="b"/>
              <a:pathLst>
                <a:path w="796" h="2076" extrusionOk="0">
                  <a:moveTo>
                    <a:pt x="795" y="1"/>
                  </a:moveTo>
                  <a:lnTo>
                    <a:pt x="1" y="455"/>
                  </a:lnTo>
                  <a:lnTo>
                    <a:pt x="1" y="2076"/>
                  </a:lnTo>
                  <a:lnTo>
                    <a:pt x="795" y="1623"/>
                  </a:lnTo>
                  <a:lnTo>
                    <a:pt x="795" y="1"/>
                  </a:lnTo>
                  <a:close/>
                </a:path>
              </a:pathLst>
            </a:custGeom>
            <a:solidFill>
              <a:srgbClr val="FD99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7930;p56">
              <a:extLst>
                <a:ext uri="{FF2B5EF4-FFF2-40B4-BE49-F238E27FC236}">
                  <a16:creationId xmlns:a16="http://schemas.microsoft.com/office/drawing/2014/main" id="{76AF9571-CB74-004E-907F-5802EFFC8545}"/>
                </a:ext>
              </a:extLst>
            </p:cNvPr>
            <p:cNvSpPr/>
            <p:nvPr/>
          </p:nvSpPr>
          <p:spPr>
            <a:xfrm>
              <a:off x="1870025" y="3465675"/>
              <a:ext cx="77350" cy="85250"/>
            </a:xfrm>
            <a:custGeom>
              <a:avLst/>
              <a:gdLst/>
              <a:ahLst/>
              <a:cxnLst/>
              <a:rect l="l" t="t" r="r" b="b"/>
              <a:pathLst>
                <a:path w="3094" h="3410" extrusionOk="0">
                  <a:moveTo>
                    <a:pt x="1" y="1"/>
                  </a:moveTo>
                  <a:lnTo>
                    <a:pt x="1" y="1623"/>
                  </a:lnTo>
                  <a:lnTo>
                    <a:pt x="3094" y="3410"/>
                  </a:lnTo>
                  <a:lnTo>
                    <a:pt x="3094" y="1789"/>
                  </a:lnTo>
                  <a:lnTo>
                    <a:pt x="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7931;p56">
              <a:extLst>
                <a:ext uri="{FF2B5EF4-FFF2-40B4-BE49-F238E27FC236}">
                  <a16:creationId xmlns:a16="http://schemas.microsoft.com/office/drawing/2014/main" id="{C19A0C7A-511D-2347-A19C-83B8D5149A65}"/>
                </a:ext>
              </a:extLst>
            </p:cNvPr>
            <p:cNvSpPr/>
            <p:nvPr/>
          </p:nvSpPr>
          <p:spPr>
            <a:xfrm>
              <a:off x="1854775" y="3446200"/>
              <a:ext cx="132525" cy="79275"/>
            </a:xfrm>
            <a:custGeom>
              <a:avLst/>
              <a:gdLst/>
              <a:ahLst/>
              <a:cxnLst/>
              <a:rect l="l" t="t" r="r" b="b"/>
              <a:pathLst>
                <a:path w="5301" h="3171" extrusionOk="0">
                  <a:moveTo>
                    <a:pt x="1286" y="0"/>
                  </a:moveTo>
                  <a:cubicBezTo>
                    <a:pt x="996" y="0"/>
                    <a:pt x="706" y="75"/>
                    <a:pt x="447" y="224"/>
                  </a:cubicBezTo>
                  <a:cubicBezTo>
                    <a:pt x="0" y="483"/>
                    <a:pt x="0" y="1129"/>
                    <a:pt x="447" y="1387"/>
                  </a:cubicBezTo>
                  <a:lnTo>
                    <a:pt x="3148" y="2942"/>
                  </a:lnTo>
                  <a:cubicBezTo>
                    <a:pt x="3412" y="3095"/>
                    <a:pt x="3708" y="3171"/>
                    <a:pt x="4003" y="3171"/>
                  </a:cubicBezTo>
                  <a:cubicBezTo>
                    <a:pt x="4298" y="3171"/>
                    <a:pt x="4594" y="3094"/>
                    <a:pt x="4859" y="2942"/>
                  </a:cubicBezTo>
                  <a:cubicBezTo>
                    <a:pt x="5300" y="2688"/>
                    <a:pt x="5299" y="2053"/>
                    <a:pt x="4859" y="1799"/>
                  </a:cubicBezTo>
                  <a:lnTo>
                    <a:pt x="2124" y="224"/>
                  </a:lnTo>
                  <a:cubicBezTo>
                    <a:pt x="1865" y="75"/>
                    <a:pt x="1575" y="0"/>
                    <a:pt x="1286" y="0"/>
                  </a:cubicBezTo>
                  <a:close/>
                </a:path>
              </a:pathLst>
            </a:custGeom>
            <a:solidFill>
              <a:srgbClr val="FD8C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7932;p56">
              <a:extLst>
                <a:ext uri="{FF2B5EF4-FFF2-40B4-BE49-F238E27FC236}">
                  <a16:creationId xmlns:a16="http://schemas.microsoft.com/office/drawing/2014/main" id="{0EB83816-D200-C84A-854C-0F4F6646F7AA}"/>
                </a:ext>
              </a:extLst>
            </p:cNvPr>
            <p:cNvSpPr/>
            <p:nvPr/>
          </p:nvSpPr>
          <p:spPr>
            <a:xfrm>
              <a:off x="1854775" y="3442350"/>
              <a:ext cx="132525" cy="79275"/>
            </a:xfrm>
            <a:custGeom>
              <a:avLst/>
              <a:gdLst/>
              <a:ahLst/>
              <a:cxnLst/>
              <a:rect l="l" t="t" r="r" b="b"/>
              <a:pathLst>
                <a:path w="5301" h="3171" extrusionOk="0">
                  <a:moveTo>
                    <a:pt x="1287" y="1"/>
                  </a:moveTo>
                  <a:cubicBezTo>
                    <a:pt x="997" y="1"/>
                    <a:pt x="707" y="76"/>
                    <a:pt x="447" y="226"/>
                  </a:cubicBezTo>
                  <a:cubicBezTo>
                    <a:pt x="0" y="484"/>
                    <a:pt x="0" y="1130"/>
                    <a:pt x="447" y="1386"/>
                  </a:cubicBezTo>
                  <a:lnTo>
                    <a:pt x="3148" y="2942"/>
                  </a:lnTo>
                  <a:cubicBezTo>
                    <a:pt x="3412" y="3094"/>
                    <a:pt x="3708" y="3170"/>
                    <a:pt x="4003" y="3170"/>
                  </a:cubicBezTo>
                  <a:cubicBezTo>
                    <a:pt x="4298" y="3170"/>
                    <a:pt x="4594" y="3094"/>
                    <a:pt x="4859" y="2941"/>
                  </a:cubicBezTo>
                  <a:cubicBezTo>
                    <a:pt x="5300" y="2687"/>
                    <a:pt x="5299" y="2053"/>
                    <a:pt x="4859" y="1799"/>
                  </a:cubicBezTo>
                  <a:lnTo>
                    <a:pt x="2124" y="225"/>
                  </a:lnTo>
                  <a:cubicBezTo>
                    <a:pt x="1865" y="76"/>
                    <a:pt x="1576" y="1"/>
                    <a:pt x="1287" y="1"/>
                  </a:cubicBezTo>
                  <a:close/>
                </a:path>
              </a:pathLst>
            </a:custGeom>
            <a:solidFill>
              <a:srgbClr val="FEC8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7933;p56">
              <a:extLst>
                <a:ext uri="{FF2B5EF4-FFF2-40B4-BE49-F238E27FC236}">
                  <a16:creationId xmlns:a16="http://schemas.microsoft.com/office/drawing/2014/main" id="{DA29F8E7-0AED-1949-AB31-EB94A68CCE17}"/>
                </a:ext>
              </a:extLst>
            </p:cNvPr>
            <p:cNvSpPr/>
            <p:nvPr/>
          </p:nvSpPr>
          <p:spPr>
            <a:xfrm>
              <a:off x="1901575" y="3524550"/>
              <a:ext cx="18400" cy="10325"/>
            </a:xfrm>
            <a:custGeom>
              <a:avLst/>
              <a:gdLst/>
              <a:ahLst/>
              <a:cxnLst/>
              <a:rect l="l" t="t" r="r" b="b"/>
              <a:pathLst>
                <a:path w="736" h="413" extrusionOk="0">
                  <a:moveTo>
                    <a:pt x="735" y="1"/>
                  </a:moveTo>
                  <a:lnTo>
                    <a:pt x="0" y="17"/>
                  </a:lnTo>
                  <a:lnTo>
                    <a:pt x="81" y="234"/>
                  </a:lnTo>
                  <a:cubicBezTo>
                    <a:pt x="83" y="334"/>
                    <a:pt x="209" y="413"/>
                    <a:pt x="363" y="413"/>
                  </a:cubicBezTo>
                  <a:cubicBezTo>
                    <a:pt x="366" y="413"/>
                    <a:pt x="368" y="413"/>
                    <a:pt x="371" y="413"/>
                  </a:cubicBezTo>
                  <a:cubicBezTo>
                    <a:pt x="531" y="410"/>
                    <a:pt x="657" y="326"/>
                    <a:pt x="656" y="224"/>
                  </a:cubicBezTo>
                  <a:lnTo>
                    <a:pt x="735" y="1"/>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7934;p56">
              <a:extLst>
                <a:ext uri="{FF2B5EF4-FFF2-40B4-BE49-F238E27FC236}">
                  <a16:creationId xmlns:a16="http://schemas.microsoft.com/office/drawing/2014/main" id="{9E66983D-4EC6-D344-ABAD-45FE87A20368}"/>
                </a:ext>
              </a:extLst>
            </p:cNvPr>
            <p:cNvSpPr/>
            <p:nvPr/>
          </p:nvSpPr>
          <p:spPr>
            <a:xfrm>
              <a:off x="1901525" y="3518975"/>
              <a:ext cx="18525" cy="11775"/>
            </a:xfrm>
            <a:custGeom>
              <a:avLst/>
              <a:gdLst/>
              <a:ahLst/>
              <a:cxnLst/>
              <a:rect l="l" t="t" r="r" b="b"/>
              <a:pathLst>
                <a:path w="741" h="471" extrusionOk="0">
                  <a:moveTo>
                    <a:pt x="380" y="0"/>
                  </a:moveTo>
                  <a:cubicBezTo>
                    <a:pt x="376" y="0"/>
                    <a:pt x="372" y="0"/>
                    <a:pt x="367" y="0"/>
                  </a:cubicBezTo>
                  <a:cubicBezTo>
                    <a:pt x="164" y="3"/>
                    <a:pt x="1" y="111"/>
                    <a:pt x="4" y="241"/>
                  </a:cubicBezTo>
                  <a:cubicBezTo>
                    <a:pt x="5" y="368"/>
                    <a:pt x="167" y="470"/>
                    <a:pt x="366" y="470"/>
                  </a:cubicBezTo>
                  <a:cubicBezTo>
                    <a:pt x="369" y="470"/>
                    <a:pt x="372" y="470"/>
                    <a:pt x="375" y="470"/>
                  </a:cubicBezTo>
                  <a:cubicBezTo>
                    <a:pt x="578" y="466"/>
                    <a:pt x="740" y="359"/>
                    <a:pt x="739" y="230"/>
                  </a:cubicBezTo>
                  <a:cubicBezTo>
                    <a:pt x="736" y="102"/>
                    <a:pt x="576" y="0"/>
                    <a:pt x="38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7935;p56">
              <a:extLst>
                <a:ext uri="{FF2B5EF4-FFF2-40B4-BE49-F238E27FC236}">
                  <a16:creationId xmlns:a16="http://schemas.microsoft.com/office/drawing/2014/main" id="{28B1EB76-E161-F344-B4D6-D9B9CAA78CFD}"/>
                </a:ext>
              </a:extLst>
            </p:cNvPr>
            <p:cNvSpPr/>
            <p:nvPr/>
          </p:nvSpPr>
          <p:spPr>
            <a:xfrm>
              <a:off x="1904000" y="3548875"/>
              <a:ext cx="13225" cy="8500"/>
            </a:xfrm>
            <a:custGeom>
              <a:avLst/>
              <a:gdLst/>
              <a:ahLst/>
              <a:cxnLst/>
              <a:rect l="l" t="t" r="r" b="b"/>
              <a:pathLst>
                <a:path w="529" h="340" fill="none" extrusionOk="0">
                  <a:moveTo>
                    <a:pt x="261" y="2"/>
                  </a:moveTo>
                  <a:cubicBezTo>
                    <a:pt x="116" y="4"/>
                    <a:pt x="0" y="80"/>
                    <a:pt x="2" y="173"/>
                  </a:cubicBezTo>
                  <a:cubicBezTo>
                    <a:pt x="3" y="266"/>
                    <a:pt x="122" y="340"/>
                    <a:pt x="267" y="337"/>
                  </a:cubicBezTo>
                  <a:cubicBezTo>
                    <a:pt x="412" y="334"/>
                    <a:pt x="528" y="257"/>
                    <a:pt x="527" y="165"/>
                  </a:cubicBezTo>
                  <a:cubicBezTo>
                    <a:pt x="525" y="72"/>
                    <a:pt x="406" y="1"/>
                    <a:pt x="261" y="2"/>
                  </a:cubicBezTo>
                  <a:close/>
                </a:path>
              </a:pathLst>
            </a:custGeom>
            <a:noFill/>
            <a:ln w="375" cap="flat"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7936;p56">
              <a:extLst>
                <a:ext uri="{FF2B5EF4-FFF2-40B4-BE49-F238E27FC236}">
                  <a16:creationId xmlns:a16="http://schemas.microsoft.com/office/drawing/2014/main" id="{63C25BA9-FD9D-2547-AB5A-856876667123}"/>
                </a:ext>
              </a:extLst>
            </p:cNvPr>
            <p:cNvSpPr/>
            <p:nvPr/>
          </p:nvSpPr>
          <p:spPr>
            <a:xfrm>
              <a:off x="1902650" y="3532500"/>
              <a:ext cx="3475" cy="27600"/>
            </a:xfrm>
            <a:custGeom>
              <a:avLst/>
              <a:gdLst/>
              <a:ahLst/>
              <a:cxnLst/>
              <a:rect l="l" t="t" r="r" b="b"/>
              <a:pathLst>
                <a:path w="139" h="1104" fill="none" extrusionOk="0">
                  <a:moveTo>
                    <a:pt x="138" y="0"/>
                  </a:moveTo>
                  <a:lnTo>
                    <a:pt x="1"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7937;p56">
              <a:extLst>
                <a:ext uri="{FF2B5EF4-FFF2-40B4-BE49-F238E27FC236}">
                  <a16:creationId xmlns:a16="http://schemas.microsoft.com/office/drawing/2014/main" id="{2A27138E-340D-8A42-9980-F4B2A7B991EA}"/>
                </a:ext>
              </a:extLst>
            </p:cNvPr>
            <p:cNvSpPr/>
            <p:nvPr/>
          </p:nvSpPr>
          <p:spPr>
            <a:xfrm>
              <a:off x="1915450" y="3532500"/>
              <a:ext cx="3475" cy="27600"/>
            </a:xfrm>
            <a:custGeom>
              <a:avLst/>
              <a:gdLst/>
              <a:ahLst/>
              <a:cxnLst/>
              <a:rect l="l" t="t" r="r" b="b"/>
              <a:pathLst>
                <a:path w="139" h="1104" fill="none" extrusionOk="0">
                  <a:moveTo>
                    <a:pt x="0" y="0"/>
                  </a:moveTo>
                  <a:lnTo>
                    <a:pt x="138"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7938;p56">
              <a:extLst>
                <a:ext uri="{FF2B5EF4-FFF2-40B4-BE49-F238E27FC236}">
                  <a16:creationId xmlns:a16="http://schemas.microsoft.com/office/drawing/2014/main" id="{AA054939-551B-484F-BA21-8DFC7A341AB6}"/>
                </a:ext>
              </a:extLst>
            </p:cNvPr>
            <p:cNvSpPr/>
            <p:nvPr/>
          </p:nvSpPr>
          <p:spPr>
            <a:xfrm>
              <a:off x="1910775" y="3532500"/>
              <a:ext cx="25" cy="32350"/>
            </a:xfrm>
            <a:custGeom>
              <a:avLst/>
              <a:gdLst/>
              <a:ahLst/>
              <a:cxnLst/>
              <a:rect l="l" t="t" r="r" b="b"/>
              <a:pathLst>
                <a:path w="1" h="1294" fill="none" extrusionOk="0">
                  <a:moveTo>
                    <a:pt x="0" y="0"/>
                  </a:moveTo>
                  <a:lnTo>
                    <a:pt x="0" y="129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7939;p56">
              <a:extLst>
                <a:ext uri="{FF2B5EF4-FFF2-40B4-BE49-F238E27FC236}">
                  <a16:creationId xmlns:a16="http://schemas.microsoft.com/office/drawing/2014/main" id="{2C9D5C94-1761-3C4D-974F-4C14A186A0C4}"/>
                </a:ext>
              </a:extLst>
            </p:cNvPr>
            <p:cNvSpPr/>
            <p:nvPr/>
          </p:nvSpPr>
          <p:spPr>
            <a:xfrm>
              <a:off x="1878500" y="3512375"/>
              <a:ext cx="18425" cy="10325"/>
            </a:xfrm>
            <a:custGeom>
              <a:avLst/>
              <a:gdLst/>
              <a:ahLst/>
              <a:cxnLst/>
              <a:rect l="l" t="t" r="r" b="b"/>
              <a:pathLst>
                <a:path w="737" h="413" extrusionOk="0">
                  <a:moveTo>
                    <a:pt x="736" y="0"/>
                  </a:moveTo>
                  <a:lnTo>
                    <a:pt x="1" y="16"/>
                  </a:lnTo>
                  <a:lnTo>
                    <a:pt x="81" y="232"/>
                  </a:lnTo>
                  <a:cubicBezTo>
                    <a:pt x="82" y="332"/>
                    <a:pt x="208" y="412"/>
                    <a:pt x="362" y="412"/>
                  </a:cubicBezTo>
                  <a:cubicBezTo>
                    <a:pt x="365" y="412"/>
                    <a:pt x="368" y="412"/>
                    <a:pt x="371" y="412"/>
                  </a:cubicBezTo>
                  <a:cubicBezTo>
                    <a:pt x="530" y="409"/>
                    <a:pt x="658" y="325"/>
                    <a:pt x="656" y="224"/>
                  </a:cubicBezTo>
                  <a:lnTo>
                    <a:pt x="736" y="0"/>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7940;p56">
              <a:extLst>
                <a:ext uri="{FF2B5EF4-FFF2-40B4-BE49-F238E27FC236}">
                  <a16:creationId xmlns:a16="http://schemas.microsoft.com/office/drawing/2014/main" id="{1B7746E0-B76F-6844-9AE5-75C002E0AC9C}"/>
                </a:ext>
              </a:extLst>
            </p:cNvPr>
            <p:cNvSpPr/>
            <p:nvPr/>
          </p:nvSpPr>
          <p:spPr>
            <a:xfrm>
              <a:off x="1878425" y="3506750"/>
              <a:ext cx="18525" cy="11775"/>
            </a:xfrm>
            <a:custGeom>
              <a:avLst/>
              <a:gdLst/>
              <a:ahLst/>
              <a:cxnLst/>
              <a:rect l="l" t="t" r="r" b="b"/>
              <a:pathLst>
                <a:path w="741" h="471" extrusionOk="0">
                  <a:moveTo>
                    <a:pt x="376" y="1"/>
                  </a:moveTo>
                  <a:cubicBezTo>
                    <a:pt x="373" y="1"/>
                    <a:pt x="371" y="1"/>
                    <a:pt x="368" y="1"/>
                  </a:cubicBezTo>
                  <a:cubicBezTo>
                    <a:pt x="165" y="4"/>
                    <a:pt x="1" y="112"/>
                    <a:pt x="4" y="241"/>
                  </a:cubicBezTo>
                  <a:cubicBezTo>
                    <a:pt x="5" y="369"/>
                    <a:pt x="167" y="471"/>
                    <a:pt x="367" y="471"/>
                  </a:cubicBezTo>
                  <a:cubicBezTo>
                    <a:pt x="369" y="471"/>
                    <a:pt x="372" y="471"/>
                    <a:pt x="375" y="471"/>
                  </a:cubicBezTo>
                  <a:cubicBezTo>
                    <a:pt x="578" y="468"/>
                    <a:pt x="740" y="359"/>
                    <a:pt x="739" y="230"/>
                  </a:cubicBezTo>
                  <a:cubicBezTo>
                    <a:pt x="736" y="101"/>
                    <a:pt x="575" y="1"/>
                    <a:pt x="376"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7941;p56">
              <a:extLst>
                <a:ext uri="{FF2B5EF4-FFF2-40B4-BE49-F238E27FC236}">
                  <a16:creationId xmlns:a16="http://schemas.microsoft.com/office/drawing/2014/main" id="{AAAFC445-D893-4D41-9654-FE1163C78E6F}"/>
                </a:ext>
              </a:extLst>
            </p:cNvPr>
            <p:cNvSpPr/>
            <p:nvPr/>
          </p:nvSpPr>
          <p:spPr>
            <a:xfrm>
              <a:off x="1880900" y="3536675"/>
              <a:ext cx="13250" cy="8525"/>
            </a:xfrm>
            <a:custGeom>
              <a:avLst/>
              <a:gdLst/>
              <a:ahLst/>
              <a:cxnLst/>
              <a:rect l="l" t="t" r="r" b="b"/>
              <a:pathLst>
                <a:path w="530" h="341" fill="none" extrusionOk="0">
                  <a:moveTo>
                    <a:pt x="263" y="1"/>
                  </a:moveTo>
                  <a:cubicBezTo>
                    <a:pt x="118" y="4"/>
                    <a:pt x="1" y="81"/>
                    <a:pt x="2" y="174"/>
                  </a:cubicBezTo>
                  <a:cubicBezTo>
                    <a:pt x="3" y="267"/>
                    <a:pt x="122" y="341"/>
                    <a:pt x="267" y="338"/>
                  </a:cubicBezTo>
                  <a:cubicBezTo>
                    <a:pt x="414" y="335"/>
                    <a:pt x="530" y="258"/>
                    <a:pt x="528" y="165"/>
                  </a:cubicBezTo>
                  <a:cubicBezTo>
                    <a:pt x="527" y="73"/>
                    <a:pt x="408" y="0"/>
                    <a:pt x="263" y="1"/>
                  </a:cubicBezTo>
                  <a:close/>
                </a:path>
              </a:pathLst>
            </a:custGeom>
            <a:noFill/>
            <a:ln w="375" cap="flat"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7942;p56">
              <a:extLst>
                <a:ext uri="{FF2B5EF4-FFF2-40B4-BE49-F238E27FC236}">
                  <a16:creationId xmlns:a16="http://schemas.microsoft.com/office/drawing/2014/main" id="{E4BAEC96-8362-5A48-A491-8EA9693E794E}"/>
                </a:ext>
              </a:extLst>
            </p:cNvPr>
            <p:cNvSpPr/>
            <p:nvPr/>
          </p:nvSpPr>
          <p:spPr>
            <a:xfrm>
              <a:off x="1879550" y="3520325"/>
              <a:ext cx="3475" cy="27575"/>
            </a:xfrm>
            <a:custGeom>
              <a:avLst/>
              <a:gdLst/>
              <a:ahLst/>
              <a:cxnLst/>
              <a:rect l="l" t="t" r="r" b="b"/>
              <a:pathLst>
                <a:path w="139" h="1103" fill="none" extrusionOk="0">
                  <a:moveTo>
                    <a:pt x="139" y="0"/>
                  </a:moveTo>
                  <a:lnTo>
                    <a:pt x="1" y="1102"/>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7943;p56">
              <a:extLst>
                <a:ext uri="{FF2B5EF4-FFF2-40B4-BE49-F238E27FC236}">
                  <a16:creationId xmlns:a16="http://schemas.microsoft.com/office/drawing/2014/main" id="{A93D2095-7F3C-354D-9176-31C0957CD6D1}"/>
                </a:ext>
              </a:extLst>
            </p:cNvPr>
            <p:cNvSpPr/>
            <p:nvPr/>
          </p:nvSpPr>
          <p:spPr>
            <a:xfrm>
              <a:off x="1892350" y="3520325"/>
              <a:ext cx="3475" cy="27575"/>
            </a:xfrm>
            <a:custGeom>
              <a:avLst/>
              <a:gdLst/>
              <a:ahLst/>
              <a:cxnLst/>
              <a:rect l="l" t="t" r="r" b="b"/>
              <a:pathLst>
                <a:path w="139" h="1103" fill="none" extrusionOk="0">
                  <a:moveTo>
                    <a:pt x="1" y="0"/>
                  </a:moveTo>
                  <a:lnTo>
                    <a:pt x="139" y="1102"/>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7944;p56">
              <a:extLst>
                <a:ext uri="{FF2B5EF4-FFF2-40B4-BE49-F238E27FC236}">
                  <a16:creationId xmlns:a16="http://schemas.microsoft.com/office/drawing/2014/main" id="{E9EEC9BE-26A6-BF4A-AB98-66B9993FC21F}"/>
                </a:ext>
              </a:extLst>
            </p:cNvPr>
            <p:cNvSpPr/>
            <p:nvPr/>
          </p:nvSpPr>
          <p:spPr>
            <a:xfrm>
              <a:off x="1887675" y="3520325"/>
              <a:ext cx="25" cy="32350"/>
            </a:xfrm>
            <a:custGeom>
              <a:avLst/>
              <a:gdLst/>
              <a:ahLst/>
              <a:cxnLst/>
              <a:rect l="l" t="t" r="r" b="b"/>
              <a:pathLst>
                <a:path w="1" h="1294" fill="none" extrusionOk="0">
                  <a:moveTo>
                    <a:pt x="1" y="0"/>
                  </a:moveTo>
                  <a:lnTo>
                    <a:pt x="1" y="129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7945;p56">
              <a:extLst>
                <a:ext uri="{FF2B5EF4-FFF2-40B4-BE49-F238E27FC236}">
                  <a16:creationId xmlns:a16="http://schemas.microsoft.com/office/drawing/2014/main" id="{D49D183F-A561-2748-8450-BDA1B82BD6A8}"/>
                </a:ext>
              </a:extLst>
            </p:cNvPr>
            <p:cNvSpPr/>
            <p:nvPr/>
          </p:nvSpPr>
          <p:spPr>
            <a:xfrm>
              <a:off x="1855050" y="3498850"/>
              <a:ext cx="18400" cy="10325"/>
            </a:xfrm>
            <a:custGeom>
              <a:avLst/>
              <a:gdLst/>
              <a:ahLst/>
              <a:cxnLst/>
              <a:rect l="l" t="t" r="r" b="b"/>
              <a:pathLst>
                <a:path w="736" h="413" extrusionOk="0">
                  <a:moveTo>
                    <a:pt x="736" y="1"/>
                  </a:moveTo>
                  <a:lnTo>
                    <a:pt x="1" y="18"/>
                  </a:lnTo>
                  <a:lnTo>
                    <a:pt x="80" y="234"/>
                  </a:lnTo>
                  <a:cubicBezTo>
                    <a:pt x="82" y="334"/>
                    <a:pt x="208" y="413"/>
                    <a:pt x="363" y="413"/>
                  </a:cubicBezTo>
                  <a:cubicBezTo>
                    <a:pt x="366" y="413"/>
                    <a:pt x="369" y="412"/>
                    <a:pt x="372" y="412"/>
                  </a:cubicBezTo>
                  <a:cubicBezTo>
                    <a:pt x="530" y="411"/>
                    <a:pt x="658" y="325"/>
                    <a:pt x="656" y="224"/>
                  </a:cubicBezTo>
                  <a:lnTo>
                    <a:pt x="736" y="1"/>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7946;p56">
              <a:extLst>
                <a:ext uri="{FF2B5EF4-FFF2-40B4-BE49-F238E27FC236}">
                  <a16:creationId xmlns:a16="http://schemas.microsoft.com/office/drawing/2014/main" id="{838BE3A4-99C4-474B-87F2-47B95C287005}"/>
                </a:ext>
              </a:extLst>
            </p:cNvPr>
            <p:cNvSpPr/>
            <p:nvPr/>
          </p:nvSpPr>
          <p:spPr>
            <a:xfrm>
              <a:off x="1854975" y="3493275"/>
              <a:ext cx="18525" cy="11775"/>
            </a:xfrm>
            <a:custGeom>
              <a:avLst/>
              <a:gdLst/>
              <a:ahLst/>
              <a:cxnLst/>
              <a:rect l="l" t="t" r="r" b="b"/>
              <a:pathLst>
                <a:path w="741" h="471" extrusionOk="0">
                  <a:moveTo>
                    <a:pt x="380" y="0"/>
                  </a:moveTo>
                  <a:cubicBezTo>
                    <a:pt x="376" y="0"/>
                    <a:pt x="372" y="0"/>
                    <a:pt x="368" y="0"/>
                  </a:cubicBezTo>
                  <a:cubicBezTo>
                    <a:pt x="165" y="3"/>
                    <a:pt x="1" y="110"/>
                    <a:pt x="4" y="241"/>
                  </a:cubicBezTo>
                  <a:cubicBezTo>
                    <a:pt x="5" y="368"/>
                    <a:pt x="167" y="470"/>
                    <a:pt x="366" y="470"/>
                  </a:cubicBezTo>
                  <a:cubicBezTo>
                    <a:pt x="369" y="470"/>
                    <a:pt x="372" y="470"/>
                    <a:pt x="375" y="470"/>
                  </a:cubicBezTo>
                  <a:cubicBezTo>
                    <a:pt x="578" y="466"/>
                    <a:pt x="740" y="358"/>
                    <a:pt x="739" y="228"/>
                  </a:cubicBezTo>
                  <a:cubicBezTo>
                    <a:pt x="736" y="102"/>
                    <a:pt x="577" y="0"/>
                    <a:pt x="380"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7947;p56">
              <a:extLst>
                <a:ext uri="{FF2B5EF4-FFF2-40B4-BE49-F238E27FC236}">
                  <a16:creationId xmlns:a16="http://schemas.microsoft.com/office/drawing/2014/main" id="{CD449E7E-9E32-3D4D-8F5B-4C80CF22EC63}"/>
                </a:ext>
              </a:extLst>
            </p:cNvPr>
            <p:cNvSpPr/>
            <p:nvPr/>
          </p:nvSpPr>
          <p:spPr>
            <a:xfrm>
              <a:off x="1857475" y="3523150"/>
              <a:ext cx="13225" cy="8525"/>
            </a:xfrm>
            <a:custGeom>
              <a:avLst/>
              <a:gdLst/>
              <a:ahLst/>
              <a:cxnLst/>
              <a:rect l="l" t="t" r="r" b="b"/>
              <a:pathLst>
                <a:path w="529" h="341" fill="none" extrusionOk="0">
                  <a:moveTo>
                    <a:pt x="262" y="3"/>
                  </a:moveTo>
                  <a:cubicBezTo>
                    <a:pt x="117" y="5"/>
                    <a:pt x="1" y="83"/>
                    <a:pt x="2" y="176"/>
                  </a:cubicBezTo>
                  <a:cubicBezTo>
                    <a:pt x="4" y="267"/>
                    <a:pt x="123" y="341"/>
                    <a:pt x="268" y="338"/>
                  </a:cubicBezTo>
                  <a:cubicBezTo>
                    <a:pt x="413" y="335"/>
                    <a:pt x="529" y="258"/>
                    <a:pt x="527" y="165"/>
                  </a:cubicBezTo>
                  <a:cubicBezTo>
                    <a:pt x="526" y="73"/>
                    <a:pt x="407" y="0"/>
                    <a:pt x="262" y="3"/>
                  </a:cubicBezTo>
                  <a:close/>
                </a:path>
              </a:pathLst>
            </a:custGeom>
            <a:noFill/>
            <a:ln w="375" cap="flat"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7948;p56">
              <a:extLst>
                <a:ext uri="{FF2B5EF4-FFF2-40B4-BE49-F238E27FC236}">
                  <a16:creationId xmlns:a16="http://schemas.microsoft.com/office/drawing/2014/main" id="{C089E676-2E62-0A46-9C4F-BB522D53A552}"/>
                </a:ext>
              </a:extLst>
            </p:cNvPr>
            <p:cNvSpPr/>
            <p:nvPr/>
          </p:nvSpPr>
          <p:spPr>
            <a:xfrm>
              <a:off x="1856100" y="3506800"/>
              <a:ext cx="3475" cy="27600"/>
            </a:xfrm>
            <a:custGeom>
              <a:avLst/>
              <a:gdLst/>
              <a:ahLst/>
              <a:cxnLst/>
              <a:rect l="l" t="t" r="r" b="b"/>
              <a:pathLst>
                <a:path w="139" h="1104" fill="none" extrusionOk="0">
                  <a:moveTo>
                    <a:pt x="138" y="0"/>
                  </a:moveTo>
                  <a:lnTo>
                    <a:pt x="1"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7949;p56">
              <a:extLst>
                <a:ext uri="{FF2B5EF4-FFF2-40B4-BE49-F238E27FC236}">
                  <a16:creationId xmlns:a16="http://schemas.microsoft.com/office/drawing/2014/main" id="{B159AD24-4BB4-5842-AD3E-976E06AC8098}"/>
                </a:ext>
              </a:extLst>
            </p:cNvPr>
            <p:cNvSpPr/>
            <p:nvPr/>
          </p:nvSpPr>
          <p:spPr>
            <a:xfrm>
              <a:off x="1868900" y="3506800"/>
              <a:ext cx="3475" cy="27600"/>
            </a:xfrm>
            <a:custGeom>
              <a:avLst/>
              <a:gdLst/>
              <a:ahLst/>
              <a:cxnLst/>
              <a:rect l="l" t="t" r="r" b="b"/>
              <a:pathLst>
                <a:path w="139" h="1104" fill="none" extrusionOk="0">
                  <a:moveTo>
                    <a:pt x="1" y="0"/>
                  </a:moveTo>
                  <a:lnTo>
                    <a:pt x="138" y="1104"/>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7950;p56">
              <a:extLst>
                <a:ext uri="{FF2B5EF4-FFF2-40B4-BE49-F238E27FC236}">
                  <a16:creationId xmlns:a16="http://schemas.microsoft.com/office/drawing/2014/main" id="{4FF3F1A1-CC11-CF44-A79C-8D27BE6D2191}"/>
                </a:ext>
              </a:extLst>
            </p:cNvPr>
            <p:cNvSpPr/>
            <p:nvPr/>
          </p:nvSpPr>
          <p:spPr>
            <a:xfrm>
              <a:off x="1864225" y="3506800"/>
              <a:ext cx="25" cy="32400"/>
            </a:xfrm>
            <a:custGeom>
              <a:avLst/>
              <a:gdLst/>
              <a:ahLst/>
              <a:cxnLst/>
              <a:rect l="l" t="t" r="r" b="b"/>
              <a:pathLst>
                <a:path w="1" h="1296" fill="none" extrusionOk="0">
                  <a:moveTo>
                    <a:pt x="0" y="0"/>
                  </a:moveTo>
                  <a:lnTo>
                    <a:pt x="0" y="1295"/>
                  </a:lnTo>
                </a:path>
              </a:pathLst>
            </a:custGeom>
            <a:noFill/>
            <a:ln w="475" cap="rnd" cmpd="sng">
              <a:solidFill>
                <a:srgbClr val="C06752"/>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7951;p56">
              <a:extLst>
                <a:ext uri="{FF2B5EF4-FFF2-40B4-BE49-F238E27FC236}">
                  <a16:creationId xmlns:a16="http://schemas.microsoft.com/office/drawing/2014/main" id="{F88FC30F-FC27-4841-9FEE-92E07A43A3A6}"/>
                </a:ext>
              </a:extLst>
            </p:cNvPr>
            <p:cNvSpPr/>
            <p:nvPr/>
          </p:nvSpPr>
          <p:spPr>
            <a:xfrm>
              <a:off x="1569450" y="3461300"/>
              <a:ext cx="17650" cy="10175"/>
            </a:xfrm>
            <a:custGeom>
              <a:avLst/>
              <a:gdLst/>
              <a:ahLst/>
              <a:cxnLst/>
              <a:rect l="l" t="t" r="r" b="b"/>
              <a:pathLst>
                <a:path w="706" h="407" extrusionOk="0">
                  <a:moveTo>
                    <a:pt x="667" y="0"/>
                  </a:moveTo>
                  <a:lnTo>
                    <a:pt x="1" y="385"/>
                  </a:lnTo>
                  <a:lnTo>
                    <a:pt x="42" y="406"/>
                  </a:lnTo>
                  <a:lnTo>
                    <a:pt x="706" y="22"/>
                  </a:lnTo>
                  <a:lnTo>
                    <a:pt x="667" y="0"/>
                  </a:lnTo>
                  <a:close/>
                </a:path>
              </a:pathLst>
            </a:custGeom>
            <a:solidFill>
              <a:srgbClr val="C86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7952;p56">
              <a:extLst>
                <a:ext uri="{FF2B5EF4-FFF2-40B4-BE49-F238E27FC236}">
                  <a16:creationId xmlns:a16="http://schemas.microsoft.com/office/drawing/2014/main" id="{C34E0122-EC7C-6D41-943F-3C660FFBB295}"/>
                </a:ext>
              </a:extLst>
            </p:cNvPr>
            <p:cNvSpPr/>
            <p:nvPr/>
          </p:nvSpPr>
          <p:spPr>
            <a:xfrm>
              <a:off x="1569450" y="3470900"/>
              <a:ext cx="1050" cy="26175"/>
            </a:xfrm>
            <a:custGeom>
              <a:avLst/>
              <a:gdLst/>
              <a:ahLst/>
              <a:cxnLst/>
              <a:rect l="l" t="t" r="r" b="b"/>
              <a:pathLst>
                <a:path w="42" h="1047" extrusionOk="0">
                  <a:moveTo>
                    <a:pt x="1" y="1"/>
                  </a:moveTo>
                  <a:lnTo>
                    <a:pt x="1" y="1024"/>
                  </a:lnTo>
                  <a:lnTo>
                    <a:pt x="42" y="1046"/>
                  </a:lnTo>
                  <a:lnTo>
                    <a:pt x="42" y="22"/>
                  </a:lnTo>
                  <a:lnTo>
                    <a:pt x="1"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7953;p56">
              <a:extLst>
                <a:ext uri="{FF2B5EF4-FFF2-40B4-BE49-F238E27FC236}">
                  <a16:creationId xmlns:a16="http://schemas.microsoft.com/office/drawing/2014/main" id="{35843AB1-E4EA-6842-A885-4EDCF593FFC7}"/>
                </a:ext>
              </a:extLst>
            </p:cNvPr>
            <p:cNvSpPr/>
            <p:nvPr/>
          </p:nvSpPr>
          <p:spPr>
            <a:xfrm>
              <a:off x="1570475" y="3461850"/>
              <a:ext cx="16625" cy="35225"/>
            </a:xfrm>
            <a:custGeom>
              <a:avLst/>
              <a:gdLst/>
              <a:ahLst/>
              <a:cxnLst/>
              <a:rect l="l" t="t" r="r" b="b"/>
              <a:pathLst>
                <a:path w="665" h="1409" extrusionOk="0">
                  <a:moveTo>
                    <a:pt x="665" y="0"/>
                  </a:moveTo>
                  <a:lnTo>
                    <a:pt x="1" y="384"/>
                  </a:lnTo>
                  <a:lnTo>
                    <a:pt x="1" y="1408"/>
                  </a:lnTo>
                  <a:lnTo>
                    <a:pt x="665" y="1024"/>
                  </a:lnTo>
                  <a:lnTo>
                    <a:pt x="665" y="0"/>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7954;p56">
              <a:extLst>
                <a:ext uri="{FF2B5EF4-FFF2-40B4-BE49-F238E27FC236}">
                  <a16:creationId xmlns:a16="http://schemas.microsoft.com/office/drawing/2014/main" id="{037CE59F-94CB-FC4F-BC32-A3804B888863}"/>
                </a:ext>
              </a:extLst>
            </p:cNvPr>
            <p:cNvSpPr/>
            <p:nvPr/>
          </p:nvSpPr>
          <p:spPr>
            <a:xfrm>
              <a:off x="1571025" y="3463000"/>
              <a:ext cx="15525" cy="32900"/>
            </a:xfrm>
            <a:custGeom>
              <a:avLst/>
              <a:gdLst/>
              <a:ahLst/>
              <a:cxnLst/>
              <a:rect l="l" t="t" r="r" b="b"/>
              <a:pathLst>
                <a:path w="621" h="1316" extrusionOk="0">
                  <a:moveTo>
                    <a:pt x="621" y="0"/>
                  </a:moveTo>
                  <a:lnTo>
                    <a:pt x="0" y="359"/>
                  </a:lnTo>
                  <a:lnTo>
                    <a:pt x="0" y="1316"/>
                  </a:lnTo>
                  <a:lnTo>
                    <a:pt x="621" y="956"/>
                  </a:lnTo>
                  <a:lnTo>
                    <a:pt x="621" y="0"/>
                  </a:lnTo>
                  <a:close/>
                </a:path>
              </a:pathLst>
            </a:custGeom>
            <a:solidFill>
              <a:srgbClr val="85C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7955;p56">
              <a:extLst>
                <a:ext uri="{FF2B5EF4-FFF2-40B4-BE49-F238E27FC236}">
                  <a16:creationId xmlns:a16="http://schemas.microsoft.com/office/drawing/2014/main" id="{4712708C-0F66-3545-AD02-9FF4B876CA2A}"/>
                </a:ext>
              </a:extLst>
            </p:cNvPr>
            <p:cNvSpPr/>
            <p:nvPr/>
          </p:nvSpPr>
          <p:spPr>
            <a:xfrm>
              <a:off x="1571025" y="3463000"/>
              <a:ext cx="15525" cy="32900"/>
            </a:xfrm>
            <a:custGeom>
              <a:avLst/>
              <a:gdLst/>
              <a:ahLst/>
              <a:cxnLst/>
              <a:rect l="l" t="t" r="r" b="b"/>
              <a:pathLst>
                <a:path w="621" h="1316" extrusionOk="0">
                  <a:moveTo>
                    <a:pt x="621" y="0"/>
                  </a:moveTo>
                  <a:lnTo>
                    <a:pt x="598" y="14"/>
                  </a:lnTo>
                  <a:lnTo>
                    <a:pt x="598" y="949"/>
                  </a:lnTo>
                  <a:lnTo>
                    <a:pt x="0" y="1294"/>
                  </a:lnTo>
                  <a:lnTo>
                    <a:pt x="0" y="1316"/>
                  </a:lnTo>
                  <a:lnTo>
                    <a:pt x="621" y="956"/>
                  </a:lnTo>
                  <a:lnTo>
                    <a:pt x="621" y="0"/>
                  </a:lnTo>
                  <a:close/>
                </a:path>
              </a:pathLst>
            </a:custGeom>
            <a:solidFill>
              <a:srgbClr val="653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7956;p56">
              <a:extLst>
                <a:ext uri="{FF2B5EF4-FFF2-40B4-BE49-F238E27FC236}">
                  <a16:creationId xmlns:a16="http://schemas.microsoft.com/office/drawing/2014/main" id="{71186713-ADD4-7B43-83F6-791161AE5B06}"/>
                </a:ext>
              </a:extLst>
            </p:cNvPr>
            <p:cNvSpPr/>
            <p:nvPr/>
          </p:nvSpPr>
          <p:spPr>
            <a:xfrm>
              <a:off x="1406100" y="3198225"/>
              <a:ext cx="58050" cy="33550"/>
            </a:xfrm>
            <a:custGeom>
              <a:avLst/>
              <a:gdLst/>
              <a:ahLst/>
              <a:cxnLst/>
              <a:rect l="l" t="t" r="r" b="b"/>
              <a:pathLst>
                <a:path w="2322" h="1342" extrusionOk="0">
                  <a:moveTo>
                    <a:pt x="2273" y="0"/>
                  </a:moveTo>
                  <a:lnTo>
                    <a:pt x="1" y="1315"/>
                  </a:lnTo>
                  <a:lnTo>
                    <a:pt x="49" y="1342"/>
                  </a:lnTo>
                  <a:lnTo>
                    <a:pt x="2321" y="28"/>
                  </a:lnTo>
                  <a:lnTo>
                    <a:pt x="2273" y="0"/>
                  </a:lnTo>
                  <a:close/>
                </a:path>
              </a:pathLst>
            </a:custGeom>
            <a:solidFill>
              <a:srgbClr val="C86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7957;p56">
              <a:extLst>
                <a:ext uri="{FF2B5EF4-FFF2-40B4-BE49-F238E27FC236}">
                  <a16:creationId xmlns:a16="http://schemas.microsoft.com/office/drawing/2014/main" id="{9FBD5441-8AA6-834E-8100-D91460DA07F8}"/>
                </a:ext>
              </a:extLst>
            </p:cNvPr>
            <p:cNvSpPr/>
            <p:nvPr/>
          </p:nvSpPr>
          <p:spPr>
            <a:xfrm>
              <a:off x="1406100" y="3231100"/>
              <a:ext cx="1225" cy="53575"/>
            </a:xfrm>
            <a:custGeom>
              <a:avLst/>
              <a:gdLst/>
              <a:ahLst/>
              <a:cxnLst/>
              <a:rect l="l" t="t" r="r" b="b"/>
              <a:pathLst>
                <a:path w="49" h="2143" extrusionOk="0">
                  <a:moveTo>
                    <a:pt x="1" y="0"/>
                  </a:moveTo>
                  <a:lnTo>
                    <a:pt x="1" y="2116"/>
                  </a:lnTo>
                  <a:lnTo>
                    <a:pt x="49" y="2142"/>
                  </a:lnTo>
                  <a:lnTo>
                    <a:pt x="49" y="27"/>
                  </a:lnTo>
                  <a:lnTo>
                    <a:pt x="1" y="0"/>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7958;p56">
              <a:extLst>
                <a:ext uri="{FF2B5EF4-FFF2-40B4-BE49-F238E27FC236}">
                  <a16:creationId xmlns:a16="http://schemas.microsoft.com/office/drawing/2014/main" id="{F54D26BF-9149-0344-BFA4-BC7A5D8E9A68}"/>
                </a:ext>
              </a:extLst>
            </p:cNvPr>
            <p:cNvSpPr/>
            <p:nvPr/>
          </p:nvSpPr>
          <p:spPr>
            <a:xfrm>
              <a:off x="1407300" y="3198900"/>
              <a:ext cx="56850" cy="85775"/>
            </a:xfrm>
            <a:custGeom>
              <a:avLst/>
              <a:gdLst/>
              <a:ahLst/>
              <a:cxnLst/>
              <a:rect l="l" t="t" r="r" b="b"/>
              <a:pathLst>
                <a:path w="2274" h="3431" extrusionOk="0">
                  <a:moveTo>
                    <a:pt x="2273" y="1"/>
                  </a:moveTo>
                  <a:lnTo>
                    <a:pt x="1" y="1315"/>
                  </a:lnTo>
                  <a:lnTo>
                    <a:pt x="1" y="3430"/>
                  </a:lnTo>
                  <a:lnTo>
                    <a:pt x="2273" y="2116"/>
                  </a:lnTo>
                  <a:lnTo>
                    <a:pt x="2273" y="1"/>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7959;p56">
              <a:extLst>
                <a:ext uri="{FF2B5EF4-FFF2-40B4-BE49-F238E27FC236}">
                  <a16:creationId xmlns:a16="http://schemas.microsoft.com/office/drawing/2014/main" id="{6B391F81-C47C-414A-9515-DAA8FB5F91EA}"/>
                </a:ext>
              </a:extLst>
            </p:cNvPr>
            <p:cNvSpPr/>
            <p:nvPr/>
          </p:nvSpPr>
          <p:spPr>
            <a:xfrm>
              <a:off x="1407950" y="3200275"/>
              <a:ext cx="55525" cy="83025"/>
            </a:xfrm>
            <a:custGeom>
              <a:avLst/>
              <a:gdLst/>
              <a:ahLst/>
              <a:cxnLst/>
              <a:rect l="l" t="t" r="r" b="b"/>
              <a:pathLst>
                <a:path w="2221" h="3321" extrusionOk="0">
                  <a:moveTo>
                    <a:pt x="2221" y="1"/>
                  </a:moveTo>
                  <a:lnTo>
                    <a:pt x="1" y="1286"/>
                  </a:lnTo>
                  <a:lnTo>
                    <a:pt x="1" y="3320"/>
                  </a:lnTo>
                  <a:lnTo>
                    <a:pt x="2221" y="2035"/>
                  </a:lnTo>
                  <a:lnTo>
                    <a:pt x="2221" y="1"/>
                  </a:lnTo>
                  <a:close/>
                </a:path>
              </a:pathLst>
            </a:custGeom>
            <a:solidFill>
              <a:srgbClr val="82C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7960;p56">
              <a:extLst>
                <a:ext uri="{FF2B5EF4-FFF2-40B4-BE49-F238E27FC236}">
                  <a16:creationId xmlns:a16="http://schemas.microsoft.com/office/drawing/2014/main" id="{9DAA1508-9A74-6542-AA31-E98C3E954E81}"/>
                </a:ext>
              </a:extLst>
            </p:cNvPr>
            <p:cNvSpPr/>
            <p:nvPr/>
          </p:nvSpPr>
          <p:spPr>
            <a:xfrm>
              <a:off x="1407950" y="3200275"/>
              <a:ext cx="55525" cy="83025"/>
            </a:xfrm>
            <a:custGeom>
              <a:avLst/>
              <a:gdLst/>
              <a:ahLst/>
              <a:cxnLst/>
              <a:rect l="l" t="t" r="r" b="b"/>
              <a:pathLst>
                <a:path w="2221" h="3321" extrusionOk="0">
                  <a:moveTo>
                    <a:pt x="2221" y="1"/>
                  </a:moveTo>
                  <a:lnTo>
                    <a:pt x="2192" y="18"/>
                  </a:lnTo>
                  <a:lnTo>
                    <a:pt x="2192" y="2027"/>
                  </a:lnTo>
                  <a:lnTo>
                    <a:pt x="1" y="3294"/>
                  </a:lnTo>
                  <a:lnTo>
                    <a:pt x="1" y="3320"/>
                  </a:lnTo>
                  <a:lnTo>
                    <a:pt x="2221" y="2035"/>
                  </a:lnTo>
                  <a:lnTo>
                    <a:pt x="2221" y="1"/>
                  </a:lnTo>
                  <a:close/>
                </a:path>
              </a:pathLst>
            </a:custGeom>
            <a:solidFill>
              <a:srgbClr val="653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7961;p56">
              <a:extLst>
                <a:ext uri="{FF2B5EF4-FFF2-40B4-BE49-F238E27FC236}">
                  <a16:creationId xmlns:a16="http://schemas.microsoft.com/office/drawing/2014/main" id="{DF67447B-69CA-E14F-813C-BFB1444196E8}"/>
                </a:ext>
              </a:extLst>
            </p:cNvPr>
            <p:cNvSpPr/>
            <p:nvPr/>
          </p:nvSpPr>
          <p:spPr>
            <a:xfrm>
              <a:off x="1548400" y="3490050"/>
              <a:ext cx="12700" cy="7300"/>
            </a:xfrm>
            <a:custGeom>
              <a:avLst/>
              <a:gdLst/>
              <a:ahLst/>
              <a:cxnLst/>
              <a:rect l="l" t="t" r="r" b="b"/>
              <a:pathLst>
                <a:path w="508" h="292" extrusionOk="0">
                  <a:moveTo>
                    <a:pt x="479" y="0"/>
                  </a:moveTo>
                  <a:lnTo>
                    <a:pt x="0" y="276"/>
                  </a:lnTo>
                  <a:lnTo>
                    <a:pt x="29" y="292"/>
                  </a:lnTo>
                  <a:lnTo>
                    <a:pt x="508" y="16"/>
                  </a:lnTo>
                  <a:lnTo>
                    <a:pt x="479" y="0"/>
                  </a:lnTo>
                  <a:close/>
                </a:path>
              </a:pathLst>
            </a:custGeom>
            <a:solidFill>
              <a:srgbClr val="C86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7962;p56">
              <a:extLst>
                <a:ext uri="{FF2B5EF4-FFF2-40B4-BE49-F238E27FC236}">
                  <a16:creationId xmlns:a16="http://schemas.microsoft.com/office/drawing/2014/main" id="{FB57F38E-C793-4043-8FF1-EB94717E6651}"/>
                </a:ext>
              </a:extLst>
            </p:cNvPr>
            <p:cNvSpPr/>
            <p:nvPr/>
          </p:nvSpPr>
          <p:spPr>
            <a:xfrm>
              <a:off x="1548400" y="3496925"/>
              <a:ext cx="750" cy="11950"/>
            </a:xfrm>
            <a:custGeom>
              <a:avLst/>
              <a:gdLst/>
              <a:ahLst/>
              <a:cxnLst/>
              <a:rect l="l" t="t" r="r" b="b"/>
              <a:pathLst>
                <a:path w="30" h="478" extrusionOk="0">
                  <a:moveTo>
                    <a:pt x="0" y="1"/>
                  </a:moveTo>
                  <a:lnTo>
                    <a:pt x="0" y="462"/>
                  </a:lnTo>
                  <a:lnTo>
                    <a:pt x="29" y="478"/>
                  </a:lnTo>
                  <a:lnTo>
                    <a:pt x="29" y="17"/>
                  </a:lnTo>
                  <a:lnTo>
                    <a:pt x="0" y="1"/>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7963;p56">
              <a:extLst>
                <a:ext uri="{FF2B5EF4-FFF2-40B4-BE49-F238E27FC236}">
                  <a16:creationId xmlns:a16="http://schemas.microsoft.com/office/drawing/2014/main" id="{11119483-C9AB-1041-8A8E-719430344D7A}"/>
                </a:ext>
              </a:extLst>
            </p:cNvPr>
            <p:cNvSpPr/>
            <p:nvPr/>
          </p:nvSpPr>
          <p:spPr>
            <a:xfrm>
              <a:off x="1549125" y="3490450"/>
              <a:ext cx="11975" cy="18425"/>
            </a:xfrm>
            <a:custGeom>
              <a:avLst/>
              <a:gdLst/>
              <a:ahLst/>
              <a:cxnLst/>
              <a:rect l="l" t="t" r="r" b="b"/>
              <a:pathLst>
                <a:path w="479" h="737" extrusionOk="0">
                  <a:moveTo>
                    <a:pt x="479" y="0"/>
                  </a:moveTo>
                  <a:lnTo>
                    <a:pt x="0" y="276"/>
                  </a:lnTo>
                  <a:lnTo>
                    <a:pt x="0" y="737"/>
                  </a:lnTo>
                  <a:lnTo>
                    <a:pt x="479" y="460"/>
                  </a:lnTo>
                  <a:lnTo>
                    <a:pt x="479" y="0"/>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7964;p56">
              <a:extLst>
                <a:ext uri="{FF2B5EF4-FFF2-40B4-BE49-F238E27FC236}">
                  <a16:creationId xmlns:a16="http://schemas.microsoft.com/office/drawing/2014/main" id="{C98B98E4-6611-594F-BB81-79D331118BDC}"/>
                </a:ext>
              </a:extLst>
            </p:cNvPr>
            <p:cNvSpPr/>
            <p:nvPr/>
          </p:nvSpPr>
          <p:spPr>
            <a:xfrm>
              <a:off x="1549475" y="3491275"/>
              <a:ext cx="11250" cy="16775"/>
            </a:xfrm>
            <a:custGeom>
              <a:avLst/>
              <a:gdLst/>
              <a:ahLst/>
              <a:cxnLst/>
              <a:rect l="l" t="t" r="r" b="b"/>
              <a:pathLst>
                <a:path w="450" h="671" extrusionOk="0">
                  <a:moveTo>
                    <a:pt x="449" y="1"/>
                  </a:moveTo>
                  <a:lnTo>
                    <a:pt x="1" y="259"/>
                  </a:lnTo>
                  <a:lnTo>
                    <a:pt x="1" y="670"/>
                  </a:lnTo>
                  <a:lnTo>
                    <a:pt x="449" y="412"/>
                  </a:lnTo>
                  <a:lnTo>
                    <a:pt x="449" y="1"/>
                  </a:lnTo>
                  <a:close/>
                </a:path>
              </a:pathLst>
            </a:custGeom>
            <a:solidFill>
              <a:srgbClr val="85C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7965;p56">
              <a:extLst>
                <a:ext uri="{FF2B5EF4-FFF2-40B4-BE49-F238E27FC236}">
                  <a16:creationId xmlns:a16="http://schemas.microsoft.com/office/drawing/2014/main" id="{3CFD7218-6F81-DE49-BFDC-2D4BC95F2454}"/>
                </a:ext>
              </a:extLst>
            </p:cNvPr>
            <p:cNvSpPr/>
            <p:nvPr/>
          </p:nvSpPr>
          <p:spPr>
            <a:xfrm>
              <a:off x="1549475" y="3491275"/>
              <a:ext cx="11250" cy="16775"/>
            </a:xfrm>
            <a:custGeom>
              <a:avLst/>
              <a:gdLst/>
              <a:ahLst/>
              <a:cxnLst/>
              <a:rect l="l" t="t" r="r" b="b"/>
              <a:pathLst>
                <a:path w="450" h="671" extrusionOk="0">
                  <a:moveTo>
                    <a:pt x="449" y="1"/>
                  </a:moveTo>
                  <a:lnTo>
                    <a:pt x="432" y="9"/>
                  </a:lnTo>
                  <a:lnTo>
                    <a:pt x="432" y="407"/>
                  </a:lnTo>
                  <a:lnTo>
                    <a:pt x="1" y="655"/>
                  </a:lnTo>
                  <a:lnTo>
                    <a:pt x="1" y="670"/>
                  </a:lnTo>
                  <a:lnTo>
                    <a:pt x="449" y="412"/>
                  </a:lnTo>
                  <a:lnTo>
                    <a:pt x="449" y="1"/>
                  </a:lnTo>
                  <a:close/>
                </a:path>
              </a:pathLst>
            </a:custGeom>
            <a:solidFill>
              <a:srgbClr val="653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7966;p56">
              <a:extLst>
                <a:ext uri="{FF2B5EF4-FFF2-40B4-BE49-F238E27FC236}">
                  <a16:creationId xmlns:a16="http://schemas.microsoft.com/office/drawing/2014/main" id="{E0F1023C-48BF-AA4B-BF5A-82DD03850604}"/>
                </a:ext>
              </a:extLst>
            </p:cNvPr>
            <p:cNvSpPr/>
            <p:nvPr/>
          </p:nvSpPr>
          <p:spPr>
            <a:xfrm>
              <a:off x="1597025" y="3463000"/>
              <a:ext cx="12700" cy="7350"/>
            </a:xfrm>
            <a:custGeom>
              <a:avLst/>
              <a:gdLst/>
              <a:ahLst/>
              <a:cxnLst/>
              <a:rect l="l" t="t" r="r" b="b"/>
              <a:pathLst>
                <a:path w="508" h="294" extrusionOk="0">
                  <a:moveTo>
                    <a:pt x="479" y="0"/>
                  </a:moveTo>
                  <a:lnTo>
                    <a:pt x="0" y="277"/>
                  </a:lnTo>
                  <a:lnTo>
                    <a:pt x="29" y="293"/>
                  </a:lnTo>
                  <a:lnTo>
                    <a:pt x="508" y="16"/>
                  </a:lnTo>
                  <a:lnTo>
                    <a:pt x="479" y="0"/>
                  </a:lnTo>
                  <a:close/>
                </a:path>
              </a:pathLst>
            </a:custGeom>
            <a:solidFill>
              <a:srgbClr val="C86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7967;p56">
              <a:extLst>
                <a:ext uri="{FF2B5EF4-FFF2-40B4-BE49-F238E27FC236}">
                  <a16:creationId xmlns:a16="http://schemas.microsoft.com/office/drawing/2014/main" id="{84B5CC3F-FB6D-B540-8B4E-21029B8F60FD}"/>
                </a:ext>
              </a:extLst>
            </p:cNvPr>
            <p:cNvSpPr/>
            <p:nvPr/>
          </p:nvSpPr>
          <p:spPr>
            <a:xfrm>
              <a:off x="1597025" y="3469925"/>
              <a:ext cx="725" cy="11950"/>
            </a:xfrm>
            <a:custGeom>
              <a:avLst/>
              <a:gdLst/>
              <a:ahLst/>
              <a:cxnLst/>
              <a:rect l="l" t="t" r="r" b="b"/>
              <a:pathLst>
                <a:path w="29" h="478" extrusionOk="0">
                  <a:moveTo>
                    <a:pt x="0" y="0"/>
                  </a:moveTo>
                  <a:lnTo>
                    <a:pt x="0" y="462"/>
                  </a:lnTo>
                  <a:lnTo>
                    <a:pt x="29" y="478"/>
                  </a:lnTo>
                  <a:lnTo>
                    <a:pt x="29" y="16"/>
                  </a:lnTo>
                  <a:lnTo>
                    <a:pt x="0" y="0"/>
                  </a:lnTo>
                  <a:close/>
                </a:path>
              </a:pathLst>
            </a:custGeom>
            <a:solidFill>
              <a:srgbClr val="AC5C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7968;p56">
              <a:extLst>
                <a:ext uri="{FF2B5EF4-FFF2-40B4-BE49-F238E27FC236}">
                  <a16:creationId xmlns:a16="http://schemas.microsoft.com/office/drawing/2014/main" id="{0A55B1B4-C5B8-A145-BB9E-A436BB78186C}"/>
                </a:ext>
              </a:extLst>
            </p:cNvPr>
            <p:cNvSpPr/>
            <p:nvPr/>
          </p:nvSpPr>
          <p:spPr>
            <a:xfrm>
              <a:off x="1597750" y="3463400"/>
              <a:ext cx="11975" cy="18475"/>
            </a:xfrm>
            <a:custGeom>
              <a:avLst/>
              <a:gdLst/>
              <a:ahLst/>
              <a:cxnLst/>
              <a:rect l="l" t="t" r="r" b="b"/>
              <a:pathLst>
                <a:path w="479" h="739" extrusionOk="0">
                  <a:moveTo>
                    <a:pt x="479" y="0"/>
                  </a:moveTo>
                  <a:lnTo>
                    <a:pt x="0" y="277"/>
                  </a:lnTo>
                  <a:lnTo>
                    <a:pt x="0" y="739"/>
                  </a:lnTo>
                  <a:lnTo>
                    <a:pt x="479" y="462"/>
                  </a:lnTo>
                  <a:lnTo>
                    <a:pt x="479" y="0"/>
                  </a:lnTo>
                  <a:close/>
                </a:path>
              </a:pathLst>
            </a:custGeom>
            <a:solidFill>
              <a:srgbClr val="8B4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7969;p56">
              <a:extLst>
                <a:ext uri="{FF2B5EF4-FFF2-40B4-BE49-F238E27FC236}">
                  <a16:creationId xmlns:a16="http://schemas.microsoft.com/office/drawing/2014/main" id="{B6F14BA8-A09B-1D4B-A7E6-CDE1829D6B5B}"/>
                </a:ext>
              </a:extLst>
            </p:cNvPr>
            <p:cNvSpPr/>
            <p:nvPr/>
          </p:nvSpPr>
          <p:spPr>
            <a:xfrm>
              <a:off x="1598125" y="3464225"/>
              <a:ext cx="11200" cy="16775"/>
            </a:xfrm>
            <a:custGeom>
              <a:avLst/>
              <a:gdLst/>
              <a:ahLst/>
              <a:cxnLst/>
              <a:rect l="l" t="t" r="r" b="b"/>
              <a:pathLst>
                <a:path w="448" h="671" extrusionOk="0">
                  <a:moveTo>
                    <a:pt x="448" y="1"/>
                  </a:moveTo>
                  <a:lnTo>
                    <a:pt x="1" y="259"/>
                  </a:lnTo>
                  <a:lnTo>
                    <a:pt x="1" y="671"/>
                  </a:lnTo>
                  <a:lnTo>
                    <a:pt x="448" y="413"/>
                  </a:lnTo>
                  <a:lnTo>
                    <a:pt x="448" y="1"/>
                  </a:lnTo>
                  <a:close/>
                </a:path>
              </a:pathLst>
            </a:custGeom>
            <a:solidFill>
              <a:srgbClr val="85C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7970;p56">
              <a:extLst>
                <a:ext uri="{FF2B5EF4-FFF2-40B4-BE49-F238E27FC236}">
                  <a16:creationId xmlns:a16="http://schemas.microsoft.com/office/drawing/2014/main" id="{B3E38767-A1EA-F649-85F1-3BF58C772E95}"/>
                </a:ext>
              </a:extLst>
            </p:cNvPr>
            <p:cNvSpPr/>
            <p:nvPr/>
          </p:nvSpPr>
          <p:spPr>
            <a:xfrm>
              <a:off x="1598125" y="3464225"/>
              <a:ext cx="11200" cy="16775"/>
            </a:xfrm>
            <a:custGeom>
              <a:avLst/>
              <a:gdLst/>
              <a:ahLst/>
              <a:cxnLst/>
              <a:rect l="l" t="t" r="r" b="b"/>
              <a:pathLst>
                <a:path w="448" h="671" extrusionOk="0">
                  <a:moveTo>
                    <a:pt x="448" y="1"/>
                  </a:moveTo>
                  <a:lnTo>
                    <a:pt x="430" y="11"/>
                  </a:lnTo>
                  <a:lnTo>
                    <a:pt x="430" y="407"/>
                  </a:lnTo>
                  <a:lnTo>
                    <a:pt x="1" y="656"/>
                  </a:lnTo>
                  <a:lnTo>
                    <a:pt x="1" y="671"/>
                  </a:lnTo>
                  <a:lnTo>
                    <a:pt x="448" y="413"/>
                  </a:lnTo>
                  <a:lnTo>
                    <a:pt x="448" y="1"/>
                  </a:lnTo>
                  <a:close/>
                </a:path>
              </a:pathLst>
            </a:custGeom>
            <a:solidFill>
              <a:srgbClr val="6536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7971;p56">
              <a:extLst>
                <a:ext uri="{FF2B5EF4-FFF2-40B4-BE49-F238E27FC236}">
                  <a16:creationId xmlns:a16="http://schemas.microsoft.com/office/drawing/2014/main" id="{8DDEF4CB-94CE-3742-B0EA-6EBCB451B8F3}"/>
                </a:ext>
              </a:extLst>
            </p:cNvPr>
            <p:cNvSpPr/>
            <p:nvPr/>
          </p:nvSpPr>
          <p:spPr>
            <a:xfrm>
              <a:off x="1608225" y="3562050"/>
              <a:ext cx="1025" cy="5550"/>
            </a:xfrm>
            <a:custGeom>
              <a:avLst/>
              <a:gdLst/>
              <a:ahLst/>
              <a:cxnLst/>
              <a:rect l="l" t="t" r="r" b="b"/>
              <a:pathLst>
                <a:path w="41" h="222" extrusionOk="0">
                  <a:moveTo>
                    <a:pt x="41" y="0"/>
                  </a:moveTo>
                  <a:lnTo>
                    <a:pt x="0" y="23"/>
                  </a:lnTo>
                  <a:lnTo>
                    <a:pt x="2" y="222"/>
                  </a:lnTo>
                  <a:lnTo>
                    <a:pt x="41" y="197"/>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7972;p56">
              <a:extLst>
                <a:ext uri="{FF2B5EF4-FFF2-40B4-BE49-F238E27FC236}">
                  <a16:creationId xmlns:a16="http://schemas.microsoft.com/office/drawing/2014/main" id="{B86463DB-42C7-2B4A-9CFA-3B6B88A9E6A8}"/>
                </a:ext>
              </a:extLst>
            </p:cNvPr>
            <p:cNvSpPr/>
            <p:nvPr/>
          </p:nvSpPr>
          <p:spPr>
            <a:xfrm>
              <a:off x="1607200" y="3562050"/>
              <a:ext cx="1075" cy="5550"/>
            </a:xfrm>
            <a:custGeom>
              <a:avLst/>
              <a:gdLst/>
              <a:ahLst/>
              <a:cxnLst/>
              <a:rect l="l" t="t" r="r" b="b"/>
              <a:pathLst>
                <a:path w="43" h="222" extrusionOk="0">
                  <a:moveTo>
                    <a:pt x="0" y="0"/>
                  </a:moveTo>
                  <a:lnTo>
                    <a:pt x="0" y="197"/>
                  </a:lnTo>
                  <a:lnTo>
                    <a:pt x="43" y="222"/>
                  </a:lnTo>
                  <a:lnTo>
                    <a:pt x="41" y="23"/>
                  </a:lnTo>
                  <a:lnTo>
                    <a:pt x="0"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7973;p56">
              <a:extLst>
                <a:ext uri="{FF2B5EF4-FFF2-40B4-BE49-F238E27FC236}">
                  <a16:creationId xmlns:a16="http://schemas.microsoft.com/office/drawing/2014/main" id="{C240D9C7-E1F5-C648-90E5-554C877BA9C2}"/>
                </a:ext>
              </a:extLst>
            </p:cNvPr>
            <p:cNvSpPr/>
            <p:nvPr/>
          </p:nvSpPr>
          <p:spPr>
            <a:xfrm>
              <a:off x="1607200" y="3561450"/>
              <a:ext cx="2050" cy="1200"/>
            </a:xfrm>
            <a:custGeom>
              <a:avLst/>
              <a:gdLst/>
              <a:ahLst/>
              <a:cxnLst/>
              <a:rect l="l" t="t" r="r" b="b"/>
              <a:pathLst>
                <a:path w="82" h="48" extrusionOk="0">
                  <a:moveTo>
                    <a:pt x="41" y="1"/>
                  </a:moveTo>
                  <a:lnTo>
                    <a:pt x="0" y="24"/>
                  </a:lnTo>
                  <a:lnTo>
                    <a:pt x="41" y="47"/>
                  </a:lnTo>
                  <a:lnTo>
                    <a:pt x="82"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7974;p56">
              <a:extLst>
                <a:ext uri="{FF2B5EF4-FFF2-40B4-BE49-F238E27FC236}">
                  <a16:creationId xmlns:a16="http://schemas.microsoft.com/office/drawing/2014/main" id="{AED0DC26-0876-B64C-9651-846AD8D29455}"/>
                </a:ext>
              </a:extLst>
            </p:cNvPr>
            <p:cNvSpPr/>
            <p:nvPr/>
          </p:nvSpPr>
          <p:spPr>
            <a:xfrm>
              <a:off x="1570900" y="3583600"/>
              <a:ext cx="1050" cy="5575"/>
            </a:xfrm>
            <a:custGeom>
              <a:avLst/>
              <a:gdLst/>
              <a:ahLst/>
              <a:cxnLst/>
              <a:rect l="l" t="t" r="r" b="b"/>
              <a:pathLst>
                <a:path w="42" h="223" extrusionOk="0">
                  <a:moveTo>
                    <a:pt x="42" y="1"/>
                  </a:moveTo>
                  <a:lnTo>
                    <a:pt x="1" y="24"/>
                  </a:lnTo>
                  <a:lnTo>
                    <a:pt x="2" y="223"/>
                  </a:lnTo>
                  <a:lnTo>
                    <a:pt x="42" y="200"/>
                  </a:lnTo>
                  <a:lnTo>
                    <a:pt x="42"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7975;p56">
              <a:extLst>
                <a:ext uri="{FF2B5EF4-FFF2-40B4-BE49-F238E27FC236}">
                  <a16:creationId xmlns:a16="http://schemas.microsoft.com/office/drawing/2014/main" id="{891B5003-2112-C040-94FF-908EC48195D7}"/>
                </a:ext>
              </a:extLst>
            </p:cNvPr>
            <p:cNvSpPr/>
            <p:nvPr/>
          </p:nvSpPr>
          <p:spPr>
            <a:xfrm>
              <a:off x="1569900" y="3583600"/>
              <a:ext cx="1075" cy="5575"/>
            </a:xfrm>
            <a:custGeom>
              <a:avLst/>
              <a:gdLst/>
              <a:ahLst/>
              <a:cxnLst/>
              <a:rect l="l" t="t" r="r" b="b"/>
              <a:pathLst>
                <a:path w="43" h="223" extrusionOk="0">
                  <a:moveTo>
                    <a:pt x="0" y="1"/>
                  </a:moveTo>
                  <a:lnTo>
                    <a:pt x="0" y="200"/>
                  </a:lnTo>
                  <a:lnTo>
                    <a:pt x="42" y="223"/>
                  </a:lnTo>
                  <a:lnTo>
                    <a:pt x="41" y="24"/>
                  </a:lnTo>
                  <a:lnTo>
                    <a:pt x="0"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7976;p56">
              <a:extLst>
                <a:ext uri="{FF2B5EF4-FFF2-40B4-BE49-F238E27FC236}">
                  <a16:creationId xmlns:a16="http://schemas.microsoft.com/office/drawing/2014/main" id="{20C4FD59-E0C9-8642-AD75-A21CBF91BCE2}"/>
                </a:ext>
              </a:extLst>
            </p:cNvPr>
            <p:cNvSpPr/>
            <p:nvPr/>
          </p:nvSpPr>
          <p:spPr>
            <a:xfrm>
              <a:off x="1569900" y="3583025"/>
              <a:ext cx="2050" cy="1200"/>
            </a:xfrm>
            <a:custGeom>
              <a:avLst/>
              <a:gdLst/>
              <a:ahLst/>
              <a:cxnLst/>
              <a:rect l="l" t="t" r="r" b="b"/>
              <a:pathLst>
                <a:path w="82" h="48" extrusionOk="0">
                  <a:moveTo>
                    <a:pt x="41" y="1"/>
                  </a:moveTo>
                  <a:lnTo>
                    <a:pt x="0" y="24"/>
                  </a:lnTo>
                  <a:lnTo>
                    <a:pt x="41" y="47"/>
                  </a:lnTo>
                  <a:lnTo>
                    <a:pt x="82"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7977;p56">
              <a:extLst>
                <a:ext uri="{FF2B5EF4-FFF2-40B4-BE49-F238E27FC236}">
                  <a16:creationId xmlns:a16="http://schemas.microsoft.com/office/drawing/2014/main" id="{CB058B62-D342-0A42-A996-A3F3A1D5EC6A}"/>
                </a:ext>
              </a:extLst>
            </p:cNvPr>
            <p:cNvSpPr/>
            <p:nvPr/>
          </p:nvSpPr>
          <p:spPr>
            <a:xfrm>
              <a:off x="1560475" y="3577600"/>
              <a:ext cx="1025" cy="5550"/>
            </a:xfrm>
            <a:custGeom>
              <a:avLst/>
              <a:gdLst/>
              <a:ahLst/>
              <a:cxnLst/>
              <a:rect l="l" t="t" r="r" b="b"/>
              <a:pathLst>
                <a:path w="41" h="222" extrusionOk="0">
                  <a:moveTo>
                    <a:pt x="41" y="0"/>
                  </a:moveTo>
                  <a:lnTo>
                    <a:pt x="0" y="23"/>
                  </a:lnTo>
                  <a:lnTo>
                    <a:pt x="2" y="222"/>
                  </a:lnTo>
                  <a:lnTo>
                    <a:pt x="41" y="199"/>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7978;p56">
              <a:extLst>
                <a:ext uri="{FF2B5EF4-FFF2-40B4-BE49-F238E27FC236}">
                  <a16:creationId xmlns:a16="http://schemas.microsoft.com/office/drawing/2014/main" id="{FABE50A9-1B7B-9344-9549-7C69B9C11865}"/>
                </a:ext>
              </a:extLst>
            </p:cNvPr>
            <p:cNvSpPr/>
            <p:nvPr/>
          </p:nvSpPr>
          <p:spPr>
            <a:xfrm>
              <a:off x="1559450" y="3577600"/>
              <a:ext cx="1075" cy="5550"/>
            </a:xfrm>
            <a:custGeom>
              <a:avLst/>
              <a:gdLst/>
              <a:ahLst/>
              <a:cxnLst/>
              <a:rect l="l" t="t" r="r" b="b"/>
              <a:pathLst>
                <a:path w="43" h="222" extrusionOk="0">
                  <a:moveTo>
                    <a:pt x="1" y="0"/>
                  </a:moveTo>
                  <a:lnTo>
                    <a:pt x="1" y="199"/>
                  </a:lnTo>
                  <a:lnTo>
                    <a:pt x="43" y="222"/>
                  </a:lnTo>
                  <a:lnTo>
                    <a:pt x="41" y="23"/>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7979;p56">
              <a:extLst>
                <a:ext uri="{FF2B5EF4-FFF2-40B4-BE49-F238E27FC236}">
                  <a16:creationId xmlns:a16="http://schemas.microsoft.com/office/drawing/2014/main" id="{D7AEC832-3934-164C-AB5E-A723F911439E}"/>
                </a:ext>
              </a:extLst>
            </p:cNvPr>
            <p:cNvSpPr/>
            <p:nvPr/>
          </p:nvSpPr>
          <p:spPr>
            <a:xfrm>
              <a:off x="1559450" y="3577000"/>
              <a:ext cx="2050" cy="1200"/>
            </a:xfrm>
            <a:custGeom>
              <a:avLst/>
              <a:gdLst/>
              <a:ahLst/>
              <a:cxnLst/>
              <a:rect l="l" t="t" r="r" b="b"/>
              <a:pathLst>
                <a:path w="82" h="48" extrusionOk="0">
                  <a:moveTo>
                    <a:pt x="41" y="1"/>
                  </a:moveTo>
                  <a:lnTo>
                    <a:pt x="1" y="24"/>
                  </a:lnTo>
                  <a:lnTo>
                    <a:pt x="41" y="47"/>
                  </a:lnTo>
                  <a:lnTo>
                    <a:pt x="82"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7980;p56">
              <a:extLst>
                <a:ext uri="{FF2B5EF4-FFF2-40B4-BE49-F238E27FC236}">
                  <a16:creationId xmlns:a16="http://schemas.microsoft.com/office/drawing/2014/main" id="{5582B1B8-5BF7-6D46-9E96-FF3F5D4C87C1}"/>
                </a:ext>
              </a:extLst>
            </p:cNvPr>
            <p:cNvSpPr/>
            <p:nvPr/>
          </p:nvSpPr>
          <p:spPr>
            <a:xfrm>
              <a:off x="1557900" y="3555300"/>
              <a:ext cx="52800" cy="30550"/>
            </a:xfrm>
            <a:custGeom>
              <a:avLst/>
              <a:gdLst/>
              <a:ahLst/>
              <a:cxnLst/>
              <a:rect l="l" t="t" r="r" b="b"/>
              <a:pathLst>
                <a:path w="2112" h="1222" extrusionOk="0">
                  <a:moveTo>
                    <a:pt x="1642" y="0"/>
                  </a:moveTo>
                  <a:lnTo>
                    <a:pt x="0" y="950"/>
                  </a:lnTo>
                  <a:lnTo>
                    <a:pt x="470" y="1221"/>
                  </a:lnTo>
                  <a:lnTo>
                    <a:pt x="2112" y="272"/>
                  </a:lnTo>
                  <a:lnTo>
                    <a:pt x="1642" y="0"/>
                  </a:lnTo>
                  <a:close/>
                </a:path>
              </a:pathLst>
            </a:custGeom>
            <a:solidFill>
              <a:srgbClr val="FD9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7981;p56">
              <a:extLst>
                <a:ext uri="{FF2B5EF4-FFF2-40B4-BE49-F238E27FC236}">
                  <a16:creationId xmlns:a16="http://schemas.microsoft.com/office/drawing/2014/main" id="{5EB497CA-E683-4A4E-B3DD-C3F586C9C75E}"/>
                </a:ext>
              </a:extLst>
            </p:cNvPr>
            <p:cNvSpPr/>
            <p:nvPr/>
          </p:nvSpPr>
          <p:spPr>
            <a:xfrm>
              <a:off x="1569650" y="3562075"/>
              <a:ext cx="41050" cy="24650"/>
            </a:xfrm>
            <a:custGeom>
              <a:avLst/>
              <a:gdLst/>
              <a:ahLst/>
              <a:cxnLst/>
              <a:rect l="l" t="t" r="r" b="b"/>
              <a:pathLst>
                <a:path w="1642" h="986" extrusionOk="0">
                  <a:moveTo>
                    <a:pt x="1642" y="1"/>
                  </a:moveTo>
                  <a:lnTo>
                    <a:pt x="0" y="950"/>
                  </a:lnTo>
                  <a:lnTo>
                    <a:pt x="0" y="985"/>
                  </a:lnTo>
                  <a:lnTo>
                    <a:pt x="1642" y="35"/>
                  </a:lnTo>
                  <a:lnTo>
                    <a:pt x="1642" y="1"/>
                  </a:lnTo>
                  <a:close/>
                </a:path>
              </a:pathLst>
            </a:custGeom>
            <a:solidFill>
              <a:srgbClr val="FA8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7982;p56">
              <a:extLst>
                <a:ext uri="{FF2B5EF4-FFF2-40B4-BE49-F238E27FC236}">
                  <a16:creationId xmlns:a16="http://schemas.microsoft.com/office/drawing/2014/main" id="{D0BF348E-1F6F-6C42-A408-0AB86E58DCD2}"/>
                </a:ext>
              </a:extLst>
            </p:cNvPr>
            <p:cNvSpPr/>
            <p:nvPr/>
          </p:nvSpPr>
          <p:spPr>
            <a:xfrm>
              <a:off x="1557900" y="3579050"/>
              <a:ext cx="11775" cy="7675"/>
            </a:xfrm>
            <a:custGeom>
              <a:avLst/>
              <a:gdLst/>
              <a:ahLst/>
              <a:cxnLst/>
              <a:rect l="l" t="t" r="r" b="b"/>
              <a:pathLst>
                <a:path w="471" h="307" extrusionOk="0">
                  <a:moveTo>
                    <a:pt x="0" y="0"/>
                  </a:moveTo>
                  <a:lnTo>
                    <a:pt x="0" y="35"/>
                  </a:lnTo>
                  <a:lnTo>
                    <a:pt x="470" y="306"/>
                  </a:lnTo>
                  <a:lnTo>
                    <a:pt x="470" y="271"/>
                  </a:lnTo>
                  <a:lnTo>
                    <a:pt x="0"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7983;p56">
              <a:extLst>
                <a:ext uri="{FF2B5EF4-FFF2-40B4-BE49-F238E27FC236}">
                  <a16:creationId xmlns:a16="http://schemas.microsoft.com/office/drawing/2014/main" id="{5CE6D7FA-DF2E-C14A-930A-76AD714D346D}"/>
                </a:ext>
              </a:extLst>
            </p:cNvPr>
            <p:cNvSpPr/>
            <p:nvPr/>
          </p:nvSpPr>
          <p:spPr>
            <a:xfrm>
              <a:off x="1608225" y="3553700"/>
              <a:ext cx="1025" cy="8775"/>
            </a:xfrm>
            <a:custGeom>
              <a:avLst/>
              <a:gdLst/>
              <a:ahLst/>
              <a:cxnLst/>
              <a:rect l="l" t="t" r="r" b="b"/>
              <a:pathLst>
                <a:path w="41" h="351" extrusionOk="0">
                  <a:moveTo>
                    <a:pt x="41" y="1"/>
                  </a:moveTo>
                  <a:lnTo>
                    <a:pt x="0" y="24"/>
                  </a:lnTo>
                  <a:lnTo>
                    <a:pt x="2" y="350"/>
                  </a:lnTo>
                  <a:lnTo>
                    <a:pt x="41" y="327"/>
                  </a:lnTo>
                  <a:lnTo>
                    <a:pt x="41"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7984;p56">
              <a:extLst>
                <a:ext uri="{FF2B5EF4-FFF2-40B4-BE49-F238E27FC236}">
                  <a16:creationId xmlns:a16="http://schemas.microsoft.com/office/drawing/2014/main" id="{98C5B701-5EB3-3948-9B18-08616889BBB3}"/>
                </a:ext>
              </a:extLst>
            </p:cNvPr>
            <p:cNvSpPr/>
            <p:nvPr/>
          </p:nvSpPr>
          <p:spPr>
            <a:xfrm>
              <a:off x="1607200" y="3553700"/>
              <a:ext cx="1075" cy="8775"/>
            </a:xfrm>
            <a:custGeom>
              <a:avLst/>
              <a:gdLst/>
              <a:ahLst/>
              <a:cxnLst/>
              <a:rect l="l" t="t" r="r" b="b"/>
              <a:pathLst>
                <a:path w="43" h="351" extrusionOk="0">
                  <a:moveTo>
                    <a:pt x="0" y="1"/>
                  </a:moveTo>
                  <a:lnTo>
                    <a:pt x="0" y="327"/>
                  </a:lnTo>
                  <a:lnTo>
                    <a:pt x="43" y="350"/>
                  </a:lnTo>
                  <a:lnTo>
                    <a:pt x="41" y="24"/>
                  </a:lnTo>
                  <a:lnTo>
                    <a:pt x="0"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7985;p56">
              <a:extLst>
                <a:ext uri="{FF2B5EF4-FFF2-40B4-BE49-F238E27FC236}">
                  <a16:creationId xmlns:a16="http://schemas.microsoft.com/office/drawing/2014/main" id="{71089621-65AD-BA44-8D35-C0997747A8CD}"/>
                </a:ext>
              </a:extLst>
            </p:cNvPr>
            <p:cNvSpPr/>
            <p:nvPr/>
          </p:nvSpPr>
          <p:spPr>
            <a:xfrm>
              <a:off x="1607200" y="3553125"/>
              <a:ext cx="2050" cy="1175"/>
            </a:xfrm>
            <a:custGeom>
              <a:avLst/>
              <a:gdLst/>
              <a:ahLst/>
              <a:cxnLst/>
              <a:rect l="l" t="t" r="r" b="b"/>
              <a:pathLst>
                <a:path w="82" h="47" extrusionOk="0">
                  <a:moveTo>
                    <a:pt x="41" y="0"/>
                  </a:moveTo>
                  <a:lnTo>
                    <a:pt x="0" y="24"/>
                  </a:lnTo>
                  <a:lnTo>
                    <a:pt x="41" y="47"/>
                  </a:lnTo>
                  <a:lnTo>
                    <a:pt x="82" y="24"/>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7986;p56">
              <a:extLst>
                <a:ext uri="{FF2B5EF4-FFF2-40B4-BE49-F238E27FC236}">
                  <a16:creationId xmlns:a16="http://schemas.microsoft.com/office/drawing/2014/main" id="{443A588E-A480-DC4A-9275-E04DF854587D}"/>
                </a:ext>
              </a:extLst>
            </p:cNvPr>
            <p:cNvSpPr/>
            <p:nvPr/>
          </p:nvSpPr>
          <p:spPr>
            <a:xfrm>
              <a:off x="1599000" y="3548475"/>
              <a:ext cx="1050" cy="8800"/>
            </a:xfrm>
            <a:custGeom>
              <a:avLst/>
              <a:gdLst/>
              <a:ahLst/>
              <a:cxnLst/>
              <a:rect l="l" t="t" r="r" b="b"/>
              <a:pathLst>
                <a:path w="42" h="352" extrusionOk="0">
                  <a:moveTo>
                    <a:pt x="41" y="1"/>
                  </a:moveTo>
                  <a:lnTo>
                    <a:pt x="1" y="25"/>
                  </a:lnTo>
                  <a:lnTo>
                    <a:pt x="2" y="352"/>
                  </a:lnTo>
                  <a:lnTo>
                    <a:pt x="41" y="327"/>
                  </a:lnTo>
                  <a:lnTo>
                    <a:pt x="41" y="1"/>
                  </a:lnTo>
                  <a:close/>
                </a:path>
              </a:pathLst>
            </a:custGeom>
            <a:solidFill>
              <a:srgbClr val="5D5D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7987;p56">
              <a:extLst>
                <a:ext uri="{FF2B5EF4-FFF2-40B4-BE49-F238E27FC236}">
                  <a16:creationId xmlns:a16="http://schemas.microsoft.com/office/drawing/2014/main" id="{A7951B20-7526-4E49-AD08-831200AF14DC}"/>
                </a:ext>
              </a:extLst>
            </p:cNvPr>
            <p:cNvSpPr/>
            <p:nvPr/>
          </p:nvSpPr>
          <p:spPr>
            <a:xfrm>
              <a:off x="1598000" y="3548475"/>
              <a:ext cx="1075" cy="8800"/>
            </a:xfrm>
            <a:custGeom>
              <a:avLst/>
              <a:gdLst/>
              <a:ahLst/>
              <a:cxnLst/>
              <a:rect l="l" t="t" r="r" b="b"/>
              <a:pathLst>
                <a:path w="43" h="352" extrusionOk="0">
                  <a:moveTo>
                    <a:pt x="0" y="1"/>
                  </a:moveTo>
                  <a:lnTo>
                    <a:pt x="0" y="327"/>
                  </a:lnTo>
                  <a:lnTo>
                    <a:pt x="42" y="352"/>
                  </a:lnTo>
                  <a:lnTo>
                    <a:pt x="41" y="25"/>
                  </a:lnTo>
                  <a:lnTo>
                    <a:pt x="0" y="1"/>
                  </a:lnTo>
                  <a:close/>
                </a:path>
              </a:pathLst>
            </a:custGeom>
            <a:solidFill>
              <a:srgbClr val="7F7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7988;p56">
              <a:extLst>
                <a:ext uri="{FF2B5EF4-FFF2-40B4-BE49-F238E27FC236}">
                  <a16:creationId xmlns:a16="http://schemas.microsoft.com/office/drawing/2014/main" id="{FB87B80C-C1A5-3441-9F97-C2DC5DF69F0F}"/>
                </a:ext>
              </a:extLst>
            </p:cNvPr>
            <p:cNvSpPr/>
            <p:nvPr/>
          </p:nvSpPr>
          <p:spPr>
            <a:xfrm>
              <a:off x="1598000" y="3547900"/>
              <a:ext cx="2050" cy="1225"/>
            </a:xfrm>
            <a:custGeom>
              <a:avLst/>
              <a:gdLst/>
              <a:ahLst/>
              <a:cxnLst/>
              <a:rect l="l" t="t" r="r" b="b"/>
              <a:pathLst>
                <a:path w="82" h="49" extrusionOk="0">
                  <a:moveTo>
                    <a:pt x="41" y="1"/>
                  </a:moveTo>
                  <a:lnTo>
                    <a:pt x="0" y="24"/>
                  </a:lnTo>
                  <a:lnTo>
                    <a:pt x="41" y="48"/>
                  </a:lnTo>
                  <a:lnTo>
                    <a:pt x="81" y="24"/>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7989;p56">
              <a:extLst>
                <a:ext uri="{FF2B5EF4-FFF2-40B4-BE49-F238E27FC236}">
                  <a16:creationId xmlns:a16="http://schemas.microsoft.com/office/drawing/2014/main" id="{7F982922-8041-B84A-8E4B-A198871C90BD}"/>
                </a:ext>
              </a:extLst>
            </p:cNvPr>
            <p:cNvSpPr/>
            <p:nvPr/>
          </p:nvSpPr>
          <p:spPr>
            <a:xfrm>
              <a:off x="1569650" y="3575775"/>
              <a:ext cx="1025" cy="8800"/>
            </a:xfrm>
            <a:custGeom>
              <a:avLst/>
              <a:gdLst/>
              <a:ahLst/>
              <a:cxnLst/>
              <a:rect l="l" t="t" r="r" b="b"/>
              <a:pathLst>
                <a:path w="41" h="352" extrusionOk="0">
                  <a:moveTo>
                    <a:pt x="41" y="1"/>
                  </a:moveTo>
                  <a:lnTo>
                    <a:pt x="0" y="24"/>
                  </a:lnTo>
                  <a:lnTo>
                    <a:pt x="2" y="352"/>
                  </a:lnTo>
                  <a:lnTo>
                    <a:pt x="41" y="327"/>
                  </a:lnTo>
                  <a:lnTo>
                    <a:pt x="41" y="1"/>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7990;p56">
              <a:extLst>
                <a:ext uri="{FF2B5EF4-FFF2-40B4-BE49-F238E27FC236}">
                  <a16:creationId xmlns:a16="http://schemas.microsoft.com/office/drawing/2014/main" id="{8FD725E4-E607-9C46-8643-FC113CA2723D}"/>
                </a:ext>
              </a:extLst>
            </p:cNvPr>
            <p:cNvSpPr/>
            <p:nvPr/>
          </p:nvSpPr>
          <p:spPr>
            <a:xfrm>
              <a:off x="1568625" y="3575775"/>
              <a:ext cx="1075" cy="8800"/>
            </a:xfrm>
            <a:custGeom>
              <a:avLst/>
              <a:gdLst/>
              <a:ahLst/>
              <a:cxnLst/>
              <a:rect l="l" t="t" r="r" b="b"/>
              <a:pathLst>
                <a:path w="43" h="352" extrusionOk="0">
                  <a:moveTo>
                    <a:pt x="1" y="1"/>
                  </a:moveTo>
                  <a:lnTo>
                    <a:pt x="1" y="327"/>
                  </a:lnTo>
                  <a:lnTo>
                    <a:pt x="43" y="352"/>
                  </a:lnTo>
                  <a:lnTo>
                    <a:pt x="41" y="24"/>
                  </a:lnTo>
                  <a:lnTo>
                    <a:pt x="1"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7991;p56">
              <a:extLst>
                <a:ext uri="{FF2B5EF4-FFF2-40B4-BE49-F238E27FC236}">
                  <a16:creationId xmlns:a16="http://schemas.microsoft.com/office/drawing/2014/main" id="{8CBDBF9A-16E3-3A4A-82A7-4F214ADB23E2}"/>
                </a:ext>
              </a:extLst>
            </p:cNvPr>
            <p:cNvSpPr/>
            <p:nvPr/>
          </p:nvSpPr>
          <p:spPr>
            <a:xfrm>
              <a:off x="1568625" y="3575200"/>
              <a:ext cx="2050" cy="1175"/>
            </a:xfrm>
            <a:custGeom>
              <a:avLst/>
              <a:gdLst/>
              <a:ahLst/>
              <a:cxnLst/>
              <a:rect l="l" t="t" r="r" b="b"/>
              <a:pathLst>
                <a:path w="82" h="47" extrusionOk="0">
                  <a:moveTo>
                    <a:pt x="41" y="0"/>
                  </a:moveTo>
                  <a:lnTo>
                    <a:pt x="1" y="24"/>
                  </a:lnTo>
                  <a:lnTo>
                    <a:pt x="41" y="47"/>
                  </a:lnTo>
                  <a:lnTo>
                    <a:pt x="82" y="24"/>
                  </a:lnTo>
                  <a:lnTo>
                    <a:pt x="41" y="0"/>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7992;p56">
              <a:extLst>
                <a:ext uri="{FF2B5EF4-FFF2-40B4-BE49-F238E27FC236}">
                  <a16:creationId xmlns:a16="http://schemas.microsoft.com/office/drawing/2014/main" id="{BDF7279C-CAEC-FB4C-807F-FC55C54CBBE3}"/>
                </a:ext>
              </a:extLst>
            </p:cNvPr>
            <p:cNvSpPr/>
            <p:nvPr/>
          </p:nvSpPr>
          <p:spPr>
            <a:xfrm>
              <a:off x="1560425" y="3570600"/>
              <a:ext cx="1050" cy="8750"/>
            </a:xfrm>
            <a:custGeom>
              <a:avLst/>
              <a:gdLst/>
              <a:ahLst/>
              <a:cxnLst/>
              <a:rect l="l" t="t" r="r" b="b"/>
              <a:pathLst>
                <a:path w="42" h="350" extrusionOk="0">
                  <a:moveTo>
                    <a:pt x="41" y="0"/>
                  </a:moveTo>
                  <a:lnTo>
                    <a:pt x="1" y="23"/>
                  </a:lnTo>
                  <a:lnTo>
                    <a:pt x="1" y="350"/>
                  </a:lnTo>
                  <a:lnTo>
                    <a:pt x="41" y="325"/>
                  </a:lnTo>
                  <a:lnTo>
                    <a:pt x="41" y="0"/>
                  </a:lnTo>
                  <a:close/>
                </a:path>
              </a:pathLst>
            </a:custGeom>
            <a:solidFill>
              <a:srgbClr val="E47A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7993;p56">
              <a:extLst>
                <a:ext uri="{FF2B5EF4-FFF2-40B4-BE49-F238E27FC236}">
                  <a16:creationId xmlns:a16="http://schemas.microsoft.com/office/drawing/2014/main" id="{588B06F5-00A3-794B-9F88-4942BE5145E6}"/>
                </a:ext>
              </a:extLst>
            </p:cNvPr>
            <p:cNvSpPr/>
            <p:nvPr/>
          </p:nvSpPr>
          <p:spPr>
            <a:xfrm>
              <a:off x="1559425" y="3570550"/>
              <a:ext cx="1025" cy="8800"/>
            </a:xfrm>
            <a:custGeom>
              <a:avLst/>
              <a:gdLst/>
              <a:ahLst/>
              <a:cxnLst/>
              <a:rect l="l" t="t" r="r" b="b"/>
              <a:pathLst>
                <a:path w="41" h="352" extrusionOk="0">
                  <a:moveTo>
                    <a:pt x="0" y="1"/>
                  </a:moveTo>
                  <a:lnTo>
                    <a:pt x="0" y="327"/>
                  </a:lnTo>
                  <a:lnTo>
                    <a:pt x="41" y="352"/>
                  </a:lnTo>
                  <a:lnTo>
                    <a:pt x="41" y="25"/>
                  </a:lnTo>
                  <a:lnTo>
                    <a:pt x="0"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7994;p56">
              <a:extLst>
                <a:ext uri="{FF2B5EF4-FFF2-40B4-BE49-F238E27FC236}">
                  <a16:creationId xmlns:a16="http://schemas.microsoft.com/office/drawing/2014/main" id="{CE7DE3C0-EE9A-6D4F-83F3-D77B33C15857}"/>
                </a:ext>
              </a:extLst>
            </p:cNvPr>
            <p:cNvSpPr/>
            <p:nvPr/>
          </p:nvSpPr>
          <p:spPr>
            <a:xfrm>
              <a:off x="1559425" y="3569975"/>
              <a:ext cx="2050" cy="1225"/>
            </a:xfrm>
            <a:custGeom>
              <a:avLst/>
              <a:gdLst/>
              <a:ahLst/>
              <a:cxnLst/>
              <a:rect l="l" t="t" r="r" b="b"/>
              <a:pathLst>
                <a:path w="82" h="49" extrusionOk="0">
                  <a:moveTo>
                    <a:pt x="41" y="1"/>
                  </a:moveTo>
                  <a:lnTo>
                    <a:pt x="0" y="24"/>
                  </a:lnTo>
                  <a:lnTo>
                    <a:pt x="41" y="48"/>
                  </a:lnTo>
                  <a:lnTo>
                    <a:pt x="81" y="25"/>
                  </a:lnTo>
                  <a:lnTo>
                    <a:pt x="41" y="1"/>
                  </a:lnTo>
                  <a:close/>
                </a:path>
              </a:pathLst>
            </a:custGeom>
            <a:solidFill>
              <a:srgbClr val="F08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7995;p56">
              <a:extLst>
                <a:ext uri="{FF2B5EF4-FFF2-40B4-BE49-F238E27FC236}">
                  <a16:creationId xmlns:a16="http://schemas.microsoft.com/office/drawing/2014/main" id="{520CEFE1-24FB-E846-8EAA-15D961C3E46C}"/>
                </a:ext>
              </a:extLst>
            </p:cNvPr>
            <p:cNvSpPr/>
            <p:nvPr/>
          </p:nvSpPr>
          <p:spPr>
            <a:xfrm>
              <a:off x="1557900" y="3545875"/>
              <a:ext cx="52800" cy="30550"/>
            </a:xfrm>
            <a:custGeom>
              <a:avLst/>
              <a:gdLst/>
              <a:ahLst/>
              <a:cxnLst/>
              <a:rect l="l" t="t" r="r" b="b"/>
              <a:pathLst>
                <a:path w="2112" h="1222" extrusionOk="0">
                  <a:moveTo>
                    <a:pt x="1642" y="0"/>
                  </a:moveTo>
                  <a:lnTo>
                    <a:pt x="0" y="950"/>
                  </a:lnTo>
                  <a:lnTo>
                    <a:pt x="470" y="1221"/>
                  </a:lnTo>
                  <a:lnTo>
                    <a:pt x="2112" y="272"/>
                  </a:lnTo>
                  <a:lnTo>
                    <a:pt x="1642" y="0"/>
                  </a:lnTo>
                  <a:close/>
                </a:path>
              </a:pathLst>
            </a:custGeom>
            <a:solidFill>
              <a:srgbClr val="FD98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7996;p56">
              <a:extLst>
                <a:ext uri="{FF2B5EF4-FFF2-40B4-BE49-F238E27FC236}">
                  <a16:creationId xmlns:a16="http://schemas.microsoft.com/office/drawing/2014/main" id="{938BB996-1A80-F34D-91E5-103A8272BFFF}"/>
                </a:ext>
              </a:extLst>
            </p:cNvPr>
            <p:cNvSpPr/>
            <p:nvPr/>
          </p:nvSpPr>
          <p:spPr>
            <a:xfrm>
              <a:off x="1569650" y="3552650"/>
              <a:ext cx="41050" cy="24650"/>
            </a:xfrm>
            <a:custGeom>
              <a:avLst/>
              <a:gdLst/>
              <a:ahLst/>
              <a:cxnLst/>
              <a:rect l="l" t="t" r="r" b="b"/>
              <a:pathLst>
                <a:path w="1642" h="986" extrusionOk="0">
                  <a:moveTo>
                    <a:pt x="1642" y="1"/>
                  </a:moveTo>
                  <a:lnTo>
                    <a:pt x="0" y="950"/>
                  </a:lnTo>
                  <a:lnTo>
                    <a:pt x="0" y="985"/>
                  </a:lnTo>
                  <a:lnTo>
                    <a:pt x="1642" y="37"/>
                  </a:lnTo>
                  <a:lnTo>
                    <a:pt x="1642" y="1"/>
                  </a:lnTo>
                  <a:close/>
                </a:path>
              </a:pathLst>
            </a:custGeom>
            <a:solidFill>
              <a:srgbClr val="FA86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7997;p56">
              <a:extLst>
                <a:ext uri="{FF2B5EF4-FFF2-40B4-BE49-F238E27FC236}">
                  <a16:creationId xmlns:a16="http://schemas.microsoft.com/office/drawing/2014/main" id="{443A02D2-83D1-524F-8FFE-9BA42E5E49AA}"/>
                </a:ext>
              </a:extLst>
            </p:cNvPr>
            <p:cNvSpPr/>
            <p:nvPr/>
          </p:nvSpPr>
          <p:spPr>
            <a:xfrm>
              <a:off x="1557900" y="3569625"/>
              <a:ext cx="11775" cy="7675"/>
            </a:xfrm>
            <a:custGeom>
              <a:avLst/>
              <a:gdLst/>
              <a:ahLst/>
              <a:cxnLst/>
              <a:rect l="l" t="t" r="r" b="b"/>
              <a:pathLst>
                <a:path w="471" h="307" extrusionOk="0">
                  <a:moveTo>
                    <a:pt x="0" y="0"/>
                  </a:moveTo>
                  <a:lnTo>
                    <a:pt x="0" y="36"/>
                  </a:lnTo>
                  <a:lnTo>
                    <a:pt x="470" y="306"/>
                  </a:lnTo>
                  <a:lnTo>
                    <a:pt x="470" y="271"/>
                  </a:lnTo>
                  <a:lnTo>
                    <a:pt x="0"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7998;p56">
              <a:extLst>
                <a:ext uri="{FF2B5EF4-FFF2-40B4-BE49-F238E27FC236}">
                  <a16:creationId xmlns:a16="http://schemas.microsoft.com/office/drawing/2014/main" id="{52006DE8-49E1-F04B-A442-E03023A478B7}"/>
                </a:ext>
              </a:extLst>
            </p:cNvPr>
            <p:cNvSpPr/>
            <p:nvPr/>
          </p:nvSpPr>
          <p:spPr>
            <a:xfrm>
              <a:off x="1675575" y="3568275"/>
              <a:ext cx="9400" cy="3550"/>
            </a:xfrm>
            <a:custGeom>
              <a:avLst/>
              <a:gdLst/>
              <a:ahLst/>
              <a:cxnLst/>
              <a:rect l="l" t="t" r="r" b="b"/>
              <a:pathLst>
                <a:path w="376" h="142" extrusionOk="0">
                  <a:moveTo>
                    <a:pt x="374" y="0"/>
                  </a:moveTo>
                  <a:lnTo>
                    <a:pt x="0" y="8"/>
                  </a:lnTo>
                  <a:lnTo>
                    <a:pt x="0" y="24"/>
                  </a:lnTo>
                  <a:cubicBezTo>
                    <a:pt x="2" y="89"/>
                    <a:pt x="84" y="141"/>
                    <a:pt x="186" y="141"/>
                  </a:cubicBezTo>
                  <a:cubicBezTo>
                    <a:pt x="187" y="141"/>
                    <a:pt x="189" y="141"/>
                    <a:pt x="190" y="141"/>
                  </a:cubicBezTo>
                  <a:cubicBezTo>
                    <a:pt x="293" y="140"/>
                    <a:pt x="376" y="85"/>
                    <a:pt x="374" y="18"/>
                  </a:cubicBezTo>
                  <a:lnTo>
                    <a:pt x="374" y="0"/>
                  </a:lnTo>
                  <a:close/>
                </a:path>
              </a:pathLst>
            </a:custGeom>
            <a:solidFill>
              <a:srgbClr val="DC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7999;p56">
              <a:extLst>
                <a:ext uri="{FF2B5EF4-FFF2-40B4-BE49-F238E27FC236}">
                  <a16:creationId xmlns:a16="http://schemas.microsoft.com/office/drawing/2014/main" id="{3FBA0065-A046-2D46-A37D-6CB65136AB18}"/>
                </a:ext>
              </a:extLst>
            </p:cNvPr>
            <p:cNvSpPr/>
            <p:nvPr/>
          </p:nvSpPr>
          <p:spPr>
            <a:xfrm>
              <a:off x="1675525" y="3565400"/>
              <a:ext cx="9450" cy="6025"/>
            </a:xfrm>
            <a:custGeom>
              <a:avLst/>
              <a:gdLst/>
              <a:ahLst/>
              <a:cxnLst/>
              <a:rect l="l" t="t" r="r" b="b"/>
              <a:pathLst>
                <a:path w="378" h="241" extrusionOk="0">
                  <a:moveTo>
                    <a:pt x="192" y="1"/>
                  </a:moveTo>
                  <a:cubicBezTo>
                    <a:pt x="191" y="1"/>
                    <a:pt x="189" y="1"/>
                    <a:pt x="188" y="1"/>
                  </a:cubicBezTo>
                  <a:cubicBezTo>
                    <a:pt x="85" y="2"/>
                    <a:pt x="1" y="57"/>
                    <a:pt x="2" y="123"/>
                  </a:cubicBezTo>
                  <a:cubicBezTo>
                    <a:pt x="4" y="189"/>
                    <a:pt x="86" y="240"/>
                    <a:pt x="188" y="240"/>
                  </a:cubicBezTo>
                  <a:cubicBezTo>
                    <a:pt x="189" y="240"/>
                    <a:pt x="191" y="240"/>
                    <a:pt x="192" y="240"/>
                  </a:cubicBezTo>
                  <a:cubicBezTo>
                    <a:pt x="295" y="239"/>
                    <a:pt x="378" y="184"/>
                    <a:pt x="376" y="117"/>
                  </a:cubicBezTo>
                  <a:cubicBezTo>
                    <a:pt x="375" y="53"/>
                    <a:pt x="293" y="1"/>
                    <a:pt x="192" y="1"/>
                  </a:cubicBezTo>
                  <a:close/>
                </a:path>
              </a:pathLst>
            </a:custGeom>
            <a:solidFill>
              <a:srgbClr val="FD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8000;p56">
              <a:extLst>
                <a:ext uri="{FF2B5EF4-FFF2-40B4-BE49-F238E27FC236}">
                  <a16:creationId xmlns:a16="http://schemas.microsoft.com/office/drawing/2014/main" id="{B01DAC21-0BA9-D44C-8464-CF8F43566917}"/>
                </a:ext>
              </a:extLst>
            </p:cNvPr>
            <p:cNvSpPr/>
            <p:nvPr/>
          </p:nvSpPr>
          <p:spPr>
            <a:xfrm>
              <a:off x="1679050" y="3555625"/>
              <a:ext cx="2425" cy="12600"/>
            </a:xfrm>
            <a:custGeom>
              <a:avLst/>
              <a:gdLst/>
              <a:ahLst/>
              <a:cxnLst/>
              <a:rect l="l" t="t" r="r" b="b"/>
              <a:pathLst>
                <a:path w="97" h="504" extrusionOk="0">
                  <a:moveTo>
                    <a:pt x="96" y="0"/>
                  </a:moveTo>
                  <a:lnTo>
                    <a:pt x="1" y="2"/>
                  </a:lnTo>
                  <a:lnTo>
                    <a:pt x="1" y="475"/>
                  </a:lnTo>
                  <a:cubicBezTo>
                    <a:pt x="2" y="491"/>
                    <a:pt x="20" y="504"/>
                    <a:pt x="46" y="504"/>
                  </a:cubicBezTo>
                  <a:cubicBezTo>
                    <a:pt x="47" y="504"/>
                    <a:pt x="48" y="504"/>
                    <a:pt x="50" y="504"/>
                  </a:cubicBezTo>
                  <a:cubicBezTo>
                    <a:pt x="76" y="504"/>
                    <a:pt x="96" y="491"/>
                    <a:pt x="96" y="473"/>
                  </a:cubicBezTo>
                  <a:lnTo>
                    <a:pt x="96" y="0"/>
                  </a:lnTo>
                  <a:close/>
                </a:path>
              </a:pathLst>
            </a:custGeom>
            <a:solidFill>
              <a:srgbClr val="DC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8001;p56">
              <a:extLst>
                <a:ext uri="{FF2B5EF4-FFF2-40B4-BE49-F238E27FC236}">
                  <a16:creationId xmlns:a16="http://schemas.microsoft.com/office/drawing/2014/main" id="{1C034206-E5B4-7C4E-867C-8F1FB8708DF6}"/>
                </a:ext>
              </a:extLst>
            </p:cNvPr>
            <p:cNvSpPr/>
            <p:nvPr/>
          </p:nvSpPr>
          <p:spPr>
            <a:xfrm>
              <a:off x="1679050" y="3554900"/>
              <a:ext cx="2425" cy="1550"/>
            </a:xfrm>
            <a:custGeom>
              <a:avLst/>
              <a:gdLst/>
              <a:ahLst/>
              <a:cxnLst/>
              <a:rect l="l" t="t" r="r" b="b"/>
              <a:pathLst>
                <a:path w="97" h="62" extrusionOk="0">
                  <a:moveTo>
                    <a:pt x="52" y="0"/>
                  </a:moveTo>
                  <a:cubicBezTo>
                    <a:pt x="51" y="0"/>
                    <a:pt x="50" y="0"/>
                    <a:pt x="48" y="0"/>
                  </a:cubicBezTo>
                  <a:cubicBezTo>
                    <a:pt x="22" y="0"/>
                    <a:pt x="1" y="13"/>
                    <a:pt x="1" y="31"/>
                  </a:cubicBezTo>
                  <a:cubicBezTo>
                    <a:pt x="1" y="48"/>
                    <a:pt x="22" y="61"/>
                    <a:pt x="48" y="61"/>
                  </a:cubicBezTo>
                  <a:cubicBezTo>
                    <a:pt x="76" y="60"/>
                    <a:pt x="96" y="47"/>
                    <a:pt x="96" y="29"/>
                  </a:cubicBezTo>
                  <a:cubicBezTo>
                    <a:pt x="96" y="14"/>
                    <a:pt x="76" y="0"/>
                    <a:pt x="52"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8002;p56">
              <a:extLst>
                <a:ext uri="{FF2B5EF4-FFF2-40B4-BE49-F238E27FC236}">
                  <a16:creationId xmlns:a16="http://schemas.microsoft.com/office/drawing/2014/main" id="{3551B8E7-ABE9-654F-A06B-E4DFC04FF010}"/>
                </a:ext>
              </a:extLst>
            </p:cNvPr>
            <p:cNvSpPr/>
            <p:nvPr/>
          </p:nvSpPr>
          <p:spPr>
            <a:xfrm>
              <a:off x="1664000" y="3552650"/>
              <a:ext cx="32650" cy="12250"/>
            </a:xfrm>
            <a:custGeom>
              <a:avLst/>
              <a:gdLst/>
              <a:ahLst/>
              <a:cxnLst/>
              <a:rect l="l" t="t" r="r" b="b"/>
              <a:pathLst>
                <a:path w="1306" h="490" extrusionOk="0">
                  <a:moveTo>
                    <a:pt x="1301" y="1"/>
                  </a:moveTo>
                  <a:lnTo>
                    <a:pt x="1" y="30"/>
                  </a:lnTo>
                  <a:lnTo>
                    <a:pt x="1" y="85"/>
                  </a:lnTo>
                  <a:cubicBezTo>
                    <a:pt x="4" y="310"/>
                    <a:pt x="289" y="489"/>
                    <a:pt x="641" y="489"/>
                  </a:cubicBezTo>
                  <a:cubicBezTo>
                    <a:pt x="646" y="489"/>
                    <a:pt x="652" y="489"/>
                    <a:pt x="658" y="489"/>
                  </a:cubicBezTo>
                  <a:cubicBezTo>
                    <a:pt x="1017" y="485"/>
                    <a:pt x="1306" y="293"/>
                    <a:pt x="1301" y="64"/>
                  </a:cubicBezTo>
                  <a:lnTo>
                    <a:pt x="1301" y="1"/>
                  </a:lnTo>
                  <a:close/>
                </a:path>
              </a:pathLst>
            </a:custGeom>
            <a:solidFill>
              <a:srgbClr val="DC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8003;p56">
              <a:extLst>
                <a:ext uri="{FF2B5EF4-FFF2-40B4-BE49-F238E27FC236}">
                  <a16:creationId xmlns:a16="http://schemas.microsoft.com/office/drawing/2014/main" id="{80B8E2D6-40BB-ED46-B8BE-3793ACB1CF13}"/>
                </a:ext>
              </a:extLst>
            </p:cNvPr>
            <p:cNvSpPr/>
            <p:nvPr/>
          </p:nvSpPr>
          <p:spPr>
            <a:xfrm>
              <a:off x="1663900" y="3542725"/>
              <a:ext cx="32725" cy="20825"/>
            </a:xfrm>
            <a:custGeom>
              <a:avLst/>
              <a:gdLst/>
              <a:ahLst/>
              <a:cxnLst/>
              <a:rect l="l" t="t" r="r" b="b"/>
              <a:pathLst>
                <a:path w="1309" h="833" extrusionOk="0">
                  <a:moveTo>
                    <a:pt x="665" y="0"/>
                  </a:moveTo>
                  <a:cubicBezTo>
                    <a:pt x="660" y="0"/>
                    <a:pt x="654" y="0"/>
                    <a:pt x="649" y="0"/>
                  </a:cubicBezTo>
                  <a:cubicBezTo>
                    <a:pt x="289" y="6"/>
                    <a:pt x="0" y="197"/>
                    <a:pt x="3" y="427"/>
                  </a:cubicBezTo>
                  <a:cubicBezTo>
                    <a:pt x="8" y="652"/>
                    <a:pt x="293" y="833"/>
                    <a:pt x="645" y="833"/>
                  </a:cubicBezTo>
                  <a:cubicBezTo>
                    <a:pt x="651" y="833"/>
                    <a:pt x="656" y="833"/>
                    <a:pt x="662" y="833"/>
                  </a:cubicBezTo>
                  <a:cubicBezTo>
                    <a:pt x="1021" y="825"/>
                    <a:pt x="1308" y="635"/>
                    <a:pt x="1305" y="406"/>
                  </a:cubicBezTo>
                  <a:cubicBezTo>
                    <a:pt x="1301" y="179"/>
                    <a:pt x="1017" y="0"/>
                    <a:pt x="665" y="0"/>
                  </a:cubicBezTo>
                  <a:close/>
                </a:path>
              </a:pathLst>
            </a:custGeom>
            <a:solidFill>
              <a:srgbClr val="FD9B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8004;p56">
              <a:extLst>
                <a:ext uri="{FF2B5EF4-FFF2-40B4-BE49-F238E27FC236}">
                  <a16:creationId xmlns:a16="http://schemas.microsoft.com/office/drawing/2014/main" id="{4950101F-96C4-454E-9C72-0AE03419D6B8}"/>
                </a:ext>
              </a:extLst>
            </p:cNvPr>
            <p:cNvSpPr/>
            <p:nvPr/>
          </p:nvSpPr>
          <p:spPr>
            <a:xfrm>
              <a:off x="1505975" y="3390125"/>
              <a:ext cx="7100" cy="14200"/>
            </a:xfrm>
            <a:custGeom>
              <a:avLst/>
              <a:gdLst/>
              <a:ahLst/>
              <a:cxnLst/>
              <a:rect l="l" t="t" r="r" b="b"/>
              <a:pathLst>
                <a:path w="284" h="568" extrusionOk="0">
                  <a:moveTo>
                    <a:pt x="146" y="1"/>
                  </a:moveTo>
                  <a:cubicBezTo>
                    <a:pt x="144" y="1"/>
                    <a:pt x="143" y="1"/>
                    <a:pt x="142" y="1"/>
                  </a:cubicBezTo>
                  <a:cubicBezTo>
                    <a:pt x="65" y="2"/>
                    <a:pt x="1" y="44"/>
                    <a:pt x="2" y="94"/>
                  </a:cubicBezTo>
                  <a:lnTo>
                    <a:pt x="2" y="479"/>
                  </a:lnTo>
                  <a:cubicBezTo>
                    <a:pt x="2" y="529"/>
                    <a:pt x="64" y="568"/>
                    <a:pt x="140" y="568"/>
                  </a:cubicBezTo>
                  <a:cubicBezTo>
                    <a:pt x="142" y="568"/>
                    <a:pt x="143" y="568"/>
                    <a:pt x="144" y="568"/>
                  </a:cubicBezTo>
                  <a:cubicBezTo>
                    <a:pt x="221" y="566"/>
                    <a:pt x="284" y="526"/>
                    <a:pt x="284" y="475"/>
                  </a:cubicBezTo>
                  <a:lnTo>
                    <a:pt x="284" y="89"/>
                  </a:lnTo>
                  <a:lnTo>
                    <a:pt x="284" y="86"/>
                  </a:lnTo>
                  <a:cubicBezTo>
                    <a:pt x="281" y="39"/>
                    <a:pt x="221" y="1"/>
                    <a:pt x="146" y="1"/>
                  </a:cubicBezTo>
                  <a:close/>
                </a:path>
              </a:pathLst>
            </a:custGeom>
            <a:solidFill>
              <a:srgbClr val="004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8005;p56">
              <a:extLst>
                <a:ext uri="{FF2B5EF4-FFF2-40B4-BE49-F238E27FC236}">
                  <a16:creationId xmlns:a16="http://schemas.microsoft.com/office/drawing/2014/main" id="{E5714814-0EB9-8A40-82A3-6F5E8BA7199E}"/>
                </a:ext>
              </a:extLst>
            </p:cNvPr>
            <p:cNvSpPr/>
            <p:nvPr/>
          </p:nvSpPr>
          <p:spPr>
            <a:xfrm>
              <a:off x="1415275" y="3336000"/>
              <a:ext cx="7100" cy="14175"/>
            </a:xfrm>
            <a:custGeom>
              <a:avLst/>
              <a:gdLst/>
              <a:ahLst/>
              <a:cxnLst/>
              <a:rect l="l" t="t" r="r" b="b"/>
              <a:pathLst>
                <a:path w="284" h="567" extrusionOk="0">
                  <a:moveTo>
                    <a:pt x="146" y="1"/>
                  </a:moveTo>
                  <a:cubicBezTo>
                    <a:pt x="144" y="1"/>
                    <a:pt x="143" y="1"/>
                    <a:pt x="141" y="1"/>
                  </a:cubicBezTo>
                  <a:cubicBezTo>
                    <a:pt x="65" y="2"/>
                    <a:pt x="1" y="43"/>
                    <a:pt x="2" y="92"/>
                  </a:cubicBezTo>
                  <a:lnTo>
                    <a:pt x="2" y="479"/>
                  </a:lnTo>
                  <a:cubicBezTo>
                    <a:pt x="2" y="528"/>
                    <a:pt x="64" y="566"/>
                    <a:pt x="140" y="566"/>
                  </a:cubicBezTo>
                  <a:cubicBezTo>
                    <a:pt x="142" y="566"/>
                    <a:pt x="143" y="566"/>
                    <a:pt x="144" y="566"/>
                  </a:cubicBezTo>
                  <a:cubicBezTo>
                    <a:pt x="221" y="565"/>
                    <a:pt x="284" y="524"/>
                    <a:pt x="284" y="475"/>
                  </a:cubicBezTo>
                  <a:lnTo>
                    <a:pt x="284" y="89"/>
                  </a:lnTo>
                  <a:lnTo>
                    <a:pt x="284" y="86"/>
                  </a:lnTo>
                  <a:cubicBezTo>
                    <a:pt x="281" y="38"/>
                    <a:pt x="221" y="1"/>
                    <a:pt x="146" y="1"/>
                  </a:cubicBezTo>
                  <a:close/>
                </a:path>
              </a:pathLst>
            </a:custGeom>
            <a:solidFill>
              <a:srgbClr val="7C7C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8006;p56">
              <a:extLst>
                <a:ext uri="{FF2B5EF4-FFF2-40B4-BE49-F238E27FC236}">
                  <a16:creationId xmlns:a16="http://schemas.microsoft.com/office/drawing/2014/main" id="{F11403DF-2A1A-AE4E-868F-E567DF37FBDA}"/>
                </a:ext>
              </a:extLst>
            </p:cNvPr>
            <p:cNvSpPr/>
            <p:nvPr/>
          </p:nvSpPr>
          <p:spPr>
            <a:xfrm>
              <a:off x="1559300" y="3359475"/>
              <a:ext cx="7100" cy="14150"/>
            </a:xfrm>
            <a:custGeom>
              <a:avLst/>
              <a:gdLst/>
              <a:ahLst/>
              <a:cxnLst/>
              <a:rect l="l" t="t" r="r" b="b"/>
              <a:pathLst>
                <a:path w="284" h="566" extrusionOk="0">
                  <a:moveTo>
                    <a:pt x="144" y="0"/>
                  </a:moveTo>
                  <a:cubicBezTo>
                    <a:pt x="143" y="0"/>
                    <a:pt x="142" y="0"/>
                    <a:pt x="140" y="0"/>
                  </a:cubicBezTo>
                  <a:cubicBezTo>
                    <a:pt x="65" y="2"/>
                    <a:pt x="1" y="42"/>
                    <a:pt x="1" y="91"/>
                  </a:cubicBezTo>
                  <a:lnTo>
                    <a:pt x="1" y="479"/>
                  </a:lnTo>
                  <a:cubicBezTo>
                    <a:pt x="2" y="527"/>
                    <a:pt x="64" y="566"/>
                    <a:pt x="139" y="566"/>
                  </a:cubicBezTo>
                  <a:cubicBezTo>
                    <a:pt x="140" y="566"/>
                    <a:pt x="142" y="566"/>
                    <a:pt x="143" y="566"/>
                  </a:cubicBezTo>
                  <a:cubicBezTo>
                    <a:pt x="221" y="566"/>
                    <a:pt x="284" y="524"/>
                    <a:pt x="282" y="474"/>
                  </a:cubicBezTo>
                  <a:lnTo>
                    <a:pt x="282" y="89"/>
                  </a:lnTo>
                  <a:lnTo>
                    <a:pt x="282" y="86"/>
                  </a:lnTo>
                  <a:cubicBezTo>
                    <a:pt x="281" y="37"/>
                    <a:pt x="219" y="0"/>
                    <a:pt x="144" y="0"/>
                  </a:cubicBezTo>
                  <a:close/>
                </a:path>
              </a:pathLst>
            </a:custGeom>
            <a:solidFill>
              <a:srgbClr val="0045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8007;p56">
              <a:extLst>
                <a:ext uri="{FF2B5EF4-FFF2-40B4-BE49-F238E27FC236}">
                  <a16:creationId xmlns:a16="http://schemas.microsoft.com/office/drawing/2014/main" id="{3773AEA0-CE5E-394E-8CB1-372ADDAB5945}"/>
                </a:ext>
              </a:extLst>
            </p:cNvPr>
            <p:cNvSpPr/>
            <p:nvPr/>
          </p:nvSpPr>
          <p:spPr>
            <a:xfrm>
              <a:off x="1413550" y="3263350"/>
              <a:ext cx="59800" cy="34500"/>
            </a:xfrm>
            <a:custGeom>
              <a:avLst/>
              <a:gdLst/>
              <a:ahLst/>
              <a:cxnLst/>
              <a:rect l="l" t="t" r="r" b="b"/>
              <a:pathLst>
                <a:path w="2392" h="1380" extrusionOk="0">
                  <a:moveTo>
                    <a:pt x="2251" y="1"/>
                  </a:moveTo>
                  <a:lnTo>
                    <a:pt x="0" y="1299"/>
                  </a:lnTo>
                  <a:lnTo>
                    <a:pt x="141" y="1380"/>
                  </a:lnTo>
                  <a:lnTo>
                    <a:pt x="2391" y="82"/>
                  </a:lnTo>
                  <a:lnTo>
                    <a:pt x="225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8008;p56">
              <a:extLst>
                <a:ext uri="{FF2B5EF4-FFF2-40B4-BE49-F238E27FC236}">
                  <a16:creationId xmlns:a16="http://schemas.microsoft.com/office/drawing/2014/main" id="{15DE3688-25B8-2244-B943-764CFBBBEBBE}"/>
                </a:ext>
              </a:extLst>
            </p:cNvPr>
            <p:cNvSpPr/>
            <p:nvPr/>
          </p:nvSpPr>
          <p:spPr>
            <a:xfrm>
              <a:off x="1413550" y="3295800"/>
              <a:ext cx="3525" cy="51425"/>
            </a:xfrm>
            <a:custGeom>
              <a:avLst/>
              <a:gdLst/>
              <a:ahLst/>
              <a:cxnLst/>
              <a:rect l="l" t="t" r="r" b="b"/>
              <a:pathLst>
                <a:path w="141" h="2057" extrusionOk="0">
                  <a:moveTo>
                    <a:pt x="0" y="1"/>
                  </a:moveTo>
                  <a:lnTo>
                    <a:pt x="0" y="1976"/>
                  </a:lnTo>
                  <a:lnTo>
                    <a:pt x="141" y="2057"/>
                  </a:lnTo>
                  <a:lnTo>
                    <a:pt x="141" y="82"/>
                  </a:lnTo>
                  <a:lnTo>
                    <a:pt x="0" y="1"/>
                  </a:lnTo>
                  <a:close/>
                </a:path>
              </a:pathLst>
            </a:custGeom>
            <a:solidFill>
              <a:srgbClr val="005D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8009;p56">
              <a:extLst>
                <a:ext uri="{FF2B5EF4-FFF2-40B4-BE49-F238E27FC236}">
                  <a16:creationId xmlns:a16="http://schemas.microsoft.com/office/drawing/2014/main" id="{EEDDA190-4CE2-F645-9727-9528C5240DE9}"/>
                </a:ext>
              </a:extLst>
            </p:cNvPr>
            <p:cNvSpPr/>
            <p:nvPr/>
          </p:nvSpPr>
          <p:spPr>
            <a:xfrm>
              <a:off x="1417050" y="3265400"/>
              <a:ext cx="56300" cy="81825"/>
            </a:xfrm>
            <a:custGeom>
              <a:avLst/>
              <a:gdLst/>
              <a:ahLst/>
              <a:cxnLst/>
              <a:rect l="l" t="t" r="r" b="b"/>
              <a:pathLst>
                <a:path w="2252" h="3273" extrusionOk="0">
                  <a:moveTo>
                    <a:pt x="2251" y="0"/>
                  </a:moveTo>
                  <a:lnTo>
                    <a:pt x="1" y="1298"/>
                  </a:lnTo>
                  <a:lnTo>
                    <a:pt x="1" y="3273"/>
                  </a:lnTo>
                  <a:lnTo>
                    <a:pt x="2251" y="1974"/>
                  </a:lnTo>
                  <a:lnTo>
                    <a:pt x="2251" y="0"/>
                  </a:lnTo>
                  <a:close/>
                </a:path>
              </a:pathLst>
            </a:custGeom>
            <a:solidFill>
              <a:srgbClr val="0074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8010;p56">
              <a:extLst>
                <a:ext uri="{FF2B5EF4-FFF2-40B4-BE49-F238E27FC236}">
                  <a16:creationId xmlns:a16="http://schemas.microsoft.com/office/drawing/2014/main" id="{5811FB67-DD7B-714F-A066-DEC5A390F7BA}"/>
                </a:ext>
              </a:extLst>
            </p:cNvPr>
            <p:cNvSpPr/>
            <p:nvPr/>
          </p:nvSpPr>
          <p:spPr>
            <a:xfrm>
              <a:off x="1417050" y="3304575"/>
              <a:ext cx="147675" cy="85300"/>
            </a:xfrm>
            <a:custGeom>
              <a:avLst/>
              <a:gdLst/>
              <a:ahLst/>
              <a:cxnLst/>
              <a:rect l="l" t="t" r="r" b="b"/>
              <a:pathLst>
                <a:path w="5907" h="3412" extrusionOk="0">
                  <a:moveTo>
                    <a:pt x="2251" y="1"/>
                  </a:moveTo>
                  <a:lnTo>
                    <a:pt x="1" y="1300"/>
                  </a:lnTo>
                  <a:lnTo>
                    <a:pt x="3656" y="3411"/>
                  </a:lnTo>
                  <a:lnTo>
                    <a:pt x="5907" y="2112"/>
                  </a:lnTo>
                  <a:lnTo>
                    <a:pt x="2251"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8011;p56">
              <a:extLst>
                <a:ext uri="{FF2B5EF4-FFF2-40B4-BE49-F238E27FC236}">
                  <a16:creationId xmlns:a16="http://schemas.microsoft.com/office/drawing/2014/main" id="{99D23E93-F12E-8846-902A-30D8A9B7FF49}"/>
                </a:ext>
              </a:extLst>
            </p:cNvPr>
            <p:cNvSpPr/>
            <p:nvPr/>
          </p:nvSpPr>
          <p:spPr>
            <a:xfrm>
              <a:off x="1417050" y="3337050"/>
              <a:ext cx="91425" cy="62975"/>
            </a:xfrm>
            <a:custGeom>
              <a:avLst/>
              <a:gdLst/>
              <a:ahLst/>
              <a:cxnLst/>
              <a:rect l="l" t="t" r="r" b="b"/>
              <a:pathLst>
                <a:path w="3657" h="2519" extrusionOk="0">
                  <a:moveTo>
                    <a:pt x="1" y="1"/>
                  </a:moveTo>
                  <a:lnTo>
                    <a:pt x="1" y="407"/>
                  </a:lnTo>
                  <a:lnTo>
                    <a:pt x="3656" y="2518"/>
                  </a:lnTo>
                  <a:lnTo>
                    <a:pt x="3656" y="2112"/>
                  </a:lnTo>
                  <a:lnTo>
                    <a:pt x="1" y="1"/>
                  </a:lnTo>
                  <a:close/>
                </a:path>
              </a:pathLst>
            </a:custGeom>
            <a:solidFill>
              <a:srgbClr val="005D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8012;p56">
              <a:extLst>
                <a:ext uri="{FF2B5EF4-FFF2-40B4-BE49-F238E27FC236}">
                  <a16:creationId xmlns:a16="http://schemas.microsoft.com/office/drawing/2014/main" id="{0D180A10-D3B7-084A-9D0D-363F6D5BBA99}"/>
                </a:ext>
              </a:extLst>
            </p:cNvPr>
            <p:cNvSpPr/>
            <p:nvPr/>
          </p:nvSpPr>
          <p:spPr>
            <a:xfrm>
              <a:off x="1508450" y="3357350"/>
              <a:ext cx="56275" cy="42675"/>
            </a:xfrm>
            <a:custGeom>
              <a:avLst/>
              <a:gdLst/>
              <a:ahLst/>
              <a:cxnLst/>
              <a:rect l="l" t="t" r="r" b="b"/>
              <a:pathLst>
                <a:path w="2251" h="1707" extrusionOk="0">
                  <a:moveTo>
                    <a:pt x="2251" y="1"/>
                  </a:moveTo>
                  <a:lnTo>
                    <a:pt x="0" y="1300"/>
                  </a:lnTo>
                  <a:lnTo>
                    <a:pt x="0" y="1706"/>
                  </a:lnTo>
                  <a:lnTo>
                    <a:pt x="2251" y="407"/>
                  </a:lnTo>
                  <a:lnTo>
                    <a:pt x="2251" y="1"/>
                  </a:ln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8013;p56">
              <a:extLst>
                <a:ext uri="{FF2B5EF4-FFF2-40B4-BE49-F238E27FC236}">
                  <a16:creationId xmlns:a16="http://schemas.microsoft.com/office/drawing/2014/main" id="{D11F7315-68D7-2A4D-B895-1CFE4E1483D2}"/>
                </a:ext>
              </a:extLst>
            </p:cNvPr>
            <p:cNvSpPr/>
            <p:nvPr/>
          </p:nvSpPr>
          <p:spPr>
            <a:xfrm>
              <a:off x="1417050" y="3296350"/>
              <a:ext cx="147675" cy="91550"/>
            </a:xfrm>
            <a:custGeom>
              <a:avLst/>
              <a:gdLst/>
              <a:ahLst/>
              <a:cxnLst/>
              <a:rect l="l" t="t" r="r" b="b"/>
              <a:pathLst>
                <a:path w="5907" h="3662" extrusionOk="0">
                  <a:moveTo>
                    <a:pt x="2249" y="1"/>
                  </a:moveTo>
                  <a:cubicBezTo>
                    <a:pt x="2157" y="1"/>
                    <a:pt x="2065" y="24"/>
                    <a:pt x="1983" y="72"/>
                  </a:cubicBezTo>
                  <a:lnTo>
                    <a:pt x="70" y="1178"/>
                  </a:lnTo>
                  <a:cubicBezTo>
                    <a:pt x="27" y="1203"/>
                    <a:pt x="1" y="1248"/>
                    <a:pt x="1" y="1297"/>
                  </a:cubicBezTo>
                  <a:lnTo>
                    <a:pt x="1" y="1497"/>
                  </a:lnTo>
                  <a:cubicBezTo>
                    <a:pt x="1" y="1575"/>
                    <a:pt x="43" y="1648"/>
                    <a:pt x="111" y="1687"/>
                  </a:cubicBezTo>
                  <a:lnTo>
                    <a:pt x="3420" y="3598"/>
                  </a:lnTo>
                  <a:cubicBezTo>
                    <a:pt x="3493" y="3640"/>
                    <a:pt x="3575" y="3661"/>
                    <a:pt x="3656" y="3661"/>
                  </a:cubicBezTo>
                  <a:cubicBezTo>
                    <a:pt x="3738" y="3661"/>
                    <a:pt x="3820" y="3640"/>
                    <a:pt x="3893" y="3598"/>
                  </a:cubicBezTo>
                  <a:lnTo>
                    <a:pt x="5800" y="2498"/>
                  </a:lnTo>
                  <a:cubicBezTo>
                    <a:pt x="5866" y="2458"/>
                    <a:pt x="5907" y="2387"/>
                    <a:pt x="5907" y="2310"/>
                  </a:cubicBezTo>
                  <a:lnTo>
                    <a:pt x="5907" y="2161"/>
                  </a:lnTo>
                  <a:cubicBezTo>
                    <a:pt x="5907" y="2078"/>
                    <a:pt x="5863" y="2005"/>
                    <a:pt x="5792" y="1964"/>
                  </a:cubicBezTo>
                  <a:lnTo>
                    <a:pt x="2518" y="73"/>
                  </a:lnTo>
                  <a:cubicBezTo>
                    <a:pt x="2435" y="25"/>
                    <a:pt x="2342" y="1"/>
                    <a:pt x="2249" y="1"/>
                  </a:cubicBezTo>
                  <a:close/>
                </a:path>
              </a:pathLst>
            </a:custGeom>
            <a:solidFill>
              <a:srgbClr val="9ED4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8014;p56">
              <a:extLst>
                <a:ext uri="{FF2B5EF4-FFF2-40B4-BE49-F238E27FC236}">
                  <a16:creationId xmlns:a16="http://schemas.microsoft.com/office/drawing/2014/main" id="{7167DA89-00F5-E344-82E8-62C51422A33E}"/>
                </a:ext>
              </a:extLst>
            </p:cNvPr>
            <p:cNvSpPr/>
            <p:nvPr/>
          </p:nvSpPr>
          <p:spPr>
            <a:xfrm>
              <a:off x="1508450" y="3349250"/>
              <a:ext cx="59800" cy="34525"/>
            </a:xfrm>
            <a:custGeom>
              <a:avLst/>
              <a:gdLst/>
              <a:ahLst/>
              <a:cxnLst/>
              <a:rect l="l" t="t" r="r" b="b"/>
              <a:pathLst>
                <a:path w="2392" h="1381" extrusionOk="0">
                  <a:moveTo>
                    <a:pt x="2251" y="0"/>
                  </a:moveTo>
                  <a:lnTo>
                    <a:pt x="0" y="1299"/>
                  </a:lnTo>
                  <a:lnTo>
                    <a:pt x="141" y="1381"/>
                  </a:lnTo>
                  <a:lnTo>
                    <a:pt x="2392" y="81"/>
                  </a:lnTo>
                  <a:lnTo>
                    <a:pt x="225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8015;p56">
              <a:extLst>
                <a:ext uri="{FF2B5EF4-FFF2-40B4-BE49-F238E27FC236}">
                  <a16:creationId xmlns:a16="http://schemas.microsoft.com/office/drawing/2014/main" id="{4AFB1A1F-2544-6D47-AE2B-101770E76993}"/>
                </a:ext>
              </a:extLst>
            </p:cNvPr>
            <p:cNvSpPr/>
            <p:nvPr/>
          </p:nvSpPr>
          <p:spPr>
            <a:xfrm>
              <a:off x="1508450" y="3381725"/>
              <a:ext cx="3550" cy="20325"/>
            </a:xfrm>
            <a:custGeom>
              <a:avLst/>
              <a:gdLst/>
              <a:ahLst/>
              <a:cxnLst/>
              <a:rect l="l" t="t" r="r" b="b"/>
              <a:pathLst>
                <a:path w="142" h="813" extrusionOk="0">
                  <a:moveTo>
                    <a:pt x="0" y="0"/>
                  </a:moveTo>
                  <a:lnTo>
                    <a:pt x="0" y="731"/>
                  </a:lnTo>
                  <a:lnTo>
                    <a:pt x="141" y="812"/>
                  </a:lnTo>
                  <a:lnTo>
                    <a:pt x="141" y="82"/>
                  </a:lnTo>
                  <a:lnTo>
                    <a:pt x="0" y="0"/>
                  </a:lnTo>
                  <a:close/>
                </a:path>
              </a:pathLst>
            </a:custGeom>
            <a:solidFill>
              <a:srgbClr val="004B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8016;p56">
              <a:extLst>
                <a:ext uri="{FF2B5EF4-FFF2-40B4-BE49-F238E27FC236}">
                  <a16:creationId xmlns:a16="http://schemas.microsoft.com/office/drawing/2014/main" id="{F7CE7B3D-06A7-344D-951A-531F45FEC965}"/>
                </a:ext>
              </a:extLst>
            </p:cNvPr>
            <p:cNvSpPr/>
            <p:nvPr/>
          </p:nvSpPr>
          <p:spPr>
            <a:xfrm>
              <a:off x="1511975" y="3351275"/>
              <a:ext cx="56275" cy="50775"/>
            </a:xfrm>
            <a:custGeom>
              <a:avLst/>
              <a:gdLst/>
              <a:ahLst/>
              <a:cxnLst/>
              <a:rect l="l" t="t" r="r" b="b"/>
              <a:pathLst>
                <a:path w="2251" h="2031" extrusionOk="0">
                  <a:moveTo>
                    <a:pt x="2251" y="0"/>
                  </a:moveTo>
                  <a:lnTo>
                    <a:pt x="0" y="1300"/>
                  </a:lnTo>
                  <a:lnTo>
                    <a:pt x="0" y="2030"/>
                  </a:lnTo>
                  <a:lnTo>
                    <a:pt x="2251" y="731"/>
                  </a:lnTo>
                  <a:lnTo>
                    <a:pt x="2251" y="0"/>
                  </a:lnTo>
                  <a:close/>
                </a:path>
              </a:pathLst>
            </a:custGeom>
            <a:solidFill>
              <a:srgbClr val="005D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8017;p56">
              <a:extLst>
                <a:ext uri="{FF2B5EF4-FFF2-40B4-BE49-F238E27FC236}">
                  <a16:creationId xmlns:a16="http://schemas.microsoft.com/office/drawing/2014/main" id="{8C3CA69D-78AE-2F44-A7D1-F11CCE6FCDFC}"/>
                </a:ext>
              </a:extLst>
            </p:cNvPr>
            <p:cNvSpPr/>
            <p:nvPr/>
          </p:nvSpPr>
          <p:spPr>
            <a:xfrm>
              <a:off x="1448100" y="3296325"/>
              <a:ext cx="40750" cy="23700"/>
            </a:xfrm>
            <a:custGeom>
              <a:avLst/>
              <a:gdLst/>
              <a:ahLst/>
              <a:cxnLst/>
              <a:rect l="l" t="t" r="r" b="b"/>
              <a:pathLst>
                <a:path w="1630" h="948" extrusionOk="0">
                  <a:moveTo>
                    <a:pt x="975" y="1"/>
                  </a:moveTo>
                  <a:cubicBezTo>
                    <a:pt x="918" y="1"/>
                    <a:pt x="861" y="19"/>
                    <a:pt x="814" y="55"/>
                  </a:cubicBezTo>
                  <a:cubicBezTo>
                    <a:pt x="667" y="167"/>
                    <a:pt x="432" y="313"/>
                    <a:pt x="96" y="463"/>
                  </a:cubicBezTo>
                  <a:cubicBezTo>
                    <a:pt x="3" y="505"/>
                    <a:pt x="0" y="635"/>
                    <a:pt x="91" y="680"/>
                  </a:cubicBezTo>
                  <a:cubicBezTo>
                    <a:pt x="212" y="738"/>
                    <a:pt x="326" y="805"/>
                    <a:pt x="437" y="880"/>
                  </a:cubicBezTo>
                  <a:cubicBezTo>
                    <a:pt x="504" y="925"/>
                    <a:pt x="581" y="948"/>
                    <a:pt x="658" y="948"/>
                  </a:cubicBezTo>
                  <a:cubicBezTo>
                    <a:pt x="742" y="948"/>
                    <a:pt x="827" y="921"/>
                    <a:pt x="898" y="867"/>
                  </a:cubicBezTo>
                  <a:cubicBezTo>
                    <a:pt x="1104" y="708"/>
                    <a:pt x="1346" y="589"/>
                    <a:pt x="1530" y="511"/>
                  </a:cubicBezTo>
                  <a:cubicBezTo>
                    <a:pt x="1627" y="470"/>
                    <a:pt x="1630" y="334"/>
                    <a:pt x="1534" y="290"/>
                  </a:cubicBezTo>
                  <a:cubicBezTo>
                    <a:pt x="1394" y="225"/>
                    <a:pt x="1260" y="147"/>
                    <a:pt x="1136" y="55"/>
                  </a:cubicBezTo>
                  <a:cubicBezTo>
                    <a:pt x="1088" y="19"/>
                    <a:pt x="1031" y="1"/>
                    <a:pt x="975" y="1"/>
                  </a:cubicBezTo>
                  <a:close/>
                </a:path>
              </a:pathLst>
            </a:custGeom>
            <a:solidFill>
              <a:srgbClr val="0A9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8018;p56">
              <a:extLst>
                <a:ext uri="{FF2B5EF4-FFF2-40B4-BE49-F238E27FC236}">
                  <a16:creationId xmlns:a16="http://schemas.microsoft.com/office/drawing/2014/main" id="{4AE2E6DA-42BD-0343-A295-E86F638FF807}"/>
                </a:ext>
              </a:extLst>
            </p:cNvPr>
            <p:cNvSpPr/>
            <p:nvPr/>
          </p:nvSpPr>
          <p:spPr>
            <a:xfrm>
              <a:off x="1420000" y="3312900"/>
              <a:ext cx="40725" cy="23675"/>
            </a:xfrm>
            <a:custGeom>
              <a:avLst/>
              <a:gdLst/>
              <a:ahLst/>
              <a:cxnLst/>
              <a:rect l="l" t="t" r="r" b="b"/>
              <a:pathLst>
                <a:path w="1629" h="947" extrusionOk="0">
                  <a:moveTo>
                    <a:pt x="974" y="0"/>
                  </a:moveTo>
                  <a:cubicBezTo>
                    <a:pt x="917" y="0"/>
                    <a:pt x="861" y="18"/>
                    <a:pt x="814" y="53"/>
                  </a:cubicBezTo>
                  <a:cubicBezTo>
                    <a:pt x="666" y="165"/>
                    <a:pt x="431" y="312"/>
                    <a:pt x="95" y="462"/>
                  </a:cubicBezTo>
                  <a:cubicBezTo>
                    <a:pt x="2" y="503"/>
                    <a:pt x="0" y="633"/>
                    <a:pt x="92" y="678"/>
                  </a:cubicBezTo>
                  <a:cubicBezTo>
                    <a:pt x="211" y="738"/>
                    <a:pt x="325" y="805"/>
                    <a:pt x="435" y="880"/>
                  </a:cubicBezTo>
                  <a:cubicBezTo>
                    <a:pt x="502" y="925"/>
                    <a:pt x="579" y="947"/>
                    <a:pt x="656" y="947"/>
                  </a:cubicBezTo>
                  <a:cubicBezTo>
                    <a:pt x="741" y="947"/>
                    <a:pt x="826" y="920"/>
                    <a:pt x="896" y="867"/>
                  </a:cubicBezTo>
                  <a:cubicBezTo>
                    <a:pt x="1102" y="707"/>
                    <a:pt x="1345" y="587"/>
                    <a:pt x="1529" y="510"/>
                  </a:cubicBezTo>
                  <a:cubicBezTo>
                    <a:pt x="1626" y="468"/>
                    <a:pt x="1629" y="333"/>
                    <a:pt x="1533" y="288"/>
                  </a:cubicBezTo>
                  <a:cubicBezTo>
                    <a:pt x="1392" y="225"/>
                    <a:pt x="1259" y="145"/>
                    <a:pt x="1134" y="53"/>
                  </a:cubicBezTo>
                  <a:cubicBezTo>
                    <a:pt x="1087" y="18"/>
                    <a:pt x="1031" y="0"/>
                    <a:pt x="974" y="0"/>
                  </a:cubicBezTo>
                  <a:close/>
                </a:path>
              </a:pathLst>
            </a:custGeom>
            <a:solidFill>
              <a:srgbClr val="0A9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8019;p56">
              <a:extLst>
                <a:ext uri="{FF2B5EF4-FFF2-40B4-BE49-F238E27FC236}">
                  <a16:creationId xmlns:a16="http://schemas.microsoft.com/office/drawing/2014/main" id="{AEE79EB7-57CC-1544-A691-D31611274C8B}"/>
                </a:ext>
              </a:extLst>
            </p:cNvPr>
            <p:cNvSpPr/>
            <p:nvPr/>
          </p:nvSpPr>
          <p:spPr>
            <a:xfrm>
              <a:off x="1367650" y="3321825"/>
              <a:ext cx="57925" cy="33200"/>
            </a:xfrm>
            <a:custGeom>
              <a:avLst/>
              <a:gdLst/>
              <a:ahLst/>
              <a:cxnLst/>
              <a:rect l="l" t="t" r="r" b="b"/>
              <a:pathLst>
                <a:path w="2317" h="1328" extrusionOk="0">
                  <a:moveTo>
                    <a:pt x="1156" y="1"/>
                  </a:moveTo>
                  <a:lnTo>
                    <a:pt x="0" y="668"/>
                  </a:lnTo>
                  <a:lnTo>
                    <a:pt x="1160" y="1328"/>
                  </a:lnTo>
                  <a:lnTo>
                    <a:pt x="2316" y="661"/>
                  </a:lnTo>
                  <a:lnTo>
                    <a:pt x="1156" y="1"/>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8020;p56">
              <a:extLst>
                <a:ext uri="{FF2B5EF4-FFF2-40B4-BE49-F238E27FC236}">
                  <a16:creationId xmlns:a16="http://schemas.microsoft.com/office/drawing/2014/main" id="{D969BFC5-B4FB-2546-A6A1-2F4219A11B89}"/>
                </a:ext>
              </a:extLst>
            </p:cNvPr>
            <p:cNvSpPr/>
            <p:nvPr/>
          </p:nvSpPr>
          <p:spPr>
            <a:xfrm>
              <a:off x="1396650" y="3338325"/>
              <a:ext cx="28925" cy="52800"/>
            </a:xfrm>
            <a:custGeom>
              <a:avLst/>
              <a:gdLst/>
              <a:ahLst/>
              <a:cxnLst/>
              <a:rect l="l" t="t" r="r" b="b"/>
              <a:pathLst>
                <a:path w="1157" h="2112" extrusionOk="0">
                  <a:moveTo>
                    <a:pt x="1156" y="1"/>
                  </a:moveTo>
                  <a:lnTo>
                    <a:pt x="0" y="668"/>
                  </a:lnTo>
                  <a:lnTo>
                    <a:pt x="0" y="2112"/>
                  </a:lnTo>
                  <a:lnTo>
                    <a:pt x="1156" y="1445"/>
                  </a:lnTo>
                  <a:lnTo>
                    <a:pt x="1156" y="1"/>
                  </a:lnTo>
                  <a:close/>
                </a:path>
              </a:pathLst>
            </a:custGeom>
            <a:solidFill>
              <a:srgbClr val="D57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8021;p56">
              <a:extLst>
                <a:ext uri="{FF2B5EF4-FFF2-40B4-BE49-F238E27FC236}">
                  <a16:creationId xmlns:a16="http://schemas.microsoft.com/office/drawing/2014/main" id="{CB43625C-34BC-D340-932D-0E73467DD25B}"/>
                </a:ext>
              </a:extLst>
            </p:cNvPr>
            <p:cNvSpPr/>
            <p:nvPr/>
          </p:nvSpPr>
          <p:spPr>
            <a:xfrm>
              <a:off x="1367650" y="3338500"/>
              <a:ext cx="29025" cy="52625"/>
            </a:xfrm>
            <a:custGeom>
              <a:avLst/>
              <a:gdLst/>
              <a:ahLst/>
              <a:cxnLst/>
              <a:rect l="l" t="t" r="r" b="b"/>
              <a:pathLst>
                <a:path w="1161" h="2105" extrusionOk="0">
                  <a:moveTo>
                    <a:pt x="0" y="1"/>
                  </a:moveTo>
                  <a:lnTo>
                    <a:pt x="0" y="1447"/>
                  </a:lnTo>
                  <a:lnTo>
                    <a:pt x="1160" y="2105"/>
                  </a:lnTo>
                  <a:lnTo>
                    <a:pt x="1160" y="661"/>
                  </a:lnTo>
                  <a:lnTo>
                    <a:pt x="0" y="1"/>
                  </a:lnTo>
                  <a:close/>
                </a:path>
              </a:pathLst>
            </a:custGeom>
            <a:solidFill>
              <a:srgbClr val="A256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8022;p56">
              <a:extLst>
                <a:ext uri="{FF2B5EF4-FFF2-40B4-BE49-F238E27FC236}">
                  <a16:creationId xmlns:a16="http://schemas.microsoft.com/office/drawing/2014/main" id="{59899ED6-9965-C043-81FD-6F668D927059}"/>
                </a:ext>
              </a:extLst>
            </p:cNvPr>
            <p:cNvSpPr/>
            <p:nvPr/>
          </p:nvSpPr>
          <p:spPr>
            <a:xfrm>
              <a:off x="1396650" y="3348875"/>
              <a:ext cx="28925" cy="17000"/>
            </a:xfrm>
            <a:custGeom>
              <a:avLst/>
              <a:gdLst/>
              <a:ahLst/>
              <a:cxnLst/>
              <a:rect l="l" t="t" r="r" b="b"/>
              <a:pathLst>
                <a:path w="1157" h="680" extrusionOk="0">
                  <a:moveTo>
                    <a:pt x="1156" y="1"/>
                  </a:moveTo>
                  <a:lnTo>
                    <a:pt x="0" y="668"/>
                  </a:lnTo>
                  <a:lnTo>
                    <a:pt x="0" y="679"/>
                  </a:lnTo>
                  <a:lnTo>
                    <a:pt x="1156" y="12"/>
                  </a:lnTo>
                  <a:lnTo>
                    <a:pt x="1156" y="1"/>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8023;p56">
              <a:extLst>
                <a:ext uri="{FF2B5EF4-FFF2-40B4-BE49-F238E27FC236}">
                  <a16:creationId xmlns:a16="http://schemas.microsoft.com/office/drawing/2014/main" id="{BCBB1FF8-758D-C345-BC51-45B7660E093F}"/>
                </a:ext>
              </a:extLst>
            </p:cNvPr>
            <p:cNvSpPr/>
            <p:nvPr/>
          </p:nvSpPr>
          <p:spPr>
            <a:xfrm>
              <a:off x="1410975" y="3349925"/>
              <a:ext cx="4400" cy="2675"/>
            </a:xfrm>
            <a:custGeom>
              <a:avLst/>
              <a:gdLst/>
              <a:ahLst/>
              <a:cxnLst/>
              <a:rect l="l" t="t" r="r" b="b"/>
              <a:pathLst>
                <a:path w="176" h="107" fill="none" extrusionOk="0">
                  <a:moveTo>
                    <a:pt x="0" y="88"/>
                  </a:moveTo>
                  <a:lnTo>
                    <a:pt x="12" y="94"/>
                  </a:lnTo>
                  <a:cubicBezTo>
                    <a:pt x="34" y="107"/>
                    <a:pt x="61" y="107"/>
                    <a:pt x="83" y="94"/>
                  </a:cubicBezTo>
                  <a:lnTo>
                    <a:pt x="161" y="49"/>
                  </a:lnTo>
                  <a:cubicBezTo>
                    <a:pt x="176" y="40"/>
                    <a:pt x="176" y="17"/>
                    <a:pt x="161" y="8"/>
                  </a:cubicBezTo>
                  <a:lnTo>
                    <a:pt x="148" y="1"/>
                  </a:lnTo>
                </a:path>
              </a:pathLst>
            </a:custGeom>
            <a:noFill/>
            <a:ln w="225" cap="rnd" cmpd="sng">
              <a:solidFill>
                <a:srgbClr val="FED0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8024;p56">
              <a:extLst>
                <a:ext uri="{FF2B5EF4-FFF2-40B4-BE49-F238E27FC236}">
                  <a16:creationId xmlns:a16="http://schemas.microsoft.com/office/drawing/2014/main" id="{E48EF32B-BE8D-9241-8155-E5A8F6E060F1}"/>
                </a:ext>
              </a:extLst>
            </p:cNvPr>
            <p:cNvSpPr/>
            <p:nvPr/>
          </p:nvSpPr>
          <p:spPr>
            <a:xfrm>
              <a:off x="1396650" y="3358925"/>
              <a:ext cx="28925" cy="17025"/>
            </a:xfrm>
            <a:custGeom>
              <a:avLst/>
              <a:gdLst/>
              <a:ahLst/>
              <a:cxnLst/>
              <a:rect l="l" t="t" r="r" b="b"/>
              <a:pathLst>
                <a:path w="1157" h="681" extrusionOk="0">
                  <a:moveTo>
                    <a:pt x="1156" y="0"/>
                  </a:moveTo>
                  <a:lnTo>
                    <a:pt x="0" y="667"/>
                  </a:lnTo>
                  <a:lnTo>
                    <a:pt x="0" y="680"/>
                  </a:lnTo>
                  <a:lnTo>
                    <a:pt x="1156" y="12"/>
                  </a:lnTo>
                  <a:lnTo>
                    <a:pt x="1156"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8025;p56">
              <a:extLst>
                <a:ext uri="{FF2B5EF4-FFF2-40B4-BE49-F238E27FC236}">
                  <a16:creationId xmlns:a16="http://schemas.microsoft.com/office/drawing/2014/main" id="{06CA6C9A-C73F-A544-9E22-703009D7AE12}"/>
                </a:ext>
              </a:extLst>
            </p:cNvPr>
            <p:cNvSpPr/>
            <p:nvPr/>
          </p:nvSpPr>
          <p:spPr>
            <a:xfrm>
              <a:off x="1410975" y="3359975"/>
              <a:ext cx="4400" cy="2675"/>
            </a:xfrm>
            <a:custGeom>
              <a:avLst/>
              <a:gdLst/>
              <a:ahLst/>
              <a:cxnLst/>
              <a:rect l="l" t="t" r="r" b="b"/>
              <a:pathLst>
                <a:path w="176" h="107" fill="none" extrusionOk="0">
                  <a:moveTo>
                    <a:pt x="0" y="87"/>
                  </a:moveTo>
                  <a:lnTo>
                    <a:pt x="12" y="93"/>
                  </a:lnTo>
                  <a:cubicBezTo>
                    <a:pt x="34" y="106"/>
                    <a:pt x="61" y="106"/>
                    <a:pt x="83" y="93"/>
                  </a:cubicBezTo>
                  <a:lnTo>
                    <a:pt x="161" y="48"/>
                  </a:lnTo>
                  <a:cubicBezTo>
                    <a:pt x="176" y="40"/>
                    <a:pt x="176" y="18"/>
                    <a:pt x="161" y="8"/>
                  </a:cubicBezTo>
                  <a:lnTo>
                    <a:pt x="148" y="0"/>
                  </a:lnTo>
                </a:path>
              </a:pathLst>
            </a:custGeom>
            <a:noFill/>
            <a:ln w="225" cap="rnd" cmpd="sng">
              <a:solidFill>
                <a:srgbClr val="FED0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8026;p56">
              <a:extLst>
                <a:ext uri="{FF2B5EF4-FFF2-40B4-BE49-F238E27FC236}">
                  <a16:creationId xmlns:a16="http://schemas.microsoft.com/office/drawing/2014/main" id="{DD7B9875-BB54-4F49-932B-7B120A6279FF}"/>
                </a:ext>
              </a:extLst>
            </p:cNvPr>
            <p:cNvSpPr/>
            <p:nvPr/>
          </p:nvSpPr>
          <p:spPr>
            <a:xfrm>
              <a:off x="1396650" y="3368975"/>
              <a:ext cx="28925" cy="17025"/>
            </a:xfrm>
            <a:custGeom>
              <a:avLst/>
              <a:gdLst/>
              <a:ahLst/>
              <a:cxnLst/>
              <a:rect l="l" t="t" r="r" b="b"/>
              <a:pathLst>
                <a:path w="1157" h="681" extrusionOk="0">
                  <a:moveTo>
                    <a:pt x="1156" y="0"/>
                  </a:moveTo>
                  <a:lnTo>
                    <a:pt x="0" y="667"/>
                  </a:lnTo>
                  <a:lnTo>
                    <a:pt x="0" y="680"/>
                  </a:lnTo>
                  <a:lnTo>
                    <a:pt x="1156" y="13"/>
                  </a:lnTo>
                  <a:lnTo>
                    <a:pt x="1156" y="0"/>
                  </a:lnTo>
                  <a:close/>
                </a:path>
              </a:pathLst>
            </a:custGeom>
            <a:solidFill>
              <a:srgbClr val="743E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8027;p56">
              <a:extLst>
                <a:ext uri="{FF2B5EF4-FFF2-40B4-BE49-F238E27FC236}">
                  <a16:creationId xmlns:a16="http://schemas.microsoft.com/office/drawing/2014/main" id="{50DE4057-355F-5747-80E4-AD15233A4280}"/>
                </a:ext>
              </a:extLst>
            </p:cNvPr>
            <p:cNvSpPr/>
            <p:nvPr/>
          </p:nvSpPr>
          <p:spPr>
            <a:xfrm>
              <a:off x="1410975" y="3370050"/>
              <a:ext cx="4400" cy="2625"/>
            </a:xfrm>
            <a:custGeom>
              <a:avLst/>
              <a:gdLst/>
              <a:ahLst/>
              <a:cxnLst/>
              <a:rect l="l" t="t" r="r" b="b"/>
              <a:pathLst>
                <a:path w="176" h="105" fill="none" extrusionOk="0">
                  <a:moveTo>
                    <a:pt x="0" y="86"/>
                  </a:moveTo>
                  <a:lnTo>
                    <a:pt x="12" y="93"/>
                  </a:lnTo>
                  <a:cubicBezTo>
                    <a:pt x="34" y="105"/>
                    <a:pt x="61" y="105"/>
                    <a:pt x="83" y="93"/>
                  </a:cubicBezTo>
                  <a:lnTo>
                    <a:pt x="161" y="48"/>
                  </a:lnTo>
                  <a:cubicBezTo>
                    <a:pt x="176" y="38"/>
                    <a:pt x="176" y="16"/>
                    <a:pt x="161" y="8"/>
                  </a:cubicBezTo>
                  <a:lnTo>
                    <a:pt x="148" y="1"/>
                  </a:lnTo>
                </a:path>
              </a:pathLst>
            </a:custGeom>
            <a:noFill/>
            <a:ln w="225" cap="rnd" cmpd="sng">
              <a:solidFill>
                <a:srgbClr val="FED0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8028;p56">
              <a:extLst>
                <a:ext uri="{FF2B5EF4-FFF2-40B4-BE49-F238E27FC236}">
                  <a16:creationId xmlns:a16="http://schemas.microsoft.com/office/drawing/2014/main" id="{7838E5D0-CDF8-A24D-A48E-3A06669432E0}"/>
                </a:ext>
              </a:extLst>
            </p:cNvPr>
            <p:cNvSpPr/>
            <p:nvPr/>
          </p:nvSpPr>
          <p:spPr>
            <a:xfrm>
              <a:off x="1366475" y="3320675"/>
              <a:ext cx="60975" cy="34575"/>
            </a:xfrm>
            <a:custGeom>
              <a:avLst/>
              <a:gdLst/>
              <a:ahLst/>
              <a:cxnLst/>
              <a:rect l="l" t="t" r="r" b="b"/>
              <a:pathLst>
                <a:path w="2439" h="1383" extrusionOk="0">
                  <a:moveTo>
                    <a:pt x="1161" y="1"/>
                  </a:moveTo>
                  <a:lnTo>
                    <a:pt x="1" y="657"/>
                  </a:lnTo>
                  <a:lnTo>
                    <a:pt x="1280" y="1382"/>
                  </a:lnTo>
                  <a:lnTo>
                    <a:pt x="2439" y="726"/>
                  </a:lnTo>
                  <a:lnTo>
                    <a:pt x="1161" y="1"/>
                  </a:lnTo>
                  <a:close/>
                </a:path>
              </a:pathLst>
            </a:custGeom>
            <a:solidFill>
              <a:srgbClr val="FD8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8029;p56">
              <a:extLst>
                <a:ext uri="{FF2B5EF4-FFF2-40B4-BE49-F238E27FC236}">
                  <a16:creationId xmlns:a16="http://schemas.microsoft.com/office/drawing/2014/main" id="{8CD539BB-5B22-1C4A-85BE-40AA03819F61}"/>
                </a:ext>
              </a:extLst>
            </p:cNvPr>
            <p:cNvSpPr/>
            <p:nvPr/>
          </p:nvSpPr>
          <p:spPr>
            <a:xfrm>
              <a:off x="1398450" y="3338800"/>
              <a:ext cx="29000" cy="19675"/>
            </a:xfrm>
            <a:custGeom>
              <a:avLst/>
              <a:gdLst/>
              <a:ahLst/>
              <a:cxnLst/>
              <a:rect l="l" t="t" r="r" b="b"/>
              <a:pathLst>
                <a:path w="1160" h="787" extrusionOk="0">
                  <a:moveTo>
                    <a:pt x="1160" y="1"/>
                  </a:moveTo>
                  <a:lnTo>
                    <a:pt x="1" y="657"/>
                  </a:lnTo>
                  <a:lnTo>
                    <a:pt x="1" y="786"/>
                  </a:lnTo>
                  <a:lnTo>
                    <a:pt x="1160" y="130"/>
                  </a:lnTo>
                  <a:lnTo>
                    <a:pt x="1160" y="1"/>
                  </a:lnTo>
                  <a:close/>
                </a:path>
              </a:pathLst>
            </a:custGeom>
            <a:solidFill>
              <a:srgbClr val="DC7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8030;p56">
              <a:extLst>
                <a:ext uri="{FF2B5EF4-FFF2-40B4-BE49-F238E27FC236}">
                  <a16:creationId xmlns:a16="http://schemas.microsoft.com/office/drawing/2014/main" id="{D02271A6-1949-664F-96A5-869C66FE4080}"/>
                </a:ext>
              </a:extLst>
            </p:cNvPr>
            <p:cNvSpPr/>
            <p:nvPr/>
          </p:nvSpPr>
          <p:spPr>
            <a:xfrm>
              <a:off x="1366475" y="3337100"/>
              <a:ext cx="32000" cy="21375"/>
            </a:xfrm>
            <a:custGeom>
              <a:avLst/>
              <a:gdLst/>
              <a:ahLst/>
              <a:cxnLst/>
              <a:rect l="l" t="t" r="r" b="b"/>
              <a:pathLst>
                <a:path w="1280" h="855" extrusionOk="0">
                  <a:moveTo>
                    <a:pt x="1" y="0"/>
                  </a:moveTo>
                  <a:lnTo>
                    <a:pt x="1" y="131"/>
                  </a:lnTo>
                  <a:lnTo>
                    <a:pt x="1280" y="854"/>
                  </a:lnTo>
                  <a:lnTo>
                    <a:pt x="1280" y="725"/>
                  </a:lnTo>
                  <a:lnTo>
                    <a:pt x="1" y="0"/>
                  </a:lnTo>
                  <a:close/>
                </a:path>
              </a:pathLst>
            </a:custGeom>
            <a:solidFill>
              <a:srgbClr val="C06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8031;p56">
              <a:extLst>
                <a:ext uri="{FF2B5EF4-FFF2-40B4-BE49-F238E27FC236}">
                  <a16:creationId xmlns:a16="http://schemas.microsoft.com/office/drawing/2014/main" id="{EC4DCD1F-D5C7-BA4B-A843-856AAAAB0191}"/>
                </a:ext>
              </a:extLst>
            </p:cNvPr>
            <p:cNvSpPr/>
            <p:nvPr/>
          </p:nvSpPr>
          <p:spPr>
            <a:xfrm>
              <a:off x="1641500" y="3080500"/>
              <a:ext cx="76300" cy="176175"/>
            </a:xfrm>
            <a:custGeom>
              <a:avLst/>
              <a:gdLst/>
              <a:ahLst/>
              <a:cxnLst/>
              <a:rect l="l" t="t" r="r" b="b"/>
              <a:pathLst>
                <a:path w="3052" h="7047" extrusionOk="0">
                  <a:moveTo>
                    <a:pt x="0" y="1"/>
                  </a:moveTo>
                  <a:lnTo>
                    <a:pt x="0" y="5305"/>
                  </a:lnTo>
                  <a:lnTo>
                    <a:pt x="3051" y="7047"/>
                  </a:lnTo>
                  <a:lnTo>
                    <a:pt x="3051" y="1763"/>
                  </a:lnTo>
                  <a:lnTo>
                    <a:pt x="0" y="1"/>
                  </a:lnTo>
                  <a:close/>
                </a:path>
              </a:pathLst>
            </a:custGeom>
            <a:solidFill>
              <a:srgbClr val="B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8032;p56">
              <a:extLst>
                <a:ext uri="{FF2B5EF4-FFF2-40B4-BE49-F238E27FC236}">
                  <a16:creationId xmlns:a16="http://schemas.microsoft.com/office/drawing/2014/main" id="{598CABB9-B2AD-824E-ADB1-8FAA0CE0B7CE}"/>
                </a:ext>
              </a:extLst>
            </p:cNvPr>
            <p:cNvSpPr/>
            <p:nvPr/>
          </p:nvSpPr>
          <p:spPr>
            <a:xfrm>
              <a:off x="1717775" y="3123750"/>
              <a:ext cx="1425" cy="132925"/>
            </a:xfrm>
            <a:custGeom>
              <a:avLst/>
              <a:gdLst/>
              <a:ahLst/>
              <a:cxnLst/>
              <a:rect l="l" t="t" r="r" b="b"/>
              <a:pathLst>
                <a:path w="57" h="5317" extrusionOk="0">
                  <a:moveTo>
                    <a:pt x="57" y="1"/>
                  </a:moveTo>
                  <a:lnTo>
                    <a:pt x="0" y="33"/>
                  </a:lnTo>
                  <a:lnTo>
                    <a:pt x="0" y="5317"/>
                  </a:lnTo>
                  <a:lnTo>
                    <a:pt x="57" y="5286"/>
                  </a:lnTo>
                  <a:lnTo>
                    <a:pt x="57" y="1"/>
                  </a:lnTo>
                  <a:close/>
                </a:path>
              </a:pathLst>
            </a:custGeom>
            <a:solidFill>
              <a:srgbClr val="D7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8033;p56">
              <a:extLst>
                <a:ext uri="{FF2B5EF4-FFF2-40B4-BE49-F238E27FC236}">
                  <a16:creationId xmlns:a16="http://schemas.microsoft.com/office/drawing/2014/main" id="{A4EFB0A9-637B-B64B-9A65-0CFC8FFF68F1}"/>
                </a:ext>
              </a:extLst>
            </p:cNvPr>
            <p:cNvSpPr/>
            <p:nvPr/>
          </p:nvSpPr>
          <p:spPr>
            <a:xfrm>
              <a:off x="1641500" y="3079750"/>
              <a:ext cx="77700" cy="44825"/>
            </a:xfrm>
            <a:custGeom>
              <a:avLst/>
              <a:gdLst/>
              <a:ahLst/>
              <a:cxnLst/>
              <a:rect l="l" t="t" r="r" b="b"/>
              <a:pathLst>
                <a:path w="3108" h="1793" extrusionOk="0">
                  <a:moveTo>
                    <a:pt x="57" y="0"/>
                  </a:moveTo>
                  <a:lnTo>
                    <a:pt x="0" y="31"/>
                  </a:lnTo>
                  <a:lnTo>
                    <a:pt x="3051" y="1793"/>
                  </a:lnTo>
                  <a:lnTo>
                    <a:pt x="3108" y="1761"/>
                  </a:lnTo>
                  <a:lnTo>
                    <a:pt x="57" y="0"/>
                  </a:lnTo>
                  <a:close/>
                </a:path>
              </a:pathLst>
            </a:custGeom>
            <a:solidFill>
              <a:srgbClr val="EA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8034;p56">
              <a:extLst>
                <a:ext uri="{FF2B5EF4-FFF2-40B4-BE49-F238E27FC236}">
                  <a16:creationId xmlns:a16="http://schemas.microsoft.com/office/drawing/2014/main" id="{B4E5852D-1533-EB4E-923D-4A084B9727BC}"/>
                </a:ext>
              </a:extLst>
            </p:cNvPr>
            <p:cNvSpPr/>
            <p:nvPr/>
          </p:nvSpPr>
          <p:spPr>
            <a:xfrm>
              <a:off x="1774975" y="3124200"/>
              <a:ext cx="57075" cy="165500"/>
            </a:xfrm>
            <a:custGeom>
              <a:avLst/>
              <a:gdLst/>
              <a:ahLst/>
              <a:cxnLst/>
              <a:rect l="l" t="t" r="r" b="b"/>
              <a:pathLst>
                <a:path w="2283" h="6620" extrusionOk="0">
                  <a:moveTo>
                    <a:pt x="2283" y="0"/>
                  </a:moveTo>
                  <a:lnTo>
                    <a:pt x="0" y="1336"/>
                  </a:lnTo>
                  <a:lnTo>
                    <a:pt x="0" y="6620"/>
                  </a:lnTo>
                  <a:lnTo>
                    <a:pt x="2283" y="5303"/>
                  </a:lnTo>
                  <a:lnTo>
                    <a:pt x="2283" y="0"/>
                  </a:lnTo>
                  <a:close/>
                </a:path>
              </a:pathLst>
            </a:custGeom>
            <a:solidFill>
              <a:srgbClr val="D7FB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8035;p56">
              <a:extLst>
                <a:ext uri="{FF2B5EF4-FFF2-40B4-BE49-F238E27FC236}">
                  <a16:creationId xmlns:a16="http://schemas.microsoft.com/office/drawing/2014/main" id="{6CFFD97B-C5A0-DB48-8CCB-E8CCA2850FD5}"/>
                </a:ext>
              </a:extLst>
            </p:cNvPr>
            <p:cNvSpPr/>
            <p:nvPr/>
          </p:nvSpPr>
          <p:spPr>
            <a:xfrm>
              <a:off x="1773550" y="3156825"/>
              <a:ext cx="1450" cy="132875"/>
            </a:xfrm>
            <a:custGeom>
              <a:avLst/>
              <a:gdLst/>
              <a:ahLst/>
              <a:cxnLst/>
              <a:rect l="l" t="t" r="r" b="b"/>
              <a:pathLst>
                <a:path w="58" h="5315" extrusionOk="0">
                  <a:moveTo>
                    <a:pt x="1" y="0"/>
                  </a:moveTo>
                  <a:lnTo>
                    <a:pt x="1" y="5284"/>
                  </a:lnTo>
                  <a:lnTo>
                    <a:pt x="57" y="5315"/>
                  </a:lnTo>
                  <a:lnTo>
                    <a:pt x="57" y="31"/>
                  </a:lnTo>
                  <a:lnTo>
                    <a:pt x="1" y="0"/>
                  </a:lnTo>
                  <a:close/>
                </a:path>
              </a:pathLst>
            </a:custGeom>
            <a:solidFill>
              <a:srgbClr val="BEF4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8036;p56">
              <a:extLst>
                <a:ext uri="{FF2B5EF4-FFF2-40B4-BE49-F238E27FC236}">
                  <a16:creationId xmlns:a16="http://schemas.microsoft.com/office/drawing/2014/main" id="{99111535-DC69-EE45-BBA2-329DC48706A2}"/>
                </a:ext>
              </a:extLst>
            </p:cNvPr>
            <p:cNvSpPr/>
            <p:nvPr/>
          </p:nvSpPr>
          <p:spPr>
            <a:xfrm>
              <a:off x="1773550" y="3123400"/>
              <a:ext cx="58500" cy="34200"/>
            </a:xfrm>
            <a:custGeom>
              <a:avLst/>
              <a:gdLst/>
              <a:ahLst/>
              <a:cxnLst/>
              <a:rect l="l" t="t" r="r" b="b"/>
              <a:pathLst>
                <a:path w="2340" h="1368" extrusionOk="0">
                  <a:moveTo>
                    <a:pt x="2283" y="0"/>
                  </a:moveTo>
                  <a:lnTo>
                    <a:pt x="1" y="1337"/>
                  </a:lnTo>
                  <a:lnTo>
                    <a:pt x="57" y="1368"/>
                  </a:lnTo>
                  <a:lnTo>
                    <a:pt x="2340" y="32"/>
                  </a:lnTo>
                  <a:lnTo>
                    <a:pt x="2283" y="0"/>
                  </a:lnTo>
                  <a:close/>
                </a:path>
              </a:pathLst>
            </a:custGeom>
            <a:solidFill>
              <a:srgbClr val="EAF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8037;p56">
              <a:extLst>
                <a:ext uri="{FF2B5EF4-FFF2-40B4-BE49-F238E27FC236}">
                  <a16:creationId xmlns:a16="http://schemas.microsoft.com/office/drawing/2014/main" id="{FB0A5C05-EFE4-F241-8A86-96A3AD7FBB68}"/>
                </a:ext>
              </a:extLst>
            </p:cNvPr>
            <p:cNvSpPr/>
            <p:nvPr/>
          </p:nvSpPr>
          <p:spPr>
            <a:xfrm>
              <a:off x="1601325" y="3216050"/>
              <a:ext cx="55675" cy="40000"/>
            </a:xfrm>
            <a:custGeom>
              <a:avLst/>
              <a:gdLst/>
              <a:ahLst/>
              <a:cxnLst/>
              <a:rect l="l" t="t" r="r" b="b"/>
              <a:pathLst>
                <a:path w="2227" h="1600" extrusionOk="0">
                  <a:moveTo>
                    <a:pt x="53" y="1"/>
                  </a:moveTo>
                  <a:cubicBezTo>
                    <a:pt x="1" y="314"/>
                    <a:pt x="282" y="684"/>
                    <a:pt x="276" y="1010"/>
                  </a:cubicBezTo>
                  <a:lnTo>
                    <a:pt x="1146" y="1512"/>
                  </a:lnTo>
                  <a:cubicBezTo>
                    <a:pt x="1248" y="1570"/>
                    <a:pt x="1361" y="1600"/>
                    <a:pt x="1474" y="1600"/>
                  </a:cubicBezTo>
                  <a:cubicBezTo>
                    <a:pt x="1587" y="1600"/>
                    <a:pt x="1699" y="1570"/>
                    <a:pt x="1800" y="1512"/>
                  </a:cubicBezTo>
                  <a:cubicBezTo>
                    <a:pt x="2084" y="1345"/>
                    <a:pt x="2013" y="901"/>
                    <a:pt x="2226" y="717"/>
                  </a:cubicBezTo>
                  <a:lnTo>
                    <a:pt x="2065" y="582"/>
                  </a:lnTo>
                  <a:lnTo>
                    <a:pt x="1506" y="666"/>
                  </a:lnTo>
                  <a:cubicBezTo>
                    <a:pt x="1506" y="666"/>
                    <a:pt x="1506" y="692"/>
                    <a:pt x="1509" y="734"/>
                  </a:cubicBezTo>
                  <a:lnTo>
                    <a:pt x="1387" y="663"/>
                  </a:lnTo>
                  <a:lnTo>
                    <a:pt x="1816" y="582"/>
                  </a:lnTo>
                  <a:lnTo>
                    <a:pt x="1281" y="178"/>
                  </a:lnTo>
                  <a:lnTo>
                    <a:pt x="53" y="1"/>
                  </a:lnTo>
                  <a:close/>
                </a:path>
              </a:pathLst>
            </a:custGeom>
            <a:solidFill>
              <a:srgbClr val="F9C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8038;p56">
              <a:extLst>
                <a:ext uri="{FF2B5EF4-FFF2-40B4-BE49-F238E27FC236}">
                  <a16:creationId xmlns:a16="http://schemas.microsoft.com/office/drawing/2014/main" id="{E8F6D848-58AF-E84E-9C84-C55EA34C3193}"/>
                </a:ext>
              </a:extLst>
            </p:cNvPr>
            <p:cNvSpPr/>
            <p:nvPr/>
          </p:nvSpPr>
          <p:spPr>
            <a:xfrm>
              <a:off x="1602625" y="3201250"/>
              <a:ext cx="60575" cy="35875"/>
            </a:xfrm>
            <a:custGeom>
              <a:avLst/>
              <a:gdLst/>
              <a:ahLst/>
              <a:cxnLst/>
              <a:rect l="l" t="t" r="r" b="b"/>
              <a:pathLst>
                <a:path w="2423" h="1435" extrusionOk="0">
                  <a:moveTo>
                    <a:pt x="1026" y="1"/>
                  </a:moveTo>
                  <a:lnTo>
                    <a:pt x="1" y="593"/>
                  </a:lnTo>
                  <a:lnTo>
                    <a:pt x="1242" y="1309"/>
                  </a:lnTo>
                  <a:cubicBezTo>
                    <a:pt x="1386" y="1392"/>
                    <a:pt x="1547" y="1434"/>
                    <a:pt x="1708" y="1434"/>
                  </a:cubicBezTo>
                  <a:cubicBezTo>
                    <a:pt x="1869" y="1434"/>
                    <a:pt x="2030" y="1392"/>
                    <a:pt x="2174" y="1309"/>
                  </a:cubicBezTo>
                  <a:cubicBezTo>
                    <a:pt x="2422" y="1165"/>
                    <a:pt x="2422" y="807"/>
                    <a:pt x="2174" y="665"/>
                  </a:cubicBezTo>
                  <a:lnTo>
                    <a:pt x="1026" y="1"/>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8039;p56">
              <a:extLst>
                <a:ext uri="{FF2B5EF4-FFF2-40B4-BE49-F238E27FC236}">
                  <a16:creationId xmlns:a16="http://schemas.microsoft.com/office/drawing/2014/main" id="{4F348BB3-407B-EB41-9663-7E934807B545}"/>
                </a:ext>
              </a:extLst>
            </p:cNvPr>
            <p:cNvSpPr/>
            <p:nvPr/>
          </p:nvSpPr>
          <p:spPr>
            <a:xfrm>
              <a:off x="1608175" y="3204775"/>
              <a:ext cx="55050" cy="32750"/>
            </a:xfrm>
            <a:custGeom>
              <a:avLst/>
              <a:gdLst/>
              <a:ahLst/>
              <a:cxnLst/>
              <a:rect l="l" t="t" r="r" b="b"/>
              <a:pathLst>
                <a:path w="2202" h="1310" extrusionOk="0">
                  <a:moveTo>
                    <a:pt x="1052" y="1"/>
                  </a:moveTo>
                  <a:lnTo>
                    <a:pt x="215" y="484"/>
                  </a:lnTo>
                  <a:cubicBezTo>
                    <a:pt x="141" y="494"/>
                    <a:pt x="1" y="514"/>
                    <a:pt x="1" y="514"/>
                  </a:cubicBezTo>
                  <a:lnTo>
                    <a:pt x="1" y="608"/>
                  </a:lnTo>
                  <a:lnTo>
                    <a:pt x="991" y="1181"/>
                  </a:lnTo>
                  <a:cubicBezTo>
                    <a:pt x="1139" y="1267"/>
                    <a:pt x="1304" y="1309"/>
                    <a:pt x="1470" y="1309"/>
                  </a:cubicBezTo>
                  <a:cubicBezTo>
                    <a:pt x="1635" y="1309"/>
                    <a:pt x="1800" y="1267"/>
                    <a:pt x="1948" y="1181"/>
                  </a:cubicBezTo>
                  <a:cubicBezTo>
                    <a:pt x="2202" y="1035"/>
                    <a:pt x="2202" y="668"/>
                    <a:pt x="1948" y="520"/>
                  </a:cubicBezTo>
                  <a:lnTo>
                    <a:pt x="1052" y="1"/>
                  </a:lnTo>
                  <a:close/>
                </a:path>
              </a:pathLst>
            </a:custGeom>
            <a:solidFill>
              <a:srgbClr val="D79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8040;p56">
              <a:extLst>
                <a:ext uri="{FF2B5EF4-FFF2-40B4-BE49-F238E27FC236}">
                  <a16:creationId xmlns:a16="http://schemas.microsoft.com/office/drawing/2014/main" id="{6872789E-5A58-844E-8D72-16F0FB468EA5}"/>
                </a:ext>
              </a:extLst>
            </p:cNvPr>
            <p:cNvSpPr/>
            <p:nvPr/>
          </p:nvSpPr>
          <p:spPr>
            <a:xfrm>
              <a:off x="1608175" y="3202450"/>
              <a:ext cx="55050" cy="32725"/>
            </a:xfrm>
            <a:custGeom>
              <a:avLst/>
              <a:gdLst/>
              <a:ahLst/>
              <a:cxnLst/>
              <a:rect l="l" t="t" r="r" b="b"/>
              <a:pathLst>
                <a:path w="2202" h="1309" extrusionOk="0">
                  <a:moveTo>
                    <a:pt x="1052" y="1"/>
                  </a:moveTo>
                  <a:lnTo>
                    <a:pt x="1" y="607"/>
                  </a:lnTo>
                  <a:lnTo>
                    <a:pt x="991" y="1181"/>
                  </a:lnTo>
                  <a:cubicBezTo>
                    <a:pt x="1139" y="1266"/>
                    <a:pt x="1304" y="1308"/>
                    <a:pt x="1470" y="1308"/>
                  </a:cubicBezTo>
                  <a:cubicBezTo>
                    <a:pt x="1635" y="1308"/>
                    <a:pt x="1800" y="1266"/>
                    <a:pt x="1948" y="1181"/>
                  </a:cubicBezTo>
                  <a:cubicBezTo>
                    <a:pt x="2202" y="1033"/>
                    <a:pt x="2202" y="666"/>
                    <a:pt x="1948" y="520"/>
                  </a:cubicBezTo>
                  <a:lnTo>
                    <a:pt x="1052" y="1"/>
                  </a:lnTo>
                  <a:close/>
                </a:path>
              </a:pathLst>
            </a:custGeom>
            <a:solidFill>
              <a:srgbClr val="FBE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8041;p56">
              <a:extLst>
                <a:ext uri="{FF2B5EF4-FFF2-40B4-BE49-F238E27FC236}">
                  <a16:creationId xmlns:a16="http://schemas.microsoft.com/office/drawing/2014/main" id="{FF2C17EC-B066-6D4D-8DA9-0C4A0E5E0860}"/>
                </a:ext>
              </a:extLst>
            </p:cNvPr>
            <p:cNvSpPr/>
            <p:nvPr/>
          </p:nvSpPr>
          <p:spPr>
            <a:xfrm>
              <a:off x="1594100" y="3181550"/>
              <a:ext cx="8550" cy="34525"/>
            </a:xfrm>
            <a:custGeom>
              <a:avLst/>
              <a:gdLst/>
              <a:ahLst/>
              <a:cxnLst/>
              <a:rect l="l" t="t" r="r" b="b"/>
              <a:pathLst>
                <a:path w="342" h="1381" extrusionOk="0">
                  <a:moveTo>
                    <a:pt x="1" y="0"/>
                  </a:moveTo>
                  <a:lnTo>
                    <a:pt x="1" y="1018"/>
                  </a:lnTo>
                  <a:cubicBezTo>
                    <a:pt x="1" y="1121"/>
                    <a:pt x="55" y="1215"/>
                    <a:pt x="143" y="1266"/>
                  </a:cubicBezTo>
                  <a:lnTo>
                    <a:pt x="342" y="1381"/>
                  </a:lnTo>
                  <a:lnTo>
                    <a:pt x="342" y="197"/>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8042;p56">
              <a:extLst>
                <a:ext uri="{FF2B5EF4-FFF2-40B4-BE49-F238E27FC236}">
                  <a16:creationId xmlns:a16="http://schemas.microsoft.com/office/drawing/2014/main" id="{11FC1353-3328-F343-ACD1-A12BA07D7B1F}"/>
                </a:ext>
              </a:extLst>
            </p:cNvPr>
            <p:cNvSpPr/>
            <p:nvPr/>
          </p:nvSpPr>
          <p:spPr>
            <a:xfrm>
              <a:off x="1602625" y="3171675"/>
              <a:ext cx="25650" cy="44400"/>
            </a:xfrm>
            <a:custGeom>
              <a:avLst/>
              <a:gdLst/>
              <a:ahLst/>
              <a:cxnLst/>
              <a:rect l="l" t="t" r="r" b="b"/>
              <a:pathLst>
                <a:path w="1026" h="1776" extrusionOk="0">
                  <a:moveTo>
                    <a:pt x="1026" y="1"/>
                  </a:moveTo>
                  <a:lnTo>
                    <a:pt x="1" y="592"/>
                  </a:lnTo>
                  <a:lnTo>
                    <a:pt x="1" y="1776"/>
                  </a:lnTo>
                  <a:lnTo>
                    <a:pt x="1026" y="1184"/>
                  </a:lnTo>
                  <a:lnTo>
                    <a:pt x="1026" y="1"/>
                  </a:lnTo>
                  <a:close/>
                </a:path>
              </a:pathLst>
            </a:custGeom>
            <a:solidFill>
              <a:srgbClr val="F9D3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8043;p56">
              <a:extLst>
                <a:ext uri="{FF2B5EF4-FFF2-40B4-BE49-F238E27FC236}">
                  <a16:creationId xmlns:a16="http://schemas.microsoft.com/office/drawing/2014/main" id="{C00B67E1-C582-7B4B-AFD3-68677AB60E7D}"/>
                </a:ext>
              </a:extLst>
            </p:cNvPr>
            <p:cNvSpPr/>
            <p:nvPr/>
          </p:nvSpPr>
          <p:spPr>
            <a:xfrm>
              <a:off x="1594100" y="3166750"/>
              <a:ext cx="34175" cy="19750"/>
            </a:xfrm>
            <a:custGeom>
              <a:avLst/>
              <a:gdLst/>
              <a:ahLst/>
              <a:cxnLst/>
              <a:rect l="l" t="t" r="r" b="b"/>
              <a:pathLst>
                <a:path w="1367" h="790" extrusionOk="0">
                  <a:moveTo>
                    <a:pt x="1025" y="1"/>
                  </a:moveTo>
                  <a:lnTo>
                    <a:pt x="1" y="592"/>
                  </a:lnTo>
                  <a:lnTo>
                    <a:pt x="342" y="789"/>
                  </a:lnTo>
                  <a:lnTo>
                    <a:pt x="1367" y="198"/>
                  </a:lnTo>
                  <a:lnTo>
                    <a:pt x="1025" y="1"/>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8044;p56">
              <a:extLst>
                <a:ext uri="{FF2B5EF4-FFF2-40B4-BE49-F238E27FC236}">
                  <a16:creationId xmlns:a16="http://schemas.microsoft.com/office/drawing/2014/main" id="{980019A4-1F75-184B-9D53-D255A8EEA254}"/>
                </a:ext>
              </a:extLst>
            </p:cNvPr>
            <p:cNvSpPr/>
            <p:nvPr/>
          </p:nvSpPr>
          <p:spPr>
            <a:xfrm>
              <a:off x="1589075" y="3142000"/>
              <a:ext cx="2825" cy="24775"/>
            </a:xfrm>
            <a:custGeom>
              <a:avLst/>
              <a:gdLst/>
              <a:ahLst/>
              <a:cxnLst/>
              <a:rect l="l" t="t" r="r" b="b"/>
              <a:pathLst>
                <a:path w="113" h="991" extrusionOk="0">
                  <a:moveTo>
                    <a:pt x="112" y="0"/>
                  </a:moveTo>
                  <a:lnTo>
                    <a:pt x="0" y="80"/>
                  </a:lnTo>
                  <a:lnTo>
                    <a:pt x="0" y="991"/>
                  </a:lnTo>
                  <a:lnTo>
                    <a:pt x="112" y="919"/>
                  </a:lnTo>
                  <a:lnTo>
                    <a:pt x="112" y="0"/>
                  </a:lnTo>
                  <a:close/>
                </a:path>
              </a:pathLst>
            </a:custGeom>
            <a:solidFill>
              <a:srgbClr val="A5D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8045;p56">
              <a:extLst>
                <a:ext uri="{FF2B5EF4-FFF2-40B4-BE49-F238E27FC236}">
                  <a16:creationId xmlns:a16="http://schemas.microsoft.com/office/drawing/2014/main" id="{44B472EF-B369-1D40-A059-AE05B3704AC5}"/>
                </a:ext>
              </a:extLst>
            </p:cNvPr>
            <p:cNvSpPr/>
            <p:nvPr/>
          </p:nvSpPr>
          <p:spPr>
            <a:xfrm>
              <a:off x="1578675" y="3119950"/>
              <a:ext cx="43150" cy="24975"/>
            </a:xfrm>
            <a:custGeom>
              <a:avLst/>
              <a:gdLst/>
              <a:ahLst/>
              <a:cxnLst/>
              <a:rect l="l" t="t" r="r" b="b"/>
              <a:pathLst>
                <a:path w="1726" h="999" fill="none" extrusionOk="0">
                  <a:moveTo>
                    <a:pt x="0" y="871"/>
                  </a:moveTo>
                  <a:lnTo>
                    <a:pt x="135" y="953"/>
                  </a:lnTo>
                  <a:cubicBezTo>
                    <a:pt x="206" y="997"/>
                    <a:pt x="296" y="998"/>
                    <a:pt x="367" y="958"/>
                  </a:cubicBezTo>
                  <a:lnTo>
                    <a:pt x="1685" y="196"/>
                  </a:lnTo>
                  <a:cubicBezTo>
                    <a:pt x="1726" y="173"/>
                    <a:pt x="1726" y="114"/>
                    <a:pt x="1685" y="90"/>
                  </a:cubicBezTo>
                  <a:lnTo>
                    <a:pt x="1526" y="0"/>
                  </a:lnTo>
                </a:path>
              </a:pathLst>
            </a:custGeom>
            <a:noFill/>
            <a:ln w="4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8046;p56">
              <a:extLst>
                <a:ext uri="{FF2B5EF4-FFF2-40B4-BE49-F238E27FC236}">
                  <a16:creationId xmlns:a16="http://schemas.microsoft.com/office/drawing/2014/main" id="{E2754681-1F88-0248-9548-F86C29D1CE48}"/>
                </a:ext>
              </a:extLst>
            </p:cNvPr>
            <p:cNvSpPr/>
            <p:nvPr/>
          </p:nvSpPr>
          <p:spPr>
            <a:xfrm>
              <a:off x="1589075" y="3124975"/>
              <a:ext cx="30875" cy="43650"/>
            </a:xfrm>
            <a:custGeom>
              <a:avLst/>
              <a:gdLst/>
              <a:ahLst/>
              <a:cxnLst/>
              <a:rect l="l" t="t" r="r" b="b"/>
              <a:pathLst>
                <a:path w="1235" h="1746" extrusionOk="0">
                  <a:moveTo>
                    <a:pt x="14" y="672"/>
                  </a:moveTo>
                  <a:cubicBezTo>
                    <a:pt x="9" y="673"/>
                    <a:pt x="4" y="676"/>
                    <a:pt x="0" y="680"/>
                  </a:cubicBezTo>
                  <a:lnTo>
                    <a:pt x="14" y="672"/>
                  </a:lnTo>
                  <a:close/>
                  <a:moveTo>
                    <a:pt x="1184" y="0"/>
                  </a:moveTo>
                  <a:cubicBezTo>
                    <a:pt x="1181" y="0"/>
                    <a:pt x="1177" y="0"/>
                    <a:pt x="1174" y="1"/>
                  </a:cubicBezTo>
                  <a:lnTo>
                    <a:pt x="14" y="672"/>
                  </a:lnTo>
                  <a:lnTo>
                    <a:pt x="14" y="672"/>
                  </a:lnTo>
                  <a:cubicBezTo>
                    <a:pt x="17" y="671"/>
                    <a:pt x="19" y="671"/>
                    <a:pt x="22" y="671"/>
                  </a:cubicBezTo>
                  <a:cubicBezTo>
                    <a:pt x="45" y="671"/>
                    <a:pt x="77" y="692"/>
                    <a:pt x="74" y="735"/>
                  </a:cubicBezTo>
                  <a:lnTo>
                    <a:pt x="74" y="1745"/>
                  </a:lnTo>
                  <a:lnTo>
                    <a:pt x="1234" y="1077"/>
                  </a:lnTo>
                  <a:lnTo>
                    <a:pt x="1234" y="71"/>
                  </a:lnTo>
                  <a:cubicBezTo>
                    <a:pt x="1234" y="22"/>
                    <a:pt x="1213" y="0"/>
                    <a:pt x="1184" y="0"/>
                  </a:cubicBezTo>
                  <a:close/>
                </a:path>
              </a:pathLst>
            </a:custGeom>
            <a:solidFill>
              <a:srgbClr val="D3F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8047;p56">
              <a:extLst>
                <a:ext uri="{FF2B5EF4-FFF2-40B4-BE49-F238E27FC236}">
                  <a16:creationId xmlns:a16="http://schemas.microsoft.com/office/drawing/2014/main" id="{A86FCBD0-6D11-204D-BFE1-18C790E89FBF}"/>
                </a:ext>
              </a:extLst>
            </p:cNvPr>
            <p:cNvSpPr/>
            <p:nvPr/>
          </p:nvSpPr>
          <p:spPr>
            <a:xfrm>
              <a:off x="2034925" y="3328575"/>
              <a:ext cx="71375" cy="106075"/>
            </a:xfrm>
            <a:custGeom>
              <a:avLst/>
              <a:gdLst/>
              <a:ahLst/>
              <a:cxnLst/>
              <a:rect l="l" t="t" r="r" b="b"/>
              <a:pathLst>
                <a:path w="2855" h="4243" extrusionOk="0">
                  <a:moveTo>
                    <a:pt x="1" y="1"/>
                  </a:moveTo>
                  <a:lnTo>
                    <a:pt x="1" y="2595"/>
                  </a:lnTo>
                  <a:lnTo>
                    <a:pt x="2855" y="4242"/>
                  </a:lnTo>
                  <a:lnTo>
                    <a:pt x="2855" y="1648"/>
                  </a:lnTo>
                  <a:lnTo>
                    <a:pt x="1" y="1"/>
                  </a:lnTo>
                  <a:close/>
                </a:path>
              </a:pathLst>
            </a:custGeom>
            <a:solidFill>
              <a:srgbClr val="FE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8048;p56">
              <a:extLst>
                <a:ext uri="{FF2B5EF4-FFF2-40B4-BE49-F238E27FC236}">
                  <a16:creationId xmlns:a16="http://schemas.microsoft.com/office/drawing/2014/main" id="{02EB8AD2-3DDC-1F45-83E4-F6C00D265B02}"/>
                </a:ext>
              </a:extLst>
            </p:cNvPr>
            <p:cNvSpPr/>
            <p:nvPr/>
          </p:nvSpPr>
          <p:spPr>
            <a:xfrm>
              <a:off x="2031200" y="3326400"/>
              <a:ext cx="2175" cy="69375"/>
            </a:xfrm>
            <a:custGeom>
              <a:avLst/>
              <a:gdLst/>
              <a:ahLst/>
              <a:cxnLst/>
              <a:rect l="l" t="t" r="r" b="b"/>
              <a:pathLst>
                <a:path w="87" h="2775" extrusionOk="0">
                  <a:moveTo>
                    <a:pt x="1" y="1"/>
                  </a:moveTo>
                  <a:lnTo>
                    <a:pt x="1" y="2775"/>
                  </a:lnTo>
                  <a:lnTo>
                    <a:pt x="86" y="2725"/>
                  </a:lnTo>
                  <a:lnTo>
                    <a:pt x="86" y="50"/>
                  </a:lnTo>
                  <a:lnTo>
                    <a:pt x="1" y="1"/>
                  </a:lnTo>
                  <a:close/>
                </a:path>
              </a:pathLst>
            </a:custGeom>
            <a:solidFill>
              <a:srgbClr val="FED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8049;p56">
              <a:extLst>
                <a:ext uri="{FF2B5EF4-FFF2-40B4-BE49-F238E27FC236}">
                  <a16:creationId xmlns:a16="http://schemas.microsoft.com/office/drawing/2014/main" id="{C77A7733-D4A3-1945-9936-01F3746AB344}"/>
                </a:ext>
              </a:extLst>
            </p:cNvPr>
            <p:cNvSpPr/>
            <p:nvPr/>
          </p:nvSpPr>
          <p:spPr>
            <a:xfrm>
              <a:off x="2031200" y="3394525"/>
              <a:ext cx="75100" cy="44575"/>
            </a:xfrm>
            <a:custGeom>
              <a:avLst/>
              <a:gdLst/>
              <a:ahLst/>
              <a:cxnLst/>
              <a:rect l="l" t="t" r="r" b="b"/>
              <a:pathLst>
                <a:path w="3004" h="1783" extrusionOk="0">
                  <a:moveTo>
                    <a:pt x="86" y="0"/>
                  </a:moveTo>
                  <a:lnTo>
                    <a:pt x="1" y="50"/>
                  </a:lnTo>
                  <a:lnTo>
                    <a:pt x="3004" y="1782"/>
                  </a:lnTo>
                  <a:lnTo>
                    <a:pt x="3004" y="1684"/>
                  </a:lnTo>
                  <a:lnTo>
                    <a:pt x="86" y="0"/>
                  </a:lnTo>
                  <a:close/>
                </a:path>
              </a:pathLst>
            </a:custGeom>
            <a:solidFill>
              <a:srgbClr val="FEC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8050;p56">
              <a:extLst>
                <a:ext uri="{FF2B5EF4-FFF2-40B4-BE49-F238E27FC236}">
                  <a16:creationId xmlns:a16="http://schemas.microsoft.com/office/drawing/2014/main" id="{F7A43A8C-12EA-8F4A-973A-EBAF519577EB}"/>
                </a:ext>
              </a:extLst>
            </p:cNvPr>
            <p:cNvSpPr/>
            <p:nvPr/>
          </p:nvSpPr>
          <p:spPr>
            <a:xfrm>
              <a:off x="2034350" y="3393300"/>
              <a:ext cx="71950" cy="42075"/>
            </a:xfrm>
            <a:custGeom>
              <a:avLst/>
              <a:gdLst/>
              <a:ahLst/>
              <a:cxnLst/>
              <a:rect l="l" t="t" r="r" b="b"/>
              <a:pathLst>
                <a:path w="2878" h="1683" extrusionOk="0">
                  <a:moveTo>
                    <a:pt x="30" y="0"/>
                  </a:moveTo>
                  <a:lnTo>
                    <a:pt x="1" y="20"/>
                  </a:lnTo>
                  <a:lnTo>
                    <a:pt x="2878" y="1682"/>
                  </a:lnTo>
                  <a:lnTo>
                    <a:pt x="2878" y="1644"/>
                  </a:lnTo>
                  <a:lnTo>
                    <a:pt x="30" y="0"/>
                  </a:lnTo>
                  <a:close/>
                </a:path>
              </a:pathLst>
            </a:custGeom>
            <a:solidFill>
              <a:srgbClr val="FD8F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8051;p56">
              <a:extLst>
                <a:ext uri="{FF2B5EF4-FFF2-40B4-BE49-F238E27FC236}">
                  <a16:creationId xmlns:a16="http://schemas.microsoft.com/office/drawing/2014/main" id="{1CF8A0AA-150D-984C-991B-92110E5C8E37}"/>
                </a:ext>
              </a:extLst>
            </p:cNvPr>
            <p:cNvSpPr/>
            <p:nvPr/>
          </p:nvSpPr>
          <p:spPr>
            <a:xfrm>
              <a:off x="2034350" y="3328225"/>
              <a:ext cx="750" cy="65600"/>
            </a:xfrm>
            <a:custGeom>
              <a:avLst/>
              <a:gdLst/>
              <a:ahLst/>
              <a:cxnLst/>
              <a:rect l="l" t="t" r="r" b="b"/>
              <a:pathLst>
                <a:path w="30" h="2624" extrusionOk="0">
                  <a:moveTo>
                    <a:pt x="1" y="0"/>
                  </a:moveTo>
                  <a:lnTo>
                    <a:pt x="1" y="2623"/>
                  </a:lnTo>
                  <a:lnTo>
                    <a:pt x="30" y="2603"/>
                  </a:lnTo>
                  <a:lnTo>
                    <a:pt x="30" y="18"/>
                  </a:lnTo>
                  <a:lnTo>
                    <a:pt x="1" y="0"/>
                  </a:lnTo>
                  <a:close/>
                </a:path>
              </a:pathLst>
            </a:custGeom>
            <a:solidFill>
              <a:srgbClr val="FEA7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8052;p56">
              <a:extLst>
                <a:ext uri="{FF2B5EF4-FFF2-40B4-BE49-F238E27FC236}">
                  <a16:creationId xmlns:a16="http://schemas.microsoft.com/office/drawing/2014/main" id="{E1659B5A-11CE-7846-BB9B-70D2C67B9A25}"/>
                </a:ext>
              </a:extLst>
            </p:cNvPr>
            <p:cNvSpPr/>
            <p:nvPr/>
          </p:nvSpPr>
          <p:spPr>
            <a:xfrm>
              <a:off x="2033350" y="3393800"/>
              <a:ext cx="72950" cy="42825"/>
            </a:xfrm>
            <a:custGeom>
              <a:avLst/>
              <a:gdLst/>
              <a:ahLst/>
              <a:cxnLst/>
              <a:rect l="l" t="t" r="r" b="b"/>
              <a:pathLst>
                <a:path w="2918" h="1713" extrusionOk="0">
                  <a:moveTo>
                    <a:pt x="41" y="0"/>
                  </a:moveTo>
                  <a:lnTo>
                    <a:pt x="0" y="29"/>
                  </a:lnTo>
                  <a:lnTo>
                    <a:pt x="2918" y="1713"/>
                  </a:lnTo>
                  <a:lnTo>
                    <a:pt x="2918" y="1662"/>
                  </a:lnTo>
                  <a:lnTo>
                    <a:pt x="4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8053;p56">
              <a:extLst>
                <a:ext uri="{FF2B5EF4-FFF2-40B4-BE49-F238E27FC236}">
                  <a16:creationId xmlns:a16="http://schemas.microsoft.com/office/drawing/2014/main" id="{8C8768F9-B154-064D-9DE3-C75712E23FFD}"/>
                </a:ext>
              </a:extLst>
            </p:cNvPr>
            <p:cNvSpPr/>
            <p:nvPr/>
          </p:nvSpPr>
          <p:spPr>
            <a:xfrm>
              <a:off x="2033350" y="3327625"/>
              <a:ext cx="1025" cy="66925"/>
            </a:xfrm>
            <a:custGeom>
              <a:avLst/>
              <a:gdLst/>
              <a:ahLst/>
              <a:cxnLst/>
              <a:rect l="l" t="t" r="r" b="b"/>
              <a:pathLst>
                <a:path w="41" h="2677" extrusionOk="0">
                  <a:moveTo>
                    <a:pt x="0" y="1"/>
                  </a:moveTo>
                  <a:lnTo>
                    <a:pt x="0" y="2676"/>
                  </a:lnTo>
                  <a:lnTo>
                    <a:pt x="41" y="2647"/>
                  </a:lnTo>
                  <a:lnTo>
                    <a:pt x="41" y="24"/>
                  </a:lnTo>
                  <a:lnTo>
                    <a:pt x="0" y="1"/>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8054;p56">
              <a:extLst>
                <a:ext uri="{FF2B5EF4-FFF2-40B4-BE49-F238E27FC236}">
                  <a16:creationId xmlns:a16="http://schemas.microsoft.com/office/drawing/2014/main" id="{0E905888-01A8-6341-B6BA-6D001BC6333D}"/>
                </a:ext>
              </a:extLst>
            </p:cNvPr>
            <p:cNvSpPr/>
            <p:nvPr/>
          </p:nvSpPr>
          <p:spPr>
            <a:xfrm>
              <a:off x="2068575" y="3347975"/>
              <a:ext cx="1725" cy="66550"/>
            </a:xfrm>
            <a:custGeom>
              <a:avLst/>
              <a:gdLst/>
              <a:ahLst/>
              <a:cxnLst/>
              <a:rect l="l" t="t" r="r" b="b"/>
              <a:pathLst>
                <a:path w="69" h="2662" extrusionOk="0">
                  <a:moveTo>
                    <a:pt x="1" y="0"/>
                  </a:moveTo>
                  <a:lnTo>
                    <a:pt x="1" y="2625"/>
                  </a:lnTo>
                  <a:lnTo>
                    <a:pt x="69" y="2661"/>
                  </a:lnTo>
                  <a:lnTo>
                    <a:pt x="69" y="40"/>
                  </a:lnTo>
                  <a:lnTo>
                    <a:pt x="1" y="0"/>
                  </a:lnTo>
                  <a:close/>
                </a:path>
              </a:pathLst>
            </a:custGeom>
            <a:solidFill>
              <a:srgbClr val="BE6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8055;p56">
              <a:extLst>
                <a:ext uri="{FF2B5EF4-FFF2-40B4-BE49-F238E27FC236}">
                  <a16:creationId xmlns:a16="http://schemas.microsoft.com/office/drawing/2014/main" id="{07DC8E8C-F50C-4F4B-8EBA-4C2528ECF846}"/>
                </a:ext>
              </a:extLst>
            </p:cNvPr>
            <p:cNvSpPr/>
            <p:nvPr/>
          </p:nvSpPr>
          <p:spPr>
            <a:xfrm>
              <a:off x="2070275" y="3348950"/>
              <a:ext cx="800" cy="65575"/>
            </a:xfrm>
            <a:custGeom>
              <a:avLst/>
              <a:gdLst/>
              <a:ahLst/>
              <a:cxnLst/>
              <a:rect l="l" t="t" r="r" b="b"/>
              <a:pathLst>
                <a:path w="32" h="2623" extrusionOk="0">
                  <a:moveTo>
                    <a:pt x="1" y="1"/>
                  </a:moveTo>
                  <a:lnTo>
                    <a:pt x="1" y="2622"/>
                  </a:lnTo>
                  <a:lnTo>
                    <a:pt x="31" y="2605"/>
                  </a:lnTo>
                  <a:lnTo>
                    <a:pt x="31" y="19"/>
                  </a:lnTo>
                  <a:lnTo>
                    <a:pt x="1" y="1"/>
                  </a:lnTo>
                  <a:close/>
                </a:path>
              </a:pathLst>
            </a:custGeom>
            <a:solidFill>
              <a:srgbClr val="FEA7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8056;p56">
              <a:extLst>
                <a:ext uri="{FF2B5EF4-FFF2-40B4-BE49-F238E27FC236}">
                  <a16:creationId xmlns:a16="http://schemas.microsoft.com/office/drawing/2014/main" id="{0DCD1B79-9452-0348-B8E4-8F34328D3B78}"/>
                </a:ext>
              </a:extLst>
            </p:cNvPr>
            <p:cNvSpPr/>
            <p:nvPr/>
          </p:nvSpPr>
          <p:spPr>
            <a:xfrm>
              <a:off x="1833400" y="3146950"/>
              <a:ext cx="31200" cy="17725"/>
            </a:xfrm>
            <a:custGeom>
              <a:avLst/>
              <a:gdLst/>
              <a:ahLst/>
              <a:cxnLst/>
              <a:rect l="l" t="t" r="r" b="b"/>
              <a:pathLst>
                <a:path w="1248" h="709" extrusionOk="0">
                  <a:moveTo>
                    <a:pt x="439" y="1"/>
                  </a:moveTo>
                  <a:lnTo>
                    <a:pt x="1" y="247"/>
                  </a:lnTo>
                  <a:lnTo>
                    <a:pt x="810" y="708"/>
                  </a:lnTo>
                  <a:lnTo>
                    <a:pt x="1248" y="460"/>
                  </a:lnTo>
                  <a:lnTo>
                    <a:pt x="439" y="1"/>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8057;p56">
              <a:extLst>
                <a:ext uri="{FF2B5EF4-FFF2-40B4-BE49-F238E27FC236}">
                  <a16:creationId xmlns:a16="http://schemas.microsoft.com/office/drawing/2014/main" id="{A4B26C81-7B90-8244-8235-F29764D08BAE}"/>
                </a:ext>
              </a:extLst>
            </p:cNvPr>
            <p:cNvSpPr/>
            <p:nvPr/>
          </p:nvSpPr>
          <p:spPr>
            <a:xfrm>
              <a:off x="1853650" y="3158450"/>
              <a:ext cx="10950" cy="7450"/>
            </a:xfrm>
            <a:custGeom>
              <a:avLst/>
              <a:gdLst/>
              <a:ahLst/>
              <a:cxnLst/>
              <a:rect l="l" t="t" r="r" b="b"/>
              <a:pathLst>
                <a:path w="438" h="298" extrusionOk="0">
                  <a:moveTo>
                    <a:pt x="438" y="0"/>
                  </a:moveTo>
                  <a:lnTo>
                    <a:pt x="0" y="248"/>
                  </a:lnTo>
                  <a:lnTo>
                    <a:pt x="0" y="298"/>
                  </a:lnTo>
                  <a:lnTo>
                    <a:pt x="438" y="50"/>
                  </a:lnTo>
                  <a:lnTo>
                    <a:pt x="438" y="0"/>
                  </a:lnTo>
                  <a:close/>
                </a:path>
              </a:pathLst>
            </a:custGeom>
            <a:solidFill>
              <a:srgbClr val="F5B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8058;p56">
              <a:extLst>
                <a:ext uri="{FF2B5EF4-FFF2-40B4-BE49-F238E27FC236}">
                  <a16:creationId xmlns:a16="http://schemas.microsoft.com/office/drawing/2014/main" id="{BA55C77C-4295-BB46-BB31-8F0453B55A0B}"/>
                </a:ext>
              </a:extLst>
            </p:cNvPr>
            <p:cNvSpPr/>
            <p:nvPr/>
          </p:nvSpPr>
          <p:spPr>
            <a:xfrm>
              <a:off x="1833400" y="3153125"/>
              <a:ext cx="20275" cy="12775"/>
            </a:xfrm>
            <a:custGeom>
              <a:avLst/>
              <a:gdLst/>
              <a:ahLst/>
              <a:cxnLst/>
              <a:rect l="l" t="t" r="r" b="b"/>
              <a:pathLst>
                <a:path w="811" h="511" extrusionOk="0">
                  <a:moveTo>
                    <a:pt x="1" y="0"/>
                  </a:moveTo>
                  <a:lnTo>
                    <a:pt x="1" y="50"/>
                  </a:lnTo>
                  <a:lnTo>
                    <a:pt x="810" y="511"/>
                  </a:lnTo>
                  <a:lnTo>
                    <a:pt x="810" y="461"/>
                  </a:lnTo>
                  <a:lnTo>
                    <a:pt x="1" y="0"/>
                  </a:lnTo>
                  <a:close/>
                </a:path>
              </a:pathLst>
            </a:custGeom>
            <a:solidFill>
              <a:srgbClr val="D79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8059;p56">
              <a:extLst>
                <a:ext uri="{FF2B5EF4-FFF2-40B4-BE49-F238E27FC236}">
                  <a16:creationId xmlns:a16="http://schemas.microsoft.com/office/drawing/2014/main" id="{00CA7F7B-F178-404F-AB49-F0ADE4B034C1}"/>
                </a:ext>
              </a:extLst>
            </p:cNvPr>
            <p:cNvSpPr/>
            <p:nvPr/>
          </p:nvSpPr>
          <p:spPr>
            <a:xfrm>
              <a:off x="1833400" y="3165875"/>
              <a:ext cx="31200" cy="17725"/>
            </a:xfrm>
            <a:custGeom>
              <a:avLst/>
              <a:gdLst/>
              <a:ahLst/>
              <a:cxnLst/>
              <a:rect l="l" t="t" r="r" b="b"/>
              <a:pathLst>
                <a:path w="1248" h="709" extrusionOk="0">
                  <a:moveTo>
                    <a:pt x="439" y="1"/>
                  </a:moveTo>
                  <a:lnTo>
                    <a:pt x="1" y="247"/>
                  </a:lnTo>
                  <a:lnTo>
                    <a:pt x="810" y="708"/>
                  </a:lnTo>
                  <a:lnTo>
                    <a:pt x="1248" y="460"/>
                  </a:lnTo>
                  <a:lnTo>
                    <a:pt x="439" y="1"/>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8060;p56">
              <a:extLst>
                <a:ext uri="{FF2B5EF4-FFF2-40B4-BE49-F238E27FC236}">
                  <a16:creationId xmlns:a16="http://schemas.microsoft.com/office/drawing/2014/main" id="{FA65824A-0898-4D4F-81B0-033FDF95C7AE}"/>
                </a:ext>
              </a:extLst>
            </p:cNvPr>
            <p:cNvSpPr/>
            <p:nvPr/>
          </p:nvSpPr>
          <p:spPr>
            <a:xfrm>
              <a:off x="1853650" y="3177375"/>
              <a:ext cx="10950" cy="7450"/>
            </a:xfrm>
            <a:custGeom>
              <a:avLst/>
              <a:gdLst/>
              <a:ahLst/>
              <a:cxnLst/>
              <a:rect l="l" t="t" r="r" b="b"/>
              <a:pathLst>
                <a:path w="438" h="298" extrusionOk="0">
                  <a:moveTo>
                    <a:pt x="438" y="0"/>
                  </a:moveTo>
                  <a:lnTo>
                    <a:pt x="0" y="248"/>
                  </a:lnTo>
                  <a:lnTo>
                    <a:pt x="0" y="298"/>
                  </a:lnTo>
                  <a:lnTo>
                    <a:pt x="438" y="50"/>
                  </a:lnTo>
                  <a:lnTo>
                    <a:pt x="438" y="0"/>
                  </a:lnTo>
                  <a:close/>
                </a:path>
              </a:pathLst>
            </a:custGeom>
            <a:solidFill>
              <a:srgbClr val="F5B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8061;p56">
              <a:extLst>
                <a:ext uri="{FF2B5EF4-FFF2-40B4-BE49-F238E27FC236}">
                  <a16:creationId xmlns:a16="http://schemas.microsoft.com/office/drawing/2014/main" id="{13D6CC61-CF07-B146-A733-B587D5AD5532}"/>
                </a:ext>
              </a:extLst>
            </p:cNvPr>
            <p:cNvSpPr/>
            <p:nvPr/>
          </p:nvSpPr>
          <p:spPr>
            <a:xfrm>
              <a:off x="1833400" y="3172050"/>
              <a:ext cx="20275" cy="12775"/>
            </a:xfrm>
            <a:custGeom>
              <a:avLst/>
              <a:gdLst/>
              <a:ahLst/>
              <a:cxnLst/>
              <a:rect l="l" t="t" r="r" b="b"/>
              <a:pathLst>
                <a:path w="811" h="511" extrusionOk="0">
                  <a:moveTo>
                    <a:pt x="1" y="0"/>
                  </a:moveTo>
                  <a:lnTo>
                    <a:pt x="1" y="50"/>
                  </a:lnTo>
                  <a:lnTo>
                    <a:pt x="810" y="511"/>
                  </a:lnTo>
                  <a:lnTo>
                    <a:pt x="810" y="461"/>
                  </a:lnTo>
                  <a:lnTo>
                    <a:pt x="1" y="0"/>
                  </a:lnTo>
                  <a:close/>
                </a:path>
              </a:pathLst>
            </a:custGeom>
            <a:solidFill>
              <a:srgbClr val="D79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8062;p56">
              <a:extLst>
                <a:ext uri="{FF2B5EF4-FFF2-40B4-BE49-F238E27FC236}">
                  <a16:creationId xmlns:a16="http://schemas.microsoft.com/office/drawing/2014/main" id="{B3923DC9-9B74-0144-BC3E-23DF49ACAB1F}"/>
                </a:ext>
              </a:extLst>
            </p:cNvPr>
            <p:cNvSpPr/>
            <p:nvPr/>
          </p:nvSpPr>
          <p:spPr>
            <a:xfrm>
              <a:off x="1833400" y="3184800"/>
              <a:ext cx="31200" cy="17725"/>
            </a:xfrm>
            <a:custGeom>
              <a:avLst/>
              <a:gdLst/>
              <a:ahLst/>
              <a:cxnLst/>
              <a:rect l="l" t="t" r="r" b="b"/>
              <a:pathLst>
                <a:path w="1248" h="709" extrusionOk="0">
                  <a:moveTo>
                    <a:pt x="439" y="1"/>
                  </a:moveTo>
                  <a:lnTo>
                    <a:pt x="1" y="247"/>
                  </a:lnTo>
                  <a:lnTo>
                    <a:pt x="810" y="708"/>
                  </a:lnTo>
                  <a:lnTo>
                    <a:pt x="1248" y="460"/>
                  </a:lnTo>
                  <a:lnTo>
                    <a:pt x="439" y="1"/>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8063;p56">
              <a:extLst>
                <a:ext uri="{FF2B5EF4-FFF2-40B4-BE49-F238E27FC236}">
                  <a16:creationId xmlns:a16="http://schemas.microsoft.com/office/drawing/2014/main" id="{F712D423-82B3-DB45-B5C4-19DE2E495925}"/>
                </a:ext>
              </a:extLst>
            </p:cNvPr>
            <p:cNvSpPr/>
            <p:nvPr/>
          </p:nvSpPr>
          <p:spPr>
            <a:xfrm>
              <a:off x="1853650" y="3196300"/>
              <a:ext cx="10950" cy="7425"/>
            </a:xfrm>
            <a:custGeom>
              <a:avLst/>
              <a:gdLst/>
              <a:ahLst/>
              <a:cxnLst/>
              <a:rect l="l" t="t" r="r" b="b"/>
              <a:pathLst>
                <a:path w="438" h="297" extrusionOk="0">
                  <a:moveTo>
                    <a:pt x="438" y="0"/>
                  </a:moveTo>
                  <a:lnTo>
                    <a:pt x="0" y="248"/>
                  </a:lnTo>
                  <a:lnTo>
                    <a:pt x="0" y="296"/>
                  </a:lnTo>
                  <a:lnTo>
                    <a:pt x="438" y="50"/>
                  </a:lnTo>
                  <a:lnTo>
                    <a:pt x="438" y="0"/>
                  </a:lnTo>
                  <a:close/>
                </a:path>
              </a:pathLst>
            </a:custGeom>
            <a:solidFill>
              <a:srgbClr val="F5B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8064;p56">
              <a:extLst>
                <a:ext uri="{FF2B5EF4-FFF2-40B4-BE49-F238E27FC236}">
                  <a16:creationId xmlns:a16="http://schemas.microsoft.com/office/drawing/2014/main" id="{FAB319E4-A2B3-8549-A88F-B061623D2ABE}"/>
                </a:ext>
              </a:extLst>
            </p:cNvPr>
            <p:cNvSpPr/>
            <p:nvPr/>
          </p:nvSpPr>
          <p:spPr>
            <a:xfrm>
              <a:off x="1833400" y="3190975"/>
              <a:ext cx="20275" cy="12750"/>
            </a:xfrm>
            <a:custGeom>
              <a:avLst/>
              <a:gdLst/>
              <a:ahLst/>
              <a:cxnLst/>
              <a:rect l="l" t="t" r="r" b="b"/>
              <a:pathLst>
                <a:path w="811" h="510" extrusionOk="0">
                  <a:moveTo>
                    <a:pt x="1" y="0"/>
                  </a:moveTo>
                  <a:lnTo>
                    <a:pt x="1" y="49"/>
                  </a:lnTo>
                  <a:lnTo>
                    <a:pt x="810" y="509"/>
                  </a:lnTo>
                  <a:lnTo>
                    <a:pt x="810" y="461"/>
                  </a:lnTo>
                  <a:lnTo>
                    <a:pt x="1" y="0"/>
                  </a:lnTo>
                  <a:close/>
                </a:path>
              </a:pathLst>
            </a:custGeom>
            <a:solidFill>
              <a:srgbClr val="D79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8065;p56">
              <a:extLst>
                <a:ext uri="{FF2B5EF4-FFF2-40B4-BE49-F238E27FC236}">
                  <a16:creationId xmlns:a16="http://schemas.microsoft.com/office/drawing/2014/main" id="{BD9D280D-DC79-194A-A57A-32A1DECEFB83}"/>
                </a:ext>
              </a:extLst>
            </p:cNvPr>
            <p:cNvSpPr/>
            <p:nvPr/>
          </p:nvSpPr>
          <p:spPr>
            <a:xfrm>
              <a:off x="1833400" y="3203700"/>
              <a:ext cx="31200" cy="17750"/>
            </a:xfrm>
            <a:custGeom>
              <a:avLst/>
              <a:gdLst/>
              <a:ahLst/>
              <a:cxnLst/>
              <a:rect l="l" t="t" r="r" b="b"/>
              <a:pathLst>
                <a:path w="1248" h="710" extrusionOk="0">
                  <a:moveTo>
                    <a:pt x="439" y="0"/>
                  </a:moveTo>
                  <a:lnTo>
                    <a:pt x="1" y="248"/>
                  </a:lnTo>
                  <a:lnTo>
                    <a:pt x="810" y="709"/>
                  </a:lnTo>
                  <a:lnTo>
                    <a:pt x="1248" y="461"/>
                  </a:lnTo>
                  <a:lnTo>
                    <a:pt x="439" y="0"/>
                  </a:lnTo>
                  <a:close/>
                </a:path>
              </a:pathLst>
            </a:custGeom>
            <a:solidFill>
              <a:srgbClr val="FDF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8066;p56">
              <a:extLst>
                <a:ext uri="{FF2B5EF4-FFF2-40B4-BE49-F238E27FC236}">
                  <a16:creationId xmlns:a16="http://schemas.microsoft.com/office/drawing/2014/main" id="{D2BFBF2E-3C5D-2645-A309-AD91ECEC3435}"/>
                </a:ext>
              </a:extLst>
            </p:cNvPr>
            <p:cNvSpPr/>
            <p:nvPr/>
          </p:nvSpPr>
          <p:spPr>
            <a:xfrm>
              <a:off x="1853650" y="3215225"/>
              <a:ext cx="10950" cy="7425"/>
            </a:xfrm>
            <a:custGeom>
              <a:avLst/>
              <a:gdLst/>
              <a:ahLst/>
              <a:cxnLst/>
              <a:rect l="l" t="t" r="r" b="b"/>
              <a:pathLst>
                <a:path w="438" h="297" extrusionOk="0">
                  <a:moveTo>
                    <a:pt x="438" y="0"/>
                  </a:moveTo>
                  <a:lnTo>
                    <a:pt x="0" y="248"/>
                  </a:lnTo>
                  <a:lnTo>
                    <a:pt x="0" y="296"/>
                  </a:lnTo>
                  <a:lnTo>
                    <a:pt x="438" y="50"/>
                  </a:lnTo>
                  <a:lnTo>
                    <a:pt x="438" y="0"/>
                  </a:lnTo>
                  <a:close/>
                </a:path>
              </a:pathLst>
            </a:custGeom>
            <a:solidFill>
              <a:srgbClr val="F5B5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8067;p56">
              <a:extLst>
                <a:ext uri="{FF2B5EF4-FFF2-40B4-BE49-F238E27FC236}">
                  <a16:creationId xmlns:a16="http://schemas.microsoft.com/office/drawing/2014/main" id="{FD2E8963-9F44-084A-BBBC-0075A5AC7643}"/>
                </a:ext>
              </a:extLst>
            </p:cNvPr>
            <p:cNvSpPr/>
            <p:nvPr/>
          </p:nvSpPr>
          <p:spPr>
            <a:xfrm>
              <a:off x="1833400" y="3209900"/>
              <a:ext cx="20275" cy="12750"/>
            </a:xfrm>
            <a:custGeom>
              <a:avLst/>
              <a:gdLst/>
              <a:ahLst/>
              <a:cxnLst/>
              <a:rect l="l" t="t" r="r" b="b"/>
              <a:pathLst>
                <a:path w="811" h="510" extrusionOk="0">
                  <a:moveTo>
                    <a:pt x="1" y="0"/>
                  </a:moveTo>
                  <a:lnTo>
                    <a:pt x="1" y="49"/>
                  </a:lnTo>
                  <a:lnTo>
                    <a:pt x="810" y="509"/>
                  </a:lnTo>
                  <a:lnTo>
                    <a:pt x="810" y="461"/>
                  </a:lnTo>
                  <a:lnTo>
                    <a:pt x="1" y="0"/>
                  </a:lnTo>
                  <a:close/>
                </a:path>
              </a:pathLst>
            </a:custGeom>
            <a:solidFill>
              <a:srgbClr val="D796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8068;p56">
              <a:extLst>
                <a:ext uri="{FF2B5EF4-FFF2-40B4-BE49-F238E27FC236}">
                  <a16:creationId xmlns:a16="http://schemas.microsoft.com/office/drawing/2014/main" id="{E74A0F5B-00C8-AC48-9149-1C228CF1F762}"/>
                </a:ext>
              </a:extLst>
            </p:cNvPr>
            <p:cNvSpPr/>
            <p:nvPr/>
          </p:nvSpPr>
          <p:spPr>
            <a:xfrm>
              <a:off x="1856825" y="3599450"/>
              <a:ext cx="1625" cy="25225"/>
            </a:xfrm>
            <a:custGeom>
              <a:avLst/>
              <a:gdLst/>
              <a:ahLst/>
              <a:cxnLst/>
              <a:rect l="l" t="t" r="r" b="b"/>
              <a:pathLst>
                <a:path w="65" h="1009" extrusionOk="0">
                  <a:moveTo>
                    <a:pt x="1" y="1"/>
                  </a:moveTo>
                  <a:lnTo>
                    <a:pt x="1" y="971"/>
                  </a:lnTo>
                  <a:lnTo>
                    <a:pt x="63" y="1008"/>
                  </a:lnTo>
                  <a:lnTo>
                    <a:pt x="64" y="37"/>
                  </a:lnTo>
                  <a:lnTo>
                    <a:pt x="1" y="1"/>
                  </a:lnTo>
                  <a:close/>
                </a:path>
              </a:pathLst>
            </a:custGeom>
            <a:solidFill>
              <a:srgbClr val="8E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8069;p56">
              <a:extLst>
                <a:ext uri="{FF2B5EF4-FFF2-40B4-BE49-F238E27FC236}">
                  <a16:creationId xmlns:a16="http://schemas.microsoft.com/office/drawing/2014/main" id="{995AF42E-B407-4340-AC74-DDD0592FD97C}"/>
                </a:ext>
              </a:extLst>
            </p:cNvPr>
            <p:cNvSpPr/>
            <p:nvPr/>
          </p:nvSpPr>
          <p:spPr>
            <a:xfrm>
              <a:off x="1858400" y="3599425"/>
              <a:ext cx="1650" cy="25250"/>
            </a:xfrm>
            <a:custGeom>
              <a:avLst/>
              <a:gdLst/>
              <a:ahLst/>
              <a:cxnLst/>
              <a:rect l="l" t="t" r="r" b="b"/>
              <a:pathLst>
                <a:path w="66" h="1010" extrusionOk="0">
                  <a:moveTo>
                    <a:pt x="65" y="0"/>
                  </a:moveTo>
                  <a:lnTo>
                    <a:pt x="1" y="38"/>
                  </a:lnTo>
                  <a:lnTo>
                    <a:pt x="0" y="1009"/>
                  </a:lnTo>
                  <a:lnTo>
                    <a:pt x="65" y="972"/>
                  </a:lnTo>
                  <a:lnTo>
                    <a:pt x="65"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8070;p56">
              <a:extLst>
                <a:ext uri="{FF2B5EF4-FFF2-40B4-BE49-F238E27FC236}">
                  <a16:creationId xmlns:a16="http://schemas.microsoft.com/office/drawing/2014/main" id="{FE8886E5-2DE1-FD4A-AC3F-D1070D1FE6EA}"/>
                </a:ext>
              </a:extLst>
            </p:cNvPr>
            <p:cNvSpPr/>
            <p:nvPr/>
          </p:nvSpPr>
          <p:spPr>
            <a:xfrm>
              <a:off x="1856825" y="3598500"/>
              <a:ext cx="3225" cy="1875"/>
            </a:xfrm>
            <a:custGeom>
              <a:avLst/>
              <a:gdLst/>
              <a:ahLst/>
              <a:cxnLst/>
              <a:rect l="l" t="t" r="r" b="b"/>
              <a:pathLst>
                <a:path w="129" h="75" extrusionOk="0">
                  <a:moveTo>
                    <a:pt x="64" y="1"/>
                  </a:moveTo>
                  <a:lnTo>
                    <a:pt x="1" y="39"/>
                  </a:lnTo>
                  <a:lnTo>
                    <a:pt x="64" y="75"/>
                  </a:lnTo>
                  <a:lnTo>
                    <a:pt x="128" y="37"/>
                  </a:lnTo>
                  <a:lnTo>
                    <a:pt x="64"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8071;p56">
              <a:extLst>
                <a:ext uri="{FF2B5EF4-FFF2-40B4-BE49-F238E27FC236}">
                  <a16:creationId xmlns:a16="http://schemas.microsoft.com/office/drawing/2014/main" id="{1AB55C6B-8AEA-9A40-A7DE-6356C8873527}"/>
                </a:ext>
              </a:extLst>
            </p:cNvPr>
            <p:cNvSpPr/>
            <p:nvPr/>
          </p:nvSpPr>
          <p:spPr>
            <a:xfrm>
              <a:off x="1839350" y="3589225"/>
              <a:ext cx="1625" cy="25225"/>
            </a:xfrm>
            <a:custGeom>
              <a:avLst/>
              <a:gdLst/>
              <a:ahLst/>
              <a:cxnLst/>
              <a:rect l="l" t="t" r="r" b="b"/>
              <a:pathLst>
                <a:path w="65" h="1009" extrusionOk="0">
                  <a:moveTo>
                    <a:pt x="1" y="1"/>
                  </a:moveTo>
                  <a:lnTo>
                    <a:pt x="1" y="971"/>
                  </a:lnTo>
                  <a:lnTo>
                    <a:pt x="63" y="1008"/>
                  </a:lnTo>
                  <a:lnTo>
                    <a:pt x="65" y="37"/>
                  </a:lnTo>
                  <a:lnTo>
                    <a:pt x="1" y="1"/>
                  </a:lnTo>
                  <a:close/>
                </a:path>
              </a:pathLst>
            </a:custGeom>
            <a:solidFill>
              <a:srgbClr val="8E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8072;p56">
              <a:extLst>
                <a:ext uri="{FF2B5EF4-FFF2-40B4-BE49-F238E27FC236}">
                  <a16:creationId xmlns:a16="http://schemas.microsoft.com/office/drawing/2014/main" id="{93764C5B-E8F3-E343-86BE-AF1B3C532D77}"/>
                </a:ext>
              </a:extLst>
            </p:cNvPr>
            <p:cNvSpPr/>
            <p:nvPr/>
          </p:nvSpPr>
          <p:spPr>
            <a:xfrm>
              <a:off x="1840925" y="3589225"/>
              <a:ext cx="1600" cy="25225"/>
            </a:xfrm>
            <a:custGeom>
              <a:avLst/>
              <a:gdLst/>
              <a:ahLst/>
              <a:cxnLst/>
              <a:rect l="l" t="t" r="r" b="b"/>
              <a:pathLst>
                <a:path w="64" h="1009" extrusionOk="0">
                  <a:moveTo>
                    <a:pt x="64" y="1"/>
                  </a:moveTo>
                  <a:lnTo>
                    <a:pt x="2" y="37"/>
                  </a:lnTo>
                  <a:lnTo>
                    <a:pt x="0" y="1008"/>
                  </a:lnTo>
                  <a:lnTo>
                    <a:pt x="64" y="971"/>
                  </a:lnTo>
                  <a:lnTo>
                    <a:pt x="64"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8073;p56">
              <a:extLst>
                <a:ext uri="{FF2B5EF4-FFF2-40B4-BE49-F238E27FC236}">
                  <a16:creationId xmlns:a16="http://schemas.microsoft.com/office/drawing/2014/main" id="{3912F453-3FFD-0945-904F-8B035966E9C0}"/>
                </a:ext>
              </a:extLst>
            </p:cNvPr>
            <p:cNvSpPr/>
            <p:nvPr/>
          </p:nvSpPr>
          <p:spPr>
            <a:xfrm>
              <a:off x="1839350" y="3588325"/>
              <a:ext cx="3175" cy="1825"/>
            </a:xfrm>
            <a:custGeom>
              <a:avLst/>
              <a:gdLst/>
              <a:ahLst/>
              <a:cxnLst/>
              <a:rect l="l" t="t" r="r" b="b"/>
              <a:pathLst>
                <a:path w="127" h="73" extrusionOk="0">
                  <a:moveTo>
                    <a:pt x="65" y="0"/>
                  </a:moveTo>
                  <a:lnTo>
                    <a:pt x="1" y="37"/>
                  </a:lnTo>
                  <a:lnTo>
                    <a:pt x="65" y="73"/>
                  </a:lnTo>
                  <a:lnTo>
                    <a:pt x="127" y="37"/>
                  </a:lnTo>
                  <a:lnTo>
                    <a:pt x="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8074;p56">
              <a:extLst>
                <a:ext uri="{FF2B5EF4-FFF2-40B4-BE49-F238E27FC236}">
                  <a16:creationId xmlns:a16="http://schemas.microsoft.com/office/drawing/2014/main" id="{5BCBF0F2-2CFB-2A4E-B56B-255A3CEA2FBA}"/>
                </a:ext>
              </a:extLst>
            </p:cNvPr>
            <p:cNvSpPr/>
            <p:nvPr/>
          </p:nvSpPr>
          <p:spPr>
            <a:xfrm>
              <a:off x="1838675" y="3569950"/>
              <a:ext cx="19125" cy="37575"/>
            </a:xfrm>
            <a:custGeom>
              <a:avLst/>
              <a:gdLst/>
              <a:ahLst/>
              <a:cxnLst/>
              <a:rect l="l" t="t" r="r" b="b"/>
              <a:pathLst>
                <a:path w="765" h="1503" extrusionOk="0">
                  <a:moveTo>
                    <a:pt x="0" y="0"/>
                  </a:moveTo>
                  <a:lnTo>
                    <a:pt x="0" y="1063"/>
                  </a:lnTo>
                  <a:lnTo>
                    <a:pt x="764" y="1502"/>
                  </a:lnTo>
                  <a:lnTo>
                    <a:pt x="764" y="440"/>
                  </a:lnTo>
                  <a:lnTo>
                    <a:pt x="0" y="0"/>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8075;p56">
              <a:extLst>
                <a:ext uri="{FF2B5EF4-FFF2-40B4-BE49-F238E27FC236}">
                  <a16:creationId xmlns:a16="http://schemas.microsoft.com/office/drawing/2014/main" id="{7C0BDEFD-3E3A-F144-9A37-6D71062D4AF4}"/>
                </a:ext>
              </a:extLst>
            </p:cNvPr>
            <p:cNvSpPr/>
            <p:nvPr/>
          </p:nvSpPr>
          <p:spPr>
            <a:xfrm>
              <a:off x="1838675" y="3568350"/>
              <a:ext cx="21875" cy="12600"/>
            </a:xfrm>
            <a:custGeom>
              <a:avLst/>
              <a:gdLst/>
              <a:ahLst/>
              <a:cxnLst/>
              <a:rect l="l" t="t" r="r" b="b"/>
              <a:pathLst>
                <a:path w="875" h="504" extrusionOk="0">
                  <a:moveTo>
                    <a:pt x="112" y="0"/>
                  </a:moveTo>
                  <a:lnTo>
                    <a:pt x="0" y="64"/>
                  </a:lnTo>
                  <a:lnTo>
                    <a:pt x="764" y="504"/>
                  </a:lnTo>
                  <a:lnTo>
                    <a:pt x="875" y="440"/>
                  </a:lnTo>
                  <a:lnTo>
                    <a:pt x="1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8076;p56">
              <a:extLst>
                <a:ext uri="{FF2B5EF4-FFF2-40B4-BE49-F238E27FC236}">
                  <a16:creationId xmlns:a16="http://schemas.microsoft.com/office/drawing/2014/main" id="{69692814-2D77-654B-9057-3B9BD38E4C43}"/>
                </a:ext>
              </a:extLst>
            </p:cNvPr>
            <p:cNvSpPr/>
            <p:nvPr/>
          </p:nvSpPr>
          <p:spPr>
            <a:xfrm>
              <a:off x="1857775" y="3579325"/>
              <a:ext cx="2775" cy="28200"/>
            </a:xfrm>
            <a:custGeom>
              <a:avLst/>
              <a:gdLst/>
              <a:ahLst/>
              <a:cxnLst/>
              <a:rect l="l" t="t" r="r" b="b"/>
              <a:pathLst>
                <a:path w="111" h="1128" extrusionOk="0">
                  <a:moveTo>
                    <a:pt x="111" y="1"/>
                  </a:moveTo>
                  <a:lnTo>
                    <a:pt x="0" y="65"/>
                  </a:lnTo>
                  <a:lnTo>
                    <a:pt x="0" y="1127"/>
                  </a:lnTo>
                  <a:lnTo>
                    <a:pt x="111" y="1064"/>
                  </a:lnTo>
                  <a:lnTo>
                    <a:pt x="111" y="1"/>
                  </a:ln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8077;p56">
              <a:extLst>
                <a:ext uri="{FF2B5EF4-FFF2-40B4-BE49-F238E27FC236}">
                  <a16:creationId xmlns:a16="http://schemas.microsoft.com/office/drawing/2014/main" id="{3CA841BE-C475-B24C-9014-D6D0B4612944}"/>
                </a:ext>
              </a:extLst>
            </p:cNvPr>
            <p:cNvSpPr/>
            <p:nvPr/>
          </p:nvSpPr>
          <p:spPr>
            <a:xfrm>
              <a:off x="1838675" y="3569950"/>
              <a:ext cx="19125" cy="37575"/>
            </a:xfrm>
            <a:custGeom>
              <a:avLst/>
              <a:gdLst/>
              <a:ahLst/>
              <a:cxnLst/>
              <a:rect l="l" t="t" r="r" b="b"/>
              <a:pathLst>
                <a:path w="765" h="1503" extrusionOk="0">
                  <a:moveTo>
                    <a:pt x="0" y="0"/>
                  </a:moveTo>
                  <a:lnTo>
                    <a:pt x="0" y="1063"/>
                  </a:lnTo>
                  <a:lnTo>
                    <a:pt x="764" y="1502"/>
                  </a:lnTo>
                  <a:lnTo>
                    <a:pt x="764" y="440"/>
                  </a:lnTo>
                  <a:lnTo>
                    <a:pt x="0"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8078;p56">
              <a:extLst>
                <a:ext uri="{FF2B5EF4-FFF2-40B4-BE49-F238E27FC236}">
                  <a16:creationId xmlns:a16="http://schemas.microsoft.com/office/drawing/2014/main" id="{912542CC-1284-094A-BEFE-41AD1DF137BE}"/>
                </a:ext>
              </a:extLst>
            </p:cNvPr>
            <p:cNvSpPr/>
            <p:nvPr/>
          </p:nvSpPr>
          <p:spPr>
            <a:xfrm>
              <a:off x="1838675" y="3568350"/>
              <a:ext cx="21875" cy="12600"/>
            </a:xfrm>
            <a:custGeom>
              <a:avLst/>
              <a:gdLst/>
              <a:ahLst/>
              <a:cxnLst/>
              <a:rect l="l" t="t" r="r" b="b"/>
              <a:pathLst>
                <a:path w="875" h="504" extrusionOk="0">
                  <a:moveTo>
                    <a:pt x="112" y="0"/>
                  </a:moveTo>
                  <a:lnTo>
                    <a:pt x="0" y="64"/>
                  </a:lnTo>
                  <a:lnTo>
                    <a:pt x="764" y="504"/>
                  </a:lnTo>
                  <a:lnTo>
                    <a:pt x="875" y="440"/>
                  </a:lnTo>
                  <a:lnTo>
                    <a:pt x="112"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8079;p56">
              <a:extLst>
                <a:ext uri="{FF2B5EF4-FFF2-40B4-BE49-F238E27FC236}">
                  <a16:creationId xmlns:a16="http://schemas.microsoft.com/office/drawing/2014/main" id="{78C94DBE-26BE-9947-A6D0-95741C2D12F4}"/>
                </a:ext>
              </a:extLst>
            </p:cNvPr>
            <p:cNvSpPr/>
            <p:nvPr/>
          </p:nvSpPr>
          <p:spPr>
            <a:xfrm>
              <a:off x="1857775" y="3579325"/>
              <a:ext cx="2775" cy="28200"/>
            </a:xfrm>
            <a:custGeom>
              <a:avLst/>
              <a:gdLst/>
              <a:ahLst/>
              <a:cxnLst/>
              <a:rect l="l" t="t" r="r" b="b"/>
              <a:pathLst>
                <a:path w="111" h="1128" extrusionOk="0">
                  <a:moveTo>
                    <a:pt x="111" y="1"/>
                  </a:moveTo>
                  <a:lnTo>
                    <a:pt x="0" y="65"/>
                  </a:lnTo>
                  <a:lnTo>
                    <a:pt x="0" y="1127"/>
                  </a:lnTo>
                  <a:lnTo>
                    <a:pt x="111" y="1064"/>
                  </a:lnTo>
                  <a:lnTo>
                    <a:pt x="111"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8080;p56">
              <a:extLst>
                <a:ext uri="{FF2B5EF4-FFF2-40B4-BE49-F238E27FC236}">
                  <a16:creationId xmlns:a16="http://schemas.microsoft.com/office/drawing/2014/main" id="{F29DEEAD-3367-B94F-A8FD-80D6E1DD2BE9}"/>
                </a:ext>
              </a:extLst>
            </p:cNvPr>
            <p:cNvSpPr/>
            <p:nvPr/>
          </p:nvSpPr>
          <p:spPr>
            <a:xfrm>
              <a:off x="1855450" y="3573450"/>
              <a:ext cx="2350" cy="7500"/>
            </a:xfrm>
            <a:custGeom>
              <a:avLst/>
              <a:gdLst/>
              <a:ahLst/>
              <a:cxnLst/>
              <a:rect l="l" t="t" r="r" b="b"/>
              <a:pathLst>
                <a:path w="94" h="300" extrusionOk="0">
                  <a:moveTo>
                    <a:pt x="1" y="1"/>
                  </a:moveTo>
                  <a:lnTo>
                    <a:pt x="1" y="247"/>
                  </a:lnTo>
                  <a:lnTo>
                    <a:pt x="93" y="300"/>
                  </a:lnTo>
                  <a:lnTo>
                    <a:pt x="93" y="53"/>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8081;p56">
              <a:extLst>
                <a:ext uri="{FF2B5EF4-FFF2-40B4-BE49-F238E27FC236}">
                  <a16:creationId xmlns:a16="http://schemas.microsoft.com/office/drawing/2014/main" id="{9B0A69F4-FE70-7E4D-99D1-7B370E139437}"/>
                </a:ext>
              </a:extLst>
            </p:cNvPr>
            <p:cNvSpPr/>
            <p:nvPr/>
          </p:nvSpPr>
          <p:spPr>
            <a:xfrm>
              <a:off x="1855450" y="3571875"/>
              <a:ext cx="5100" cy="2925"/>
            </a:xfrm>
            <a:custGeom>
              <a:avLst/>
              <a:gdLst/>
              <a:ahLst/>
              <a:cxnLst/>
              <a:rect l="l" t="t" r="r" b="b"/>
              <a:pathLst>
                <a:path w="204" h="117" extrusionOk="0">
                  <a:moveTo>
                    <a:pt x="112" y="0"/>
                  </a:moveTo>
                  <a:lnTo>
                    <a:pt x="1" y="64"/>
                  </a:lnTo>
                  <a:lnTo>
                    <a:pt x="93" y="116"/>
                  </a:lnTo>
                  <a:lnTo>
                    <a:pt x="204" y="52"/>
                  </a:lnTo>
                  <a:lnTo>
                    <a:pt x="112"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8082;p56">
              <a:extLst>
                <a:ext uri="{FF2B5EF4-FFF2-40B4-BE49-F238E27FC236}">
                  <a16:creationId xmlns:a16="http://schemas.microsoft.com/office/drawing/2014/main" id="{D7774EAF-9D0A-B540-8FF5-E3147D1820DF}"/>
                </a:ext>
              </a:extLst>
            </p:cNvPr>
            <p:cNvSpPr/>
            <p:nvPr/>
          </p:nvSpPr>
          <p:spPr>
            <a:xfrm>
              <a:off x="1857775" y="3573175"/>
              <a:ext cx="2775" cy="7775"/>
            </a:xfrm>
            <a:custGeom>
              <a:avLst/>
              <a:gdLst/>
              <a:ahLst/>
              <a:cxnLst/>
              <a:rect l="l" t="t" r="r" b="b"/>
              <a:pathLst>
                <a:path w="111" h="311" extrusionOk="0">
                  <a:moveTo>
                    <a:pt x="111" y="0"/>
                  </a:moveTo>
                  <a:lnTo>
                    <a:pt x="0" y="64"/>
                  </a:lnTo>
                  <a:lnTo>
                    <a:pt x="0" y="311"/>
                  </a:lnTo>
                  <a:lnTo>
                    <a:pt x="111" y="247"/>
                  </a:lnTo>
                  <a:lnTo>
                    <a:pt x="111"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8083;p56">
              <a:extLst>
                <a:ext uri="{FF2B5EF4-FFF2-40B4-BE49-F238E27FC236}">
                  <a16:creationId xmlns:a16="http://schemas.microsoft.com/office/drawing/2014/main" id="{94326AAC-1230-FF48-B5A1-877B369875DD}"/>
                </a:ext>
              </a:extLst>
            </p:cNvPr>
            <p:cNvSpPr/>
            <p:nvPr/>
          </p:nvSpPr>
          <p:spPr>
            <a:xfrm>
              <a:off x="1838675" y="3563775"/>
              <a:ext cx="2325" cy="7525"/>
            </a:xfrm>
            <a:custGeom>
              <a:avLst/>
              <a:gdLst/>
              <a:ahLst/>
              <a:cxnLst/>
              <a:rect l="l" t="t" r="r" b="b"/>
              <a:pathLst>
                <a:path w="93" h="301" extrusionOk="0">
                  <a:moveTo>
                    <a:pt x="0" y="1"/>
                  </a:moveTo>
                  <a:lnTo>
                    <a:pt x="0" y="247"/>
                  </a:lnTo>
                  <a:lnTo>
                    <a:pt x="93" y="301"/>
                  </a:lnTo>
                  <a:lnTo>
                    <a:pt x="93" y="53"/>
                  </a:lnTo>
                  <a:lnTo>
                    <a:pt x="0"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8084;p56">
              <a:extLst>
                <a:ext uri="{FF2B5EF4-FFF2-40B4-BE49-F238E27FC236}">
                  <a16:creationId xmlns:a16="http://schemas.microsoft.com/office/drawing/2014/main" id="{B36E6F3D-6458-D846-8561-C4FF3439C28A}"/>
                </a:ext>
              </a:extLst>
            </p:cNvPr>
            <p:cNvSpPr/>
            <p:nvPr/>
          </p:nvSpPr>
          <p:spPr>
            <a:xfrm>
              <a:off x="1838675" y="3562175"/>
              <a:ext cx="5100" cy="2925"/>
            </a:xfrm>
            <a:custGeom>
              <a:avLst/>
              <a:gdLst/>
              <a:ahLst/>
              <a:cxnLst/>
              <a:rect l="l" t="t" r="r" b="b"/>
              <a:pathLst>
                <a:path w="204" h="117" extrusionOk="0">
                  <a:moveTo>
                    <a:pt x="112" y="1"/>
                  </a:moveTo>
                  <a:lnTo>
                    <a:pt x="0" y="65"/>
                  </a:lnTo>
                  <a:lnTo>
                    <a:pt x="93" y="117"/>
                  </a:lnTo>
                  <a:lnTo>
                    <a:pt x="203" y="53"/>
                  </a:lnTo>
                  <a:lnTo>
                    <a:pt x="11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8085;p56">
              <a:extLst>
                <a:ext uri="{FF2B5EF4-FFF2-40B4-BE49-F238E27FC236}">
                  <a16:creationId xmlns:a16="http://schemas.microsoft.com/office/drawing/2014/main" id="{9BAEC6F5-80B7-F243-9EB7-C7C3A572ACC2}"/>
                </a:ext>
              </a:extLst>
            </p:cNvPr>
            <p:cNvSpPr/>
            <p:nvPr/>
          </p:nvSpPr>
          <p:spPr>
            <a:xfrm>
              <a:off x="1840975" y="3563500"/>
              <a:ext cx="2800" cy="7800"/>
            </a:xfrm>
            <a:custGeom>
              <a:avLst/>
              <a:gdLst/>
              <a:ahLst/>
              <a:cxnLst/>
              <a:rect l="l" t="t" r="r" b="b"/>
              <a:pathLst>
                <a:path w="112" h="312" extrusionOk="0">
                  <a:moveTo>
                    <a:pt x="111" y="0"/>
                  </a:moveTo>
                  <a:lnTo>
                    <a:pt x="1" y="64"/>
                  </a:lnTo>
                  <a:lnTo>
                    <a:pt x="1" y="312"/>
                  </a:lnTo>
                  <a:lnTo>
                    <a:pt x="111" y="247"/>
                  </a:lnTo>
                  <a:lnTo>
                    <a:pt x="111"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8086;p56">
              <a:extLst>
                <a:ext uri="{FF2B5EF4-FFF2-40B4-BE49-F238E27FC236}">
                  <a16:creationId xmlns:a16="http://schemas.microsoft.com/office/drawing/2014/main" id="{ED73A673-AB20-C946-9F5A-2D6D3E1A67B6}"/>
                </a:ext>
              </a:extLst>
            </p:cNvPr>
            <p:cNvSpPr/>
            <p:nvPr/>
          </p:nvSpPr>
          <p:spPr>
            <a:xfrm>
              <a:off x="1774075" y="3606375"/>
              <a:ext cx="1600" cy="25225"/>
            </a:xfrm>
            <a:custGeom>
              <a:avLst/>
              <a:gdLst/>
              <a:ahLst/>
              <a:cxnLst/>
              <a:rect l="l" t="t" r="r" b="b"/>
              <a:pathLst>
                <a:path w="64" h="1009" extrusionOk="0">
                  <a:moveTo>
                    <a:pt x="64" y="1"/>
                  </a:moveTo>
                  <a:lnTo>
                    <a:pt x="0" y="37"/>
                  </a:lnTo>
                  <a:lnTo>
                    <a:pt x="3" y="1008"/>
                  </a:lnTo>
                  <a:lnTo>
                    <a:pt x="64" y="971"/>
                  </a:lnTo>
                  <a:lnTo>
                    <a:pt x="64"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8087;p56">
              <a:extLst>
                <a:ext uri="{FF2B5EF4-FFF2-40B4-BE49-F238E27FC236}">
                  <a16:creationId xmlns:a16="http://schemas.microsoft.com/office/drawing/2014/main" id="{ED0DB460-0DD5-9744-9AE7-EEE6AC7E834F}"/>
                </a:ext>
              </a:extLst>
            </p:cNvPr>
            <p:cNvSpPr/>
            <p:nvPr/>
          </p:nvSpPr>
          <p:spPr>
            <a:xfrm>
              <a:off x="1772500" y="3606375"/>
              <a:ext cx="1675" cy="25225"/>
            </a:xfrm>
            <a:custGeom>
              <a:avLst/>
              <a:gdLst/>
              <a:ahLst/>
              <a:cxnLst/>
              <a:rect l="l" t="t" r="r" b="b"/>
              <a:pathLst>
                <a:path w="67" h="1009" extrusionOk="0">
                  <a:moveTo>
                    <a:pt x="1" y="1"/>
                  </a:moveTo>
                  <a:lnTo>
                    <a:pt x="1" y="971"/>
                  </a:lnTo>
                  <a:lnTo>
                    <a:pt x="66" y="1008"/>
                  </a:lnTo>
                  <a:lnTo>
                    <a:pt x="66" y="1008"/>
                  </a:lnTo>
                  <a:lnTo>
                    <a:pt x="63" y="37"/>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8088;p56">
              <a:extLst>
                <a:ext uri="{FF2B5EF4-FFF2-40B4-BE49-F238E27FC236}">
                  <a16:creationId xmlns:a16="http://schemas.microsoft.com/office/drawing/2014/main" id="{A8C3B850-4CB5-3743-B235-682334768F13}"/>
                </a:ext>
              </a:extLst>
            </p:cNvPr>
            <p:cNvSpPr/>
            <p:nvPr/>
          </p:nvSpPr>
          <p:spPr>
            <a:xfrm>
              <a:off x="1772500" y="3605475"/>
              <a:ext cx="3175" cy="1825"/>
            </a:xfrm>
            <a:custGeom>
              <a:avLst/>
              <a:gdLst/>
              <a:ahLst/>
              <a:cxnLst/>
              <a:rect l="l" t="t" r="r" b="b"/>
              <a:pathLst>
                <a:path w="127" h="73" extrusionOk="0">
                  <a:moveTo>
                    <a:pt x="63" y="0"/>
                  </a:moveTo>
                  <a:lnTo>
                    <a:pt x="1" y="37"/>
                  </a:lnTo>
                  <a:lnTo>
                    <a:pt x="63" y="73"/>
                  </a:lnTo>
                  <a:lnTo>
                    <a:pt x="127" y="37"/>
                  </a:lnTo>
                  <a:lnTo>
                    <a:pt x="63"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8089;p56">
              <a:extLst>
                <a:ext uri="{FF2B5EF4-FFF2-40B4-BE49-F238E27FC236}">
                  <a16:creationId xmlns:a16="http://schemas.microsoft.com/office/drawing/2014/main" id="{625AAA69-2F15-3646-A9A5-D76C9A1D0B9A}"/>
                </a:ext>
              </a:extLst>
            </p:cNvPr>
            <p:cNvSpPr/>
            <p:nvPr/>
          </p:nvSpPr>
          <p:spPr>
            <a:xfrm>
              <a:off x="1791575" y="3596150"/>
              <a:ext cx="1575" cy="25225"/>
            </a:xfrm>
            <a:custGeom>
              <a:avLst/>
              <a:gdLst/>
              <a:ahLst/>
              <a:cxnLst/>
              <a:rect l="l" t="t" r="r" b="b"/>
              <a:pathLst>
                <a:path w="63" h="1009" extrusionOk="0">
                  <a:moveTo>
                    <a:pt x="63" y="1"/>
                  </a:moveTo>
                  <a:lnTo>
                    <a:pt x="1" y="38"/>
                  </a:lnTo>
                  <a:lnTo>
                    <a:pt x="2" y="1008"/>
                  </a:lnTo>
                  <a:lnTo>
                    <a:pt x="63" y="972"/>
                  </a:lnTo>
                  <a:lnTo>
                    <a:pt x="63"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8090;p56">
              <a:extLst>
                <a:ext uri="{FF2B5EF4-FFF2-40B4-BE49-F238E27FC236}">
                  <a16:creationId xmlns:a16="http://schemas.microsoft.com/office/drawing/2014/main" id="{E0103BC5-3CF2-984C-9823-1785CDCC4A99}"/>
                </a:ext>
              </a:extLst>
            </p:cNvPr>
            <p:cNvSpPr/>
            <p:nvPr/>
          </p:nvSpPr>
          <p:spPr>
            <a:xfrm>
              <a:off x="1789975" y="3596150"/>
              <a:ext cx="1650" cy="25225"/>
            </a:xfrm>
            <a:custGeom>
              <a:avLst/>
              <a:gdLst/>
              <a:ahLst/>
              <a:cxnLst/>
              <a:rect l="l" t="t" r="r" b="b"/>
              <a:pathLst>
                <a:path w="66" h="1009" extrusionOk="0">
                  <a:moveTo>
                    <a:pt x="1" y="1"/>
                  </a:moveTo>
                  <a:lnTo>
                    <a:pt x="1" y="972"/>
                  </a:lnTo>
                  <a:lnTo>
                    <a:pt x="66" y="1008"/>
                  </a:lnTo>
                  <a:lnTo>
                    <a:pt x="65" y="38"/>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8091;p56">
              <a:extLst>
                <a:ext uri="{FF2B5EF4-FFF2-40B4-BE49-F238E27FC236}">
                  <a16:creationId xmlns:a16="http://schemas.microsoft.com/office/drawing/2014/main" id="{FB0EF3FF-2A9F-BB4B-9AB9-6B8A7A85DBA8}"/>
                </a:ext>
              </a:extLst>
            </p:cNvPr>
            <p:cNvSpPr/>
            <p:nvPr/>
          </p:nvSpPr>
          <p:spPr>
            <a:xfrm>
              <a:off x="1789975" y="3595250"/>
              <a:ext cx="3175" cy="1875"/>
            </a:xfrm>
            <a:custGeom>
              <a:avLst/>
              <a:gdLst/>
              <a:ahLst/>
              <a:cxnLst/>
              <a:rect l="l" t="t" r="r" b="b"/>
              <a:pathLst>
                <a:path w="127" h="75" extrusionOk="0">
                  <a:moveTo>
                    <a:pt x="65" y="0"/>
                  </a:moveTo>
                  <a:lnTo>
                    <a:pt x="1" y="37"/>
                  </a:lnTo>
                  <a:lnTo>
                    <a:pt x="65" y="74"/>
                  </a:lnTo>
                  <a:lnTo>
                    <a:pt x="127" y="37"/>
                  </a:lnTo>
                  <a:lnTo>
                    <a:pt x="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8092;p56">
              <a:extLst>
                <a:ext uri="{FF2B5EF4-FFF2-40B4-BE49-F238E27FC236}">
                  <a16:creationId xmlns:a16="http://schemas.microsoft.com/office/drawing/2014/main" id="{61E40B15-65A8-C14D-A87B-B89FA16EEEC4}"/>
                </a:ext>
              </a:extLst>
            </p:cNvPr>
            <p:cNvSpPr/>
            <p:nvPr/>
          </p:nvSpPr>
          <p:spPr>
            <a:xfrm>
              <a:off x="1774725" y="3576900"/>
              <a:ext cx="19125" cy="37550"/>
            </a:xfrm>
            <a:custGeom>
              <a:avLst/>
              <a:gdLst/>
              <a:ahLst/>
              <a:cxnLst/>
              <a:rect l="l" t="t" r="r" b="b"/>
              <a:pathLst>
                <a:path w="765" h="1502" extrusionOk="0">
                  <a:moveTo>
                    <a:pt x="764" y="1"/>
                  </a:moveTo>
                  <a:lnTo>
                    <a:pt x="0" y="440"/>
                  </a:lnTo>
                  <a:lnTo>
                    <a:pt x="0" y="1501"/>
                  </a:lnTo>
                  <a:lnTo>
                    <a:pt x="764" y="1062"/>
                  </a:lnTo>
                  <a:lnTo>
                    <a:pt x="764"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8093;p56">
              <a:extLst>
                <a:ext uri="{FF2B5EF4-FFF2-40B4-BE49-F238E27FC236}">
                  <a16:creationId xmlns:a16="http://schemas.microsoft.com/office/drawing/2014/main" id="{F0A476D6-8ACF-E449-8CC0-6DC475FBA82E}"/>
                </a:ext>
              </a:extLst>
            </p:cNvPr>
            <p:cNvSpPr/>
            <p:nvPr/>
          </p:nvSpPr>
          <p:spPr>
            <a:xfrm>
              <a:off x="1772000" y="3575275"/>
              <a:ext cx="21850" cy="12625"/>
            </a:xfrm>
            <a:custGeom>
              <a:avLst/>
              <a:gdLst/>
              <a:ahLst/>
              <a:cxnLst/>
              <a:rect l="l" t="t" r="r" b="b"/>
              <a:pathLst>
                <a:path w="874" h="505" extrusionOk="0">
                  <a:moveTo>
                    <a:pt x="763" y="0"/>
                  </a:moveTo>
                  <a:lnTo>
                    <a:pt x="1" y="441"/>
                  </a:lnTo>
                  <a:lnTo>
                    <a:pt x="109" y="505"/>
                  </a:lnTo>
                  <a:lnTo>
                    <a:pt x="873" y="66"/>
                  </a:lnTo>
                  <a:lnTo>
                    <a:pt x="763"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8094;p56">
              <a:extLst>
                <a:ext uri="{FF2B5EF4-FFF2-40B4-BE49-F238E27FC236}">
                  <a16:creationId xmlns:a16="http://schemas.microsoft.com/office/drawing/2014/main" id="{7A2588C5-A4AE-7642-841A-C579D29BB80D}"/>
                </a:ext>
              </a:extLst>
            </p:cNvPr>
            <p:cNvSpPr/>
            <p:nvPr/>
          </p:nvSpPr>
          <p:spPr>
            <a:xfrm>
              <a:off x="1772000" y="3586300"/>
              <a:ext cx="2750" cy="28150"/>
            </a:xfrm>
            <a:custGeom>
              <a:avLst/>
              <a:gdLst/>
              <a:ahLst/>
              <a:cxnLst/>
              <a:rect l="l" t="t" r="r" b="b"/>
              <a:pathLst>
                <a:path w="110" h="1126" extrusionOk="0">
                  <a:moveTo>
                    <a:pt x="1" y="0"/>
                  </a:moveTo>
                  <a:lnTo>
                    <a:pt x="1" y="1063"/>
                  </a:lnTo>
                  <a:lnTo>
                    <a:pt x="109" y="1125"/>
                  </a:lnTo>
                  <a:lnTo>
                    <a:pt x="109" y="64"/>
                  </a:lnTo>
                  <a:lnTo>
                    <a:pt x="1" y="0"/>
                  </a:ln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8095;p56">
              <a:extLst>
                <a:ext uri="{FF2B5EF4-FFF2-40B4-BE49-F238E27FC236}">
                  <a16:creationId xmlns:a16="http://schemas.microsoft.com/office/drawing/2014/main" id="{21BF8DC0-BD9F-F842-9E73-9F206FDC56DF}"/>
                </a:ext>
              </a:extLst>
            </p:cNvPr>
            <p:cNvSpPr/>
            <p:nvPr/>
          </p:nvSpPr>
          <p:spPr>
            <a:xfrm>
              <a:off x="1774725" y="3576900"/>
              <a:ext cx="19125" cy="37550"/>
            </a:xfrm>
            <a:custGeom>
              <a:avLst/>
              <a:gdLst/>
              <a:ahLst/>
              <a:cxnLst/>
              <a:rect l="l" t="t" r="r" b="b"/>
              <a:pathLst>
                <a:path w="765" h="1502" extrusionOk="0">
                  <a:moveTo>
                    <a:pt x="764" y="1"/>
                  </a:moveTo>
                  <a:lnTo>
                    <a:pt x="0" y="440"/>
                  </a:lnTo>
                  <a:lnTo>
                    <a:pt x="0" y="1501"/>
                  </a:lnTo>
                  <a:lnTo>
                    <a:pt x="764" y="1062"/>
                  </a:lnTo>
                  <a:lnTo>
                    <a:pt x="764"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8096;p56">
              <a:extLst>
                <a:ext uri="{FF2B5EF4-FFF2-40B4-BE49-F238E27FC236}">
                  <a16:creationId xmlns:a16="http://schemas.microsoft.com/office/drawing/2014/main" id="{28271CBB-40A7-B846-8443-3789F718FC41}"/>
                </a:ext>
              </a:extLst>
            </p:cNvPr>
            <p:cNvSpPr/>
            <p:nvPr/>
          </p:nvSpPr>
          <p:spPr>
            <a:xfrm>
              <a:off x="1772000" y="3575275"/>
              <a:ext cx="21850" cy="12625"/>
            </a:xfrm>
            <a:custGeom>
              <a:avLst/>
              <a:gdLst/>
              <a:ahLst/>
              <a:cxnLst/>
              <a:rect l="l" t="t" r="r" b="b"/>
              <a:pathLst>
                <a:path w="874" h="505" extrusionOk="0">
                  <a:moveTo>
                    <a:pt x="763" y="0"/>
                  </a:moveTo>
                  <a:lnTo>
                    <a:pt x="1" y="441"/>
                  </a:lnTo>
                  <a:lnTo>
                    <a:pt x="109" y="505"/>
                  </a:lnTo>
                  <a:lnTo>
                    <a:pt x="873" y="66"/>
                  </a:lnTo>
                  <a:lnTo>
                    <a:pt x="763"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8097;p56">
              <a:extLst>
                <a:ext uri="{FF2B5EF4-FFF2-40B4-BE49-F238E27FC236}">
                  <a16:creationId xmlns:a16="http://schemas.microsoft.com/office/drawing/2014/main" id="{4C368FA6-C5FD-3645-8E24-F698F512238C}"/>
                </a:ext>
              </a:extLst>
            </p:cNvPr>
            <p:cNvSpPr/>
            <p:nvPr/>
          </p:nvSpPr>
          <p:spPr>
            <a:xfrm>
              <a:off x="1772000" y="3586300"/>
              <a:ext cx="2750" cy="28150"/>
            </a:xfrm>
            <a:custGeom>
              <a:avLst/>
              <a:gdLst/>
              <a:ahLst/>
              <a:cxnLst/>
              <a:rect l="l" t="t" r="r" b="b"/>
              <a:pathLst>
                <a:path w="110" h="1126" extrusionOk="0">
                  <a:moveTo>
                    <a:pt x="1" y="0"/>
                  </a:moveTo>
                  <a:lnTo>
                    <a:pt x="1" y="1063"/>
                  </a:lnTo>
                  <a:lnTo>
                    <a:pt x="109" y="1125"/>
                  </a:lnTo>
                  <a:lnTo>
                    <a:pt x="109" y="64"/>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8098;p56">
              <a:extLst>
                <a:ext uri="{FF2B5EF4-FFF2-40B4-BE49-F238E27FC236}">
                  <a16:creationId xmlns:a16="http://schemas.microsoft.com/office/drawing/2014/main" id="{DEFAB984-CFBE-2649-8029-D9EFB6350F25}"/>
                </a:ext>
              </a:extLst>
            </p:cNvPr>
            <p:cNvSpPr/>
            <p:nvPr/>
          </p:nvSpPr>
          <p:spPr>
            <a:xfrm>
              <a:off x="1774725" y="3580425"/>
              <a:ext cx="2350" cy="7475"/>
            </a:xfrm>
            <a:custGeom>
              <a:avLst/>
              <a:gdLst/>
              <a:ahLst/>
              <a:cxnLst/>
              <a:rect l="l" t="t" r="r" b="b"/>
              <a:pathLst>
                <a:path w="94" h="299" extrusionOk="0">
                  <a:moveTo>
                    <a:pt x="93" y="0"/>
                  </a:moveTo>
                  <a:lnTo>
                    <a:pt x="0" y="51"/>
                  </a:lnTo>
                  <a:lnTo>
                    <a:pt x="0" y="299"/>
                  </a:lnTo>
                  <a:lnTo>
                    <a:pt x="93" y="247"/>
                  </a:lnTo>
                  <a:lnTo>
                    <a:pt x="93"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8099;p56">
              <a:extLst>
                <a:ext uri="{FF2B5EF4-FFF2-40B4-BE49-F238E27FC236}">
                  <a16:creationId xmlns:a16="http://schemas.microsoft.com/office/drawing/2014/main" id="{FEFBD2A5-28DC-394C-9F98-9A4A15D6810F}"/>
                </a:ext>
              </a:extLst>
            </p:cNvPr>
            <p:cNvSpPr/>
            <p:nvPr/>
          </p:nvSpPr>
          <p:spPr>
            <a:xfrm>
              <a:off x="1772000" y="3578800"/>
              <a:ext cx="5075" cy="2900"/>
            </a:xfrm>
            <a:custGeom>
              <a:avLst/>
              <a:gdLst/>
              <a:ahLst/>
              <a:cxnLst/>
              <a:rect l="l" t="t" r="r" b="b"/>
              <a:pathLst>
                <a:path w="203" h="116" extrusionOk="0">
                  <a:moveTo>
                    <a:pt x="92" y="0"/>
                  </a:moveTo>
                  <a:lnTo>
                    <a:pt x="1" y="54"/>
                  </a:lnTo>
                  <a:lnTo>
                    <a:pt x="109" y="116"/>
                  </a:lnTo>
                  <a:lnTo>
                    <a:pt x="202" y="65"/>
                  </a:lnTo>
                  <a:lnTo>
                    <a:pt x="92"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8100;p56">
              <a:extLst>
                <a:ext uri="{FF2B5EF4-FFF2-40B4-BE49-F238E27FC236}">
                  <a16:creationId xmlns:a16="http://schemas.microsoft.com/office/drawing/2014/main" id="{611D0797-F147-E040-B510-3DE8A962DF15}"/>
                </a:ext>
              </a:extLst>
            </p:cNvPr>
            <p:cNvSpPr/>
            <p:nvPr/>
          </p:nvSpPr>
          <p:spPr>
            <a:xfrm>
              <a:off x="1772000" y="3580125"/>
              <a:ext cx="2750" cy="7775"/>
            </a:xfrm>
            <a:custGeom>
              <a:avLst/>
              <a:gdLst/>
              <a:ahLst/>
              <a:cxnLst/>
              <a:rect l="l" t="t" r="r" b="b"/>
              <a:pathLst>
                <a:path w="110" h="311" extrusionOk="0">
                  <a:moveTo>
                    <a:pt x="1" y="1"/>
                  </a:moveTo>
                  <a:lnTo>
                    <a:pt x="1" y="247"/>
                  </a:lnTo>
                  <a:lnTo>
                    <a:pt x="109" y="311"/>
                  </a:lnTo>
                  <a:lnTo>
                    <a:pt x="109" y="63"/>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8101;p56">
              <a:extLst>
                <a:ext uri="{FF2B5EF4-FFF2-40B4-BE49-F238E27FC236}">
                  <a16:creationId xmlns:a16="http://schemas.microsoft.com/office/drawing/2014/main" id="{659B6ED2-C15E-8840-9C7A-88111B698B99}"/>
                </a:ext>
              </a:extLst>
            </p:cNvPr>
            <p:cNvSpPr/>
            <p:nvPr/>
          </p:nvSpPr>
          <p:spPr>
            <a:xfrm>
              <a:off x="1791500" y="3570700"/>
              <a:ext cx="2350" cy="7525"/>
            </a:xfrm>
            <a:custGeom>
              <a:avLst/>
              <a:gdLst/>
              <a:ahLst/>
              <a:cxnLst/>
              <a:rect l="l" t="t" r="r" b="b"/>
              <a:pathLst>
                <a:path w="94" h="301" extrusionOk="0">
                  <a:moveTo>
                    <a:pt x="93" y="1"/>
                  </a:moveTo>
                  <a:lnTo>
                    <a:pt x="1" y="53"/>
                  </a:lnTo>
                  <a:lnTo>
                    <a:pt x="2" y="301"/>
                  </a:lnTo>
                  <a:lnTo>
                    <a:pt x="93" y="249"/>
                  </a:lnTo>
                  <a:lnTo>
                    <a:pt x="93"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8102;p56">
              <a:extLst>
                <a:ext uri="{FF2B5EF4-FFF2-40B4-BE49-F238E27FC236}">
                  <a16:creationId xmlns:a16="http://schemas.microsoft.com/office/drawing/2014/main" id="{1CA90E57-188A-064A-8229-A56BA7405F39}"/>
                </a:ext>
              </a:extLst>
            </p:cNvPr>
            <p:cNvSpPr/>
            <p:nvPr/>
          </p:nvSpPr>
          <p:spPr>
            <a:xfrm>
              <a:off x="1788775" y="3569100"/>
              <a:ext cx="5075" cy="2925"/>
            </a:xfrm>
            <a:custGeom>
              <a:avLst/>
              <a:gdLst/>
              <a:ahLst/>
              <a:cxnLst/>
              <a:rect l="l" t="t" r="r" b="b"/>
              <a:pathLst>
                <a:path w="203" h="117" extrusionOk="0">
                  <a:moveTo>
                    <a:pt x="92" y="1"/>
                  </a:moveTo>
                  <a:lnTo>
                    <a:pt x="1" y="53"/>
                  </a:lnTo>
                  <a:lnTo>
                    <a:pt x="110" y="117"/>
                  </a:lnTo>
                  <a:lnTo>
                    <a:pt x="202" y="65"/>
                  </a:lnTo>
                  <a:lnTo>
                    <a:pt x="9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8103;p56">
              <a:extLst>
                <a:ext uri="{FF2B5EF4-FFF2-40B4-BE49-F238E27FC236}">
                  <a16:creationId xmlns:a16="http://schemas.microsoft.com/office/drawing/2014/main" id="{FB7DFE52-208A-4F46-87FC-F258D53B459D}"/>
                </a:ext>
              </a:extLst>
            </p:cNvPr>
            <p:cNvSpPr/>
            <p:nvPr/>
          </p:nvSpPr>
          <p:spPr>
            <a:xfrm>
              <a:off x="1788775" y="3570425"/>
              <a:ext cx="2800" cy="7800"/>
            </a:xfrm>
            <a:custGeom>
              <a:avLst/>
              <a:gdLst/>
              <a:ahLst/>
              <a:cxnLst/>
              <a:rect l="l" t="t" r="r" b="b"/>
              <a:pathLst>
                <a:path w="112" h="312" extrusionOk="0">
                  <a:moveTo>
                    <a:pt x="1" y="0"/>
                  </a:moveTo>
                  <a:lnTo>
                    <a:pt x="1" y="248"/>
                  </a:lnTo>
                  <a:lnTo>
                    <a:pt x="111" y="312"/>
                  </a:lnTo>
                  <a:lnTo>
                    <a:pt x="110" y="64"/>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8104;p56">
              <a:extLst>
                <a:ext uri="{FF2B5EF4-FFF2-40B4-BE49-F238E27FC236}">
                  <a16:creationId xmlns:a16="http://schemas.microsoft.com/office/drawing/2014/main" id="{9C75F339-E41C-9142-B382-AE010647CF92}"/>
                </a:ext>
              </a:extLst>
            </p:cNvPr>
            <p:cNvSpPr/>
            <p:nvPr/>
          </p:nvSpPr>
          <p:spPr>
            <a:xfrm>
              <a:off x="1788375" y="3637700"/>
              <a:ext cx="2500" cy="39400"/>
            </a:xfrm>
            <a:custGeom>
              <a:avLst/>
              <a:gdLst/>
              <a:ahLst/>
              <a:cxnLst/>
              <a:rect l="l" t="t" r="r" b="b"/>
              <a:pathLst>
                <a:path w="100" h="1576" extrusionOk="0">
                  <a:moveTo>
                    <a:pt x="1" y="0"/>
                  </a:moveTo>
                  <a:lnTo>
                    <a:pt x="1" y="1516"/>
                  </a:lnTo>
                  <a:lnTo>
                    <a:pt x="97" y="1575"/>
                  </a:lnTo>
                  <a:lnTo>
                    <a:pt x="100" y="57"/>
                  </a:lnTo>
                  <a:lnTo>
                    <a:pt x="1" y="0"/>
                  </a:lnTo>
                  <a:close/>
                </a:path>
              </a:pathLst>
            </a:custGeom>
            <a:solidFill>
              <a:srgbClr val="D77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8105;p56">
              <a:extLst>
                <a:ext uri="{FF2B5EF4-FFF2-40B4-BE49-F238E27FC236}">
                  <a16:creationId xmlns:a16="http://schemas.microsoft.com/office/drawing/2014/main" id="{CA8625AE-CBD7-E74B-A70E-41389DAA6238}"/>
                </a:ext>
              </a:extLst>
            </p:cNvPr>
            <p:cNvSpPr/>
            <p:nvPr/>
          </p:nvSpPr>
          <p:spPr>
            <a:xfrm>
              <a:off x="1790775" y="3637700"/>
              <a:ext cx="2575" cy="39400"/>
            </a:xfrm>
            <a:custGeom>
              <a:avLst/>
              <a:gdLst/>
              <a:ahLst/>
              <a:cxnLst/>
              <a:rect l="l" t="t" r="r" b="b"/>
              <a:pathLst>
                <a:path w="103" h="1576" extrusionOk="0">
                  <a:moveTo>
                    <a:pt x="102" y="0"/>
                  </a:moveTo>
                  <a:lnTo>
                    <a:pt x="4" y="57"/>
                  </a:lnTo>
                  <a:lnTo>
                    <a:pt x="1" y="1575"/>
                  </a:lnTo>
                  <a:lnTo>
                    <a:pt x="102" y="1516"/>
                  </a:lnTo>
                  <a:lnTo>
                    <a:pt x="102" y="0"/>
                  </a:lnTo>
                  <a:close/>
                </a:path>
              </a:pathLst>
            </a:custGeom>
            <a:solidFill>
              <a:srgbClr val="F884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8106;p56">
              <a:extLst>
                <a:ext uri="{FF2B5EF4-FFF2-40B4-BE49-F238E27FC236}">
                  <a16:creationId xmlns:a16="http://schemas.microsoft.com/office/drawing/2014/main" id="{CAEF0444-079B-1A44-8AF6-5C04A3EA89B0}"/>
                </a:ext>
              </a:extLst>
            </p:cNvPr>
            <p:cNvSpPr/>
            <p:nvPr/>
          </p:nvSpPr>
          <p:spPr>
            <a:xfrm>
              <a:off x="1788375" y="3636275"/>
              <a:ext cx="4975" cy="2850"/>
            </a:xfrm>
            <a:custGeom>
              <a:avLst/>
              <a:gdLst/>
              <a:ahLst/>
              <a:cxnLst/>
              <a:rect l="l" t="t" r="r" b="b"/>
              <a:pathLst>
                <a:path w="199" h="114" extrusionOk="0">
                  <a:moveTo>
                    <a:pt x="100" y="1"/>
                  </a:moveTo>
                  <a:lnTo>
                    <a:pt x="1" y="57"/>
                  </a:lnTo>
                  <a:lnTo>
                    <a:pt x="100" y="114"/>
                  </a:lnTo>
                  <a:lnTo>
                    <a:pt x="198" y="57"/>
                  </a:lnTo>
                  <a:lnTo>
                    <a:pt x="10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8107;p56">
              <a:extLst>
                <a:ext uri="{FF2B5EF4-FFF2-40B4-BE49-F238E27FC236}">
                  <a16:creationId xmlns:a16="http://schemas.microsoft.com/office/drawing/2014/main" id="{80DFB6A7-4D95-3540-85B8-056022376F76}"/>
                </a:ext>
              </a:extLst>
            </p:cNvPr>
            <p:cNvSpPr/>
            <p:nvPr/>
          </p:nvSpPr>
          <p:spPr>
            <a:xfrm>
              <a:off x="1755550" y="3623925"/>
              <a:ext cx="2475" cy="34175"/>
            </a:xfrm>
            <a:custGeom>
              <a:avLst/>
              <a:gdLst/>
              <a:ahLst/>
              <a:cxnLst/>
              <a:rect l="l" t="t" r="r" b="b"/>
              <a:pathLst>
                <a:path w="99" h="1367" extrusionOk="0">
                  <a:moveTo>
                    <a:pt x="0" y="0"/>
                  </a:moveTo>
                  <a:lnTo>
                    <a:pt x="0" y="1308"/>
                  </a:lnTo>
                  <a:lnTo>
                    <a:pt x="96" y="1366"/>
                  </a:lnTo>
                  <a:lnTo>
                    <a:pt x="99" y="58"/>
                  </a:lnTo>
                  <a:lnTo>
                    <a:pt x="0" y="0"/>
                  </a:lnTo>
                  <a:close/>
                </a:path>
              </a:pathLst>
            </a:custGeom>
            <a:solidFill>
              <a:srgbClr val="D77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8108;p56">
              <a:extLst>
                <a:ext uri="{FF2B5EF4-FFF2-40B4-BE49-F238E27FC236}">
                  <a16:creationId xmlns:a16="http://schemas.microsoft.com/office/drawing/2014/main" id="{3AB8132C-0BC3-7045-8F2A-FE10376E9A0D}"/>
                </a:ext>
              </a:extLst>
            </p:cNvPr>
            <p:cNvSpPr/>
            <p:nvPr/>
          </p:nvSpPr>
          <p:spPr>
            <a:xfrm>
              <a:off x="1757925" y="3623925"/>
              <a:ext cx="2575" cy="34175"/>
            </a:xfrm>
            <a:custGeom>
              <a:avLst/>
              <a:gdLst/>
              <a:ahLst/>
              <a:cxnLst/>
              <a:rect l="l" t="t" r="r" b="b"/>
              <a:pathLst>
                <a:path w="103" h="1367" extrusionOk="0">
                  <a:moveTo>
                    <a:pt x="102" y="0"/>
                  </a:moveTo>
                  <a:lnTo>
                    <a:pt x="4" y="58"/>
                  </a:lnTo>
                  <a:lnTo>
                    <a:pt x="1" y="1366"/>
                  </a:lnTo>
                  <a:lnTo>
                    <a:pt x="102" y="1308"/>
                  </a:lnTo>
                  <a:lnTo>
                    <a:pt x="102" y="0"/>
                  </a:lnTo>
                  <a:close/>
                </a:path>
              </a:pathLst>
            </a:custGeom>
            <a:solidFill>
              <a:srgbClr val="F884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8109;p56">
              <a:extLst>
                <a:ext uri="{FF2B5EF4-FFF2-40B4-BE49-F238E27FC236}">
                  <a16:creationId xmlns:a16="http://schemas.microsoft.com/office/drawing/2014/main" id="{81C9E9AB-5229-8849-B188-EDDA4CE6DD1E}"/>
                </a:ext>
              </a:extLst>
            </p:cNvPr>
            <p:cNvSpPr/>
            <p:nvPr/>
          </p:nvSpPr>
          <p:spPr>
            <a:xfrm>
              <a:off x="1755550" y="3622500"/>
              <a:ext cx="4950" cy="2900"/>
            </a:xfrm>
            <a:custGeom>
              <a:avLst/>
              <a:gdLst/>
              <a:ahLst/>
              <a:cxnLst/>
              <a:rect l="l" t="t" r="r" b="b"/>
              <a:pathLst>
                <a:path w="198" h="116" extrusionOk="0">
                  <a:moveTo>
                    <a:pt x="99" y="1"/>
                  </a:moveTo>
                  <a:lnTo>
                    <a:pt x="0" y="57"/>
                  </a:lnTo>
                  <a:lnTo>
                    <a:pt x="99" y="115"/>
                  </a:lnTo>
                  <a:lnTo>
                    <a:pt x="197" y="57"/>
                  </a:lnTo>
                  <a:lnTo>
                    <a:pt x="9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8110;p56">
              <a:extLst>
                <a:ext uri="{FF2B5EF4-FFF2-40B4-BE49-F238E27FC236}">
                  <a16:creationId xmlns:a16="http://schemas.microsoft.com/office/drawing/2014/main" id="{4719FFFD-28A7-4C46-9FF9-0AE59BFAAC66}"/>
                </a:ext>
              </a:extLst>
            </p:cNvPr>
            <p:cNvSpPr/>
            <p:nvPr/>
          </p:nvSpPr>
          <p:spPr>
            <a:xfrm>
              <a:off x="1854550" y="3603775"/>
              <a:ext cx="2475" cy="35175"/>
            </a:xfrm>
            <a:custGeom>
              <a:avLst/>
              <a:gdLst/>
              <a:ahLst/>
              <a:cxnLst/>
              <a:rect l="l" t="t" r="r" b="b"/>
              <a:pathLst>
                <a:path w="99" h="1407" extrusionOk="0">
                  <a:moveTo>
                    <a:pt x="0" y="0"/>
                  </a:moveTo>
                  <a:lnTo>
                    <a:pt x="0" y="1349"/>
                  </a:lnTo>
                  <a:lnTo>
                    <a:pt x="96" y="1407"/>
                  </a:lnTo>
                  <a:lnTo>
                    <a:pt x="99" y="57"/>
                  </a:lnTo>
                  <a:lnTo>
                    <a:pt x="0" y="0"/>
                  </a:lnTo>
                  <a:close/>
                </a:path>
              </a:pathLst>
            </a:custGeom>
            <a:solidFill>
              <a:srgbClr val="D77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8111;p56">
              <a:extLst>
                <a:ext uri="{FF2B5EF4-FFF2-40B4-BE49-F238E27FC236}">
                  <a16:creationId xmlns:a16="http://schemas.microsoft.com/office/drawing/2014/main" id="{F5863A43-3BCF-624D-936B-96B21B403DDC}"/>
                </a:ext>
              </a:extLst>
            </p:cNvPr>
            <p:cNvSpPr/>
            <p:nvPr/>
          </p:nvSpPr>
          <p:spPr>
            <a:xfrm>
              <a:off x="1856950" y="3603775"/>
              <a:ext cx="2550" cy="35175"/>
            </a:xfrm>
            <a:custGeom>
              <a:avLst/>
              <a:gdLst/>
              <a:ahLst/>
              <a:cxnLst/>
              <a:rect l="l" t="t" r="r" b="b"/>
              <a:pathLst>
                <a:path w="102" h="1407" extrusionOk="0">
                  <a:moveTo>
                    <a:pt x="102" y="0"/>
                  </a:moveTo>
                  <a:lnTo>
                    <a:pt x="3" y="57"/>
                  </a:lnTo>
                  <a:lnTo>
                    <a:pt x="0" y="1407"/>
                  </a:lnTo>
                  <a:lnTo>
                    <a:pt x="102" y="1349"/>
                  </a:lnTo>
                  <a:lnTo>
                    <a:pt x="102" y="0"/>
                  </a:lnTo>
                  <a:close/>
                </a:path>
              </a:pathLst>
            </a:custGeom>
            <a:solidFill>
              <a:srgbClr val="F884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8112;p56">
              <a:extLst>
                <a:ext uri="{FF2B5EF4-FFF2-40B4-BE49-F238E27FC236}">
                  <a16:creationId xmlns:a16="http://schemas.microsoft.com/office/drawing/2014/main" id="{C00F02CB-37E0-714C-BD06-6CFA669FCD33}"/>
                </a:ext>
              </a:extLst>
            </p:cNvPr>
            <p:cNvSpPr/>
            <p:nvPr/>
          </p:nvSpPr>
          <p:spPr>
            <a:xfrm>
              <a:off x="1854550" y="3602350"/>
              <a:ext cx="4950" cy="2850"/>
            </a:xfrm>
            <a:custGeom>
              <a:avLst/>
              <a:gdLst/>
              <a:ahLst/>
              <a:cxnLst/>
              <a:rect l="l" t="t" r="r" b="b"/>
              <a:pathLst>
                <a:path w="198" h="114" extrusionOk="0">
                  <a:moveTo>
                    <a:pt x="99" y="1"/>
                  </a:moveTo>
                  <a:lnTo>
                    <a:pt x="0" y="57"/>
                  </a:lnTo>
                  <a:lnTo>
                    <a:pt x="99" y="114"/>
                  </a:lnTo>
                  <a:lnTo>
                    <a:pt x="198" y="57"/>
                  </a:lnTo>
                  <a:lnTo>
                    <a:pt x="99"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8113;p56">
              <a:extLst>
                <a:ext uri="{FF2B5EF4-FFF2-40B4-BE49-F238E27FC236}">
                  <a16:creationId xmlns:a16="http://schemas.microsoft.com/office/drawing/2014/main" id="{E1CB715B-1088-314B-AE53-3C36DCB5CD43}"/>
                </a:ext>
              </a:extLst>
            </p:cNvPr>
            <p:cNvSpPr/>
            <p:nvPr/>
          </p:nvSpPr>
          <p:spPr>
            <a:xfrm>
              <a:off x="1754825" y="3582675"/>
              <a:ext cx="105775" cy="60775"/>
            </a:xfrm>
            <a:custGeom>
              <a:avLst/>
              <a:gdLst/>
              <a:ahLst/>
              <a:cxnLst/>
              <a:rect l="l" t="t" r="r" b="b"/>
              <a:pathLst>
                <a:path w="4231" h="2431" extrusionOk="0">
                  <a:moveTo>
                    <a:pt x="2729" y="0"/>
                  </a:moveTo>
                  <a:lnTo>
                    <a:pt x="0" y="1569"/>
                  </a:lnTo>
                  <a:lnTo>
                    <a:pt x="1501" y="2430"/>
                  </a:lnTo>
                  <a:lnTo>
                    <a:pt x="4230" y="862"/>
                  </a:lnTo>
                  <a:lnTo>
                    <a:pt x="2729"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8114;p56">
              <a:extLst>
                <a:ext uri="{FF2B5EF4-FFF2-40B4-BE49-F238E27FC236}">
                  <a16:creationId xmlns:a16="http://schemas.microsoft.com/office/drawing/2014/main" id="{5F6CD997-0699-CE45-9359-85ACC5B5B7C2}"/>
                </a:ext>
              </a:extLst>
            </p:cNvPr>
            <p:cNvSpPr/>
            <p:nvPr/>
          </p:nvSpPr>
          <p:spPr>
            <a:xfrm>
              <a:off x="1792325" y="3604200"/>
              <a:ext cx="68275" cy="43350"/>
            </a:xfrm>
            <a:custGeom>
              <a:avLst/>
              <a:gdLst/>
              <a:ahLst/>
              <a:cxnLst/>
              <a:rect l="l" t="t" r="r" b="b"/>
              <a:pathLst>
                <a:path w="2731" h="1734" extrusionOk="0">
                  <a:moveTo>
                    <a:pt x="2730" y="1"/>
                  </a:moveTo>
                  <a:lnTo>
                    <a:pt x="1" y="1569"/>
                  </a:lnTo>
                  <a:lnTo>
                    <a:pt x="1" y="1733"/>
                  </a:lnTo>
                  <a:lnTo>
                    <a:pt x="2730" y="164"/>
                  </a:lnTo>
                  <a:lnTo>
                    <a:pt x="2730" y="1"/>
                  </a:lnTo>
                  <a:close/>
                </a:path>
              </a:pathLst>
            </a:custGeom>
            <a:solidFill>
              <a:srgbClr val="D77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8115;p56">
              <a:extLst>
                <a:ext uri="{FF2B5EF4-FFF2-40B4-BE49-F238E27FC236}">
                  <a16:creationId xmlns:a16="http://schemas.microsoft.com/office/drawing/2014/main" id="{0EED2184-6264-614D-8129-D77FA08BEDCF}"/>
                </a:ext>
              </a:extLst>
            </p:cNvPr>
            <p:cNvSpPr/>
            <p:nvPr/>
          </p:nvSpPr>
          <p:spPr>
            <a:xfrm>
              <a:off x="1754825" y="3621900"/>
              <a:ext cx="37525" cy="25650"/>
            </a:xfrm>
            <a:custGeom>
              <a:avLst/>
              <a:gdLst/>
              <a:ahLst/>
              <a:cxnLst/>
              <a:rect l="l" t="t" r="r" b="b"/>
              <a:pathLst>
                <a:path w="1501" h="1026" extrusionOk="0">
                  <a:moveTo>
                    <a:pt x="0" y="0"/>
                  </a:moveTo>
                  <a:lnTo>
                    <a:pt x="0" y="164"/>
                  </a:lnTo>
                  <a:lnTo>
                    <a:pt x="1501" y="1025"/>
                  </a:lnTo>
                  <a:lnTo>
                    <a:pt x="1501" y="861"/>
                  </a:lnTo>
                  <a:lnTo>
                    <a:pt x="0" y="0"/>
                  </a:lnTo>
                  <a:close/>
                </a:path>
              </a:pathLst>
            </a:custGeom>
            <a:solidFill>
              <a:srgbClr val="B963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8116;p56">
              <a:extLst>
                <a:ext uri="{FF2B5EF4-FFF2-40B4-BE49-F238E27FC236}">
                  <a16:creationId xmlns:a16="http://schemas.microsoft.com/office/drawing/2014/main" id="{26347F32-108B-C24B-A16C-1561E17E6E78}"/>
                </a:ext>
              </a:extLst>
            </p:cNvPr>
            <p:cNvSpPr/>
            <p:nvPr/>
          </p:nvSpPr>
          <p:spPr>
            <a:xfrm>
              <a:off x="1752725" y="3580275"/>
              <a:ext cx="109975" cy="63175"/>
            </a:xfrm>
            <a:custGeom>
              <a:avLst/>
              <a:gdLst/>
              <a:ahLst/>
              <a:cxnLst/>
              <a:rect l="l" t="t" r="r" b="b"/>
              <a:pathLst>
                <a:path w="4399" h="2527" extrusionOk="0">
                  <a:moveTo>
                    <a:pt x="2834" y="0"/>
                  </a:moveTo>
                  <a:lnTo>
                    <a:pt x="0" y="1630"/>
                  </a:lnTo>
                  <a:lnTo>
                    <a:pt x="1565" y="2526"/>
                  </a:lnTo>
                  <a:lnTo>
                    <a:pt x="4398" y="897"/>
                  </a:lnTo>
                  <a:lnTo>
                    <a:pt x="2834" y="0"/>
                  </a:lnTo>
                  <a:close/>
                </a:path>
              </a:pathLst>
            </a:custGeom>
            <a:solidFill>
              <a:srgbClr val="FD9E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8117;p56">
              <a:extLst>
                <a:ext uri="{FF2B5EF4-FFF2-40B4-BE49-F238E27FC236}">
                  <a16:creationId xmlns:a16="http://schemas.microsoft.com/office/drawing/2014/main" id="{604489E4-0349-8445-89F3-D8D53B573BDB}"/>
                </a:ext>
              </a:extLst>
            </p:cNvPr>
            <p:cNvSpPr/>
            <p:nvPr/>
          </p:nvSpPr>
          <p:spPr>
            <a:xfrm>
              <a:off x="1791825" y="3602675"/>
              <a:ext cx="70875" cy="42525"/>
            </a:xfrm>
            <a:custGeom>
              <a:avLst/>
              <a:gdLst/>
              <a:ahLst/>
              <a:cxnLst/>
              <a:rect l="l" t="t" r="r" b="b"/>
              <a:pathLst>
                <a:path w="2835" h="1701" extrusionOk="0">
                  <a:moveTo>
                    <a:pt x="2834" y="1"/>
                  </a:moveTo>
                  <a:lnTo>
                    <a:pt x="1" y="1630"/>
                  </a:lnTo>
                  <a:lnTo>
                    <a:pt x="1" y="1700"/>
                  </a:lnTo>
                  <a:lnTo>
                    <a:pt x="2834" y="70"/>
                  </a:lnTo>
                  <a:lnTo>
                    <a:pt x="2834" y="1"/>
                  </a:lnTo>
                  <a:close/>
                </a:path>
              </a:pathLst>
            </a:custGeom>
            <a:solidFill>
              <a:srgbClr val="F884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8118;p56">
              <a:extLst>
                <a:ext uri="{FF2B5EF4-FFF2-40B4-BE49-F238E27FC236}">
                  <a16:creationId xmlns:a16="http://schemas.microsoft.com/office/drawing/2014/main" id="{601327B8-92DC-4B48-BEDE-360D26027D2A}"/>
                </a:ext>
              </a:extLst>
            </p:cNvPr>
            <p:cNvSpPr/>
            <p:nvPr/>
          </p:nvSpPr>
          <p:spPr>
            <a:xfrm>
              <a:off x="1752725" y="3621025"/>
              <a:ext cx="39125" cy="24175"/>
            </a:xfrm>
            <a:custGeom>
              <a:avLst/>
              <a:gdLst/>
              <a:ahLst/>
              <a:cxnLst/>
              <a:rect l="l" t="t" r="r" b="b"/>
              <a:pathLst>
                <a:path w="1565" h="967" extrusionOk="0">
                  <a:moveTo>
                    <a:pt x="0" y="0"/>
                  </a:moveTo>
                  <a:lnTo>
                    <a:pt x="0" y="70"/>
                  </a:lnTo>
                  <a:lnTo>
                    <a:pt x="1565" y="966"/>
                  </a:lnTo>
                  <a:lnTo>
                    <a:pt x="1565" y="896"/>
                  </a:lnTo>
                  <a:lnTo>
                    <a:pt x="0" y="0"/>
                  </a:lnTo>
                  <a:close/>
                </a:path>
              </a:pathLst>
            </a:custGeom>
            <a:solidFill>
              <a:srgbClr val="D773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8119;p56">
              <a:extLst>
                <a:ext uri="{FF2B5EF4-FFF2-40B4-BE49-F238E27FC236}">
                  <a16:creationId xmlns:a16="http://schemas.microsoft.com/office/drawing/2014/main" id="{C99B6763-0D70-3D45-B5F7-F3DEC6580F65}"/>
                </a:ext>
              </a:extLst>
            </p:cNvPr>
            <p:cNvSpPr/>
            <p:nvPr/>
          </p:nvSpPr>
          <p:spPr>
            <a:xfrm>
              <a:off x="1764575" y="3661800"/>
              <a:ext cx="1575" cy="25250"/>
            </a:xfrm>
            <a:custGeom>
              <a:avLst/>
              <a:gdLst/>
              <a:ahLst/>
              <a:cxnLst/>
              <a:rect l="l" t="t" r="r" b="b"/>
              <a:pathLst>
                <a:path w="63" h="1010" extrusionOk="0">
                  <a:moveTo>
                    <a:pt x="0" y="1"/>
                  </a:moveTo>
                  <a:lnTo>
                    <a:pt x="0" y="972"/>
                  </a:lnTo>
                  <a:lnTo>
                    <a:pt x="61" y="1010"/>
                  </a:lnTo>
                  <a:lnTo>
                    <a:pt x="63" y="38"/>
                  </a:lnTo>
                  <a:lnTo>
                    <a:pt x="0"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8120;p56">
              <a:extLst>
                <a:ext uri="{FF2B5EF4-FFF2-40B4-BE49-F238E27FC236}">
                  <a16:creationId xmlns:a16="http://schemas.microsoft.com/office/drawing/2014/main" id="{1B338B7B-CF94-C141-A9A8-ABA3BE4474C5}"/>
                </a:ext>
              </a:extLst>
            </p:cNvPr>
            <p:cNvSpPr/>
            <p:nvPr/>
          </p:nvSpPr>
          <p:spPr>
            <a:xfrm>
              <a:off x="1766100" y="3661800"/>
              <a:ext cx="1650" cy="25250"/>
            </a:xfrm>
            <a:custGeom>
              <a:avLst/>
              <a:gdLst/>
              <a:ahLst/>
              <a:cxnLst/>
              <a:rect l="l" t="t" r="r" b="b"/>
              <a:pathLst>
                <a:path w="66" h="1010" extrusionOk="0">
                  <a:moveTo>
                    <a:pt x="65" y="1"/>
                  </a:moveTo>
                  <a:lnTo>
                    <a:pt x="2" y="38"/>
                  </a:lnTo>
                  <a:lnTo>
                    <a:pt x="0" y="1010"/>
                  </a:lnTo>
                  <a:lnTo>
                    <a:pt x="0" y="1010"/>
                  </a:lnTo>
                  <a:lnTo>
                    <a:pt x="65" y="972"/>
                  </a:lnTo>
                  <a:lnTo>
                    <a:pt x="65"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8121;p56">
              <a:extLst>
                <a:ext uri="{FF2B5EF4-FFF2-40B4-BE49-F238E27FC236}">
                  <a16:creationId xmlns:a16="http://schemas.microsoft.com/office/drawing/2014/main" id="{979BD348-E677-B645-8B05-C51ED2347D2F}"/>
                </a:ext>
              </a:extLst>
            </p:cNvPr>
            <p:cNvSpPr/>
            <p:nvPr/>
          </p:nvSpPr>
          <p:spPr>
            <a:xfrm>
              <a:off x="1764575" y="3660900"/>
              <a:ext cx="3175" cy="1875"/>
            </a:xfrm>
            <a:custGeom>
              <a:avLst/>
              <a:gdLst/>
              <a:ahLst/>
              <a:cxnLst/>
              <a:rect l="l" t="t" r="r" b="b"/>
              <a:pathLst>
                <a:path w="127" h="75" extrusionOk="0">
                  <a:moveTo>
                    <a:pt x="63" y="0"/>
                  </a:moveTo>
                  <a:lnTo>
                    <a:pt x="0" y="37"/>
                  </a:lnTo>
                  <a:lnTo>
                    <a:pt x="63" y="74"/>
                  </a:lnTo>
                  <a:lnTo>
                    <a:pt x="126" y="37"/>
                  </a:lnTo>
                  <a:lnTo>
                    <a:pt x="63"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8122;p56">
              <a:extLst>
                <a:ext uri="{FF2B5EF4-FFF2-40B4-BE49-F238E27FC236}">
                  <a16:creationId xmlns:a16="http://schemas.microsoft.com/office/drawing/2014/main" id="{11FB2F49-03CB-904A-8BD8-A27FC3310C49}"/>
                </a:ext>
              </a:extLst>
            </p:cNvPr>
            <p:cNvSpPr/>
            <p:nvPr/>
          </p:nvSpPr>
          <p:spPr>
            <a:xfrm>
              <a:off x="1747050" y="3651625"/>
              <a:ext cx="1625" cy="25200"/>
            </a:xfrm>
            <a:custGeom>
              <a:avLst/>
              <a:gdLst/>
              <a:ahLst/>
              <a:cxnLst/>
              <a:rect l="l" t="t" r="r" b="b"/>
              <a:pathLst>
                <a:path w="65" h="1008" extrusionOk="0">
                  <a:moveTo>
                    <a:pt x="1" y="0"/>
                  </a:moveTo>
                  <a:lnTo>
                    <a:pt x="1" y="970"/>
                  </a:lnTo>
                  <a:lnTo>
                    <a:pt x="63" y="1008"/>
                  </a:lnTo>
                  <a:lnTo>
                    <a:pt x="65" y="36"/>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8123;p56">
              <a:extLst>
                <a:ext uri="{FF2B5EF4-FFF2-40B4-BE49-F238E27FC236}">
                  <a16:creationId xmlns:a16="http://schemas.microsoft.com/office/drawing/2014/main" id="{6F9BBCCF-B36D-354A-AFE0-B31C5C9D1207}"/>
                </a:ext>
              </a:extLst>
            </p:cNvPr>
            <p:cNvSpPr/>
            <p:nvPr/>
          </p:nvSpPr>
          <p:spPr>
            <a:xfrm>
              <a:off x="1748625" y="3651625"/>
              <a:ext cx="1625" cy="25200"/>
            </a:xfrm>
            <a:custGeom>
              <a:avLst/>
              <a:gdLst/>
              <a:ahLst/>
              <a:cxnLst/>
              <a:rect l="l" t="t" r="r" b="b"/>
              <a:pathLst>
                <a:path w="65" h="1008" extrusionOk="0">
                  <a:moveTo>
                    <a:pt x="64" y="0"/>
                  </a:moveTo>
                  <a:lnTo>
                    <a:pt x="2" y="36"/>
                  </a:lnTo>
                  <a:lnTo>
                    <a:pt x="0" y="1008"/>
                  </a:lnTo>
                  <a:lnTo>
                    <a:pt x="64" y="970"/>
                  </a:lnTo>
                  <a:lnTo>
                    <a:pt x="64"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8124;p56">
              <a:extLst>
                <a:ext uri="{FF2B5EF4-FFF2-40B4-BE49-F238E27FC236}">
                  <a16:creationId xmlns:a16="http://schemas.microsoft.com/office/drawing/2014/main" id="{DF76D971-B04C-8243-983E-32885CCE56B2}"/>
                </a:ext>
              </a:extLst>
            </p:cNvPr>
            <p:cNvSpPr/>
            <p:nvPr/>
          </p:nvSpPr>
          <p:spPr>
            <a:xfrm>
              <a:off x="1747050" y="3650675"/>
              <a:ext cx="3200" cy="1875"/>
            </a:xfrm>
            <a:custGeom>
              <a:avLst/>
              <a:gdLst/>
              <a:ahLst/>
              <a:cxnLst/>
              <a:rect l="l" t="t" r="r" b="b"/>
              <a:pathLst>
                <a:path w="128" h="75" extrusionOk="0">
                  <a:moveTo>
                    <a:pt x="65" y="0"/>
                  </a:moveTo>
                  <a:lnTo>
                    <a:pt x="1" y="38"/>
                  </a:lnTo>
                  <a:lnTo>
                    <a:pt x="65" y="74"/>
                  </a:lnTo>
                  <a:lnTo>
                    <a:pt x="127" y="38"/>
                  </a:lnTo>
                  <a:lnTo>
                    <a:pt x="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8125;p56">
              <a:extLst>
                <a:ext uri="{FF2B5EF4-FFF2-40B4-BE49-F238E27FC236}">
                  <a16:creationId xmlns:a16="http://schemas.microsoft.com/office/drawing/2014/main" id="{DDBF3C7C-B7D1-BB42-9724-D8E28B6FC839}"/>
                </a:ext>
              </a:extLst>
            </p:cNvPr>
            <p:cNvSpPr/>
            <p:nvPr/>
          </p:nvSpPr>
          <p:spPr>
            <a:xfrm>
              <a:off x="1782550" y="3653650"/>
              <a:ext cx="1575" cy="23000"/>
            </a:xfrm>
            <a:custGeom>
              <a:avLst/>
              <a:gdLst/>
              <a:ahLst/>
              <a:cxnLst/>
              <a:rect l="l" t="t" r="r" b="b"/>
              <a:pathLst>
                <a:path w="63" h="920" extrusionOk="0">
                  <a:moveTo>
                    <a:pt x="0" y="0"/>
                  </a:moveTo>
                  <a:lnTo>
                    <a:pt x="0" y="882"/>
                  </a:lnTo>
                  <a:lnTo>
                    <a:pt x="61" y="920"/>
                  </a:lnTo>
                  <a:lnTo>
                    <a:pt x="63" y="37"/>
                  </a:lnTo>
                  <a:lnTo>
                    <a:pt x="0"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8126;p56">
              <a:extLst>
                <a:ext uri="{FF2B5EF4-FFF2-40B4-BE49-F238E27FC236}">
                  <a16:creationId xmlns:a16="http://schemas.microsoft.com/office/drawing/2014/main" id="{217C1F6D-A12C-3146-978A-DFB4CFAB3462}"/>
                </a:ext>
              </a:extLst>
            </p:cNvPr>
            <p:cNvSpPr/>
            <p:nvPr/>
          </p:nvSpPr>
          <p:spPr>
            <a:xfrm>
              <a:off x="1784075" y="3653650"/>
              <a:ext cx="1650" cy="23000"/>
            </a:xfrm>
            <a:custGeom>
              <a:avLst/>
              <a:gdLst/>
              <a:ahLst/>
              <a:cxnLst/>
              <a:rect l="l" t="t" r="r" b="b"/>
              <a:pathLst>
                <a:path w="66" h="920" extrusionOk="0">
                  <a:moveTo>
                    <a:pt x="66" y="0"/>
                  </a:moveTo>
                  <a:lnTo>
                    <a:pt x="2" y="37"/>
                  </a:lnTo>
                  <a:lnTo>
                    <a:pt x="0" y="920"/>
                  </a:lnTo>
                  <a:lnTo>
                    <a:pt x="66" y="882"/>
                  </a:lnTo>
                  <a:lnTo>
                    <a:pt x="66"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8127;p56">
              <a:extLst>
                <a:ext uri="{FF2B5EF4-FFF2-40B4-BE49-F238E27FC236}">
                  <a16:creationId xmlns:a16="http://schemas.microsoft.com/office/drawing/2014/main" id="{50596984-3252-6147-97E5-8114D4186A90}"/>
                </a:ext>
              </a:extLst>
            </p:cNvPr>
            <p:cNvSpPr/>
            <p:nvPr/>
          </p:nvSpPr>
          <p:spPr>
            <a:xfrm>
              <a:off x="1782550" y="3652750"/>
              <a:ext cx="3175" cy="1825"/>
            </a:xfrm>
            <a:custGeom>
              <a:avLst/>
              <a:gdLst/>
              <a:ahLst/>
              <a:cxnLst/>
              <a:rect l="l" t="t" r="r" b="b"/>
              <a:pathLst>
                <a:path w="127" h="73" extrusionOk="0">
                  <a:moveTo>
                    <a:pt x="63" y="0"/>
                  </a:moveTo>
                  <a:lnTo>
                    <a:pt x="0" y="36"/>
                  </a:lnTo>
                  <a:lnTo>
                    <a:pt x="63" y="73"/>
                  </a:lnTo>
                  <a:lnTo>
                    <a:pt x="127" y="36"/>
                  </a:lnTo>
                  <a:lnTo>
                    <a:pt x="63"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8128;p56">
              <a:extLst>
                <a:ext uri="{FF2B5EF4-FFF2-40B4-BE49-F238E27FC236}">
                  <a16:creationId xmlns:a16="http://schemas.microsoft.com/office/drawing/2014/main" id="{3D50F547-4DD8-9A42-A2C4-A00A72DD178E}"/>
                </a:ext>
              </a:extLst>
            </p:cNvPr>
            <p:cNvSpPr/>
            <p:nvPr/>
          </p:nvSpPr>
          <p:spPr>
            <a:xfrm>
              <a:off x="1749750" y="3641725"/>
              <a:ext cx="37575" cy="22050"/>
            </a:xfrm>
            <a:custGeom>
              <a:avLst/>
              <a:gdLst/>
              <a:ahLst/>
              <a:cxnLst/>
              <a:rect l="l" t="t" r="r" b="b"/>
              <a:pathLst>
                <a:path w="1503" h="882" extrusionOk="0">
                  <a:moveTo>
                    <a:pt x="740" y="0"/>
                  </a:moveTo>
                  <a:lnTo>
                    <a:pt x="0" y="441"/>
                  </a:lnTo>
                  <a:lnTo>
                    <a:pt x="740" y="882"/>
                  </a:lnTo>
                  <a:lnTo>
                    <a:pt x="1502" y="441"/>
                  </a:lnTo>
                  <a:lnTo>
                    <a:pt x="740"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8129;p56">
              <a:extLst>
                <a:ext uri="{FF2B5EF4-FFF2-40B4-BE49-F238E27FC236}">
                  <a16:creationId xmlns:a16="http://schemas.microsoft.com/office/drawing/2014/main" id="{07F03E21-7AF7-014B-8FF6-6704B19BFBD1}"/>
                </a:ext>
              </a:extLst>
            </p:cNvPr>
            <p:cNvSpPr/>
            <p:nvPr/>
          </p:nvSpPr>
          <p:spPr>
            <a:xfrm>
              <a:off x="1768225" y="3652750"/>
              <a:ext cx="19100" cy="15575"/>
            </a:xfrm>
            <a:custGeom>
              <a:avLst/>
              <a:gdLst/>
              <a:ahLst/>
              <a:cxnLst/>
              <a:rect l="l" t="t" r="r" b="b"/>
              <a:pathLst>
                <a:path w="764" h="623" extrusionOk="0">
                  <a:moveTo>
                    <a:pt x="763" y="0"/>
                  </a:moveTo>
                  <a:lnTo>
                    <a:pt x="1" y="441"/>
                  </a:lnTo>
                  <a:lnTo>
                    <a:pt x="1" y="622"/>
                  </a:lnTo>
                  <a:lnTo>
                    <a:pt x="763" y="181"/>
                  </a:lnTo>
                  <a:lnTo>
                    <a:pt x="763"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8130;p56">
              <a:extLst>
                <a:ext uri="{FF2B5EF4-FFF2-40B4-BE49-F238E27FC236}">
                  <a16:creationId xmlns:a16="http://schemas.microsoft.com/office/drawing/2014/main" id="{E1D2426E-0790-2B43-9527-E56E1329A3A7}"/>
                </a:ext>
              </a:extLst>
            </p:cNvPr>
            <p:cNvSpPr/>
            <p:nvPr/>
          </p:nvSpPr>
          <p:spPr>
            <a:xfrm>
              <a:off x="1746375" y="3632325"/>
              <a:ext cx="19125" cy="37600"/>
            </a:xfrm>
            <a:custGeom>
              <a:avLst/>
              <a:gdLst/>
              <a:ahLst/>
              <a:cxnLst/>
              <a:rect l="l" t="t" r="r" b="b"/>
              <a:pathLst>
                <a:path w="765" h="1504" extrusionOk="0">
                  <a:moveTo>
                    <a:pt x="0" y="1"/>
                  </a:moveTo>
                  <a:lnTo>
                    <a:pt x="0" y="1062"/>
                  </a:lnTo>
                  <a:lnTo>
                    <a:pt x="764" y="1503"/>
                  </a:lnTo>
                  <a:lnTo>
                    <a:pt x="764" y="440"/>
                  </a:lnTo>
                  <a:lnTo>
                    <a:pt x="0"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8131;p56">
              <a:extLst>
                <a:ext uri="{FF2B5EF4-FFF2-40B4-BE49-F238E27FC236}">
                  <a16:creationId xmlns:a16="http://schemas.microsoft.com/office/drawing/2014/main" id="{2F12D798-9D25-D046-8B99-31F9EE66B940}"/>
                </a:ext>
              </a:extLst>
            </p:cNvPr>
            <p:cNvSpPr/>
            <p:nvPr/>
          </p:nvSpPr>
          <p:spPr>
            <a:xfrm>
              <a:off x="1746375" y="3630725"/>
              <a:ext cx="21875" cy="12625"/>
            </a:xfrm>
            <a:custGeom>
              <a:avLst/>
              <a:gdLst/>
              <a:ahLst/>
              <a:cxnLst/>
              <a:rect l="l" t="t" r="r" b="b"/>
              <a:pathLst>
                <a:path w="875" h="505" extrusionOk="0">
                  <a:moveTo>
                    <a:pt x="112" y="1"/>
                  </a:moveTo>
                  <a:lnTo>
                    <a:pt x="0" y="65"/>
                  </a:lnTo>
                  <a:lnTo>
                    <a:pt x="764" y="504"/>
                  </a:lnTo>
                  <a:lnTo>
                    <a:pt x="875" y="440"/>
                  </a:lnTo>
                  <a:lnTo>
                    <a:pt x="112" y="1"/>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8132;p56">
              <a:extLst>
                <a:ext uri="{FF2B5EF4-FFF2-40B4-BE49-F238E27FC236}">
                  <a16:creationId xmlns:a16="http://schemas.microsoft.com/office/drawing/2014/main" id="{40A5C3CA-549C-C64B-93DB-1357FEB423EF}"/>
                </a:ext>
              </a:extLst>
            </p:cNvPr>
            <p:cNvSpPr/>
            <p:nvPr/>
          </p:nvSpPr>
          <p:spPr>
            <a:xfrm>
              <a:off x="1765475" y="3641725"/>
              <a:ext cx="2775" cy="28200"/>
            </a:xfrm>
            <a:custGeom>
              <a:avLst/>
              <a:gdLst/>
              <a:ahLst/>
              <a:cxnLst/>
              <a:rect l="l" t="t" r="r" b="b"/>
              <a:pathLst>
                <a:path w="111" h="1128" extrusionOk="0">
                  <a:moveTo>
                    <a:pt x="111" y="0"/>
                  </a:moveTo>
                  <a:lnTo>
                    <a:pt x="0" y="64"/>
                  </a:lnTo>
                  <a:lnTo>
                    <a:pt x="0" y="1127"/>
                  </a:lnTo>
                  <a:lnTo>
                    <a:pt x="111" y="1063"/>
                  </a:lnTo>
                  <a:lnTo>
                    <a:pt x="111" y="0"/>
                  </a:ln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8133;p56">
              <a:extLst>
                <a:ext uri="{FF2B5EF4-FFF2-40B4-BE49-F238E27FC236}">
                  <a16:creationId xmlns:a16="http://schemas.microsoft.com/office/drawing/2014/main" id="{E6D8093D-47FD-D14A-B693-3D1B4B3CEFC8}"/>
                </a:ext>
              </a:extLst>
            </p:cNvPr>
            <p:cNvSpPr/>
            <p:nvPr/>
          </p:nvSpPr>
          <p:spPr>
            <a:xfrm>
              <a:off x="1746375" y="3632325"/>
              <a:ext cx="19125" cy="37600"/>
            </a:xfrm>
            <a:custGeom>
              <a:avLst/>
              <a:gdLst/>
              <a:ahLst/>
              <a:cxnLst/>
              <a:rect l="l" t="t" r="r" b="b"/>
              <a:pathLst>
                <a:path w="765" h="1504" extrusionOk="0">
                  <a:moveTo>
                    <a:pt x="0" y="1"/>
                  </a:moveTo>
                  <a:lnTo>
                    <a:pt x="0" y="1062"/>
                  </a:lnTo>
                  <a:lnTo>
                    <a:pt x="764" y="1503"/>
                  </a:lnTo>
                  <a:lnTo>
                    <a:pt x="764" y="440"/>
                  </a:lnTo>
                  <a:lnTo>
                    <a:pt x="0"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8134;p56">
              <a:extLst>
                <a:ext uri="{FF2B5EF4-FFF2-40B4-BE49-F238E27FC236}">
                  <a16:creationId xmlns:a16="http://schemas.microsoft.com/office/drawing/2014/main" id="{CE0690ED-E789-2643-BB71-12C3901540B6}"/>
                </a:ext>
              </a:extLst>
            </p:cNvPr>
            <p:cNvSpPr/>
            <p:nvPr/>
          </p:nvSpPr>
          <p:spPr>
            <a:xfrm>
              <a:off x="1746375" y="3630725"/>
              <a:ext cx="21875" cy="12625"/>
            </a:xfrm>
            <a:custGeom>
              <a:avLst/>
              <a:gdLst/>
              <a:ahLst/>
              <a:cxnLst/>
              <a:rect l="l" t="t" r="r" b="b"/>
              <a:pathLst>
                <a:path w="875" h="505" extrusionOk="0">
                  <a:moveTo>
                    <a:pt x="112" y="1"/>
                  </a:moveTo>
                  <a:lnTo>
                    <a:pt x="0" y="65"/>
                  </a:lnTo>
                  <a:lnTo>
                    <a:pt x="764" y="504"/>
                  </a:lnTo>
                  <a:lnTo>
                    <a:pt x="875" y="440"/>
                  </a:lnTo>
                  <a:lnTo>
                    <a:pt x="11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8135;p56">
              <a:extLst>
                <a:ext uri="{FF2B5EF4-FFF2-40B4-BE49-F238E27FC236}">
                  <a16:creationId xmlns:a16="http://schemas.microsoft.com/office/drawing/2014/main" id="{152B4E3E-3BF7-344A-827A-BD49DBB30917}"/>
                </a:ext>
              </a:extLst>
            </p:cNvPr>
            <p:cNvSpPr/>
            <p:nvPr/>
          </p:nvSpPr>
          <p:spPr>
            <a:xfrm>
              <a:off x="1765475" y="3641725"/>
              <a:ext cx="2775" cy="28200"/>
            </a:xfrm>
            <a:custGeom>
              <a:avLst/>
              <a:gdLst/>
              <a:ahLst/>
              <a:cxnLst/>
              <a:rect l="l" t="t" r="r" b="b"/>
              <a:pathLst>
                <a:path w="111" h="1128" extrusionOk="0">
                  <a:moveTo>
                    <a:pt x="111" y="0"/>
                  </a:moveTo>
                  <a:lnTo>
                    <a:pt x="0" y="64"/>
                  </a:lnTo>
                  <a:lnTo>
                    <a:pt x="0" y="1127"/>
                  </a:lnTo>
                  <a:lnTo>
                    <a:pt x="111" y="1063"/>
                  </a:lnTo>
                  <a:lnTo>
                    <a:pt x="111"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8136;p56">
              <a:extLst>
                <a:ext uri="{FF2B5EF4-FFF2-40B4-BE49-F238E27FC236}">
                  <a16:creationId xmlns:a16="http://schemas.microsoft.com/office/drawing/2014/main" id="{C15C9D89-5CAF-2B44-AD89-7114FF87FDC7}"/>
                </a:ext>
              </a:extLst>
            </p:cNvPr>
            <p:cNvSpPr/>
            <p:nvPr/>
          </p:nvSpPr>
          <p:spPr>
            <a:xfrm>
              <a:off x="1763150" y="3635850"/>
              <a:ext cx="2350" cy="8075"/>
            </a:xfrm>
            <a:custGeom>
              <a:avLst/>
              <a:gdLst/>
              <a:ahLst/>
              <a:cxnLst/>
              <a:rect l="l" t="t" r="r" b="b"/>
              <a:pathLst>
                <a:path w="94" h="323" extrusionOk="0">
                  <a:moveTo>
                    <a:pt x="1" y="0"/>
                  </a:moveTo>
                  <a:lnTo>
                    <a:pt x="1" y="270"/>
                  </a:lnTo>
                  <a:lnTo>
                    <a:pt x="93" y="322"/>
                  </a:lnTo>
                  <a:lnTo>
                    <a:pt x="93" y="53"/>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8137;p56">
              <a:extLst>
                <a:ext uri="{FF2B5EF4-FFF2-40B4-BE49-F238E27FC236}">
                  <a16:creationId xmlns:a16="http://schemas.microsoft.com/office/drawing/2014/main" id="{95150706-38A2-1C4F-B105-9DA6ECF7C44E}"/>
                </a:ext>
              </a:extLst>
            </p:cNvPr>
            <p:cNvSpPr/>
            <p:nvPr/>
          </p:nvSpPr>
          <p:spPr>
            <a:xfrm>
              <a:off x="1763150" y="3634250"/>
              <a:ext cx="5100" cy="2925"/>
            </a:xfrm>
            <a:custGeom>
              <a:avLst/>
              <a:gdLst/>
              <a:ahLst/>
              <a:cxnLst/>
              <a:rect l="l" t="t" r="r" b="b"/>
              <a:pathLst>
                <a:path w="204" h="117" extrusionOk="0">
                  <a:moveTo>
                    <a:pt x="112" y="1"/>
                  </a:moveTo>
                  <a:lnTo>
                    <a:pt x="1" y="64"/>
                  </a:lnTo>
                  <a:lnTo>
                    <a:pt x="93" y="117"/>
                  </a:lnTo>
                  <a:lnTo>
                    <a:pt x="204" y="53"/>
                  </a:lnTo>
                  <a:lnTo>
                    <a:pt x="11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8138;p56">
              <a:extLst>
                <a:ext uri="{FF2B5EF4-FFF2-40B4-BE49-F238E27FC236}">
                  <a16:creationId xmlns:a16="http://schemas.microsoft.com/office/drawing/2014/main" id="{6A067B7C-A8FC-FA44-A7B8-C3CE91D3BC2B}"/>
                </a:ext>
              </a:extLst>
            </p:cNvPr>
            <p:cNvSpPr/>
            <p:nvPr/>
          </p:nvSpPr>
          <p:spPr>
            <a:xfrm>
              <a:off x="1765475" y="3635550"/>
              <a:ext cx="2775" cy="7800"/>
            </a:xfrm>
            <a:custGeom>
              <a:avLst/>
              <a:gdLst/>
              <a:ahLst/>
              <a:cxnLst/>
              <a:rect l="l" t="t" r="r" b="b"/>
              <a:pathLst>
                <a:path w="111" h="312" extrusionOk="0">
                  <a:moveTo>
                    <a:pt x="111" y="1"/>
                  </a:moveTo>
                  <a:lnTo>
                    <a:pt x="0" y="65"/>
                  </a:lnTo>
                  <a:lnTo>
                    <a:pt x="0" y="311"/>
                  </a:lnTo>
                  <a:lnTo>
                    <a:pt x="111" y="247"/>
                  </a:lnTo>
                  <a:lnTo>
                    <a:pt x="111"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8139;p56">
              <a:extLst>
                <a:ext uri="{FF2B5EF4-FFF2-40B4-BE49-F238E27FC236}">
                  <a16:creationId xmlns:a16="http://schemas.microsoft.com/office/drawing/2014/main" id="{37CEE26A-4876-9D47-91AA-39E7DB469BDB}"/>
                </a:ext>
              </a:extLst>
            </p:cNvPr>
            <p:cNvSpPr/>
            <p:nvPr/>
          </p:nvSpPr>
          <p:spPr>
            <a:xfrm>
              <a:off x="1746375" y="3626175"/>
              <a:ext cx="2350" cy="8075"/>
            </a:xfrm>
            <a:custGeom>
              <a:avLst/>
              <a:gdLst/>
              <a:ahLst/>
              <a:cxnLst/>
              <a:rect l="l" t="t" r="r" b="b"/>
              <a:pathLst>
                <a:path w="94" h="323" extrusionOk="0">
                  <a:moveTo>
                    <a:pt x="0" y="0"/>
                  </a:moveTo>
                  <a:lnTo>
                    <a:pt x="0" y="270"/>
                  </a:lnTo>
                  <a:lnTo>
                    <a:pt x="93" y="322"/>
                  </a:lnTo>
                  <a:lnTo>
                    <a:pt x="93" y="51"/>
                  </a:lnTo>
                  <a:lnTo>
                    <a:pt x="0"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8140;p56">
              <a:extLst>
                <a:ext uri="{FF2B5EF4-FFF2-40B4-BE49-F238E27FC236}">
                  <a16:creationId xmlns:a16="http://schemas.microsoft.com/office/drawing/2014/main" id="{27DD634F-FD01-0A4A-994D-5CBD22E635DE}"/>
                </a:ext>
              </a:extLst>
            </p:cNvPr>
            <p:cNvSpPr/>
            <p:nvPr/>
          </p:nvSpPr>
          <p:spPr>
            <a:xfrm>
              <a:off x="1746375" y="3624525"/>
              <a:ext cx="5100" cy="2925"/>
            </a:xfrm>
            <a:custGeom>
              <a:avLst/>
              <a:gdLst/>
              <a:ahLst/>
              <a:cxnLst/>
              <a:rect l="l" t="t" r="r" b="b"/>
              <a:pathLst>
                <a:path w="204" h="117" extrusionOk="0">
                  <a:moveTo>
                    <a:pt x="112" y="1"/>
                  </a:moveTo>
                  <a:lnTo>
                    <a:pt x="0" y="66"/>
                  </a:lnTo>
                  <a:lnTo>
                    <a:pt x="93" y="117"/>
                  </a:lnTo>
                  <a:lnTo>
                    <a:pt x="203" y="55"/>
                  </a:lnTo>
                  <a:lnTo>
                    <a:pt x="11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8141;p56">
              <a:extLst>
                <a:ext uri="{FF2B5EF4-FFF2-40B4-BE49-F238E27FC236}">
                  <a16:creationId xmlns:a16="http://schemas.microsoft.com/office/drawing/2014/main" id="{70484307-67B6-BF45-A860-3FE79465492B}"/>
                </a:ext>
              </a:extLst>
            </p:cNvPr>
            <p:cNvSpPr/>
            <p:nvPr/>
          </p:nvSpPr>
          <p:spPr>
            <a:xfrm>
              <a:off x="1748700" y="3625875"/>
              <a:ext cx="2775" cy="7775"/>
            </a:xfrm>
            <a:custGeom>
              <a:avLst/>
              <a:gdLst/>
              <a:ahLst/>
              <a:cxnLst/>
              <a:rect l="l" t="t" r="r" b="b"/>
              <a:pathLst>
                <a:path w="111" h="311" extrusionOk="0">
                  <a:moveTo>
                    <a:pt x="110" y="1"/>
                  </a:moveTo>
                  <a:lnTo>
                    <a:pt x="0" y="63"/>
                  </a:lnTo>
                  <a:lnTo>
                    <a:pt x="0" y="311"/>
                  </a:lnTo>
                  <a:lnTo>
                    <a:pt x="110" y="247"/>
                  </a:lnTo>
                  <a:lnTo>
                    <a:pt x="110"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8142;p56">
              <a:extLst>
                <a:ext uri="{FF2B5EF4-FFF2-40B4-BE49-F238E27FC236}">
                  <a16:creationId xmlns:a16="http://schemas.microsoft.com/office/drawing/2014/main" id="{2C2DD6B7-A6F7-DA47-9797-FEFCBEB1CBD8}"/>
                </a:ext>
              </a:extLst>
            </p:cNvPr>
            <p:cNvSpPr/>
            <p:nvPr/>
          </p:nvSpPr>
          <p:spPr>
            <a:xfrm>
              <a:off x="1832825" y="3645750"/>
              <a:ext cx="1600" cy="25225"/>
            </a:xfrm>
            <a:custGeom>
              <a:avLst/>
              <a:gdLst/>
              <a:ahLst/>
              <a:cxnLst/>
              <a:rect l="l" t="t" r="r" b="b"/>
              <a:pathLst>
                <a:path w="64" h="1009" extrusionOk="0">
                  <a:moveTo>
                    <a:pt x="63" y="0"/>
                  </a:moveTo>
                  <a:lnTo>
                    <a:pt x="1" y="37"/>
                  </a:lnTo>
                  <a:lnTo>
                    <a:pt x="2" y="1008"/>
                  </a:lnTo>
                  <a:lnTo>
                    <a:pt x="63" y="970"/>
                  </a:lnTo>
                  <a:lnTo>
                    <a:pt x="63"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8143;p56">
              <a:extLst>
                <a:ext uri="{FF2B5EF4-FFF2-40B4-BE49-F238E27FC236}">
                  <a16:creationId xmlns:a16="http://schemas.microsoft.com/office/drawing/2014/main" id="{50EA14DD-B44E-2C46-A133-8CF409986AD6}"/>
                </a:ext>
              </a:extLst>
            </p:cNvPr>
            <p:cNvSpPr/>
            <p:nvPr/>
          </p:nvSpPr>
          <p:spPr>
            <a:xfrm>
              <a:off x="1831225" y="3645750"/>
              <a:ext cx="1675" cy="25225"/>
            </a:xfrm>
            <a:custGeom>
              <a:avLst/>
              <a:gdLst/>
              <a:ahLst/>
              <a:cxnLst/>
              <a:rect l="l" t="t" r="r" b="b"/>
              <a:pathLst>
                <a:path w="67" h="1009" extrusionOk="0">
                  <a:moveTo>
                    <a:pt x="1" y="0"/>
                  </a:moveTo>
                  <a:lnTo>
                    <a:pt x="1" y="970"/>
                  </a:lnTo>
                  <a:lnTo>
                    <a:pt x="66" y="1008"/>
                  </a:lnTo>
                  <a:lnTo>
                    <a:pt x="65" y="37"/>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8144;p56">
              <a:extLst>
                <a:ext uri="{FF2B5EF4-FFF2-40B4-BE49-F238E27FC236}">
                  <a16:creationId xmlns:a16="http://schemas.microsoft.com/office/drawing/2014/main" id="{F1C2CC35-41AB-864C-AB1A-B20804E62631}"/>
                </a:ext>
              </a:extLst>
            </p:cNvPr>
            <p:cNvSpPr/>
            <p:nvPr/>
          </p:nvSpPr>
          <p:spPr>
            <a:xfrm>
              <a:off x="1831225" y="3644800"/>
              <a:ext cx="3200" cy="1875"/>
            </a:xfrm>
            <a:custGeom>
              <a:avLst/>
              <a:gdLst/>
              <a:ahLst/>
              <a:cxnLst/>
              <a:rect l="l" t="t" r="r" b="b"/>
              <a:pathLst>
                <a:path w="128" h="75" extrusionOk="0">
                  <a:moveTo>
                    <a:pt x="65" y="1"/>
                  </a:moveTo>
                  <a:lnTo>
                    <a:pt x="1" y="38"/>
                  </a:lnTo>
                  <a:lnTo>
                    <a:pt x="65" y="75"/>
                  </a:lnTo>
                  <a:lnTo>
                    <a:pt x="127" y="38"/>
                  </a:lnTo>
                  <a:lnTo>
                    <a:pt x="65"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8145;p56">
              <a:extLst>
                <a:ext uri="{FF2B5EF4-FFF2-40B4-BE49-F238E27FC236}">
                  <a16:creationId xmlns:a16="http://schemas.microsoft.com/office/drawing/2014/main" id="{09793634-11EF-C44D-9995-2BF4E45C4B0B}"/>
                </a:ext>
              </a:extLst>
            </p:cNvPr>
            <p:cNvSpPr/>
            <p:nvPr/>
          </p:nvSpPr>
          <p:spPr>
            <a:xfrm>
              <a:off x="1850300" y="3635525"/>
              <a:ext cx="1625" cy="25225"/>
            </a:xfrm>
            <a:custGeom>
              <a:avLst/>
              <a:gdLst/>
              <a:ahLst/>
              <a:cxnLst/>
              <a:rect l="l" t="t" r="r" b="b"/>
              <a:pathLst>
                <a:path w="65" h="1009" extrusionOk="0">
                  <a:moveTo>
                    <a:pt x="64" y="0"/>
                  </a:moveTo>
                  <a:lnTo>
                    <a:pt x="1" y="37"/>
                  </a:lnTo>
                  <a:lnTo>
                    <a:pt x="2" y="1008"/>
                  </a:lnTo>
                  <a:lnTo>
                    <a:pt x="64" y="970"/>
                  </a:lnTo>
                  <a:lnTo>
                    <a:pt x="64"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8146;p56">
              <a:extLst>
                <a:ext uri="{FF2B5EF4-FFF2-40B4-BE49-F238E27FC236}">
                  <a16:creationId xmlns:a16="http://schemas.microsoft.com/office/drawing/2014/main" id="{63C2004E-E1B5-844E-9DF0-2D3F358FB6F6}"/>
                </a:ext>
              </a:extLst>
            </p:cNvPr>
            <p:cNvSpPr/>
            <p:nvPr/>
          </p:nvSpPr>
          <p:spPr>
            <a:xfrm>
              <a:off x="1848700" y="3635525"/>
              <a:ext cx="1675" cy="25225"/>
            </a:xfrm>
            <a:custGeom>
              <a:avLst/>
              <a:gdLst/>
              <a:ahLst/>
              <a:cxnLst/>
              <a:rect l="l" t="t" r="r" b="b"/>
              <a:pathLst>
                <a:path w="67" h="1009" extrusionOk="0">
                  <a:moveTo>
                    <a:pt x="1" y="0"/>
                  </a:moveTo>
                  <a:lnTo>
                    <a:pt x="1" y="970"/>
                  </a:lnTo>
                  <a:lnTo>
                    <a:pt x="66" y="1008"/>
                  </a:lnTo>
                  <a:lnTo>
                    <a:pt x="66" y="1008"/>
                  </a:lnTo>
                  <a:lnTo>
                    <a:pt x="65" y="37"/>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8147;p56">
              <a:extLst>
                <a:ext uri="{FF2B5EF4-FFF2-40B4-BE49-F238E27FC236}">
                  <a16:creationId xmlns:a16="http://schemas.microsoft.com/office/drawing/2014/main" id="{7DC74C5F-AE81-BC4D-A5D0-AC59826654CA}"/>
                </a:ext>
              </a:extLst>
            </p:cNvPr>
            <p:cNvSpPr/>
            <p:nvPr/>
          </p:nvSpPr>
          <p:spPr>
            <a:xfrm>
              <a:off x="1848700" y="3634625"/>
              <a:ext cx="3225" cy="1825"/>
            </a:xfrm>
            <a:custGeom>
              <a:avLst/>
              <a:gdLst/>
              <a:ahLst/>
              <a:cxnLst/>
              <a:rect l="l" t="t" r="r" b="b"/>
              <a:pathLst>
                <a:path w="129" h="73" extrusionOk="0">
                  <a:moveTo>
                    <a:pt x="65" y="0"/>
                  </a:moveTo>
                  <a:lnTo>
                    <a:pt x="1" y="36"/>
                  </a:lnTo>
                  <a:lnTo>
                    <a:pt x="65" y="73"/>
                  </a:lnTo>
                  <a:lnTo>
                    <a:pt x="128" y="36"/>
                  </a:lnTo>
                  <a:lnTo>
                    <a:pt x="65"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8148;p56">
              <a:extLst>
                <a:ext uri="{FF2B5EF4-FFF2-40B4-BE49-F238E27FC236}">
                  <a16:creationId xmlns:a16="http://schemas.microsoft.com/office/drawing/2014/main" id="{A5BADE5A-2A82-3440-B627-A78AA10E4CCA}"/>
                </a:ext>
              </a:extLst>
            </p:cNvPr>
            <p:cNvSpPr/>
            <p:nvPr/>
          </p:nvSpPr>
          <p:spPr>
            <a:xfrm>
              <a:off x="1814850" y="3637550"/>
              <a:ext cx="1575" cy="23000"/>
            </a:xfrm>
            <a:custGeom>
              <a:avLst/>
              <a:gdLst/>
              <a:ahLst/>
              <a:cxnLst/>
              <a:rect l="l" t="t" r="r" b="b"/>
              <a:pathLst>
                <a:path w="63" h="920" extrusionOk="0">
                  <a:moveTo>
                    <a:pt x="63" y="1"/>
                  </a:moveTo>
                  <a:lnTo>
                    <a:pt x="0" y="38"/>
                  </a:lnTo>
                  <a:lnTo>
                    <a:pt x="2" y="920"/>
                  </a:lnTo>
                  <a:lnTo>
                    <a:pt x="63" y="882"/>
                  </a:lnTo>
                  <a:lnTo>
                    <a:pt x="63"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8149;p56">
              <a:extLst>
                <a:ext uri="{FF2B5EF4-FFF2-40B4-BE49-F238E27FC236}">
                  <a16:creationId xmlns:a16="http://schemas.microsoft.com/office/drawing/2014/main" id="{4B1E12B6-CFC0-DB49-86E8-5799B1ECBBE9}"/>
                </a:ext>
              </a:extLst>
            </p:cNvPr>
            <p:cNvSpPr/>
            <p:nvPr/>
          </p:nvSpPr>
          <p:spPr>
            <a:xfrm>
              <a:off x="1813250" y="3637550"/>
              <a:ext cx="1650" cy="23000"/>
            </a:xfrm>
            <a:custGeom>
              <a:avLst/>
              <a:gdLst/>
              <a:ahLst/>
              <a:cxnLst/>
              <a:rect l="l" t="t" r="r" b="b"/>
              <a:pathLst>
                <a:path w="66" h="920" extrusionOk="0">
                  <a:moveTo>
                    <a:pt x="1" y="1"/>
                  </a:moveTo>
                  <a:lnTo>
                    <a:pt x="1" y="882"/>
                  </a:lnTo>
                  <a:lnTo>
                    <a:pt x="66" y="920"/>
                  </a:lnTo>
                  <a:lnTo>
                    <a:pt x="64" y="38"/>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8150;p56">
              <a:extLst>
                <a:ext uri="{FF2B5EF4-FFF2-40B4-BE49-F238E27FC236}">
                  <a16:creationId xmlns:a16="http://schemas.microsoft.com/office/drawing/2014/main" id="{7964683C-36EE-9443-AC0E-11B2B8B419BB}"/>
                </a:ext>
              </a:extLst>
            </p:cNvPr>
            <p:cNvSpPr/>
            <p:nvPr/>
          </p:nvSpPr>
          <p:spPr>
            <a:xfrm>
              <a:off x="1813250" y="3636650"/>
              <a:ext cx="3175" cy="1875"/>
            </a:xfrm>
            <a:custGeom>
              <a:avLst/>
              <a:gdLst/>
              <a:ahLst/>
              <a:cxnLst/>
              <a:rect l="l" t="t" r="r" b="b"/>
              <a:pathLst>
                <a:path w="127" h="75" extrusionOk="0">
                  <a:moveTo>
                    <a:pt x="64" y="0"/>
                  </a:moveTo>
                  <a:lnTo>
                    <a:pt x="1" y="37"/>
                  </a:lnTo>
                  <a:lnTo>
                    <a:pt x="64" y="74"/>
                  </a:lnTo>
                  <a:lnTo>
                    <a:pt x="127" y="37"/>
                  </a:lnTo>
                  <a:lnTo>
                    <a:pt x="64"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8151;p56">
              <a:extLst>
                <a:ext uri="{FF2B5EF4-FFF2-40B4-BE49-F238E27FC236}">
                  <a16:creationId xmlns:a16="http://schemas.microsoft.com/office/drawing/2014/main" id="{2DF9E7F7-A3B1-0743-BD3A-2CE8FF9B5DD5}"/>
                </a:ext>
              </a:extLst>
            </p:cNvPr>
            <p:cNvSpPr/>
            <p:nvPr/>
          </p:nvSpPr>
          <p:spPr>
            <a:xfrm>
              <a:off x="1811650" y="3625625"/>
              <a:ext cx="37600" cy="22075"/>
            </a:xfrm>
            <a:custGeom>
              <a:avLst/>
              <a:gdLst/>
              <a:ahLst/>
              <a:cxnLst/>
              <a:rect l="l" t="t" r="r" b="b"/>
              <a:pathLst>
                <a:path w="1504" h="883" extrusionOk="0">
                  <a:moveTo>
                    <a:pt x="764" y="0"/>
                  </a:moveTo>
                  <a:lnTo>
                    <a:pt x="1" y="441"/>
                  </a:lnTo>
                  <a:lnTo>
                    <a:pt x="764" y="882"/>
                  </a:lnTo>
                  <a:lnTo>
                    <a:pt x="1503" y="441"/>
                  </a:lnTo>
                  <a:lnTo>
                    <a:pt x="764"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8152;p56">
              <a:extLst>
                <a:ext uri="{FF2B5EF4-FFF2-40B4-BE49-F238E27FC236}">
                  <a16:creationId xmlns:a16="http://schemas.microsoft.com/office/drawing/2014/main" id="{A1D1689C-A562-1C46-B89C-D70146E5784C}"/>
                </a:ext>
              </a:extLst>
            </p:cNvPr>
            <p:cNvSpPr/>
            <p:nvPr/>
          </p:nvSpPr>
          <p:spPr>
            <a:xfrm>
              <a:off x="1811650" y="3636650"/>
              <a:ext cx="19100" cy="15575"/>
            </a:xfrm>
            <a:custGeom>
              <a:avLst/>
              <a:gdLst/>
              <a:ahLst/>
              <a:cxnLst/>
              <a:rect l="l" t="t" r="r" b="b"/>
              <a:pathLst>
                <a:path w="764" h="623" extrusionOk="0">
                  <a:moveTo>
                    <a:pt x="1" y="0"/>
                  </a:moveTo>
                  <a:lnTo>
                    <a:pt x="1" y="182"/>
                  </a:lnTo>
                  <a:lnTo>
                    <a:pt x="764" y="622"/>
                  </a:lnTo>
                  <a:lnTo>
                    <a:pt x="764" y="441"/>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8153;p56">
              <a:extLst>
                <a:ext uri="{FF2B5EF4-FFF2-40B4-BE49-F238E27FC236}">
                  <a16:creationId xmlns:a16="http://schemas.microsoft.com/office/drawing/2014/main" id="{ACF097D8-A078-FD4D-ACA8-D23FB6CCDB73}"/>
                </a:ext>
              </a:extLst>
            </p:cNvPr>
            <p:cNvSpPr/>
            <p:nvPr/>
          </p:nvSpPr>
          <p:spPr>
            <a:xfrm>
              <a:off x="1833475" y="3616225"/>
              <a:ext cx="19100" cy="37600"/>
            </a:xfrm>
            <a:custGeom>
              <a:avLst/>
              <a:gdLst/>
              <a:ahLst/>
              <a:cxnLst/>
              <a:rect l="l" t="t" r="r" b="b"/>
              <a:pathLst>
                <a:path w="764" h="1504" extrusionOk="0">
                  <a:moveTo>
                    <a:pt x="764" y="1"/>
                  </a:moveTo>
                  <a:lnTo>
                    <a:pt x="1" y="440"/>
                  </a:lnTo>
                  <a:lnTo>
                    <a:pt x="1" y="1503"/>
                  </a:lnTo>
                  <a:lnTo>
                    <a:pt x="764" y="1064"/>
                  </a:lnTo>
                  <a:lnTo>
                    <a:pt x="764" y="1"/>
                  </a:lnTo>
                  <a:close/>
                </a:path>
              </a:pathLst>
            </a:custGeom>
            <a:solidFill>
              <a:srgbClr val="AAA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8154;p56">
              <a:extLst>
                <a:ext uri="{FF2B5EF4-FFF2-40B4-BE49-F238E27FC236}">
                  <a16:creationId xmlns:a16="http://schemas.microsoft.com/office/drawing/2014/main" id="{F2365934-2726-DC41-976D-0C40193CCC2A}"/>
                </a:ext>
              </a:extLst>
            </p:cNvPr>
            <p:cNvSpPr/>
            <p:nvPr/>
          </p:nvSpPr>
          <p:spPr>
            <a:xfrm>
              <a:off x="1830725" y="3614650"/>
              <a:ext cx="21850" cy="12600"/>
            </a:xfrm>
            <a:custGeom>
              <a:avLst/>
              <a:gdLst/>
              <a:ahLst/>
              <a:cxnLst/>
              <a:rect l="l" t="t" r="r" b="b"/>
              <a:pathLst>
                <a:path w="874" h="504" extrusionOk="0">
                  <a:moveTo>
                    <a:pt x="763" y="0"/>
                  </a:moveTo>
                  <a:lnTo>
                    <a:pt x="1" y="439"/>
                  </a:lnTo>
                  <a:lnTo>
                    <a:pt x="111" y="503"/>
                  </a:lnTo>
                  <a:lnTo>
                    <a:pt x="874" y="64"/>
                  </a:lnTo>
                  <a:lnTo>
                    <a:pt x="763"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8155;p56">
              <a:extLst>
                <a:ext uri="{FF2B5EF4-FFF2-40B4-BE49-F238E27FC236}">
                  <a16:creationId xmlns:a16="http://schemas.microsoft.com/office/drawing/2014/main" id="{9E6F3C8E-B95A-BF4F-A028-4D78C5E1016E}"/>
                </a:ext>
              </a:extLst>
            </p:cNvPr>
            <p:cNvSpPr/>
            <p:nvPr/>
          </p:nvSpPr>
          <p:spPr>
            <a:xfrm>
              <a:off x="1830725" y="3625625"/>
              <a:ext cx="2775" cy="28200"/>
            </a:xfrm>
            <a:custGeom>
              <a:avLst/>
              <a:gdLst/>
              <a:ahLst/>
              <a:cxnLst/>
              <a:rect l="l" t="t" r="r" b="b"/>
              <a:pathLst>
                <a:path w="111" h="1128" extrusionOk="0">
                  <a:moveTo>
                    <a:pt x="1" y="0"/>
                  </a:moveTo>
                  <a:lnTo>
                    <a:pt x="1" y="1063"/>
                  </a:lnTo>
                  <a:lnTo>
                    <a:pt x="111" y="1127"/>
                  </a:lnTo>
                  <a:lnTo>
                    <a:pt x="111" y="64"/>
                  </a:lnTo>
                  <a:lnTo>
                    <a:pt x="1" y="0"/>
                  </a:lnTo>
                  <a:close/>
                </a:path>
              </a:pathLst>
            </a:custGeom>
            <a:solidFill>
              <a:srgbClr val="C2C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8156;p56">
              <a:extLst>
                <a:ext uri="{FF2B5EF4-FFF2-40B4-BE49-F238E27FC236}">
                  <a16:creationId xmlns:a16="http://schemas.microsoft.com/office/drawing/2014/main" id="{4ADCD145-BB42-3B48-9068-4E13A2876521}"/>
                </a:ext>
              </a:extLst>
            </p:cNvPr>
            <p:cNvSpPr/>
            <p:nvPr/>
          </p:nvSpPr>
          <p:spPr>
            <a:xfrm>
              <a:off x="1833475" y="3616225"/>
              <a:ext cx="19100" cy="37600"/>
            </a:xfrm>
            <a:custGeom>
              <a:avLst/>
              <a:gdLst/>
              <a:ahLst/>
              <a:cxnLst/>
              <a:rect l="l" t="t" r="r" b="b"/>
              <a:pathLst>
                <a:path w="764" h="1504" extrusionOk="0">
                  <a:moveTo>
                    <a:pt x="764" y="1"/>
                  </a:moveTo>
                  <a:lnTo>
                    <a:pt x="1" y="440"/>
                  </a:lnTo>
                  <a:lnTo>
                    <a:pt x="1" y="1503"/>
                  </a:lnTo>
                  <a:lnTo>
                    <a:pt x="764" y="1064"/>
                  </a:lnTo>
                  <a:lnTo>
                    <a:pt x="764"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8157;p56">
              <a:extLst>
                <a:ext uri="{FF2B5EF4-FFF2-40B4-BE49-F238E27FC236}">
                  <a16:creationId xmlns:a16="http://schemas.microsoft.com/office/drawing/2014/main" id="{DE8E97EF-75F3-1E4E-978E-DA98BC175068}"/>
                </a:ext>
              </a:extLst>
            </p:cNvPr>
            <p:cNvSpPr/>
            <p:nvPr/>
          </p:nvSpPr>
          <p:spPr>
            <a:xfrm>
              <a:off x="1830725" y="3614650"/>
              <a:ext cx="21850" cy="12600"/>
            </a:xfrm>
            <a:custGeom>
              <a:avLst/>
              <a:gdLst/>
              <a:ahLst/>
              <a:cxnLst/>
              <a:rect l="l" t="t" r="r" b="b"/>
              <a:pathLst>
                <a:path w="874" h="504" extrusionOk="0">
                  <a:moveTo>
                    <a:pt x="763" y="0"/>
                  </a:moveTo>
                  <a:lnTo>
                    <a:pt x="1" y="439"/>
                  </a:lnTo>
                  <a:lnTo>
                    <a:pt x="111" y="503"/>
                  </a:lnTo>
                  <a:lnTo>
                    <a:pt x="874" y="64"/>
                  </a:lnTo>
                  <a:lnTo>
                    <a:pt x="763" y="0"/>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8158;p56">
              <a:extLst>
                <a:ext uri="{FF2B5EF4-FFF2-40B4-BE49-F238E27FC236}">
                  <a16:creationId xmlns:a16="http://schemas.microsoft.com/office/drawing/2014/main" id="{FB1507D4-9FC0-764E-8F93-6F9AE169D98F}"/>
                </a:ext>
              </a:extLst>
            </p:cNvPr>
            <p:cNvSpPr/>
            <p:nvPr/>
          </p:nvSpPr>
          <p:spPr>
            <a:xfrm>
              <a:off x="1830725" y="3625625"/>
              <a:ext cx="2775" cy="28200"/>
            </a:xfrm>
            <a:custGeom>
              <a:avLst/>
              <a:gdLst/>
              <a:ahLst/>
              <a:cxnLst/>
              <a:rect l="l" t="t" r="r" b="b"/>
              <a:pathLst>
                <a:path w="111" h="1128" extrusionOk="0">
                  <a:moveTo>
                    <a:pt x="1" y="0"/>
                  </a:moveTo>
                  <a:lnTo>
                    <a:pt x="1" y="1063"/>
                  </a:lnTo>
                  <a:lnTo>
                    <a:pt x="111" y="1127"/>
                  </a:lnTo>
                  <a:lnTo>
                    <a:pt x="111" y="64"/>
                  </a:lnTo>
                  <a:lnTo>
                    <a:pt x="1" y="0"/>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8159;p56">
              <a:extLst>
                <a:ext uri="{FF2B5EF4-FFF2-40B4-BE49-F238E27FC236}">
                  <a16:creationId xmlns:a16="http://schemas.microsoft.com/office/drawing/2014/main" id="{E5C20A02-21FE-2A4E-839A-FA745DE9CA81}"/>
                </a:ext>
              </a:extLst>
            </p:cNvPr>
            <p:cNvSpPr/>
            <p:nvPr/>
          </p:nvSpPr>
          <p:spPr>
            <a:xfrm>
              <a:off x="1833475" y="3619750"/>
              <a:ext cx="2325" cy="8075"/>
            </a:xfrm>
            <a:custGeom>
              <a:avLst/>
              <a:gdLst/>
              <a:ahLst/>
              <a:cxnLst/>
              <a:rect l="l" t="t" r="r" b="b"/>
              <a:pathLst>
                <a:path w="93" h="323" extrusionOk="0">
                  <a:moveTo>
                    <a:pt x="92" y="1"/>
                  </a:moveTo>
                  <a:lnTo>
                    <a:pt x="1" y="53"/>
                  </a:lnTo>
                  <a:lnTo>
                    <a:pt x="1" y="322"/>
                  </a:lnTo>
                  <a:lnTo>
                    <a:pt x="92" y="270"/>
                  </a:lnTo>
                  <a:lnTo>
                    <a:pt x="92" y="1"/>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8160;p56">
              <a:extLst>
                <a:ext uri="{FF2B5EF4-FFF2-40B4-BE49-F238E27FC236}">
                  <a16:creationId xmlns:a16="http://schemas.microsoft.com/office/drawing/2014/main" id="{C1908530-8088-B144-A6E0-5EABFA8C6156}"/>
                </a:ext>
              </a:extLst>
            </p:cNvPr>
            <p:cNvSpPr/>
            <p:nvPr/>
          </p:nvSpPr>
          <p:spPr>
            <a:xfrm>
              <a:off x="1830725" y="3618150"/>
              <a:ext cx="5075" cy="2925"/>
            </a:xfrm>
            <a:custGeom>
              <a:avLst/>
              <a:gdLst/>
              <a:ahLst/>
              <a:cxnLst/>
              <a:rect l="l" t="t" r="r" b="b"/>
              <a:pathLst>
                <a:path w="203" h="117" extrusionOk="0">
                  <a:moveTo>
                    <a:pt x="92" y="1"/>
                  </a:moveTo>
                  <a:lnTo>
                    <a:pt x="1" y="53"/>
                  </a:lnTo>
                  <a:lnTo>
                    <a:pt x="111" y="117"/>
                  </a:lnTo>
                  <a:lnTo>
                    <a:pt x="202" y="65"/>
                  </a:lnTo>
                  <a:lnTo>
                    <a:pt x="9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8161;p56">
              <a:extLst>
                <a:ext uri="{FF2B5EF4-FFF2-40B4-BE49-F238E27FC236}">
                  <a16:creationId xmlns:a16="http://schemas.microsoft.com/office/drawing/2014/main" id="{89ED421D-B224-B543-9343-7EE0B5B6D19B}"/>
                </a:ext>
              </a:extLst>
            </p:cNvPr>
            <p:cNvSpPr/>
            <p:nvPr/>
          </p:nvSpPr>
          <p:spPr>
            <a:xfrm>
              <a:off x="1830725" y="3619450"/>
              <a:ext cx="2775" cy="7800"/>
            </a:xfrm>
            <a:custGeom>
              <a:avLst/>
              <a:gdLst/>
              <a:ahLst/>
              <a:cxnLst/>
              <a:rect l="l" t="t" r="r" b="b"/>
              <a:pathLst>
                <a:path w="111" h="312" extrusionOk="0">
                  <a:moveTo>
                    <a:pt x="1" y="1"/>
                  </a:moveTo>
                  <a:lnTo>
                    <a:pt x="1" y="247"/>
                  </a:lnTo>
                  <a:lnTo>
                    <a:pt x="111" y="311"/>
                  </a:lnTo>
                  <a:lnTo>
                    <a:pt x="111" y="65"/>
                  </a:lnTo>
                  <a:lnTo>
                    <a:pt x="1"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8162;p56">
              <a:extLst>
                <a:ext uri="{FF2B5EF4-FFF2-40B4-BE49-F238E27FC236}">
                  <a16:creationId xmlns:a16="http://schemas.microsoft.com/office/drawing/2014/main" id="{44D1EFC4-FB4F-4A42-8691-5CBD25E45B61}"/>
                </a:ext>
              </a:extLst>
            </p:cNvPr>
            <p:cNvSpPr/>
            <p:nvPr/>
          </p:nvSpPr>
          <p:spPr>
            <a:xfrm>
              <a:off x="1850275" y="3610075"/>
              <a:ext cx="2300" cy="8075"/>
            </a:xfrm>
            <a:custGeom>
              <a:avLst/>
              <a:gdLst/>
              <a:ahLst/>
              <a:cxnLst/>
              <a:rect l="l" t="t" r="r" b="b"/>
              <a:pathLst>
                <a:path w="92" h="323" extrusionOk="0">
                  <a:moveTo>
                    <a:pt x="92" y="0"/>
                  </a:moveTo>
                  <a:lnTo>
                    <a:pt x="0" y="53"/>
                  </a:lnTo>
                  <a:lnTo>
                    <a:pt x="0" y="322"/>
                  </a:lnTo>
                  <a:lnTo>
                    <a:pt x="92" y="270"/>
                  </a:lnTo>
                  <a:lnTo>
                    <a:pt x="92" y="0"/>
                  </a:lnTo>
                  <a:close/>
                </a:path>
              </a:pathLst>
            </a:custGeom>
            <a:solidFill>
              <a:srgbClr val="FEA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8163;p56">
              <a:extLst>
                <a:ext uri="{FF2B5EF4-FFF2-40B4-BE49-F238E27FC236}">
                  <a16:creationId xmlns:a16="http://schemas.microsoft.com/office/drawing/2014/main" id="{7C1A401D-7C3A-2345-8576-4D8F1BF9BCB3}"/>
                </a:ext>
              </a:extLst>
            </p:cNvPr>
            <p:cNvSpPr/>
            <p:nvPr/>
          </p:nvSpPr>
          <p:spPr>
            <a:xfrm>
              <a:off x="1847525" y="3608475"/>
              <a:ext cx="5050" cy="2925"/>
            </a:xfrm>
            <a:custGeom>
              <a:avLst/>
              <a:gdLst/>
              <a:ahLst/>
              <a:cxnLst/>
              <a:rect l="l" t="t" r="r" b="b"/>
              <a:pathLst>
                <a:path w="202" h="117" extrusionOk="0">
                  <a:moveTo>
                    <a:pt x="91" y="1"/>
                  </a:moveTo>
                  <a:lnTo>
                    <a:pt x="0" y="53"/>
                  </a:lnTo>
                  <a:lnTo>
                    <a:pt x="110" y="117"/>
                  </a:lnTo>
                  <a:lnTo>
                    <a:pt x="202" y="64"/>
                  </a:lnTo>
                  <a:lnTo>
                    <a:pt x="91"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8164;p56">
              <a:extLst>
                <a:ext uri="{FF2B5EF4-FFF2-40B4-BE49-F238E27FC236}">
                  <a16:creationId xmlns:a16="http://schemas.microsoft.com/office/drawing/2014/main" id="{92759D9B-1053-4247-8FF2-A4D090D0E6C1}"/>
                </a:ext>
              </a:extLst>
            </p:cNvPr>
            <p:cNvSpPr/>
            <p:nvPr/>
          </p:nvSpPr>
          <p:spPr>
            <a:xfrm>
              <a:off x="1847525" y="3609775"/>
              <a:ext cx="2775" cy="7825"/>
            </a:xfrm>
            <a:custGeom>
              <a:avLst/>
              <a:gdLst/>
              <a:ahLst/>
              <a:cxnLst/>
              <a:rect l="l" t="t" r="r" b="b"/>
              <a:pathLst>
                <a:path w="111" h="313" extrusionOk="0">
                  <a:moveTo>
                    <a:pt x="0" y="1"/>
                  </a:moveTo>
                  <a:lnTo>
                    <a:pt x="0" y="247"/>
                  </a:lnTo>
                  <a:lnTo>
                    <a:pt x="110" y="313"/>
                  </a:lnTo>
                  <a:lnTo>
                    <a:pt x="110" y="65"/>
                  </a:lnTo>
                  <a:lnTo>
                    <a:pt x="0" y="1"/>
                  </a:lnTo>
                  <a:close/>
                </a:path>
              </a:pathLst>
            </a:custGeom>
            <a:solidFill>
              <a:srgbClr val="F382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8165;p56">
              <a:extLst>
                <a:ext uri="{FF2B5EF4-FFF2-40B4-BE49-F238E27FC236}">
                  <a16:creationId xmlns:a16="http://schemas.microsoft.com/office/drawing/2014/main" id="{8074C44D-41CB-EF45-9082-80AC7FA4DCE8}"/>
                </a:ext>
              </a:extLst>
            </p:cNvPr>
            <p:cNvSpPr/>
            <p:nvPr/>
          </p:nvSpPr>
          <p:spPr>
            <a:xfrm>
              <a:off x="1527075" y="3586875"/>
              <a:ext cx="228900" cy="135900"/>
            </a:xfrm>
            <a:custGeom>
              <a:avLst/>
              <a:gdLst/>
              <a:ahLst/>
              <a:cxnLst/>
              <a:rect l="l" t="t" r="r" b="b"/>
              <a:pathLst>
                <a:path w="9156" h="5436" extrusionOk="0">
                  <a:moveTo>
                    <a:pt x="1" y="0"/>
                  </a:moveTo>
                  <a:lnTo>
                    <a:pt x="1" y="151"/>
                  </a:lnTo>
                  <a:lnTo>
                    <a:pt x="9155" y="5435"/>
                  </a:lnTo>
                  <a:lnTo>
                    <a:pt x="9155" y="5286"/>
                  </a:lnTo>
                  <a:lnTo>
                    <a:pt x="1" y="0"/>
                  </a:lnTo>
                  <a:close/>
                </a:path>
              </a:pathLst>
            </a:custGeom>
            <a:solidFill>
              <a:srgbClr val="99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8166;p56">
              <a:extLst>
                <a:ext uri="{FF2B5EF4-FFF2-40B4-BE49-F238E27FC236}">
                  <a16:creationId xmlns:a16="http://schemas.microsoft.com/office/drawing/2014/main" id="{AABFCB58-6966-1E4E-95F4-D516449A55DC}"/>
                </a:ext>
              </a:extLst>
            </p:cNvPr>
            <p:cNvSpPr/>
            <p:nvPr/>
          </p:nvSpPr>
          <p:spPr>
            <a:xfrm>
              <a:off x="1755950" y="3608950"/>
              <a:ext cx="190675" cy="113825"/>
            </a:xfrm>
            <a:custGeom>
              <a:avLst/>
              <a:gdLst/>
              <a:ahLst/>
              <a:cxnLst/>
              <a:rect l="l" t="t" r="r" b="b"/>
              <a:pathLst>
                <a:path w="7627" h="4553" extrusionOk="0">
                  <a:moveTo>
                    <a:pt x="7626" y="0"/>
                  </a:moveTo>
                  <a:lnTo>
                    <a:pt x="0" y="4403"/>
                  </a:lnTo>
                  <a:lnTo>
                    <a:pt x="0" y="4552"/>
                  </a:lnTo>
                  <a:lnTo>
                    <a:pt x="7626" y="148"/>
                  </a:lnTo>
                  <a:lnTo>
                    <a:pt x="7626" y="0"/>
                  </a:lnTo>
                  <a:close/>
                </a:path>
              </a:pathLst>
            </a:custGeom>
            <a:solidFill>
              <a:srgbClr val="C2F9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8167;p56">
              <a:extLst>
                <a:ext uri="{FF2B5EF4-FFF2-40B4-BE49-F238E27FC236}">
                  <a16:creationId xmlns:a16="http://schemas.microsoft.com/office/drawing/2014/main" id="{45AF669A-C121-7248-AA84-22A0563BDC87}"/>
                </a:ext>
              </a:extLst>
            </p:cNvPr>
            <p:cNvSpPr/>
            <p:nvPr/>
          </p:nvSpPr>
          <p:spPr>
            <a:xfrm>
              <a:off x="1946600" y="3509875"/>
              <a:ext cx="171625" cy="102800"/>
            </a:xfrm>
            <a:custGeom>
              <a:avLst/>
              <a:gdLst/>
              <a:ahLst/>
              <a:cxnLst/>
              <a:rect l="l" t="t" r="r" b="b"/>
              <a:pathLst>
                <a:path w="6865" h="4112" extrusionOk="0">
                  <a:moveTo>
                    <a:pt x="6865" y="0"/>
                  </a:moveTo>
                  <a:lnTo>
                    <a:pt x="0" y="3963"/>
                  </a:lnTo>
                  <a:lnTo>
                    <a:pt x="0" y="4111"/>
                  </a:lnTo>
                  <a:lnTo>
                    <a:pt x="6844" y="137"/>
                  </a:lnTo>
                  <a:lnTo>
                    <a:pt x="6865" y="0"/>
                  </a:lnTo>
                  <a:close/>
                </a:path>
              </a:pathLst>
            </a:custGeom>
            <a:solidFill>
              <a:srgbClr val="DE24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8168;p56">
              <a:extLst>
                <a:ext uri="{FF2B5EF4-FFF2-40B4-BE49-F238E27FC236}">
                  <a16:creationId xmlns:a16="http://schemas.microsoft.com/office/drawing/2014/main" id="{4C1609AD-D71E-1F4C-8FC5-DF28073C429D}"/>
                </a:ext>
              </a:extLst>
            </p:cNvPr>
            <p:cNvSpPr/>
            <p:nvPr/>
          </p:nvSpPr>
          <p:spPr>
            <a:xfrm>
              <a:off x="1355475" y="3377850"/>
              <a:ext cx="171625" cy="102725"/>
            </a:xfrm>
            <a:custGeom>
              <a:avLst/>
              <a:gdLst/>
              <a:ahLst/>
              <a:cxnLst/>
              <a:rect l="l" t="t" r="r" b="b"/>
              <a:pathLst>
                <a:path w="6865" h="4109" extrusionOk="0">
                  <a:moveTo>
                    <a:pt x="0" y="0"/>
                  </a:moveTo>
                  <a:lnTo>
                    <a:pt x="0" y="153"/>
                  </a:lnTo>
                  <a:lnTo>
                    <a:pt x="6865" y="4108"/>
                  </a:lnTo>
                  <a:lnTo>
                    <a:pt x="6865" y="3963"/>
                  </a:lnTo>
                  <a:lnTo>
                    <a:pt x="0" y="0"/>
                  </a:lnTo>
                  <a:close/>
                </a:path>
              </a:pathLst>
            </a:custGeom>
            <a:solidFill>
              <a:srgbClr val="DE24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8169;p56">
              <a:extLst>
                <a:ext uri="{FF2B5EF4-FFF2-40B4-BE49-F238E27FC236}">
                  <a16:creationId xmlns:a16="http://schemas.microsoft.com/office/drawing/2014/main" id="{A877CCF9-B036-E444-89C6-9E4148DFE872}"/>
                </a:ext>
              </a:extLst>
            </p:cNvPr>
            <p:cNvSpPr/>
            <p:nvPr/>
          </p:nvSpPr>
          <p:spPr>
            <a:xfrm>
              <a:off x="1524075" y="3475100"/>
              <a:ext cx="3025" cy="111800"/>
            </a:xfrm>
            <a:custGeom>
              <a:avLst/>
              <a:gdLst/>
              <a:ahLst/>
              <a:cxnLst/>
              <a:rect l="l" t="t" r="r" b="b"/>
              <a:pathLst>
                <a:path w="121" h="4472" extrusionOk="0">
                  <a:moveTo>
                    <a:pt x="0" y="1"/>
                  </a:moveTo>
                  <a:lnTo>
                    <a:pt x="0" y="4405"/>
                  </a:lnTo>
                  <a:lnTo>
                    <a:pt x="121" y="4471"/>
                  </a:lnTo>
                  <a:lnTo>
                    <a:pt x="121" y="73"/>
                  </a:lnTo>
                  <a:lnTo>
                    <a:pt x="0" y="1"/>
                  </a:lnTo>
                  <a:close/>
                </a:path>
              </a:pathLst>
            </a:custGeom>
            <a:solidFill>
              <a:srgbClr val="99C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8170;p56">
              <a:extLst>
                <a:ext uri="{FF2B5EF4-FFF2-40B4-BE49-F238E27FC236}">
                  <a16:creationId xmlns:a16="http://schemas.microsoft.com/office/drawing/2014/main" id="{EDB52FEF-E0BA-AC40-8154-85A5417FED8C}"/>
                </a:ext>
              </a:extLst>
            </p:cNvPr>
            <p:cNvSpPr/>
            <p:nvPr/>
          </p:nvSpPr>
          <p:spPr>
            <a:xfrm>
              <a:off x="1352125" y="3221775"/>
              <a:ext cx="3375" cy="156100"/>
            </a:xfrm>
            <a:custGeom>
              <a:avLst/>
              <a:gdLst/>
              <a:ahLst/>
              <a:cxnLst/>
              <a:rect l="l" t="t" r="r" b="b"/>
              <a:pathLst>
                <a:path w="135" h="6244" extrusionOk="0">
                  <a:moveTo>
                    <a:pt x="1" y="1"/>
                  </a:moveTo>
                  <a:lnTo>
                    <a:pt x="1" y="6165"/>
                  </a:lnTo>
                  <a:lnTo>
                    <a:pt x="134" y="6243"/>
                  </a:lnTo>
                  <a:lnTo>
                    <a:pt x="134" y="78"/>
                  </a:lnTo>
                  <a:lnTo>
                    <a:pt x="1" y="1"/>
                  </a:lnTo>
                  <a:close/>
                </a:path>
              </a:pathLst>
            </a:custGeom>
            <a:solidFill>
              <a:srgbClr val="EB7E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8171;p56">
              <a:extLst>
                <a:ext uri="{FF2B5EF4-FFF2-40B4-BE49-F238E27FC236}">
                  <a16:creationId xmlns:a16="http://schemas.microsoft.com/office/drawing/2014/main" id="{7E442B81-82C9-EC46-B6F3-DA2BA8B1C0B4}"/>
                </a:ext>
              </a:extLst>
            </p:cNvPr>
            <p:cNvSpPr/>
            <p:nvPr/>
          </p:nvSpPr>
          <p:spPr>
            <a:xfrm>
              <a:off x="1352125" y="3122700"/>
              <a:ext cx="174975" cy="101025"/>
            </a:xfrm>
            <a:custGeom>
              <a:avLst/>
              <a:gdLst/>
              <a:ahLst/>
              <a:cxnLst/>
              <a:rect l="l" t="t" r="r" b="b"/>
              <a:pathLst>
                <a:path w="6999" h="4041" extrusionOk="0">
                  <a:moveTo>
                    <a:pt x="6865" y="1"/>
                  </a:moveTo>
                  <a:lnTo>
                    <a:pt x="1" y="3964"/>
                  </a:lnTo>
                  <a:lnTo>
                    <a:pt x="134" y="4041"/>
                  </a:lnTo>
                  <a:lnTo>
                    <a:pt x="6999" y="78"/>
                  </a:lnTo>
                  <a:lnTo>
                    <a:pt x="6865" y="1"/>
                  </a:lnTo>
                  <a:close/>
                </a:path>
              </a:pathLst>
            </a:custGeom>
            <a:solidFill>
              <a:srgbClr val="FE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8172;p56">
              <a:extLst>
                <a:ext uri="{FF2B5EF4-FFF2-40B4-BE49-F238E27FC236}">
                  <a16:creationId xmlns:a16="http://schemas.microsoft.com/office/drawing/2014/main" id="{D24BF0B3-62B5-964D-A981-F16B9B094C22}"/>
                </a:ext>
              </a:extLst>
            </p:cNvPr>
            <p:cNvSpPr/>
            <p:nvPr/>
          </p:nvSpPr>
          <p:spPr>
            <a:xfrm>
              <a:off x="1523750" y="3021750"/>
              <a:ext cx="174975" cy="102900"/>
            </a:xfrm>
            <a:custGeom>
              <a:avLst/>
              <a:gdLst/>
              <a:ahLst/>
              <a:cxnLst/>
              <a:rect l="l" t="t" r="r" b="b"/>
              <a:pathLst>
                <a:path w="6999" h="4116" extrusionOk="0">
                  <a:moveTo>
                    <a:pt x="6998" y="0"/>
                  </a:moveTo>
                  <a:lnTo>
                    <a:pt x="0" y="4039"/>
                  </a:lnTo>
                  <a:lnTo>
                    <a:pt x="134" y="4116"/>
                  </a:lnTo>
                  <a:lnTo>
                    <a:pt x="6998" y="153"/>
                  </a:lnTo>
                  <a:lnTo>
                    <a:pt x="6998" y="0"/>
                  </a:lnTo>
                  <a:close/>
                </a:path>
              </a:pathLst>
            </a:custGeom>
            <a:solidFill>
              <a:srgbClr val="B2D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8173;p56">
              <a:extLst>
                <a:ext uri="{FF2B5EF4-FFF2-40B4-BE49-F238E27FC236}">
                  <a16:creationId xmlns:a16="http://schemas.microsoft.com/office/drawing/2014/main" id="{502F5239-780C-054A-A230-3A70E1E70530}"/>
                </a:ext>
              </a:extLst>
            </p:cNvPr>
            <p:cNvSpPr/>
            <p:nvPr/>
          </p:nvSpPr>
          <p:spPr>
            <a:xfrm>
              <a:off x="1698700" y="3021750"/>
              <a:ext cx="174475" cy="102900"/>
            </a:xfrm>
            <a:custGeom>
              <a:avLst/>
              <a:gdLst/>
              <a:ahLst/>
              <a:cxnLst/>
              <a:rect l="l" t="t" r="r" b="b"/>
              <a:pathLst>
                <a:path w="6979" h="4116" extrusionOk="0">
                  <a:moveTo>
                    <a:pt x="0" y="0"/>
                  </a:moveTo>
                  <a:lnTo>
                    <a:pt x="0" y="153"/>
                  </a:lnTo>
                  <a:lnTo>
                    <a:pt x="6865" y="4116"/>
                  </a:lnTo>
                  <a:lnTo>
                    <a:pt x="6978" y="4049"/>
                  </a:lnTo>
                  <a:lnTo>
                    <a:pt x="0" y="0"/>
                  </a:lnTo>
                  <a:close/>
                </a:path>
              </a:pathLst>
            </a:custGeom>
            <a:solidFill>
              <a:srgbClr val="B2DD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8174;p56">
              <a:extLst>
                <a:ext uri="{FF2B5EF4-FFF2-40B4-BE49-F238E27FC236}">
                  <a16:creationId xmlns:a16="http://schemas.microsoft.com/office/drawing/2014/main" id="{A9935B9B-0F9B-5049-90E2-D636CD086B2A}"/>
                </a:ext>
              </a:extLst>
            </p:cNvPr>
            <p:cNvSpPr/>
            <p:nvPr/>
          </p:nvSpPr>
          <p:spPr>
            <a:xfrm>
              <a:off x="1870325" y="3122950"/>
              <a:ext cx="2850" cy="155850"/>
            </a:xfrm>
            <a:custGeom>
              <a:avLst/>
              <a:gdLst/>
              <a:ahLst/>
              <a:cxnLst/>
              <a:rect l="l" t="t" r="r" b="b"/>
              <a:pathLst>
                <a:path w="114" h="6234" extrusionOk="0">
                  <a:moveTo>
                    <a:pt x="113" y="1"/>
                  </a:moveTo>
                  <a:lnTo>
                    <a:pt x="0" y="68"/>
                  </a:lnTo>
                  <a:lnTo>
                    <a:pt x="0" y="6233"/>
                  </a:lnTo>
                  <a:lnTo>
                    <a:pt x="113" y="6167"/>
                  </a:lnTo>
                  <a:lnTo>
                    <a:pt x="113" y="1"/>
                  </a:lnTo>
                  <a:close/>
                </a:path>
              </a:pathLst>
            </a:custGeom>
            <a:solidFill>
              <a:srgbClr val="0078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8175;p56">
              <a:extLst>
                <a:ext uri="{FF2B5EF4-FFF2-40B4-BE49-F238E27FC236}">
                  <a16:creationId xmlns:a16="http://schemas.microsoft.com/office/drawing/2014/main" id="{DE9D9BE3-E919-5842-A51E-8936799A0AB4}"/>
                </a:ext>
              </a:extLst>
            </p:cNvPr>
            <p:cNvSpPr/>
            <p:nvPr/>
          </p:nvSpPr>
          <p:spPr>
            <a:xfrm>
              <a:off x="1889375" y="3221200"/>
              <a:ext cx="232875" cy="134600"/>
            </a:xfrm>
            <a:custGeom>
              <a:avLst/>
              <a:gdLst/>
              <a:ahLst/>
              <a:cxnLst/>
              <a:rect l="l" t="t" r="r" b="b"/>
              <a:pathLst>
                <a:path w="9315" h="5384" extrusionOk="0">
                  <a:moveTo>
                    <a:pt x="166" y="1"/>
                  </a:moveTo>
                  <a:lnTo>
                    <a:pt x="1" y="99"/>
                  </a:lnTo>
                  <a:lnTo>
                    <a:pt x="9154" y="5383"/>
                  </a:lnTo>
                  <a:lnTo>
                    <a:pt x="9315" y="5289"/>
                  </a:lnTo>
                  <a:lnTo>
                    <a:pt x="166" y="1"/>
                  </a:lnTo>
                  <a:close/>
                </a:path>
              </a:pathLst>
            </a:custGeom>
            <a:solidFill>
              <a:srgbClr val="FEE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8176;p56">
              <a:extLst>
                <a:ext uri="{FF2B5EF4-FFF2-40B4-BE49-F238E27FC236}">
                  <a16:creationId xmlns:a16="http://schemas.microsoft.com/office/drawing/2014/main" id="{7132E726-41ED-3A42-B377-E830C4E28E4D}"/>
                </a:ext>
              </a:extLst>
            </p:cNvPr>
            <p:cNvSpPr/>
            <p:nvPr/>
          </p:nvSpPr>
          <p:spPr>
            <a:xfrm>
              <a:off x="2118200" y="3353400"/>
              <a:ext cx="4050" cy="156500"/>
            </a:xfrm>
            <a:custGeom>
              <a:avLst/>
              <a:gdLst/>
              <a:ahLst/>
              <a:cxnLst/>
              <a:rect l="l" t="t" r="r" b="b"/>
              <a:pathLst>
                <a:path w="162" h="6260" extrusionOk="0">
                  <a:moveTo>
                    <a:pt x="162" y="1"/>
                  </a:moveTo>
                  <a:lnTo>
                    <a:pt x="1" y="95"/>
                  </a:lnTo>
                  <a:lnTo>
                    <a:pt x="1" y="6259"/>
                  </a:lnTo>
                  <a:lnTo>
                    <a:pt x="162" y="6165"/>
                  </a:lnTo>
                  <a:lnTo>
                    <a:pt x="162" y="1"/>
                  </a:lnTo>
                  <a:close/>
                </a:path>
              </a:pathLst>
            </a:custGeom>
            <a:solidFill>
              <a:srgbClr val="FEC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57522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pSp>
        <p:nvGrpSpPr>
          <p:cNvPr id="147" name="Google Shape;147;p27"/>
          <p:cNvGrpSpPr/>
          <p:nvPr/>
        </p:nvGrpSpPr>
        <p:grpSpPr>
          <a:xfrm>
            <a:off x="3549476" y="453925"/>
            <a:ext cx="5263228" cy="2164683"/>
            <a:chOff x="2812355" y="780248"/>
            <a:chExt cx="5955900" cy="3496500"/>
          </a:xfrm>
        </p:grpSpPr>
        <p:sp>
          <p:nvSpPr>
            <p:cNvPr id="148" name="Google Shape;148;p27"/>
            <p:cNvSpPr/>
            <p:nvPr/>
          </p:nvSpPr>
          <p:spPr>
            <a:xfrm>
              <a:off x="3493354" y="780248"/>
              <a:ext cx="5274900" cy="34965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p:nvPr/>
          </p:nvSpPr>
          <p:spPr>
            <a:xfrm rot="10800000">
              <a:off x="2812355" y="1068373"/>
              <a:ext cx="681000" cy="12972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27"/>
          <p:cNvSpPr txBox="1">
            <a:spLocks noGrp="1"/>
          </p:cNvSpPr>
          <p:nvPr>
            <p:ph type="ctrTitle"/>
          </p:nvPr>
        </p:nvSpPr>
        <p:spPr>
          <a:xfrm>
            <a:off x="3903444" y="1041010"/>
            <a:ext cx="4725900" cy="1149514"/>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Thank You!</a:t>
            </a:r>
            <a:endParaRPr dirty="0"/>
          </a:p>
        </p:txBody>
      </p:sp>
      <p:grpSp>
        <p:nvGrpSpPr>
          <p:cNvPr id="152" name="Google Shape;152;p27"/>
          <p:cNvGrpSpPr/>
          <p:nvPr/>
        </p:nvGrpSpPr>
        <p:grpSpPr>
          <a:xfrm>
            <a:off x="695014" y="262321"/>
            <a:ext cx="4423432" cy="4660794"/>
            <a:chOff x="235875" y="683625"/>
            <a:chExt cx="747050" cy="787150"/>
          </a:xfrm>
        </p:grpSpPr>
        <p:sp>
          <p:nvSpPr>
            <p:cNvPr id="153" name="Google Shape;153;p27"/>
            <p:cNvSpPr/>
            <p:nvPr/>
          </p:nvSpPr>
          <p:spPr>
            <a:xfrm>
              <a:off x="716450" y="1024050"/>
              <a:ext cx="13600" cy="31325"/>
            </a:xfrm>
            <a:custGeom>
              <a:avLst/>
              <a:gdLst/>
              <a:ahLst/>
              <a:cxnLst/>
              <a:rect l="l" t="t" r="r" b="b"/>
              <a:pathLst>
                <a:path w="544" h="1253" extrusionOk="0">
                  <a:moveTo>
                    <a:pt x="128" y="1"/>
                  </a:moveTo>
                  <a:cubicBezTo>
                    <a:pt x="86" y="1"/>
                    <a:pt x="45" y="3"/>
                    <a:pt x="5" y="8"/>
                  </a:cubicBezTo>
                  <a:lnTo>
                    <a:pt x="1" y="1161"/>
                  </a:lnTo>
                  <a:cubicBezTo>
                    <a:pt x="41" y="1156"/>
                    <a:pt x="83" y="1153"/>
                    <a:pt x="124" y="1153"/>
                  </a:cubicBezTo>
                  <a:cubicBezTo>
                    <a:pt x="274" y="1153"/>
                    <a:pt x="424" y="1186"/>
                    <a:pt x="539" y="1252"/>
                  </a:cubicBezTo>
                  <a:lnTo>
                    <a:pt x="543" y="101"/>
                  </a:lnTo>
                  <a:cubicBezTo>
                    <a:pt x="427" y="34"/>
                    <a:pt x="277" y="1"/>
                    <a:pt x="12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7"/>
            <p:cNvSpPr/>
            <p:nvPr/>
          </p:nvSpPr>
          <p:spPr>
            <a:xfrm>
              <a:off x="709200" y="1024250"/>
              <a:ext cx="7400" cy="31125"/>
            </a:xfrm>
            <a:custGeom>
              <a:avLst/>
              <a:gdLst/>
              <a:ahLst/>
              <a:cxnLst/>
              <a:rect l="l" t="t" r="r" b="b"/>
              <a:pathLst>
                <a:path w="296" h="1245" extrusionOk="0">
                  <a:moveTo>
                    <a:pt x="295" y="0"/>
                  </a:moveTo>
                  <a:cubicBezTo>
                    <a:pt x="192" y="12"/>
                    <a:pt x="94" y="42"/>
                    <a:pt x="4" y="93"/>
                  </a:cubicBezTo>
                  <a:lnTo>
                    <a:pt x="1" y="1244"/>
                  </a:lnTo>
                  <a:cubicBezTo>
                    <a:pt x="91" y="1195"/>
                    <a:pt x="189" y="1163"/>
                    <a:pt x="291" y="1153"/>
                  </a:cubicBezTo>
                  <a:lnTo>
                    <a:pt x="29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729900" y="1026550"/>
              <a:ext cx="68975" cy="68575"/>
            </a:xfrm>
            <a:custGeom>
              <a:avLst/>
              <a:gdLst/>
              <a:ahLst/>
              <a:cxnLst/>
              <a:rect l="l" t="t" r="r" b="b"/>
              <a:pathLst>
                <a:path w="2759" h="2743" extrusionOk="0">
                  <a:moveTo>
                    <a:pt x="5" y="1"/>
                  </a:moveTo>
                  <a:lnTo>
                    <a:pt x="1" y="1152"/>
                  </a:lnTo>
                  <a:lnTo>
                    <a:pt x="2756" y="2743"/>
                  </a:lnTo>
                  <a:lnTo>
                    <a:pt x="2759" y="1590"/>
                  </a:lnTo>
                  <a:lnTo>
                    <a:pt x="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879200" y="1116475"/>
              <a:ext cx="6550" cy="32525"/>
            </a:xfrm>
            <a:custGeom>
              <a:avLst/>
              <a:gdLst/>
              <a:ahLst/>
              <a:cxnLst/>
              <a:rect l="l" t="t" r="r" b="b"/>
              <a:pathLst>
                <a:path w="262" h="1301" extrusionOk="0">
                  <a:moveTo>
                    <a:pt x="261" y="0"/>
                  </a:moveTo>
                  <a:lnTo>
                    <a:pt x="4" y="149"/>
                  </a:lnTo>
                  <a:lnTo>
                    <a:pt x="0" y="1301"/>
                  </a:lnTo>
                  <a:lnTo>
                    <a:pt x="258" y="1151"/>
                  </a:lnTo>
                  <a:lnTo>
                    <a:pt x="26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7"/>
            <p:cNvSpPr/>
            <p:nvPr/>
          </p:nvSpPr>
          <p:spPr>
            <a:xfrm>
              <a:off x="875200" y="1120200"/>
              <a:ext cx="4125" cy="30075"/>
            </a:xfrm>
            <a:custGeom>
              <a:avLst/>
              <a:gdLst/>
              <a:ahLst/>
              <a:cxnLst/>
              <a:rect l="l" t="t" r="r" b="b"/>
              <a:pathLst>
                <a:path w="165" h="1203" extrusionOk="0">
                  <a:moveTo>
                    <a:pt x="164" y="0"/>
                  </a:moveTo>
                  <a:cubicBezTo>
                    <a:pt x="114" y="27"/>
                    <a:pt x="60" y="44"/>
                    <a:pt x="3" y="51"/>
                  </a:cubicBezTo>
                  <a:lnTo>
                    <a:pt x="1" y="1203"/>
                  </a:lnTo>
                  <a:cubicBezTo>
                    <a:pt x="56" y="1197"/>
                    <a:pt x="111" y="1179"/>
                    <a:pt x="160" y="1152"/>
                  </a:cubicBezTo>
                  <a:lnTo>
                    <a:pt x="16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7"/>
            <p:cNvSpPr/>
            <p:nvPr/>
          </p:nvSpPr>
          <p:spPr>
            <a:xfrm>
              <a:off x="867850" y="1120200"/>
              <a:ext cx="7450" cy="30175"/>
            </a:xfrm>
            <a:custGeom>
              <a:avLst/>
              <a:gdLst/>
              <a:ahLst/>
              <a:cxnLst/>
              <a:rect l="l" t="t" r="r" b="b"/>
              <a:pathLst>
                <a:path w="298" h="1207" extrusionOk="0">
                  <a:moveTo>
                    <a:pt x="3" y="0"/>
                  </a:moveTo>
                  <a:lnTo>
                    <a:pt x="0" y="1153"/>
                  </a:lnTo>
                  <a:cubicBezTo>
                    <a:pt x="62" y="1189"/>
                    <a:pt x="143" y="1207"/>
                    <a:pt x="225" y="1207"/>
                  </a:cubicBezTo>
                  <a:cubicBezTo>
                    <a:pt x="248" y="1207"/>
                    <a:pt x="272" y="1205"/>
                    <a:pt x="295" y="1203"/>
                  </a:cubicBezTo>
                  <a:lnTo>
                    <a:pt x="297" y="51"/>
                  </a:lnTo>
                  <a:lnTo>
                    <a:pt x="297" y="51"/>
                  </a:lnTo>
                  <a:cubicBezTo>
                    <a:pt x="276" y="54"/>
                    <a:pt x="254" y="55"/>
                    <a:pt x="232" y="55"/>
                  </a:cubicBezTo>
                  <a:cubicBezTo>
                    <a:pt x="149" y="55"/>
                    <a:pt x="66" y="37"/>
                    <a:pt x="3"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7"/>
            <p:cNvSpPr/>
            <p:nvPr/>
          </p:nvSpPr>
          <p:spPr>
            <a:xfrm>
              <a:off x="885650" y="1116475"/>
              <a:ext cx="68925" cy="68575"/>
            </a:xfrm>
            <a:custGeom>
              <a:avLst/>
              <a:gdLst/>
              <a:ahLst/>
              <a:cxnLst/>
              <a:rect l="l" t="t" r="r" b="b"/>
              <a:pathLst>
                <a:path w="2757" h="2743" extrusionOk="0">
                  <a:moveTo>
                    <a:pt x="3" y="0"/>
                  </a:moveTo>
                  <a:lnTo>
                    <a:pt x="0" y="1151"/>
                  </a:lnTo>
                  <a:lnTo>
                    <a:pt x="2754" y="2742"/>
                  </a:lnTo>
                  <a:lnTo>
                    <a:pt x="2757" y="1589"/>
                  </a:lnTo>
                  <a:lnTo>
                    <a:pt x="3"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7"/>
            <p:cNvSpPr/>
            <p:nvPr/>
          </p:nvSpPr>
          <p:spPr>
            <a:xfrm>
              <a:off x="954475" y="1156200"/>
              <a:ext cx="4450" cy="34900"/>
            </a:xfrm>
            <a:custGeom>
              <a:avLst/>
              <a:gdLst/>
              <a:ahLst/>
              <a:cxnLst/>
              <a:rect l="l" t="t" r="r" b="b"/>
              <a:pathLst>
                <a:path w="178" h="1396" extrusionOk="0">
                  <a:moveTo>
                    <a:pt x="4" y="0"/>
                  </a:moveTo>
                  <a:lnTo>
                    <a:pt x="1" y="1153"/>
                  </a:lnTo>
                  <a:cubicBezTo>
                    <a:pt x="117" y="1220"/>
                    <a:pt x="173" y="1308"/>
                    <a:pt x="173" y="1395"/>
                  </a:cubicBezTo>
                  <a:lnTo>
                    <a:pt x="178" y="242"/>
                  </a:lnTo>
                  <a:cubicBezTo>
                    <a:pt x="178" y="155"/>
                    <a:pt x="120" y="67"/>
                    <a:pt x="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7"/>
            <p:cNvSpPr/>
            <p:nvPr/>
          </p:nvSpPr>
          <p:spPr>
            <a:xfrm>
              <a:off x="957250" y="1162250"/>
              <a:ext cx="1675" cy="32625"/>
            </a:xfrm>
            <a:custGeom>
              <a:avLst/>
              <a:gdLst/>
              <a:ahLst/>
              <a:cxnLst/>
              <a:rect l="l" t="t" r="r" b="b"/>
              <a:pathLst>
                <a:path w="67" h="1305" extrusionOk="0">
                  <a:moveTo>
                    <a:pt x="67" y="0"/>
                  </a:moveTo>
                  <a:cubicBezTo>
                    <a:pt x="65" y="57"/>
                    <a:pt x="42" y="111"/>
                    <a:pt x="4" y="153"/>
                  </a:cubicBezTo>
                  <a:lnTo>
                    <a:pt x="0" y="1304"/>
                  </a:lnTo>
                  <a:cubicBezTo>
                    <a:pt x="39" y="1263"/>
                    <a:pt x="61" y="1210"/>
                    <a:pt x="62" y="1153"/>
                  </a:cubicBezTo>
                  <a:lnTo>
                    <a:pt x="6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7"/>
            <p:cNvSpPr/>
            <p:nvPr/>
          </p:nvSpPr>
          <p:spPr>
            <a:xfrm>
              <a:off x="957250" y="1162250"/>
              <a:ext cx="1675" cy="32625"/>
            </a:xfrm>
            <a:custGeom>
              <a:avLst/>
              <a:gdLst/>
              <a:ahLst/>
              <a:cxnLst/>
              <a:rect l="l" t="t" r="r" b="b"/>
              <a:pathLst>
                <a:path w="67" h="1305" extrusionOk="0">
                  <a:moveTo>
                    <a:pt x="67" y="0"/>
                  </a:moveTo>
                  <a:cubicBezTo>
                    <a:pt x="65" y="57"/>
                    <a:pt x="42" y="111"/>
                    <a:pt x="4" y="153"/>
                  </a:cubicBezTo>
                  <a:lnTo>
                    <a:pt x="0" y="1304"/>
                  </a:lnTo>
                  <a:cubicBezTo>
                    <a:pt x="39" y="1263"/>
                    <a:pt x="61" y="1210"/>
                    <a:pt x="62" y="1153"/>
                  </a:cubicBezTo>
                  <a:lnTo>
                    <a:pt x="6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7"/>
            <p:cNvSpPr/>
            <p:nvPr/>
          </p:nvSpPr>
          <p:spPr>
            <a:xfrm>
              <a:off x="957250" y="1162250"/>
              <a:ext cx="1675" cy="32625"/>
            </a:xfrm>
            <a:custGeom>
              <a:avLst/>
              <a:gdLst/>
              <a:ahLst/>
              <a:cxnLst/>
              <a:rect l="l" t="t" r="r" b="b"/>
              <a:pathLst>
                <a:path w="67" h="1305" extrusionOk="0">
                  <a:moveTo>
                    <a:pt x="67" y="0"/>
                  </a:moveTo>
                  <a:cubicBezTo>
                    <a:pt x="65" y="57"/>
                    <a:pt x="42" y="111"/>
                    <a:pt x="4" y="153"/>
                  </a:cubicBezTo>
                  <a:lnTo>
                    <a:pt x="0" y="1304"/>
                  </a:lnTo>
                  <a:cubicBezTo>
                    <a:pt x="39" y="1263"/>
                    <a:pt x="61" y="1210"/>
                    <a:pt x="62" y="1153"/>
                  </a:cubicBezTo>
                  <a:lnTo>
                    <a:pt x="6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p:nvPr/>
          </p:nvSpPr>
          <p:spPr>
            <a:xfrm>
              <a:off x="954550" y="1166050"/>
              <a:ext cx="2825" cy="31000"/>
            </a:xfrm>
            <a:custGeom>
              <a:avLst/>
              <a:gdLst/>
              <a:ahLst/>
              <a:cxnLst/>
              <a:rect l="l" t="t" r="r" b="b"/>
              <a:pathLst>
                <a:path w="113" h="1240" extrusionOk="0">
                  <a:moveTo>
                    <a:pt x="112" y="1"/>
                  </a:moveTo>
                  <a:lnTo>
                    <a:pt x="112" y="1"/>
                  </a:lnTo>
                  <a:cubicBezTo>
                    <a:pt x="81" y="34"/>
                    <a:pt x="44" y="65"/>
                    <a:pt x="4" y="86"/>
                  </a:cubicBezTo>
                  <a:lnTo>
                    <a:pt x="1" y="1239"/>
                  </a:lnTo>
                  <a:cubicBezTo>
                    <a:pt x="41" y="1216"/>
                    <a:pt x="78" y="1187"/>
                    <a:pt x="110" y="1152"/>
                  </a:cubicBezTo>
                  <a:lnTo>
                    <a:pt x="11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a:off x="954550" y="1166050"/>
              <a:ext cx="2825" cy="31000"/>
            </a:xfrm>
            <a:custGeom>
              <a:avLst/>
              <a:gdLst/>
              <a:ahLst/>
              <a:cxnLst/>
              <a:rect l="l" t="t" r="r" b="b"/>
              <a:pathLst>
                <a:path w="113" h="1240" extrusionOk="0">
                  <a:moveTo>
                    <a:pt x="112" y="1"/>
                  </a:moveTo>
                  <a:lnTo>
                    <a:pt x="112" y="1"/>
                  </a:lnTo>
                  <a:cubicBezTo>
                    <a:pt x="81" y="34"/>
                    <a:pt x="44" y="65"/>
                    <a:pt x="4" y="86"/>
                  </a:cubicBezTo>
                  <a:lnTo>
                    <a:pt x="1" y="1239"/>
                  </a:lnTo>
                  <a:cubicBezTo>
                    <a:pt x="41" y="1216"/>
                    <a:pt x="78" y="1187"/>
                    <a:pt x="110" y="1152"/>
                  </a:cubicBezTo>
                  <a:lnTo>
                    <a:pt x="11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977950" y="1163775"/>
              <a:ext cx="2625" cy="34975"/>
            </a:xfrm>
            <a:custGeom>
              <a:avLst/>
              <a:gdLst/>
              <a:ahLst/>
              <a:cxnLst/>
              <a:rect l="l" t="t" r="r" b="b"/>
              <a:pathLst>
                <a:path w="105" h="1399" extrusionOk="0">
                  <a:moveTo>
                    <a:pt x="105" y="0"/>
                  </a:moveTo>
                  <a:lnTo>
                    <a:pt x="104" y="2"/>
                  </a:lnTo>
                  <a:lnTo>
                    <a:pt x="104" y="2"/>
                  </a:lnTo>
                  <a:cubicBezTo>
                    <a:pt x="105" y="1"/>
                    <a:pt x="105" y="1"/>
                    <a:pt x="105" y="0"/>
                  </a:cubicBezTo>
                  <a:close/>
                  <a:moveTo>
                    <a:pt x="104" y="2"/>
                  </a:moveTo>
                  <a:cubicBezTo>
                    <a:pt x="104" y="86"/>
                    <a:pt x="71" y="169"/>
                    <a:pt x="4" y="247"/>
                  </a:cubicBezTo>
                  <a:lnTo>
                    <a:pt x="0" y="1398"/>
                  </a:lnTo>
                  <a:cubicBezTo>
                    <a:pt x="68" y="1321"/>
                    <a:pt x="102" y="1237"/>
                    <a:pt x="102" y="1153"/>
                  </a:cubicBezTo>
                  <a:lnTo>
                    <a:pt x="104" y="2"/>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973550" y="1169925"/>
              <a:ext cx="4525" cy="32325"/>
            </a:xfrm>
            <a:custGeom>
              <a:avLst/>
              <a:gdLst/>
              <a:ahLst/>
              <a:cxnLst/>
              <a:rect l="l" t="t" r="r" b="b"/>
              <a:pathLst>
                <a:path w="181" h="1293" extrusionOk="0">
                  <a:moveTo>
                    <a:pt x="180" y="1"/>
                  </a:moveTo>
                  <a:lnTo>
                    <a:pt x="180" y="1"/>
                  </a:lnTo>
                  <a:cubicBezTo>
                    <a:pt x="130" y="56"/>
                    <a:pt x="70" y="104"/>
                    <a:pt x="5" y="140"/>
                  </a:cubicBezTo>
                  <a:lnTo>
                    <a:pt x="1" y="1293"/>
                  </a:lnTo>
                  <a:cubicBezTo>
                    <a:pt x="67" y="1257"/>
                    <a:pt x="127" y="1209"/>
                    <a:pt x="176" y="1152"/>
                  </a:cubicBezTo>
                  <a:lnTo>
                    <a:pt x="18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264025" y="1026550"/>
              <a:ext cx="445275" cy="287550"/>
            </a:xfrm>
            <a:custGeom>
              <a:avLst/>
              <a:gdLst/>
              <a:ahLst/>
              <a:cxnLst/>
              <a:rect l="l" t="t" r="r" b="b"/>
              <a:pathLst>
                <a:path w="17811" h="11502" extrusionOk="0">
                  <a:moveTo>
                    <a:pt x="17811" y="1"/>
                  </a:moveTo>
                  <a:lnTo>
                    <a:pt x="4" y="10349"/>
                  </a:lnTo>
                  <a:lnTo>
                    <a:pt x="1" y="11501"/>
                  </a:lnTo>
                  <a:lnTo>
                    <a:pt x="1" y="11501"/>
                  </a:lnTo>
                  <a:lnTo>
                    <a:pt x="17808" y="1152"/>
                  </a:lnTo>
                  <a:lnTo>
                    <a:pt x="1781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259750" y="1285250"/>
              <a:ext cx="4425" cy="40775"/>
            </a:xfrm>
            <a:custGeom>
              <a:avLst/>
              <a:gdLst/>
              <a:ahLst/>
              <a:cxnLst/>
              <a:rect l="l" t="t" r="r" b="b"/>
              <a:pathLst>
                <a:path w="177" h="1631" extrusionOk="0">
                  <a:moveTo>
                    <a:pt x="175" y="1"/>
                  </a:moveTo>
                  <a:lnTo>
                    <a:pt x="175" y="1"/>
                  </a:lnTo>
                  <a:cubicBezTo>
                    <a:pt x="156" y="11"/>
                    <a:pt x="137" y="24"/>
                    <a:pt x="121" y="37"/>
                  </a:cubicBezTo>
                  <a:lnTo>
                    <a:pt x="109" y="46"/>
                  </a:lnTo>
                  <a:cubicBezTo>
                    <a:pt x="95" y="57"/>
                    <a:pt x="80" y="70"/>
                    <a:pt x="69" y="85"/>
                  </a:cubicBezTo>
                  <a:lnTo>
                    <a:pt x="66" y="86"/>
                  </a:lnTo>
                  <a:cubicBezTo>
                    <a:pt x="64" y="89"/>
                    <a:pt x="63" y="92"/>
                    <a:pt x="60" y="93"/>
                  </a:cubicBezTo>
                  <a:cubicBezTo>
                    <a:pt x="54" y="102"/>
                    <a:pt x="49" y="109"/>
                    <a:pt x="43" y="118"/>
                  </a:cubicBezTo>
                  <a:cubicBezTo>
                    <a:pt x="40" y="122"/>
                    <a:pt x="37" y="127"/>
                    <a:pt x="35" y="130"/>
                  </a:cubicBezTo>
                  <a:cubicBezTo>
                    <a:pt x="31" y="138"/>
                    <a:pt x="27" y="146"/>
                    <a:pt x="22" y="153"/>
                  </a:cubicBezTo>
                  <a:cubicBezTo>
                    <a:pt x="21" y="157"/>
                    <a:pt x="20" y="162"/>
                    <a:pt x="18" y="166"/>
                  </a:cubicBezTo>
                  <a:cubicBezTo>
                    <a:pt x="15" y="175"/>
                    <a:pt x="12" y="182"/>
                    <a:pt x="11" y="191"/>
                  </a:cubicBezTo>
                  <a:cubicBezTo>
                    <a:pt x="11" y="195"/>
                    <a:pt x="8" y="198"/>
                    <a:pt x="8" y="202"/>
                  </a:cubicBezTo>
                  <a:cubicBezTo>
                    <a:pt x="5" y="214"/>
                    <a:pt x="4" y="225"/>
                    <a:pt x="4" y="238"/>
                  </a:cubicBezTo>
                  <a:lnTo>
                    <a:pt x="1" y="1391"/>
                  </a:lnTo>
                  <a:lnTo>
                    <a:pt x="1" y="1401"/>
                  </a:lnTo>
                  <a:cubicBezTo>
                    <a:pt x="1" y="1409"/>
                    <a:pt x="1" y="1416"/>
                    <a:pt x="2" y="1423"/>
                  </a:cubicBezTo>
                  <a:cubicBezTo>
                    <a:pt x="2" y="1427"/>
                    <a:pt x="5" y="1432"/>
                    <a:pt x="6" y="1438"/>
                  </a:cubicBezTo>
                  <a:cubicBezTo>
                    <a:pt x="6" y="1443"/>
                    <a:pt x="8" y="1449"/>
                    <a:pt x="11" y="1455"/>
                  </a:cubicBezTo>
                  <a:cubicBezTo>
                    <a:pt x="12" y="1459"/>
                    <a:pt x="15" y="1465"/>
                    <a:pt x="17" y="1469"/>
                  </a:cubicBezTo>
                  <a:cubicBezTo>
                    <a:pt x="18" y="1474"/>
                    <a:pt x="21" y="1481"/>
                    <a:pt x="24" y="1487"/>
                  </a:cubicBezTo>
                  <a:cubicBezTo>
                    <a:pt x="27" y="1494"/>
                    <a:pt x="30" y="1497"/>
                    <a:pt x="33" y="1501"/>
                  </a:cubicBezTo>
                  <a:cubicBezTo>
                    <a:pt x="35" y="1506"/>
                    <a:pt x="40" y="1513"/>
                    <a:pt x="43" y="1519"/>
                  </a:cubicBezTo>
                  <a:cubicBezTo>
                    <a:pt x="78" y="1565"/>
                    <a:pt x="123" y="1603"/>
                    <a:pt x="173" y="1630"/>
                  </a:cubicBezTo>
                  <a:lnTo>
                    <a:pt x="176" y="479"/>
                  </a:lnTo>
                  <a:lnTo>
                    <a:pt x="173" y="478"/>
                  </a:lnTo>
                  <a:lnTo>
                    <a:pt x="17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259750" y="1291200"/>
              <a:ext cx="4450" cy="34900"/>
            </a:xfrm>
            <a:custGeom>
              <a:avLst/>
              <a:gdLst/>
              <a:ahLst/>
              <a:cxnLst/>
              <a:rect l="l" t="t" r="r" b="b"/>
              <a:pathLst>
                <a:path w="178" h="1396" extrusionOk="0">
                  <a:moveTo>
                    <a:pt x="5" y="0"/>
                  </a:moveTo>
                  <a:lnTo>
                    <a:pt x="1" y="1153"/>
                  </a:lnTo>
                  <a:cubicBezTo>
                    <a:pt x="1" y="1240"/>
                    <a:pt x="59" y="1329"/>
                    <a:pt x="175" y="1395"/>
                  </a:cubicBezTo>
                  <a:lnTo>
                    <a:pt x="178" y="243"/>
                  </a:lnTo>
                  <a:cubicBezTo>
                    <a:pt x="62" y="176"/>
                    <a:pt x="5" y="87"/>
                    <a:pt x="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a:off x="238125" y="1289675"/>
              <a:ext cx="7075" cy="38625"/>
            </a:xfrm>
            <a:custGeom>
              <a:avLst/>
              <a:gdLst/>
              <a:ahLst/>
              <a:cxnLst/>
              <a:rect l="l" t="t" r="r" b="b"/>
              <a:pathLst>
                <a:path w="283" h="1545" extrusionOk="0">
                  <a:moveTo>
                    <a:pt x="3" y="0"/>
                  </a:moveTo>
                  <a:lnTo>
                    <a:pt x="0" y="1153"/>
                  </a:lnTo>
                  <a:cubicBezTo>
                    <a:pt x="0" y="1295"/>
                    <a:pt x="93" y="1437"/>
                    <a:pt x="280" y="1545"/>
                  </a:cubicBezTo>
                  <a:lnTo>
                    <a:pt x="283" y="392"/>
                  </a:lnTo>
                  <a:cubicBezTo>
                    <a:pt x="96" y="285"/>
                    <a:pt x="3" y="143"/>
                    <a:pt x="3"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7"/>
            <p:cNvSpPr/>
            <p:nvPr/>
          </p:nvSpPr>
          <p:spPr>
            <a:xfrm>
              <a:off x="509375" y="1168200"/>
              <a:ext cx="445275" cy="287525"/>
            </a:xfrm>
            <a:custGeom>
              <a:avLst/>
              <a:gdLst/>
              <a:ahLst/>
              <a:cxnLst/>
              <a:rect l="l" t="t" r="r" b="b"/>
              <a:pathLst>
                <a:path w="17811" h="11501" extrusionOk="0">
                  <a:moveTo>
                    <a:pt x="17811" y="0"/>
                  </a:moveTo>
                  <a:lnTo>
                    <a:pt x="4" y="10349"/>
                  </a:lnTo>
                  <a:lnTo>
                    <a:pt x="1" y="11501"/>
                  </a:lnTo>
                  <a:lnTo>
                    <a:pt x="17808" y="1153"/>
                  </a:lnTo>
                  <a:lnTo>
                    <a:pt x="1781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7"/>
            <p:cNvSpPr/>
            <p:nvPr/>
          </p:nvSpPr>
          <p:spPr>
            <a:xfrm>
              <a:off x="264100" y="1297250"/>
              <a:ext cx="224675" cy="158475"/>
            </a:xfrm>
            <a:custGeom>
              <a:avLst/>
              <a:gdLst/>
              <a:ahLst/>
              <a:cxnLst/>
              <a:rect l="l" t="t" r="r" b="b"/>
              <a:pathLst>
                <a:path w="8987" h="6339" extrusionOk="0">
                  <a:moveTo>
                    <a:pt x="4" y="1"/>
                  </a:moveTo>
                  <a:lnTo>
                    <a:pt x="1" y="1153"/>
                  </a:lnTo>
                  <a:lnTo>
                    <a:pt x="8984" y="6339"/>
                  </a:lnTo>
                  <a:lnTo>
                    <a:pt x="8987" y="5187"/>
                  </a:lnTo>
                  <a:lnTo>
                    <a:pt x="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a:off x="258425" y="1038475"/>
              <a:ext cx="701950" cy="405350"/>
            </a:xfrm>
            <a:custGeom>
              <a:avLst/>
              <a:gdLst/>
              <a:ahLst/>
              <a:cxnLst/>
              <a:rect l="l" t="t" r="r" b="b"/>
              <a:pathLst>
                <a:path w="28078" h="16214" extrusionOk="0">
                  <a:moveTo>
                    <a:pt x="18448" y="1"/>
                  </a:moveTo>
                  <a:cubicBezTo>
                    <a:pt x="18298" y="1"/>
                    <a:pt x="18148" y="34"/>
                    <a:pt x="18035" y="100"/>
                  </a:cubicBezTo>
                  <a:lnTo>
                    <a:pt x="228" y="10449"/>
                  </a:lnTo>
                  <a:cubicBezTo>
                    <a:pt x="0" y="10581"/>
                    <a:pt x="0" y="10795"/>
                    <a:pt x="231" y="10929"/>
                  </a:cubicBezTo>
                  <a:lnTo>
                    <a:pt x="9214" y="16114"/>
                  </a:lnTo>
                  <a:cubicBezTo>
                    <a:pt x="9329" y="16181"/>
                    <a:pt x="9478" y="16214"/>
                    <a:pt x="9628" y="16214"/>
                  </a:cubicBezTo>
                  <a:cubicBezTo>
                    <a:pt x="9778" y="16214"/>
                    <a:pt x="9928" y="16180"/>
                    <a:pt x="10042" y="16114"/>
                  </a:cubicBezTo>
                  <a:lnTo>
                    <a:pt x="27849" y="5766"/>
                  </a:lnTo>
                  <a:cubicBezTo>
                    <a:pt x="28078" y="5633"/>
                    <a:pt x="28076" y="5418"/>
                    <a:pt x="27846" y="5286"/>
                  </a:cubicBezTo>
                  <a:lnTo>
                    <a:pt x="25091" y="3697"/>
                  </a:lnTo>
                  <a:lnTo>
                    <a:pt x="24834" y="3847"/>
                  </a:lnTo>
                  <a:cubicBezTo>
                    <a:pt x="24772" y="3883"/>
                    <a:pt x="24689" y="3901"/>
                    <a:pt x="24607" y="3901"/>
                  </a:cubicBezTo>
                  <a:cubicBezTo>
                    <a:pt x="24525" y="3901"/>
                    <a:pt x="24442" y="3883"/>
                    <a:pt x="24380" y="3847"/>
                  </a:cubicBezTo>
                  <a:lnTo>
                    <a:pt x="21361" y="2104"/>
                  </a:lnTo>
                  <a:cubicBezTo>
                    <a:pt x="21235" y="2031"/>
                    <a:pt x="21235" y="1912"/>
                    <a:pt x="21361" y="1840"/>
                  </a:cubicBezTo>
                  <a:lnTo>
                    <a:pt x="21618" y="1690"/>
                  </a:lnTo>
                  <a:lnTo>
                    <a:pt x="18864" y="100"/>
                  </a:lnTo>
                  <a:cubicBezTo>
                    <a:pt x="18748" y="34"/>
                    <a:pt x="18598" y="1"/>
                    <a:pt x="18448"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338675" y="1254175"/>
              <a:ext cx="208375" cy="116950"/>
            </a:xfrm>
            <a:custGeom>
              <a:avLst/>
              <a:gdLst/>
              <a:ahLst/>
              <a:cxnLst/>
              <a:rect l="l" t="t" r="r" b="b"/>
              <a:pathLst>
                <a:path w="8335" h="4678" extrusionOk="0">
                  <a:moveTo>
                    <a:pt x="6642" y="1"/>
                  </a:moveTo>
                  <a:lnTo>
                    <a:pt x="1" y="3445"/>
                  </a:lnTo>
                  <a:cubicBezTo>
                    <a:pt x="27" y="3459"/>
                    <a:pt x="2038" y="4677"/>
                    <a:pt x="2038" y="4677"/>
                  </a:cubicBezTo>
                  <a:lnTo>
                    <a:pt x="8334" y="959"/>
                  </a:lnTo>
                  <a:lnTo>
                    <a:pt x="664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502100" y="1426925"/>
              <a:ext cx="7375" cy="31125"/>
            </a:xfrm>
            <a:custGeom>
              <a:avLst/>
              <a:gdLst/>
              <a:ahLst/>
              <a:cxnLst/>
              <a:rect l="l" t="t" r="r" b="b"/>
              <a:pathLst>
                <a:path w="295" h="1245" extrusionOk="0">
                  <a:moveTo>
                    <a:pt x="295" y="0"/>
                  </a:moveTo>
                  <a:lnTo>
                    <a:pt x="295" y="0"/>
                  </a:lnTo>
                  <a:cubicBezTo>
                    <a:pt x="205" y="50"/>
                    <a:pt x="106" y="80"/>
                    <a:pt x="3" y="92"/>
                  </a:cubicBezTo>
                  <a:lnTo>
                    <a:pt x="0" y="1245"/>
                  </a:lnTo>
                  <a:cubicBezTo>
                    <a:pt x="103" y="1233"/>
                    <a:pt x="202" y="1203"/>
                    <a:pt x="292" y="1152"/>
                  </a:cubicBezTo>
                  <a:lnTo>
                    <a:pt x="29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488675" y="1426925"/>
              <a:ext cx="13525" cy="31325"/>
            </a:xfrm>
            <a:custGeom>
              <a:avLst/>
              <a:gdLst/>
              <a:ahLst/>
              <a:cxnLst/>
              <a:rect l="l" t="t" r="r" b="b"/>
              <a:pathLst>
                <a:path w="541" h="1253" extrusionOk="0">
                  <a:moveTo>
                    <a:pt x="4" y="0"/>
                  </a:moveTo>
                  <a:lnTo>
                    <a:pt x="1" y="1152"/>
                  </a:lnTo>
                  <a:cubicBezTo>
                    <a:pt x="116" y="1219"/>
                    <a:pt x="265" y="1252"/>
                    <a:pt x="415" y="1252"/>
                  </a:cubicBezTo>
                  <a:cubicBezTo>
                    <a:pt x="456" y="1252"/>
                    <a:pt x="497" y="1250"/>
                    <a:pt x="537" y="1245"/>
                  </a:cubicBezTo>
                  <a:lnTo>
                    <a:pt x="540" y="92"/>
                  </a:lnTo>
                  <a:lnTo>
                    <a:pt x="540" y="92"/>
                  </a:lnTo>
                  <a:cubicBezTo>
                    <a:pt x="500" y="97"/>
                    <a:pt x="459" y="99"/>
                    <a:pt x="417" y="99"/>
                  </a:cubicBezTo>
                  <a:cubicBezTo>
                    <a:pt x="268" y="99"/>
                    <a:pt x="119" y="66"/>
                    <a:pt x="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p:nvPr/>
          </p:nvSpPr>
          <p:spPr>
            <a:xfrm>
              <a:off x="518450" y="1173425"/>
              <a:ext cx="455225" cy="293325"/>
            </a:xfrm>
            <a:custGeom>
              <a:avLst/>
              <a:gdLst/>
              <a:ahLst/>
              <a:cxnLst/>
              <a:rect l="l" t="t" r="r" b="b"/>
              <a:pathLst>
                <a:path w="18209" h="11733" extrusionOk="0">
                  <a:moveTo>
                    <a:pt x="18209" y="0"/>
                  </a:moveTo>
                  <a:lnTo>
                    <a:pt x="5" y="10580"/>
                  </a:lnTo>
                  <a:lnTo>
                    <a:pt x="0" y="11733"/>
                  </a:lnTo>
                  <a:lnTo>
                    <a:pt x="18205" y="1153"/>
                  </a:lnTo>
                  <a:lnTo>
                    <a:pt x="18209"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7"/>
            <p:cNvSpPr/>
            <p:nvPr/>
          </p:nvSpPr>
          <p:spPr>
            <a:xfrm>
              <a:off x="245100" y="1299450"/>
              <a:ext cx="239900" cy="167300"/>
            </a:xfrm>
            <a:custGeom>
              <a:avLst/>
              <a:gdLst/>
              <a:ahLst/>
              <a:cxnLst/>
              <a:rect l="l" t="t" r="r" b="b"/>
              <a:pathLst>
                <a:path w="9596" h="6692" extrusionOk="0">
                  <a:moveTo>
                    <a:pt x="4" y="1"/>
                  </a:moveTo>
                  <a:lnTo>
                    <a:pt x="1" y="1154"/>
                  </a:lnTo>
                  <a:lnTo>
                    <a:pt x="9593" y="6692"/>
                  </a:lnTo>
                  <a:lnTo>
                    <a:pt x="9596" y="5539"/>
                  </a:lnTo>
                  <a:lnTo>
                    <a:pt x="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p:nvPr/>
          </p:nvSpPr>
          <p:spPr>
            <a:xfrm>
              <a:off x="506675" y="1437900"/>
              <a:ext cx="11900" cy="32575"/>
            </a:xfrm>
            <a:custGeom>
              <a:avLst/>
              <a:gdLst/>
              <a:ahLst/>
              <a:cxnLst/>
              <a:rect l="l" t="t" r="r" b="b"/>
              <a:pathLst>
                <a:path w="476" h="1303" extrusionOk="0">
                  <a:moveTo>
                    <a:pt x="476" y="1"/>
                  </a:moveTo>
                  <a:lnTo>
                    <a:pt x="476" y="1"/>
                  </a:lnTo>
                  <a:cubicBezTo>
                    <a:pt x="341" y="79"/>
                    <a:pt x="177" y="128"/>
                    <a:pt x="4" y="150"/>
                  </a:cubicBezTo>
                  <a:lnTo>
                    <a:pt x="0" y="1303"/>
                  </a:lnTo>
                  <a:cubicBezTo>
                    <a:pt x="173" y="1280"/>
                    <a:pt x="338" y="1230"/>
                    <a:pt x="471" y="1154"/>
                  </a:cubicBezTo>
                  <a:lnTo>
                    <a:pt x="47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p:nvPr/>
          </p:nvSpPr>
          <p:spPr>
            <a:xfrm>
              <a:off x="484925" y="1437900"/>
              <a:ext cx="21850" cy="32875"/>
            </a:xfrm>
            <a:custGeom>
              <a:avLst/>
              <a:gdLst/>
              <a:ahLst/>
              <a:cxnLst/>
              <a:rect l="l" t="t" r="r" b="b"/>
              <a:pathLst>
                <a:path w="874" h="1315" extrusionOk="0">
                  <a:moveTo>
                    <a:pt x="3" y="1"/>
                  </a:moveTo>
                  <a:lnTo>
                    <a:pt x="0" y="1154"/>
                  </a:lnTo>
                  <a:cubicBezTo>
                    <a:pt x="186" y="1261"/>
                    <a:pt x="431" y="1314"/>
                    <a:pt x="675" y="1314"/>
                  </a:cubicBezTo>
                  <a:cubicBezTo>
                    <a:pt x="741" y="1314"/>
                    <a:pt x="806" y="1311"/>
                    <a:pt x="870" y="1303"/>
                  </a:cubicBezTo>
                  <a:lnTo>
                    <a:pt x="873" y="150"/>
                  </a:lnTo>
                  <a:lnTo>
                    <a:pt x="873" y="150"/>
                  </a:lnTo>
                  <a:cubicBezTo>
                    <a:pt x="808" y="158"/>
                    <a:pt x="742" y="162"/>
                    <a:pt x="676" y="162"/>
                  </a:cubicBezTo>
                  <a:cubicBezTo>
                    <a:pt x="433" y="162"/>
                    <a:pt x="190" y="108"/>
                    <a:pt x="3"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235875" y="1011525"/>
              <a:ext cx="747050" cy="430425"/>
            </a:xfrm>
            <a:custGeom>
              <a:avLst/>
              <a:gdLst/>
              <a:ahLst/>
              <a:cxnLst/>
              <a:rect l="l" t="t" r="r" b="b"/>
              <a:pathLst>
                <a:path w="29882" h="17217" extrusionOk="0">
                  <a:moveTo>
                    <a:pt x="19349" y="501"/>
                  </a:moveTo>
                  <a:cubicBezTo>
                    <a:pt x="19499" y="501"/>
                    <a:pt x="19649" y="534"/>
                    <a:pt x="19765" y="600"/>
                  </a:cubicBezTo>
                  <a:lnTo>
                    <a:pt x="22518" y="2191"/>
                  </a:lnTo>
                  <a:lnTo>
                    <a:pt x="22262" y="2341"/>
                  </a:lnTo>
                  <a:cubicBezTo>
                    <a:pt x="22135" y="2413"/>
                    <a:pt x="22135" y="2532"/>
                    <a:pt x="22263" y="2604"/>
                  </a:cubicBezTo>
                  <a:lnTo>
                    <a:pt x="25282" y="4347"/>
                  </a:lnTo>
                  <a:cubicBezTo>
                    <a:pt x="25344" y="4384"/>
                    <a:pt x="25427" y="4402"/>
                    <a:pt x="25509" y="4402"/>
                  </a:cubicBezTo>
                  <a:cubicBezTo>
                    <a:pt x="25591" y="4402"/>
                    <a:pt x="25674" y="4384"/>
                    <a:pt x="25736" y="4347"/>
                  </a:cubicBezTo>
                  <a:lnTo>
                    <a:pt x="25993" y="4198"/>
                  </a:lnTo>
                  <a:lnTo>
                    <a:pt x="28748" y="5787"/>
                  </a:lnTo>
                  <a:cubicBezTo>
                    <a:pt x="28978" y="5921"/>
                    <a:pt x="28980" y="6135"/>
                    <a:pt x="28751" y="6267"/>
                  </a:cubicBezTo>
                  <a:lnTo>
                    <a:pt x="10944" y="16616"/>
                  </a:lnTo>
                  <a:cubicBezTo>
                    <a:pt x="10830" y="16682"/>
                    <a:pt x="10681" y="16715"/>
                    <a:pt x="10531" y="16715"/>
                  </a:cubicBezTo>
                  <a:cubicBezTo>
                    <a:pt x="10381" y="16715"/>
                    <a:pt x="10231" y="16682"/>
                    <a:pt x="10116" y="16616"/>
                  </a:cubicBezTo>
                  <a:lnTo>
                    <a:pt x="1133" y="11430"/>
                  </a:lnTo>
                  <a:cubicBezTo>
                    <a:pt x="902" y="11296"/>
                    <a:pt x="902" y="11082"/>
                    <a:pt x="1130" y="10950"/>
                  </a:cubicBezTo>
                  <a:lnTo>
                    <a:pt x="18935" y="600"/>
                  </a:lnTo>
                  <a:cubicBezTo>
                    <a:pt x="19050" y="534"/>
                    <a:pt x="19199" y="501"/>
                    <a:pt x="19349" y="501"/>
                  </a:cubicBezTo>
                  <a:close/>
                  <a:moveTo>
                    <a:pt x="19244" y="0"/>
                  </a:moveTo>
                  <a:cubicBezTo>
                    <a:pt x="19001" y="0"/>
                    <a:pt x="18759" y="54"/>
                    <a:pt x="18574" y="161"/>
                  </a:cubicBezTo>
                  <a:lnTo>
                    <a:pt x="368" y="10741"/>
                  </a:lnTo>
                  <a:cubicBezTo>
                    <a:pt x="0" y="10957"/>
                    <a:pt x="2" y="11303"/>
                    <a:pt x="373" y="11518"/>
                  </a:cubicBezTo>
                  <a:lnTo>
                    <a:pt x="9965" y="17056"/>
                  </a:lnTo>
                  <a:cubicBezTo>
                    <a:pt x="10151" y="17163"/>
                    <a:pt x="10395" y="17217"/>
                    <a:pt x="10637" y="17217"/>
                  </a:cubicBezTo>
                  <a:cubicBezTo>
                    <a:pt x="10880" y="17217"/>
                    <a:pt x="11123" y="17163"/>
                    <a:pt x="11308" y="17056"/>
                  </a:cubicBezTo>
                  <a:lnTo>
                    <a:pt x="29512" y="6476"/>
                  </a:lnTo>
                  <a:cubicBezTo>
                    <a:pt x="29882" y="6261"/>
                    <a:pt x="29880" y="5913"/>
                    <a:pt x="29509" y="5699"/>
                  </a:cubicBezTo>
                  <a:lnTo>
                    <a:pt x="19915" y="161"/>
                  </a:lnTo>
                  <a:cubicBezTo>
                    <a:pt x="19730" y="54"/>
                    <a:pt x="19487" y="0"/>
                    <a:pt x="1924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p:nvPr/>
          </p:nvSpPr>
          <p:spPr>
            <a:xfrm>
              <a:off x="790000" y="1073325"/>
              <a:ext cx="77950" cy="61300"/>
            </a:xfrm>
            <a:custGeom>
              <a:avLst/>
              <a:gdLst/>
              <a:ahLst/>
              <a:cxnLst/>
              <a:rect l="l" t="t" r="r" b="b"/>
              <a:pathLst>
                <a:path w="3118" h="2452" extrusionOk="0">
                  <a:moveTo>
                    <a:pt x="4" y="0"/>
                  </a:moveTo>
                  <a:lnTo>
                    <a:pt x="1" y="576"/>
                  </a:lnTo>
                  <a:cubicBezTo>
                    <a:pt x="1" y="624"/>
                    <a:pt x="31" y="672"/>
                    <a:pt x="95" y="708"/>
                  </a:cubicBezTo>
                  <a:lnTo>
                    <a:pt x="3114" y="2451"/>
                  </a:lnTo>
                  <a:lnTo>
                    <a:pt x="3117" y="1875"/>
                  </a:lnTo>
                  <a:lnTo>
                    <a:pt x="98" y="132"/>
                  </a:lnTo>
                  <a:cubicBezTo>
                    <a:pt x="36" y="96"/>
                    <a:pt x="4" y="48"/>
                    <a:pt x="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323600" y="1287825"/>
              <a:ext cx="18150" cy="23300"/>
            </a:xfrm>
            <a:custGeom>
              <a:avLst/>
              <a:gdLst/>
              <a:ahLst/>
              <a:cxnLst/>
              <a:rect l="l" t="t" r="r" b="b"/>
              <a:pathLst>
                <a:path w="726" h="932" extrusionOk="0">
                  <a:moveTo>
                    <a:pt x="308" y="1"/>
                  </a:moveTo>
                  <a:lnTo>
                    <a:pt x="202" y="417"/>
                  </a:lnTo>
                  <a:lnTo>
                    <a:pt x="0" y="190"/>
                  </a:lnTo>
                  <a:lnTo>
                    <a:pt x="54" y="639"/>
                  </a:lnTo>
                  <a:lnTo>
                    <a:pt x="561" y="931"/>
                  </a:lnTo>
                  <a:lnTo>
                    <a:pt x="725" y="369"/>
                  </a:lnTo>
                  <a:lnTo>
                    <a:pt x="440" y="559"/>
                  </a:lnTo>
                  <a:lnTo>
                    <a:pt x="308"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397850" y="1253100"/>
              <a:ext cx="18150" cy="23300"/>
            </a:xfrm>
            <a:custGeom>
              <a:avLst/>
              <a:gdLst/>
              <a:ahLst/>
              <a:cxnLst/>
              <a:rect l="l" t="t" r="r" b="b"/>
              <a:pathLst>
                <a:path w="726" h="932" extrusionOk="0">
                  <a:moveTo>
                    <a:pt x="307" y="0"/>
                  </a:moveTo>
                  <a:lnTo>
                    <a:pt x="202" y="417"/>
                  </a:lnTo>
                  <a:lnTo>
                    <a:pt x="0" y="190"/>
                  </a:lnTo>
                  <a:lnTo>
                    <a:pt x="55" y="638"/>
                  </a:lnTo>
                  <a:lnTo>
                    <a:pt x="561" y="931"/>
                  </a:lnTo>
                  <a:lnTo>
                    <a:pt x="725" y="369"/>
                  </a:lnTo>
                  <a:lnTo>
                    <a:pt x="439" y="559"/>
                  </a:lnTo>
                  <a:lnTo>
                    <a:pt x="307"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780950" y="1157750"/>
              <a:ext cx="18150" cy="23300"/>
            </a:xfrm>
            <a:custGeom>
              <a:avLst/>
              <a:gdLst/>
              <a:ahLst/>
              <a:cxnLst/>
              <a:rect l="l" t="t" r="r" b="b"/>
              <a:pathLst>
                <a:path w="726" h="932" extrusionOk="0">
                  <a:moveTo>
                    <a:pt x="417" y="1"/>
                  </a:moveTo>
                  <a:lnTo>
                    <a:pt x="286" y="559"/>
                  </a:lnTo>
                  <a:lnTo>
                    <a:pt x="0" y="369"/>
                  </a:lnTo>
                  <a:lnTo>
                    <a:pt x="164" y="932"/>
                  </a:lnTo>
                  <a:lnTo>
                    <a:pt x="670" y="639"/>
                  </a:lnTo>
                  <a:lnTo>
                    <a:pt x="725" y="191"/>
                  </a:lnTo>
                  <a:lnTo>
                    <a:pt x="725" y="191"/>
                  </a:lnTo>
                  <a:lnTo>
                    <a:pt x="524" y="417"/>
                  </a:lnTo>
                  <a:lnTo>
                    <a:pt x="417"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743100" y="1084300"/>
              <a:ext cx="18150" cy="23350"/>
            </a:xfrm>
            <a:custGeom>
              <a:avLst/>
              <a:gdLst/>
              <a:ahLst/>
              <a:cxnLst/>
              <a:rect l="l" t="t" r="r" b="b"/>
              <a:pathLst>
                <a:path w="726" h="934" extrusionOk="0">
                  <a:moveTo>
                    <a:pt x="418" y="1"/>
                  </a:moveTo>
                  <a:lnTo>
                    <a:pt x="286" y="561"/>
                  </a:lnTo>
                  <a:lnTo>
                    <a:pt x="1" y="369"/>
                  </a:lnTo>
                  <a:lnTo>
                    <a:pt x="164" y="933"/>
                  </a:lnTo>
                  <a:lnTo>
                    <a:pt x="672" y="640"/>
                  </a:lnTo>
                  <a:lnTo>
                    <a:pt x="726" y="192"/>
                  </a:lnTo>
                  <a:lnTo>
                    <a:pt x="726" y="192"/>
                  </a:lnTo>
                  <a:lnTo>
                    <a:pt x="524" y="417"/>
                  </a:lnTo>
                  <a:lnTo>
                    <a:pt x="418"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870125" y="1157750"/>
              <a:ext cx="18200" cy="23300"/>
            </a:xfrm>
            <a:custGeom>
              <a:avLst/>
              <a:gdLst/>
              <a:ahLst/>
              <a:cxnLst/>
              <a:rect l="l" t="t" r="r" b="b"/>
              <a:pathLst>
                <a:path w="728" h="932" extrusionOk="0">
                  <a:moveTo>
                    <a:pt x="418" y="1"/>
                  </a:moveTo>
                  <a:lnTo>
                    <a:pt x="286" y="559"/>
                  </a:lnTo>
                  <a:lnTo>
                    <a:pt x="1" y="369"/>
                  </a:lnTo>
                  <a:lnTo>
                    <a:pt x="164" y="932"/>
                  </a:lnTo>
                  <a:lnTo>
                    <a:pt x="672" y="639"/>
                  </a:lnTo>
                  <a:lnTo>
                    <a:pt x="727" y="191"/>
                  </a:lnTo>
                  <a:lnTo>
                    <a:pt x="727" y="191"/>
                  </a:lnTo>
                  <a:lnTo>
                    <a:pt x="524" y="417"/>
                  </a:lnTo>
                  <a:lnTo>
                    <a:pt x="418"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7"/>
            <p:cNvSpPr/>
            <p:nvPr/>
          </p:nvSpPr>
          <p:spPr>
            <a:xfrm>
              <a:off x="716625" y="1257675"/>
              <a:ext cx="18200" cy="23300"/>
            </a:xfrm>
            <a:custGeom>
              <a:avLst/>
              <a:gdLst/>
              <a:ahLst/>
              <a:cxnLst/>
              <a:rect l="l" t="t" r="r" b="b"/>
              <a:pathLst>
                <a:path w="728" h="932" extrusionOk="0">
                  <a:moveTo>
                    <a:pt x="419" y="0"/>
                  </a:moveTo>
                  <a:lnTo>
                    <a:pt x="287" y="558"/>
                  </a:lnTo>
                  <a:lnTo>
                    <a:pt x="1" y="368"/>
                  </a:lnTo>
                  <a:lnTo>
                    <a:pt x="165" y="931"/>
                  </a:lnTo>
                  <a:lnTo>
                    <a:pt x="672" y="638"/>
                  </a:lnTo>
                  <a:lnTo>
                    <a:pt x="727" y="190"/>
                  </a:lnTo>
                  <a:lnTo>
                    <a:pt x="524" y="416"/>
                  </a:lnTo>
                  <a:lnTo>
                    <a:pt x="419"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7"/>
            <p:cNvSpPr/>
            <p:nvPr/>
          </p:nvSpPr>
          <p:spPr>
            <a:xfrm>
              <a:off x="479250" y="843750"/>
              <a:ext cx="135575" cy="455200"/>
            </a:xfrm>
            <a:custGeom>
              <a:avLst/>
              <a:gdLst/>
              <a:ahLst/>
              <a:cxnLst/>
              <a:rect l="l" t="t" r="r" b="b"/>
              <a:pathLst>
                <a:path w="5423" h="18208" extrusionOk="0">
                  <a:moveTo>
                    <a:pt x="26" y="0"/>
                  </a:moveTo>
                  <a:lnTo>
                    <a:pt x="1" y="15091"/>
                  </a:lnTo>
                  <a:lnTo>
                    <a:pt x="5397" y="18207"/>
                  </a:lnTo>
                  <a:lnTo>
                    <a:pt x="5423" y="3116"/>
                  </a:lnTo>
                  <a:lnTo>
                    <a:pt x="26"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7"/>
            <p:cNvSpPr/>
            <p:nvPr/>
          </p:nvSpPr>
          <p:spPr>
            <a:xfrm>
              <a:off x="614150" y="850450"/>
              <a:ext cx="123175" cy="448500"/>
            </a:xfrm>
            <a:custGeom>
              <a:avLst/>
              <a:gdLst/>
              <a:ahLst/>
              <a:cxnLst/>
              <a:rect l="l" t="t" r="r" b="b"/>
              <a:pathLst>
                <a:path w="4927" h="17940" extrusionOk="0">
                  <a:moveTo>
                    <a:pt x="4927" y="0"/>
                  </a:moveTo>
                  <a:lnTo>
                    <a:pt x="27" y="2848"/>
                  </a:lnTo>
                  <a:lnTo>
                    <a:pt x="1" y="17939"/>
                  </a:lnTo>
                  <a:lnTo>
                    <a:pt x="4900" y="15091"/>
                  </a:lnTo>
                  <a:lnTo>
                    <a:pt x="4927"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p:nvPr/>
          </p:nvSpPr>
          <p:spPr>
            <a:xfrm>
              <a:off x="479875" y="772550"/>
              <a:ext cx="257450" cy="149125"/>
            </a:xfrm>
            <a:custGeom>
              <a:avLst/>
              <a:gdLst/>
              <a:ahLst/>
              <a:cxnLst/>
              <a:rect l="l" t="t" r="r" b="b"/>
              <a:pathLst>
                <a:path w="10298" h="5965" extrusionOk="0">
                  <a:moveTo>
                    <a:pt x="4900" y="0"/>
                  </a:moveTo>
                  <a:lnTo>
                    <a:pt x="1" y="2848"/>
                  </a:lnTo>
                  <a:lnTo>
                    <a:pt x="5398" y="5964"/>
                  </a:lnTo>
                  <a:lnTo>
                    <a:pt x="10298" y="3116"/>
                  </a:lnTo>
                  <a:lnTo>
                    <a:pt x="490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475550" y="945175"/>
              <a:ext cx="139025" cy="89975"/>
            </a:xfrm>
            <a:custGeom>
              <a:avLst/>
              <a:gdLst/>
              <a:ahLst/>
              <a:cxnLst/>
              <a:rect l="l" t="t" r="r" b="b"/>
              <a:pathLst>
                <a:path w="5561" h="3599" extrusionOk="0">
                  <a:moveTo>
                    <a:pt x="1" y="0"/>
                  </a:moveTo>
                  <a:lnTo>
                    <a:pt x="1" y="393"/>
                  </a:lnTo>
                  <a:lnTo>
                    <a:pt x="5561" y="3598"/>
                  </a:lnTo>
                  <a:lnTo>
                    <a:pt x="5561" y="3205"/>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p:nvPr/>
          </p:nvSpPr>
          <p:spPr>
            <a:xfrm>
              <a:off x="475550" y="942850"/>
              <a:ext cx="139025" cy="82475"/>
            </a:xfrm>
            <a:custGeom>
              <a:avLst/>
              <a:gdLst/>
              <a:ahLst/>
              <a:cxnLst/>
              <a:rect l="l" t="t" r="r" b="b"/>
              <a:pathLst>
                <a:path w="5561" h="3299" extrusionOk="0">
                  <a:moveTo>
                    <a:pt x="165" y="1"/>
                  </a:moveTo>
                  <a:lnTo>
                    <a:pt x="1" y="93"/>
                  </a:lnTo>
                  <a:lnTo>
                    <a:pt x="5561" y="3298"/>
                  </a:lnTo>
                  <a:lnTo>
                    <a:pt x="5561" y="3079"/>
                  </a:lnTo>
                  <a:lnTo>
                    <a:pt x="1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492300" y="895825"/>
              <a:ext cx="28700" cy="54450"/>
            </a:xfrm>
            <a:custGeom>
              <a:avLst/>
              <a:gdLst/>
              <a:ahLst/>
              <a:cxnLst/>
              <a:rect l="l" t="t" r="r" b="b"/>
              <a:pathLst>
                <a:path w="1148" h="2178" extrusionOk="0">
                  <a:moveTo>
                    <a:pt x="1" y="1"/>
                  </a:moveTo>
                  <a:lnTo>
                    <a:pt x="1" y="1544"/>
                  </a:lnTo>
                  <a:lnTo>
                    <a:pt x="1148" y="2177"/>
                  </a:lnTo>
                  <a:lnTo>
                    <a:pt x="1148" y="603"/>
                  </a:lnTo>
                  <a:lnTo>
                    <a:pt x="1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492300" y="895825"/>
              <a:ext cx="26125" cy="51625"/>
            </a:xfrm>
            <a:custGeom>
              <a:avLst/>
              <a:gdLst/>
              <a:ahLst/>
              <a:cxnLst/>
              <a:rect l="l" t="t" r="r" b="b"/>
              <a:pathLst>
                <a:path w="1045" h="2065" extrusionOk="0">
                  <a:moveTo>
                    <a:pt x="1" y="1"/>
                  </a:moveTo>
                  <a:lnTo>
                    <a:pt x="1" y="1463"/>
                  </a:lnTo>
                  <a:lnTo>
                    <a:pt x="1045" y="2064"/>
                  </a:lnTo>
                  <a:lnTo>
                    <a:pt x="1045" y="603"/>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a:off x="494425" y="899125"/>
              <a:ext cx="21900" cy="45025"/>
            </a:xfrm>
            <a:custGeom>
              <a:avLst/>
              <a:gdLst/>
              <a:ahLst/>
              <a:cxnLst/>
              <a:rect l="l" t="t" r="r" b="b"/>
              <a:pathLst>
                <a:path w="876" h="1801" extrusionOk="0">
                  <a:moveTo>
                    <a:pt x="0" y="1"/>
                  </a:moveTo>
                  <a:lnTo>
                    <a:pt x="0" y="1296"/>
                  </a:lnTo>
                  <a:lnTo>
                    <a:pt x="876" y="1800"/>
                  </a:lnTo>
                  <a:lnTo>
                    <a:pt x="876" y="506"/>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a:off x="493650" y="924700"/>
              <a:ext cx="23450" cy="14700"/>
            </a:xfrm>
            <a:custGeom>
              <a:avLst/>
              <a:gdLst/>
              <a:ahLst/>
              <a:cxnLst/>
              <a:rect l="l" t="t" r="r" b="b"/>
              <a:pathLst>
                <a:path w="938" h="588" extrusionOk="0">
                  <a:moveTo>
                    <a:pt x="1" y="0"/>
                  </a:moveTo>
                  <a:lnTo>
                    <a:pt x="1" y="47"/>
                  </a:lnTo>
                  <a:lnTo>
                    <a:pt x="937" y="587"/>
                  </a:lnTo>
                  <a:lnTo>
                    <a:pt x="937" y="54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486225" y="932275"/>
              <a:ext cx="33800" cy="24950"/>
            </a:xfrm>
            <a:custGeom>
              <a:avLst/>
              <a:gdLst/>
              <a:ahLst/>
              <a:cxnLst/>
              <a:rect l="l" t="t" r="r" b="b"/>
              <a:pathLst>
                <a:path w="1352" h="998" extrusionOk="0">
                  <a:moveTo>
                    <a:pt x="0" y="0"/>
                  </a:moveTo>
                  <a:lnTo>
                    <a:pt x="0" y="219"/>
                  </a:lnTo>
                  <a:lnTo>
                    <a:pt x="1352" y="998"/>
                  </a:lnTo>
                  <a:lnTo>
                    <a:pt x="1352" y="779"/>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486225" y="931025"/>
              <a:ext cx="37000" cy="20725"/>
            </a:xfrm>
            <a:custGeom>
              <a:avLst/>
              <a:gdLst/>
              <a:ahLst/>
              <a:cxnLst/>
              <a:rect l="l" t="t" r="r" b="b"/>
              <a:pathLst>
                <a:path w="1480" h="829" extrusionOk="0">
                  <a:moveTo>
                    <a:pt x="154" y="1"/>
                  </a:moveTo>
                  <a:lnTo>
                    <a:pt x="0" y="50"/>
                  </a:lnTo>
                  <a:lnTo>
                    <a:pt x="1352" y="829"/>
                  </a:lnTo>
                  <a:lnTo>
                    <a:pt x="1479" y="772"/>
                  </a:lnTo>
                  <a:lnTo>
                    <a:pt x="15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a:off x="520000" y="950325"/>
              <a:ext cx="3225" cy="6900"/>
            </a:xfrm>
            <a:custGeom>
              <a:avLst/>
              <a:gdLst/>
              <a:ahLst/>
              <a:cxnLst/>
              <a:rect l="l" t="t" r="r" b="b"/>
              <a:pathLst>
                <a:path w="129" h="276" extrusionOk="0">
                  <a:moveTo>
                    <a:pt x="128" y="0"/>
                  </a:moveTo>
                  <a:lnTo>
                    <a:pt x="1" y="57"/>
                  </a:lnTo>
                  <a:lnTo>
                    <a:pt x="1" y="276"/>
                  </a:lnTo>
                  <a:lnTo>
                    <a:pt x="128" y="201"/>
                  </a:lnTo>
                  <a:lnTo>
                    <a:pt x="12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571350" y="939375"/>
              <a:ext cx="28700" cy="54400"/>
            </a:xfrm>
            <a:custGeom>
              <a:avLst/>
              <a:gdLst/>
              <a:ahLst/>
              <a:cxnLst/>
              <a:rect l="l" t="t" r="r" b="b"/>
              <a:pathLst>
                <a:path w="1148" h="2176" extrusionOk="0">
                  <a:moveTo>
                    <a:pt x="0" y="0"/>
                  </a:moveTo>
                  <a:lnTo>
                    <a:pt x="0" y="1543"/>
                  </a:lnTo>
                  <a:lnTo>
                    <a:pt x="1147" y="2176"/>
                  </a:lnTo>
                  <a:lnTo>
                    <a:pt x="1147" y="602"/>
                  </a:lnTo>
                  <a:lnTo>
                    <a:pt x="1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571350" y="939375"/>
              <a:ext cx="26125" cy="51600"/>
            </a:xfrm>
            <a:custGeom>
              <a:avLst/>
              <a:gdLst/>
              <a:ahLst/>
              <a:cxnLst/>
              <a:rect l="l" t="t" r="r" b="b"/>
              <a:pathLst>
                <a:path w="1045" h="2064" extrusionOk="0">
                  <a:moveTo>
                    <a:pt x="0" y="0"/>
                  </a:moveTo>
                  <a:lnTo>
                    <a:pt x="0" y="1462"/>
                  </a:lnTo>
                  <a:lnTo>
                    <a:pt x="1044" y="2064"/>
                  </a:lnTo>
                  <a:lnTo>
                    <a:pt x="1044" y="602"/>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573450" y="942675"/>
              <a:ext cx="21925" cy="45000"/>
            </a:xfrm>
            <a:custGeom>
              <a:avLst/>
              <a:gdLst/>
              <a:ahLst/>
              <a:cxnLst/>
              <a:rect l="l" t="t" r="r" b="b"/>
              <a:pathLst>
                <a:path w="877" h="1800" extrusionOk="0">
                  <a:moveTo>
                    <a:pt x="0" y="0"/>
                  </a:moveTo>
                  <a:lnTo>
                    <a:pt x="0" y="1295"/>
                  </a:lnTo>
                  <a:lnTo>
                    <a:pt x="876" y="1800"/>
                  </a:lnTo>
                  <a:lnTo>
                    <a:pt x="876" y="505"/>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572675" y="968225"/>
              <a:ext cx="23450" cy="14675"/>
            </a:xfrm>
            <a:custGeom>
              <a:avLst/>
              <a:gdLst/>
              <a:ahLst/>
              <a:cxnLst/>
              <a:rect l="l" t="t" r="r" b="b"/>
              <a:pathLst>
                <a:path w="938" h="587" extrusionOk="0">
                  <a:moveTo>
                    <a:pt x="1" y="1"/>
                  </a:moveTo>
                  <a:lnTo>
                    <a:pt x="1" y="47"/>
                  </a:lnTo>
                  <a:lnTo>
                    <a:pt x="937" y="587"/>
                  </a:lnTo>
                  <a:lnTo>
                    <a:pt x="937" y="540"/>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a:off x="565250" y="975800"/>
              <a:ext cx="33800" cy="24975"/>
            </a:xfrm>
            <a:custGeom>
              <a:avLst/>
              <a:gdLst/>
              <a:ahLst/>
              <a:cxnLst/>
              <a:rect l="l" t="t" r="r" b="b"/>
              <a:pathLst>
                <a:path w="1352" h="999" extrusionOk="0">
                  <a:moveTo>
                    <a:pt x="0" y="1"/>
                  </a:moveTo>
                  <a:lnTo>
                    <a:pt x="0" y="220"/>
                  </a:lnTo>
                  <a:lnTo>
                    <a:pt x="1352" y="998"/>
                  </a:lnTo>
                  <a:lnTo>
                    <a:pt x="1352" y="779"/>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a:off x="565250" y="974575"/>
              <a:ext cx="37000" cy="20725"/>
            </a:xfrm>
            <a:custGeom>
              <a:avLst/>
              <a:gdLst/>
              <a:ahLst/>
              <a:cxnLst/>
              <a:rect l="l" t="t" r="r" b="b"/>
              <a:pathLst>
                <a:path w="1480" h="829" extrusionOk="0">
                  <a:moveTo>
                    <a:pt x="154" y="0"/>
                  </a:moveTo>
                  <a:lnTo>
                    <a:pt x="0" y="50"/>
                  </a:lnTo>
                  <a:lnTo>
                    <a:pt x="1352" y="828"/>
                  </a:lnTo>
                  <a:lnTo>
                    <a:pt x="1480" y="772"/>
                  </a:lnTo>
                  <a:lnTo>
                    <a:pt x="15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599025" y="993850"/>
              <a:ext cx="3225" cy="6925"/>
            </a:xfrm>
            <a:custGeom>
              <a:avLst/>
              <a:gdLst/>
              <a:ahLst/>
              <a:cxnLst/>
              <a:rect l="l" t="t" r="r" b="b"/>
              <a:pathLst>
                <a:path w="129" h="277" extrusionOk="0">
                  <a:moveTo>
                    <a:pt x="129" y="1"/>
                  </a:moveTo>
                  <a:lnTo>
                    <a:pt x="1" y="57"/>
                  </a:lnTo>
                  <a:lnTo>
                    <a:pt x="1" y="276"/>
                  </a:lnTo>
                  <a:lnTo>
                    <a:pt x="129" y="200"/>
                  </a:lnTo>
                  <a:lnTo>
                    <a:pt x="12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475550" y="1039500"/>
              <a:ext cx="139025" cy="89975"/>
            </a:xfrm>
            <a:custGeom>
              <a:avLst/>
              <a:gdLst/>
              <a:ahLst/>
              <a:cxnLst/>
              <a:rect l="l" t="t" r="r" b="b"/>
              <a:pathLst>
                <a:path w="5561" h="3599" extrusionOk="0">
                  <a:moveTo>
                    <a:pt x="1" y="1"/>
                  </a:moveTo>
                  <a:lnTo>
                    <a:pt x="1" y="394"/>
                  </a:lnTo>
                  <a:lnTo>
                    <a:pt x="5561" y="3598"/>
                  </a:lnTo>
                  <a:lnTo>
                    <a:pt x="5561" y="3205"/>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475550" y="1037175"/>
              <a:ext cx="139025" cy="82475"/>
            </a:xfrm>
            <a:custGeom>
              <a:avLst/>
              <a:gdLst/>
              <a:ahLst/>
              <a:cxnLst/>
              <a:rect l="l" t="t" r="r" b="b"/>
              <a:pathLst>
                <a:path w="5561" h="3299" extrusionOk="0">
                  <a:moveTo>
                    <a:pt x="165" y="1"/>
                  </a:moveTo>
                  <a:lnTo>
                    <a:pt x="1" y="94"/>
                  </a:lnTo>
                  <a:lnTo>
                    <a:pt x="5561" y="3298"/>
                  </a:lnTo>
                  <a:lnTo>
                    <a:pt x="5561" y="3078"/>
                  </a:lnTo>
                  <a:lnTo>
                    <a:pt x="1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492300" y="990125"/>
              <a:ext cx="28700" cy="54475"/>
            </a:xfrm>
            <a:custGeom>
              <a:avLst/>
              <a:gdLst/>
              <a:ahLst/>
              <a:cxnLst/>
              <a:rect l="l" t="t" r="r" b="b"/>
              <a:pathLst>
                <a:path w="1148" h="2179" extrusionOk="0">
                  <a:moveTo>
                    <a:pt x="1" y="1"/>
                  </a:moveTo>
                  <a:lnTo>
                    <a:pt x="1" y="1545"/>
                  </a:lnTo>
                  <a:lnTo>
                    <a:pt x="1148" y="2179"/>
                  </a:lnTo>
                  <a:lnTo>
                    <a:pt x="1148" y="604"/>
                  </a:lnTo>
                  <a:lnTo>
                    <a:pt x="1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492300" y="990125"/>
              <a:ext cx="26125" cy="51650"/>
            </a:xfrm>
            <a:custGeom>
              <a:avLst/>
              <a:gdLst/>
              <a:ahLst/>
              <a:cxnLst/>
              <a:rect l="l" t="t" r="r" b="b"/>
              <a:pathLst>
                <a:path w="1045" h="2066" extrusionOk="0">
                  <a:moveTo>
                    <a:pt x="1" y="1"/>
                  </a:moveTo>
                  <a:lnTo>
                    <a:pt x="1" y="1464"/>
                  </a:lnTo>
                  <a:lnTo>
                    <a:pt x="1045" y="2065"/>
                  </a:lnTo>
                  <a:lnTo>
                    <a:pt x="1045" y="604"/>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494425" y="993450"/>
              <a:ext cx="21900" cy="45025"/>
            </a:xfrm>
            <a:custGeom>
              <a:avLst/>
              <a:gdLst/>
              <a:ahLst/>
              <a:cxnLst/>
              <a:rect l="l" t="t" r="r" b="b"/>
              <a:pathLst>
                <a:path w="876" h="1801" extrusionOk="0">
                  <a:moveTo>
                    <a:pt x="0" y="1"/>
                  </a:moveTo>
                  <a:lnTo>
                    <a:pt x="0" y="1296"/>
                  </a:lnTo>
                  <a:lnTo>
                    <a:pt x="876" y="1801"/>
                  </a:lnTo>
                  <a:lnTo>
                    <a:pt x="876" y="506"/>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493650" y="1019025"/>
              <a:ext cx="23450" cy="14675"/>
            </a:xfrm>
            <a:custGeom>
              <a:avLst/>
              <a:gdLst/>
              <a:ahLst/>
              <a:cxnLst/>
              <a:rect l="l" t="t" r="r" b="b"/>
              <a:pathLst>
                <a:path w="938" h="587" extrusionOk="0">
                  <a:moveTo>
                    <a:pt x="1" y="0"/>
                  </a:moveTo>
                  <a:lnTo>
                    <a:pt x="1" y="47"/>
                  </a:lnTo>
                  <a:lnTo>
                    <a:pt x="937" y="586"/>
                  </a:lnTo>
                  <a:lnTo>
                    <a:pt x="937" y="54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486225" y="1026600"/>
              <a:ext cx="33800" cy="24950"/>
            </a:xfrm>
            <a:custGeom>
              <a:avLst/>
              <a:gdLst/>
              <a:ahLst/>
              <a:cxnLst/>
              <a:rect l="l" t="t" r="r" b="b"/>
              <a:pathLst>
                <a:path w="1352" h="998" extrusionOk="0">
                  <a:moveTo>
                    <a:pt x="0" y="0"/>
                  </a:moveTo>
                  <a:lnTo>
                    <a:pt x="0" y="219"/>
                  </a:lnTo>
                  <a:lnTo>
                    <a:pt x="1352" y="998"/>
                  </a:lnTo>
                  <a:lnTo>
                    <a:pt x="1352" y="779"/>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486225" y="1025375"/>
              <a:ext cx="37000" cy="20725"/>
            </a:xfrm>
            <a:custGeom>
              <a:avLst/>
              <a:gdLst/>
              <a:ahLst/>
              <a:cxnLst/>
              <a:rect l="l" t="t" r="r" b="b"/>
              <a:pathLst>
                <a:path w="1480" h="829" extrusionOk="0">
                  <a:moveTo>
                    <a:pt x="154" y="0"/>
                  </a:moveTo>
                  <a:lnTo>
                    <a:pt x="0" y="49"/>
                  </a:lnTo>
                  <a:lnTo>
                    <a:pt x="1352" y="828"/>
                  </a:lnTo>
                  <a:lnTo>
                    <a:pt x="1479" y="771"/>
                  </a:lnTo>
                  <a:lnTo>
                    <a:pt x="15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520000" y="1044650"/>
              <a:ext cx="3225" cy="6900"/>
            </a:xfrm>
            <a:custGeom>
              <a:avLst/>
              <a:gdLst/>
              <a:ahLst/>
              <a:cxnLst/>
              <a:rect l="l" t="t" r="r" b="b"/>
              <a:pathLst>
                <a:path w="129" h="276" extrusionOk="0">
                  <a:moveTo>
                    <a:pt x="128" y="0"/>
                  </a:moveTo>
                  <a:lnTo>
                    <a:pt x="1" y="57"/>
                  </a:lnTo>
                  <a:lnTo>
                    <a:pt x="1" y="276"/>
                  </a:lnTo>
                  <a:lnTo>
                    <a:pt x="128" y="199"/>
                  </a:lnTo>
                  <a:lnTo>
                    <a:pt x="12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571350" y="1033675"/>
              <a:ext cx="28700" cy="54425"/>
            </a:xfrm>
            <a:custGeom>
              <a:avLst/>
              <a:gdLst/>
              <a:ahLst/>
              <a:cxnLst/>
              <a:rect l="l" t="t" r="r" b="b"/>
              <a:pathLst>
                <a:path w="1148" h="2177" extrusionOk="0">
                  <a:moveTo>
                    <a:pt x="0" y="0"/>
                  </a:moveTo>
                  <a:lnTo>
                    <a:pt x="0" y="1544"/>
                  </a:lnTo>
                  <a:lnTo>
                    <a:pt x="1147" y="2177"/>
                  </a:lnTo>
                  <a:lnTo>
                    <a:pt x="1147" y="603"/>
                  </a:lnTo>
                  <a:lnTo>
                    <a:pt x="1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7"/>
            <p:cNvSpPr/>
            <p:nvPr/>
          </p:nvSpPr>
          <p:spPr>
            <a:xfrm>
              <a:off x="571350" y="1033675"/>
              <a:ext cx="26125" cy="51625"/>
            </a:xfrm>
            <a:custGeom>
              <a:avLst/>
              <a:gdLst/>
              <a:ahLst/>
              <a:cxnLst/>
              <a:rect l="l" t="t" r="r" b="b"/>
              <a:pathLst>
                <a:path w="1045" h="2065" extrusionOk="0">
                  <a:moveTo>
                    <a:pt x="0" y="0"/>
                  </a:moveTo>
                  <a:lnTo>
                    <a:pt x="0" y="1463"/>
                  </a:lnTo>
                  <a:lnTo>
                    <a:pt x="1044" y="2065"/>
                  </a:lnTo>
                  <a:lnTo>
                    <a:pt x="1044" y="603"/>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7"/>
            <p:cNvSpPr/>
            <p:nvPr/>
          </p:nvSpPr>
          <p:spPr>
            <a:xfrm>
              <a:off x="573450" y="1037000"/>
              <a:ext cx="21925" cy="45025"/>
            </a:xfrm>
            <a:custGeom>
              <a:avLst/>
              <a:gdLst/>
              <a:ahLst/>
              <a:cxnLst/>
              <a:rect l="l" t="t" r="r" b="b"/>
              <a:pathLst>
                <a:path w="877" h="1801" extrusionOk="0">
                  <a:moveTo>
                    <a:pt x="0" y="1"/>
                  </a:moveTo>
                  <a:lnTo>
                    <a:pt x="0" y="1294"/>
                  </a:lnTo>
                  <a:lnTo>
                    <a:pt x="876" y="1800"/>
                  </a:lnTo>
                  <a:lnTo>
                    <a:pt x="876" y="505"/>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572675" y="1062550"/>
              <a:ext cx="23450" cy="14675"/>
            </a:xfrm>
            <a:custGeom>
              <a:avLst/>
              <a:gdLst/>
              <a:ahLst/>
              <a:cxnLst/>
              <a:rect l="l" t="t" r="r" b="b"/>
              <a:pathLst>
                <a:path w="938" h="587" extrusionOk="0">
                  <a:moveTo>
                    <a:pt x="1" y="1"/>
                  </a:moveTo>
                  <a:lnTo>
                    <a:pt x="1" y="47"/>
                  </a:lnTo>
                  <a:lnTo>
                    <a:pt x="937" y="587"/>
                  </a:lnTo>
                  <a:lnTo>
                    <a:pt x="937" y="540"/>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565250" y="1070125"/>
              <a:ext cx="33800" cy="24975"/>
            </a:xfrm>
            <a:custGeom>
              <a:avLst/>
              <a:gdLst/>
              <a:ahLst/>
              <a:cxnLst/>
              <a:rect l="l" t="t" r="r" b="b"/>
              <a:pathLst>
                <a:path w="1352" h="999" extrusionOk="0">
                  <a:moveTo>
                    <a:pt x="0" y="1"/>
                  </a:moveTo>
                  <a:lnTo>
                    <a:pt x="0" y="220"/>
                  </a:lnTo>
                  <a:lnTo>
                    <a:pt x="1352" y="999"/>
                  </a:lnTo>
                  <a:lnTo>
                    <a:pt x="1352" y="780"/>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565250" y="1068875"/>
              <a:ext cx="37000" cy="20750"/>
            </a:xfrm>
            <a:custGeom>
              <a:avLst/>
              <a:gdLst/>
              <a:ahLst/>
              <a:cxnLst/>
              <a:rect l="l" t="t" r="r" b="b"/>
              <a:pathLst>
                <a:path w="1480" h="830" extrusionOk="0">
                  <a:moveTo>
                    <a:pt x="154" y="0"/>
                  </a:moveTo>
                  <a:lnTo>
                    <a:pt x="0" y="51"/>
                  </a:lnTo>
                  <a:lnTo>
                    <a:pt x="1352" y="830"/>
                  </a:lnTo>
                  <a:lnTo>
                    <a:pt x="1480" y="773"/>
                  </a:lnTo>
                  <a:lnTo>
                    <a:pt x="15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599025" y="1088200"/>
              <a:ext cx="3225" cy="6900"/>
            </a:xfrm>
            <a:custGeom>
              <a:avLst/>
              <a:gdLst/>
              <a:ahLst/>
              <a:cxnLst/>
              <a:rect l="l" t="t" r="r" b="b"/>
              <a:pathLst>
                <a:path w="129" h="276" extrusionOk="0">
                  <a:moveTo>
                    <a:pt x="129" y="0"/>
                  </a:moveTo>
                  <a:lnTo>
                    <a:pt x="1" y="57"/>
                  </a:lnTo>
                  <a:lnTo>
                    <a:pt x="1" y="276"/>
                  </a:lnTo>
                  <a:lnTo>
                    <a:pt x="129" y="199"/>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475550" y="1133825"/>
              <a:ext cx="139025" cy="89975"/>
            </a:xfrm>
            <a:custGeom>
              <a:avLst/>
              <a:gdLst/>
              <a:ahLst/>
              <a:cxnLst/>
              <a:rect l="l" t="t" r="r" b="b"/>
              <a:pathLst>
                <a:path w="5561" h="3599" extrusionOk="0">
                  <a:moveTo>
                    <a:pt x="1" y="1"/>
                  </a:moveTo>
                  <a:lnTo>
                    <a:pt x="1" y="394"/>
                  </a:lnTo>
                  <a:lnTo>
                    <a:pt x="5561" y="3598"/>
                  </a:lnTo>
                  <a:lnTo>
                    <a:pt x="5561" y="3205"/>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475550" y="1131500"/>
              <a:ext cx="139025" cy="82475"/>
            </a:xfrm>
            <a:custGeom>
              <a:avLst/>
              <a:gdLst/>
              <a:ahLst/>
              <a:cxnLst/>
              <a:rect l="l" t="t" r="r" b="b"/>
              <a:pathLst>
                <a:path w="5561" h="3299" extrusionOk="0">
                  <a:moveTo>
                    <a:pt x="165" y="1"/>
                  </a:moveTo>
                  <a:lnTo>
                    <a:pt x="1" y="94"/>
                  </a:lnTo>
                  <a:lnTo>
                    <a:pt x="5561" y="3298"/>
                  </a:lnTo>
                  <a:lnTo>
                    <a:pt x="5561" y="3078"/>
                  </a:lnTo>
                  <a:lnTo>
                    <a:pt x="165"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492300" y="1084450"/>
              <a:ext cx="28700" cy="54450"/>
            </a:xfrm>
            <a:custGeom>
              <a:avLst/>
              <a:gdLst/>
              <a:ahLst/>
              <a:cxnLst/>
              <a:rect l="l" t="t" r="r" b="b"/>
              <a:pathLst>
                <a:path w="1148" h="2178" extrusionOk="0">
                  <a:moveTo>
                    <a:pt x="1" y="1"/>
                  </a:moveTo>
                  <a:lnTo>
                    <a:pt x="1" y="1545"/>
                  </a:lnTo>
                  <a:lnTo>
                    <a:pt x="1148" y="2177"/>
                  </a:lnTo>
                  <a:lnTo>
                    <a:pt x="1148" y="604"/>
                  </a:lnTo>
                  <a:lnTo>
                    <a:pt x="10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492300" y="1084450"/>
              <a:ext cx="26125" cy="51650"/>
            </a:xfrm>
            <a:custGeom>
              <a:avLst/>
              <a:gdLst/>
              <a:ahLst/>
              <a:cxnLst/>
              <a:rect l="l" t="t" r="r" b="b"/>
              <a:pathLst>
                <a:path w="1045" h="2066" extrusionOk="0">
                  <a:moveTo>
                    <a:pt x="1" y="1"/>
                  </a:moveTo>
                  <a:lnTo>
                    <a:pt x="1" y="1464"/>
                  </a:lnTo>
                  <a:lnTo>
                    <a:pt x="1045" y="2066"/>
                  </a:lnTo>
                  <a:lnTo>
                    <a:pt x="1045" y="604"/>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a:off x="494425" y="1087800"/>
              <a:ext cx="21900" cy="45000"/>
            </a:xfrm>
            <a:custGeom>
              <a:avLst/>
              <a:gdLst/>
              <a:ahLst/>
              <a:cxnLst/>
              <a:rect l="l" t="t" r="r" b="b"/>
              <a:pathLst>
                <a:path w="876" h="1800" extrusionOk="0">
                  <a:moveTo>
                    <a:pt x="0" y="0"/>
                  </a:moveTo>
                  <a:lnTo>
                    <a:pt x="0" y="1294"/>
                  </a:lnTo>
                  <a:lnTo>
                    <a:pt x="876" y="1800"/>
                  </a:lnTo>
                  <a:lnTo>
                    <a:pt x="876" y="505"/>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493650" y="1113350"/>
              <a:ext cx="23450" cy="14675"/>
            </a:xfrm>
            <a:custGeom>
              <a:avLst/>
              <a:gdLst/>
              <a:ahLst/>
              <a:cxnLst/>
              <a:rect l="l" t="t" r="r" b="b"/>
              <a:pathLst>
                <a:path w="938" h="587" extrusionOk="0">
                  <a:moveTo>
                    <a:pt x="1" y="0"/>
                  </a:moveTo>
                  <a:lnTo>
                    <a:pt x="1" y="47"/>
                  </a:lnTo>
                  <a:lnTo>
                    <a:pt x="937" y="586"/>
                  </a:lnTo>
                  <a:lnTo>
                    <a:pt x="937" y="54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486225" y="1120925"/>
              <a:ext cx="33800" cy="24975"/>
            </a:xfrm>
            <a:custGeom>
              <a:avLst/>
              <a:gdLst/>
              <a:ahLst/>
              <a:cxnLst/>
              <a:rect l="l" t="t" r="r" b="b"/>
              <a:pathLst>
                <a:path w="1352" h="999" extrusionOk="0">
                  <a:moveTo>
                    <a:pt x="0" y="0"/>
                  </a:moveTo>
                  <a:lnTo>
                    <a:pt x="0" y="219"/>
                  </a:lnTo>
                  <a:lnTo>
                    <a:pt x="1352" y="998"/>
                  </a:lnTo>
                  <a:lnTo>
                    <a:pt x="1352" y="779"/>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486225" y="1119650"/>
              <a:ext cx="37000" cy="20775"/>
            </a:xfrm>
            <a:custGeom>
              <a:avLst/>
              <a:gdLst/>
              <a:ahLst/>
              <a:cxnLst/>
              <a:rect l="l" t="t" r="r" b="b"/>
              <a:pathLst>
                <a:path w="1480" h="831" extrusionOk="0">
                  <a:moveTo>
                    <a:pt x="154" y="1"/>
                  </a:moveTo>
                  <a:lnTo>
                    <a:pt x="0" y="51"/>
                  </a:lnTo>
                  <a:lnTo>
                    <a:pt x="1352" y="830"/>
                  </a:lnTo>
                  <a:lnTo>
                    <a:pt x="1479" y="774"/>
                  </a:lnTo>
                  <a:lnTo>
                    <a:pt x="15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520000" y="1138975"/>
              <a:ext cx="3225" cy="6925"/>
            </a:xfrm>
            <a:custGeom>
              <a:avLst/>
              <a:gdLst/>
              <a:ahLst/>
              <a:cxnLst/>
              <a:rect l="l" t="t" r="r" b="b"/>
              <a:pathLst>
                <a:path w="129" h="277" extrusionOk="0">
                  <a:moveTo>
                    <a:pt x="128" y="1"/>
                  </a:moveTo>
                  <a:lnTo>
                    <a:pt x="1" y="57"/>
                  </a:lnTo>
                  <a:lnTo>
                    <a:pt x="1" y="276"/>
                  </a:lnTo>
                  <a:lnTo>
                    <a:pt x="128" y="199"/>
                  </a:lnTo>
                  <a:lnTo>
                    <a:pt x="128"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571350" y="1128000"/>
              <a:ext cx="28700" cy="54425"/>
            </a:xfrm>
            <a:custGeom>
              <a:avLst/>
              <a:gdLst/>
              <a:ahLst/>
              <a:cxnLst/>
              <a:rect l="l" t="t" r="r" b="b"/>
              <a:pathLst>
                <a:path w="1148" h="2177" extrusionOk="0">
                  <a:moveTo>
                    <a:pt x="0" y="0"/>
                  </a:moveTo>
                  <a:lnTo>
                    <a:pt x="0" y="1544"/>
                  </a:lnTo>
                  <a:lnTo>
                    <a:pt x="1147" y="2177"/>
                  </a:lnTo>
                  <a:lnTo>
                    <a:pt x="1147" y="602"/>
                  </a:lnTo>
                  <a:lnTo>
                    <a:pt x="1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571350" y="1128000"/>
              <a:ext cx="26125" cy="51650"/>
            </a:xfrm>
            <a:custGeom>
              <a:avLst/>
              <a:gdLst/>
              <a:ahLst/>
              <a:cxnLst/>
              <a:rect l="l" t="t" r="r" b="b"/>
              <a:pathLst>
                <a:path w="1045" h="2066" extrusionOk="0">
                  <a:moveTo>
                    <a:pt x="0" y="0"/>
                  </a:moveTo>
                  <a:lnTo>
                    <a:pt x="0" y="1463"/>
                  </a:lnTo>
                  <a:lnTo>
                    <a:pt x="1044" y="2065"/>
                  </a:lnTo>
                  <a:lnTo>
                    <a:pt x="1044" y="602"/>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573450" y="1131325"/>
              <a:ext cx="21925" cy="45025"/>
            </a:xfrm>
            <a:custGeom>
              <a:avLst/>
              <a:gdLst/>
              <a:ahLst/>
              <a:cxnLst/>
              <a:rect l="l" t="t" r="r" b="b"/>
              <a:pathLst>
                <a:path w="877" h="1801" extrusionOk="0">
                  <a:moveTo>
                    <a:pt x="0" y="1"/>
                  </a:moveTo>
                  <a:lnTo>
                    <a:pt x="0" y="1294"/>
                  </a:lnTo>
                  <a:lnTo>
                    <a:pt x="876" y="1800"/>
                  </a:lnTo>
                  <a:lnTo>
                    <a:pt x="876" y="505"/>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572675" y="1156875"/>
              <a:ext cx="23450" cy="14675"/>
            </a:xfrm>
            <a:custGeom>
              <a:avLst/>
              <a:gdLst/>
              <a:ahLst/>
              <a:cxnLst/>
              <a:rect l="l" t="t" r="r" b="b"/>
              <a:pathLst>
                <a:path w="938" h="587" extrusionOk="0">
                  <a:moveTo>
                    <a:pt x="1" y="1"/>
                  </a:moveTo>
                  <a:lnTo>
                    <a:pt x="1" y="47"/>
                  </a:lnTo>
                  <a:lnTo>
                    <a:pt x="937" y="587"/>
                  </a:lnTo>
                  <a:lnTo>
                    <a:pt x="937" y="540"/>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565250" y="1164450"/>
              <a:ext cx="33800" cy="24975"/>
            </a:xfrm>
            <a:custGeom>
              <a:avLst/>
              <a:gdLst/>
              <a:ahLst/>
              <a:cxnLst/>
              <a:rect l="l" t="t" r="r" b="b"/>
              <a:pathLst>
                <a:path w="1352" h="999" extrusionOk="0">
                  <a:moveTo>
                    <a:pt x="0" y="1"/>
                  </a:moveTo>
                  <a:lnTo>
                    <a:pt x="0" y="220"/>
                  </a:lnTo>
                  <a:lnTo>
                    <a:pt x="1352" y="999"/>
                  </a:lnTo>
                  <a:lnTo>
                    <a:pt x="1352" y="780"/>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565250" y="1163200"/>
              <a:ext cx="37000" cy="20750"/>
            </a:xfrm>
            <a:custGeom>
              <a:avLst/>
              <a:gdLst/>
              <a:ahLst/>
              <a:cxnLst/>
              <a:rect l="l" t="t" r="r" b="b"/>
              <a:pathLst>
                <a:path w="1480" h="830" extrusionOk="0">
                  <a:moveTo>
                    <a:pt x="154" y="0"/>
                  </a:moveTo>
                  <a:lnTo>
                    <a:pt x="0" y="51"/>
                  </a:lnTo>
                  <a:lnTo>
                    <a:pt x="1352" y="830"/>
                  </a:lnTo>
                  <a:lnTo>
                    <a:pt x="1480" y="773"/>
                  </a:lnTo>
                  <a:lnTo>
                    <a:pt x="15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599025" y="1182525"/>
              <a:ext cx="3225" cy="6900"/>
            </a:xfrm>
            <a:custGeom>
              <a:avLst/>
              <a:gdLst/>
              <a:ahLst/>
              <a:cxnLst/>
              <a:rect l="l" t="t" r="r" b="b"/>
              <a:pathLst>
                <a:path w="129" h="276" extrusionOk="0">
                  <a:moveTo>
                    <a:pt x="129" y="0"/>
                  </a:moveTo>
                  <a:lnTo>
                    <a:pt x="1" y="57"/>
                  </a:lnTo>
                  <a:lnTo>
                    <a:pt x="1" y="276"/>
                  </a:lnTo>
                  <a:lnTo>
                    <a:pt x="129" y="199"/>
                  </a:lnTo>
                  <a:lnTo>
                    <a:pt x="129"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614800" y="945175"/>
              <a:ext cx="128325" cy="89975"/>
            </a:xfrm>
            <a:custGeom>
              <a:avLst/>
              <a:gdLst/>
              <a:ahLst/>
              <a:cxnLst/>
              <a:rect l="l" t="t" r="r" b="b"/>
              <a:pathLst>
                <a:path w="5133" h="3599" extrusionOk="0">
                  <a:moveTo>
                    <a:pt x="5133" y="0"/>
                  </a:moveTo>
                  <a:lnTo>
                    <a:pt x="1" y="3205"/>
                  </a:lnTo>
                  <a:lnTo>
                    <a:pt x="1" y="3598"/>
                  </a:lnTo>
                  <a:lnTo>
                    <a:pt x="5133" y="393"/>
                  </a:lnTo>
                  <a:lnTo>
                    <a:pt x="513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614800" y="942850"/>
              <a:ext cx="128325" cy="82475"/>
            </a:xfrm>
            <a:custGeom>
              <a:avLst/>
              <a:gdLst/>
              <a:ahLst/>
              <a:cxnLst/>
              <a:rect l="l" t="t" r="r" b="b"/>
              <a:pathLst>
                <a:path w="5133" h="3299" extrusionOk="0">
                  <a:moveTo>
                    <a:pt x="4982" y="1"/>
                  </a:moveTo>
                  <a:lnTo>
                    <a:pt x="1" y="3079"/>
                  </a:lnTo>
                  <a:lnTo>
                    <a:pt x="1" y="3298"/>
                  </a:lnTo>
                  <a:lnTo>
                    <a:pt x="5133" y="93"/>
                  </a:lnTo>
                  <a:lnTo>
                    <a:pt x="498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701200" y="895825"/>
              <a:ext cx="26475" cy="54450"/>
            </a:xfrm>
            <a:custGeom>
              <a:avLst/>
              <a:gdLst/>
              <a:ahLst/>
              <a:cxnLst/>
              <a:rect l="l" t="t" r="r" b="b"/>
              <a:pathLst>
                <a:path w="1059" h="2178" extrusionOk="0">
                  <a:moveTo>
                    <a:pt x="963" y="1"/>
                  </a:moveTo>
                  <a:lnTo>
                    <a:pt x="0" y="603"/>
                  </a:lnTo>
                  <a:lnTo>
                    <a:pt x="0" y="2177"/>
                  </a:lnTo>
                  <a:lnTo>
                    <a:pt x="1059" y="1544"/>
                  </a:lnTo>
                  <a:lnTo>
                    <a:pt x="105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703550" y="895825"/>
              <a:ext cx="24125" cy="51625"/>
            </a:xfrm>
            <a:custGeom>
              <a:avLst/>
              <a:gdLst/>
              <a:ahLst/>
              <a:cxnLst/>
              <a:rect l="l" t="t" r="r" b="b"/>
              <a:pathLst>
                <a:path w="965" h="2065" extrusionOk="0">
                  <a:moveTo>
                    <a:pt x="965" y="1"/>
                  </a:moveTo>
                  <a:lnTo>
                    <a:pt x="0" y="603"/>
                  </a:lnTo>
                  <a:lnTo>
                    <a:pt x="0" y="2064"/>
                  </a:lnTo>
                  <a:lnTo>
                    <a:pt x="965" y="1463"/>
                  </a:lnTo>
                  <a:lnTo>
                    <a:pt x="96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705475" y="899125"/>
              <a:ext cx="20250" cy="45025"/>
            </a:xfrm>
            <a:custGeom>
              <a:avLst/>
              <a:gdLst/>
              <a:ahLst/>
              <a:cxnLst/>
              <a:rect l="l" t="t" r="r" b="b"/>
              <a:pathLst>
                <a:path w="810" h="1801" extrusionOk="0">
                  <a:moveTo>
                    <a:pt x="809" y="1"/>
                  </a:moveTo>
                  <a:lnTo>
                    <a:pt x="0" y="506"/>
                  </a:lnTo>
                  <a:lnTo>
                    <a:pt x="0" y="1800"/>
                  </a:lnTo>
                  <a:lnTo>
                    <a:pt x="809" y="1296"/>
                  </a:lnTo>
                  <a:lnTo>
                    <a:pt x="80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704775" y="924700"/>
              <a:ext cx="21675" cy="14700"/>
            </a:xfrm>
            <a:custGeom>
              <a:avLst/>
              <a:gdLst/>
              <a:ahLst/>
              <a:cxnLst/>
              <a:rect l="l" t="t" r="r" b="b"/>
              <a:pathLst>
                <a:path w="867" h="588" extrusionOk="0">
                  <a:moveTo>
                    <a:pt x="866" y="0"/>
                  </a:moveTo>
                  <a:lnTo>
                    <a:pt x="1" y="540"/>
                  </a:lnTo>
                  <a:lnTo>
                    <a:pt x="1" y="587"/>
                  </a:lnTo>
                  <a:lnTo>
                    <a:pt x="866" y="47"/>
                  </a:lnTo>
                  <a:lnTo>
                    <a:pt x="86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702075" y="932275"/>
              <a:ext cx="31200" cy="24950"/>
            </a:xfrm>
            <a:custGeom>
              <a:avLst/>
              <a:gdLst/>
              <a:ahLst/>
              <a:cxnLst/>
              <a:rect l="l" t="t" r="r" b="b"/>
              <a:pathLst>
                <a:path w="1248" h="998" extrusionOk="0">
                  <a:moveTo>
                    <a:pt x="1247" y="0"/>
                  </a:moveTo>
                  <a:lnTo>
                    <a:pt x="0" y="779"/>
                  </a:lnTo>
                  <a:lnTo>
                    <a:pt x="0" y="998"/>
                  </a:lnTo>
                  <a:lnTo>
                    <a:pt x="1247" y="219"/>
                  </a:lnTo>
                  <a:lnTo>
                    <a:pt x="124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699125" y="931025"/>
              <a:ext cx="34150" cy="20725"/>
            </a:xfrm>
            <a:custGeom>
              <a:avLst/>
              <a:gdLst/>
              <a:ahLst/>
              <a:cxnLst/>
              <a:rect l="l" t="t" r="r" b="b"/>
              <a:pathLst>
                <a:path w="1366" h="829" extrusionOk="0">
                  <a:moveTo>
                    <a:pt x="1224" y="1"/>
                  </a:moveTo>
                  <a:lnTo>
                    <a:pt x="1" y="772"/>
                  </a:lnTo>
                  <a:lnTo>
                    <a:pt x="118" y="829"/>
                  </a:lnTo>
                  <a:lnTo>
                    <a:pt x="1365" y="50"/>
                  </a:lnTo>
                  <a:lnTo>
                    <a:pt x="12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699125" y="950325"/>
              <a:ext cx="2975" cy="6900"/>
            </a:xfrm>
            <a:custGeom>
              <a:avLst/>
              <a:gdLst/>
              <a:ahLst/>
              <a:cxnLst/>
              <a:rect l="l" t="t" r="r" b="b"/>
              <a:pathLst>
                <a:path w="119" h="276" extrusionOk="0">
                  <a:moveTo>
                    <a:pt x="1" y="0"/>
                  </a:moveTo>
                  <a:lnTo>
                    <a:pt x="1" y="201"/>
                  </a:lnTo>
                  <a:lnTo>
                    <a:pt x="118" y="276"/>
                  </a:lnTo>
                  <a:lnTo>
                    <a:pt x="118" y="57"/>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628225" y="939375"/>
              <a:ext cx="26475" cy="54450"/>
            </a:xfrm>
            <a:custGeom>
              <a:avLst/>
              <a:gdLst/>
              <a:ahLst/>
              <a:cxnLst/>
              <a:rect l="l" t="t" r="r" b="b"/>
              <a:pathLst>
                <a:path w="1059" h="2178" extrusionOk="0">
                  <a:moveTo>
                    <a:pt x="965" y="0"/>
                  </a:moveTo>
                  <a:lnTo>
                    <a:pt x="0" y="602"/>
                  </a:lnTo>
                  <a:lnTo>
                    <a:pt x="0" y="2177"/>
                  </a:lnTo>
                  <a:lnTo>
                    <a:pt x="1059" y="1543"/>
                  </a:lnTo>
                  <a:lnTo>
                    <a:pt x="105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630575" y="939375"/>
              <a:ext cx="24125" cy="51600"/>
            </a:xfrm>
            <a:custGeom>
              <a:avLst/>
              <a:gdLst/>
              <a:ahLst/>
              <a:cxnLst/>
              <a:rect l="l" t="t" r="r" b="b"/>
              <a:pathLst>
                <a:path w="965" h="2064" extrusionOk="0">
                  <a:moveTo>
                    <a:pt x="965" y="0"/>
                  </a:moveTo>
                  <a:lnTo>
                    <a:pt x="0" y="602"/>
                  </a:lnTo>
                  <a:lnTo>
                    <a:pt x="0" y="2064"/>
                  </a:lnTo>
                  <a:lnTo>
                    <a:pt x="965" y="1462"/>
                  </a:lnTo>
                  <a:lnTo>
                    <a:pt x="96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632525" y="942675"/>
              <a:ext cx="20250" cy="45000"/>
            </a:xfrm>
            <a:custGeom>
              <a:avLst/>
              <a:gdLst/>
              <a:ahLst/>
              <a:cxnLst/>
              <a:rect l="l" t="t" r="r" b="b"/>
              <a:pathLst>
                <a:path w="810" h="1800" extrusionOk="0">
                  <a:moveTo>
                    <a:pt x="810" y="0"/>
                  </a:moveTo>
                  <a:lnTo>
                    <a:pt x="1" y="505"/>
                  </a:lnTo>
                  <a:lnTo>
                    <a:pt x="1" y="1800"/>
                  </a:lnTo>
                  <a:lnTo>
                    <a:pt x="810" y="1295"/>
                  </a:lnTo>
                  <a:lnTo>
                    <a:pt x="81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631850" y="968225"/>
              <a:ext cx="21625" cy="14675"/>
            </a:xfrm>
            <a:custGeom>
              <a:avLst/>
              <a:gdLst/>
              <a:ahLst/>
              <a:cxnLst/>
              <a:rect l="l" t="t" r="r" b="b"/>
              <a:pathLst>
                <a:path w="865" h="587" extrusionOk="0">
                  <a:moveTo>
                    <a:pt x="864" y="1"/>
                  </a:moveTo>
                  <a:lnTo>
                    <a:pt x="0" y="540"/>
                  </a:lnTo>
                  <a:lnTo>
                    <a:pt x="0" y="587"/>
                  </a:lnTo>
                  <a:lnTo>
                    <a:pt x="864" y="47"/>
                  </a:lnTo>
                  <a:lnTo>
                    <a:pt x="86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629125" y="975800"/>
              <a:ext cx="31200" cy="24975"/>
            </a:xfrm>
            <a:custGeom>
              <a:avLst/>
              <a:gdLst/>
              <a:ahLst/>
              <a:cxnLst/>
              <a:rect l="l" t="t" r="r" b="b"/>
              <a:pathLst>
                <a:path w="1248" h="999" extrusionOk="0">
                  <a:moveTo>
                    <a:pt x="1248" y="1"/>
                  </a:moveTo>
                  <a:lnTo>
                    <a:pt x="0" y="779"/>
                  </a:lnTo>
                  <a:lnTo>
                    <a:pt x="0" y="998"/>
                  </a:lnTo>
                  <a:lnTo>
                    <a:pt x="1248" y="220"/>
                  </a:lnTo>
                  <a:lnTo>
                    <a:pt x="124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626200" y="974575"/>
              <a:ext cx="34125" cy="20725"/>
            </a:xfrm>
            <a:custGeom>
              <a:avLst/>
              <a:gdLst/>
              <a:ahLst/>
              <a:cxnLst/>
              <a:rect l="l" t="t" r="r" b="b"/>
              <a:pathLst>
                <a:path w="1365" h="829" extrusionOk="0">
                  <a:moveTo>
                    <a:pt x="1222" y="0"/>
                  </a:moveTo>
                  <a:lnTo>
                    <a:pt x="0" y="772"/>
                  </a:lnTo>
                  <a:lnTo>
                    <a:pt x="117" y="828"/>
                  </a:lnTo>
                  <a:lnTo>
                    <a:pt x="1365" y="50"/>
                  </a:lnTo>
                  <a:lnTo>
                    <a:pt x="12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626200" y="993850"/>
              <a:ext cx="2950" cy="6925"/>
            </a:xfrm>
            <a:custGeom>
              <a:avLst/>
              <a:gdLst/>
              <a:ahLst/>
              <a:cxnLst/>
              <a:rect l="l" t="t" r="r" b="b"/>
              <a:pathLst>
                <a:path w="118" h="277" extrusionOk="0">
                  <a:moveTo>
                    <a:pt x="0" y="1"/>
                  </a:moveTo>
                  <a:lnTo>
                    <a:pt x="0" y="200"/>
                  </a:lnTo>
                  <a:lnTo>
                    <a:pt x="117" y="276"/>
                  </a:lnTo>
                  <a:lnTo>
                    <a:pt x="117" y="57"/>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614800" y="1039500"/>
              <a:ext cx="128325" cy="89975"/>
            </a:xfrm>
            <a:custGeom>
              <a:avLst/>
              <a:gdLst/>
              <a:ahLst/>
              <a:cxnLst/>
              <a:rect l="l" t="t" r="r" b="b"/>
              <a:pathLst>
                <a:path w="5133" h="3599" extrusionOk="0">
                  <a:moveTo>
                    <a:pt x="5133" y="1"/>
                  </a:moveTo>
                  <a:lnTo>
                    <a:pt x="1" y="3205"/>
                  </a:lnTo>
                  <a:lnTo>
                    <a:pt x="1" y="3598"/>
                  </a:lnTo>
                  <a:lnTo>
                    <a:pt x="5133" y="394"/>
                  </a:lnTo>
                  <a:lnTo>
                    <a:pt x="513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614800" y="1037175"/>
              <a:ext cx="128325" cy="82475"/>
            </a:xfrm>
            <a:custGeom>
              <a:avLst/>
              <a:gdLst/>
              <a:ahLst/>
              <a:cxnLst/>
              <a:rect l="l" t="t" r="r" b="b"/>
              <a:pathLst>
                <a:path w="5133" h="3299" extrusionOk="0">
                  <a:moveTo>
                    <a:pt x="4982" y="1"/>
                  </a:moveTo>
                  <a:lnTo>
                    <a:pt x="1" y="3078"/>
                  </a:lnTo>
                  <a:lnTo>
                    <a:pt x="1" y="3298"/>
                  </a:lnTo>
                  <a:lnTo>
                    <a:pt x="5133" y="94"/>
                  </a:lnTo>
                  <a:lnTo>
                    <a:pt x="498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701200" y="990125"/>
              <a:ext cx="26475" cy="54475"/>
            </a:xfrm>
            <a:custGeom>
              <a:avLst/>
              <a:gdLst/>
              <a:ahLst/>
              <a:cxnLst/>
              <a:rect l="l" t="t" r="r" b="b"/>
              <a:pathLst>
                <a:path w="1059" h="2179" extrusionOk="0">
                  <a:moveTo>
                    <a:pt x="963" y="1"/>
                  </a:moveTo>
                  <a:lnTo>
                    <a:pt x="0" y="604"/>
                  </a:lnTo>
                  <a:lnTo>
                    <a:pt x="0" y="2179"/>
                  </a:lnTo>
                  <a:lnTo>
                    <a:pt x="1059" y="1545"/>
                  </a:lnTo>
                  <a:lnTo>
                    <a:pt x="105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703550" y="990125"/>
              <a:ext cx="24125" cy="51650"/>
            </a:xfrm>
            <a:custGeom>
              <a:avLst/>
              <a:gdLst/>
              <a:ahLst/>
              <a:cxnLst/>
              <a:rect l="l" t="t" r="r" b="b"/>
              <a:pathLst>
                <a:path w="965" h="2066" extrusionOk="0">
                  <a:moveTo>
                    <a:pt x="965" y="1"/>
                  </a:moveTo>
                  <a:lnTo>
                    <a:pt x="0" y="604"/>
                  </a:lnTo>
                  <a:lnTo>
                    <a:pt x="0" y="2065"/>
                  </a:lnTo>
                  <a:lnTo>
                    <a:pt x="965" y="1464"/>
                  </a:lnTo>
                  <a:lnTo>
                    <a:pt x="96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705475" y="993450"/>
              <a:ext cx="20250" cy="45025"/>
            </a:xfrm>
            <a:custGeom>
              <a:avLst/>
              <a:gdLst/>
              <a:ahLst/>
              <a:cxnLst/>
              <a:rect l="l" t="t" r="r" b="b"/>
              <a:pathLst>
                <a:path w="810" h="1801" extrusionOk="0">
                  <a:moveTo>
                    <a:pt x="809" y="1"/>
                  </a:moveTo>
                  <a:lnTo>
                    <a:pt x="0" y="506"/>
                  </a:lnTo>
                  <a:lnTo>
                    <a:pt x="0" y="1801"/>
                  </a:lnTo>
                  <a:lnTo>
                    <a:pt x="809" y="1296"/>
                  </a:lnTo>
                  <a:lnTo>
                    <a:pt x="80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704775" y="1019025"/>
              <a:ext cx="21675" cy="14675"/>
            </a:xfrm>
            <a:custGeom>
              <a:avLst/>
              <a:gdLst/>
              <a:ahLst/>
              <a:cxnLst/>
              <a:rect l="l" t="t" r="r" b="b"/>
              <a:pathLst>
                <a:path w="867" h="587" extrusionOk="0">
                  <a:moveTo>
                    <a:pt x="866" y="0"/>
                  </a:moveTo>
                  <a:lnTo>
                    <a:pt x="1" y="540"/>
                  </a:lnTo>
                  <a:lnTo>
                    <a:pt x="1" y="586"/>
                  </a:lnTo>
                  <a:lnTo>
                    <a:pt x="866" y="47"/>
                  </a:lnTo>
                  <a:lnTo>
                    <a:pt x="86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a:off x="702075" y="1026600"/>
              <a:ext cx="31200" cy="24950"/>
            </a:xfrm>
            <a:custGeom>
              <a:avLst/>
              <a:gdLst/>
              <a:ahLst/>
              <a:cxnLst/>
              <a:rect l="l" t="t" r="r" b="b"/>
              <a:pathLst>
                <a:path w="1248" h="998" extrusionOk="0">
                  <a:moveTo>
                    <a:pt x="1247" y="0"/>
                  </a:moveTo>
                  <a:lnTo>
                    <a:pt x="0" y="779"/>
                  </a:lnTo>
                  <a:lnTo>
                    <a:pt x="0" y="998"/>
                  </a:lnTo>
                  <a:lnTo>
                    <a:pt x="1247" y="219"/>
                  </a:lnTo>
                  <a:lnTo>
                    <a:pt x="124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699125" y="1025375"/>
              <a:ext cx="34150" cy="20725"/>
            </a:xfrm>
            <a:custGeom>
              <a:avLst/>
              <a:gdLst/>
              <a:ahLst/>
              <a:cxnLst/>
              <a:rect l="l" t="t" r="r" b="b"/>
              <a:pathLst>
                <a:path w="1366" h="829" extrusionOk="0">
                  <a:moveTo>
                    <a:pt x="1224" y="0"/>
                  </a:moveTo>
                  <a:lnTo>
                    <a:pt x="1" y="771"/>
                  </a:lnTo>
                  <a:lnTo>
                    <a:pt x="118" y="828"/>
                  </a:lnTo>
                  <a:lnTo>
                    <a:pt x="1365" y="49"/>
                  </a:lnTo>
                  <a:lnTo>
                    <a:pt x="1224"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699125" y="1044650"/>
              <a:ext cx="2975" cy="6900"/>
            </a:xfrm>
            <a:custGeom>
              <a:avLst/>
              <a:gdLst/>
              <a:ahLst/>
              <a:cxnLst/>
              <a:rect l="l" t="t" r="r" b="b"/>
              <a:pathLst>
                <a:path w="119" h="276" extrusionOk="0">
                  <a:moveTo>
                    <a:pt x="1" y="0"/>
                  </a:moveTo>
                  <a:lnTo>
                    <a:pt x="1" y="199"/>
                  </a:lnTo>
                  <a:lnTo>
                    <a:pt x="118" y="276"/>
                  </a:lnTo>
                  <a:lnTo>
                    <a:pt x="118" y="57"/>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a:off x="628225" y="1033675"/>
              <a:ext cx="26475" cy="54425"/>
            </a:xfrm>
            <a:custGeom>
              <a:avLst/>
              <a:gdLst/>
              <a:ahLst/>
              <a:cxnLst/>
              <a:rect l="l" t="t" r="r" b="b"/>
              <a:pathLst>
                <a:path w="1059" h="2177" extrusionOk="0">
                  <a:moveTo>
                    <a:pt x="965" y="0"/>
                  </a:moveTo>
                  <a:lnTo>
                    <a:pt x="0" y="603"/>
                  </a:lnTo>
                  <a:lnTo>
                    <a:pt x="0" y="2177"/>
                  </a:lnTo>
                  <a:lnTo>
                    <a:pt x="1059" y="1544"/>
                  </a:lnTo>
                  <a:lnTo>
                    <a:pt x="105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630575" y="1033675"/>
              <a:ext cx="24125" cy="51625"/>
            </a:xfrm>
            <a:custGeom>
              <a:avLst/>
              <a:gdLst/>
              <a:ahLst/>
              <a:cxnLst/>
              <a:rect l="l" t="t" r="r" b="b"/>
              <a:pathLst>
                <a:path w="965" h="2065" extrusionOk="0">
                  <a:moveTo>
                    <a:pt x="965" y="0"/>
                  </a:moveTo>
                  <a:lnTo>
                    <a:pt x="0" y="603"/>
                  </a:lnTo>
                  <a:lnTo>
                    <a:pt x="0" y="2065"/>
                  </a:lnTo>
                  <a:lnTo>
                    <a:pt x="965" y="1463"/>
                  </a:lnTo>
                  <a:lnTo>
                    <a:pt x="96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632525" y="1037000"/>
              <a:ext cx="20250" cy="45025"/>
            </a:xfrm>
            <a:custGeom>
              <a:avLst/>
              <a:gdLst/>
              <a:ahLst/>
              <a:cxnLst/>
              <a:rect l="l" t="t" r="r" b="b"/>
              <a:pathLst>
                <a:path w="810" h="1801" extrusionOk="0">
                  <a:moveTo>
                    <a:pt x="810" y="1"/>
                  </a:moveTo>
                  <a:lnTo>
                    <a:pt x="1" y="505"/>
                  </a:lnTo>
                  <a:lnTo>
                    <a:pt x="1" y="1800"/>
                  </a:lnTo>
                  <a:lnTo>
                    <a:pt x="810" y="1294"/>
                  </a:lnTo>
                  <a:lnTo>
                    <a:pt x="81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631850" y="1062550"/>
              <a:ext cx="21625" cy="14675"/>
            </a:xfrm>
            <a:custGeom>
              <a:avLst/>
              <a:gdLst/>
              <a:ahLst/>
              <a:cxnLst/>
              <a:rect l="l" t="t" r="r" b="b"/>
              <a:pathLst>
                <a:path w="865" h="587" extrusionOk="0">
                  <a:moveTo>
                    <a:pt x="864" y="1"/>
                  </a:moveTo>
                  <a:lnTo>
                    <a:pt x="0" y="540"/>
                  </a:lnTo>
                  <a:lnTo>
                    <a:pt x="0" y="587"/>
                  </a:lnTo>
                  <a:lnTo>
                    <a:pt x="864" y="47"/>
                  </a:lnTo>
                  <a:lnTo>
                    <a:pt x="86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629125" y="1070125"/>
              <a:ext cx="31200" cy="24975"/>
            </a:xfrm>
            <a:custGeom>
              <a:avLst/>
              <a:gdLst/>
              <a:ahLst/>
              <a:cxnLst/>
              <a:rect l="l" t="t" r="r" b="b"/>
              <a:pathLst>
                <a:path w="1248" h="999" extrusionOk="0">
                  <a:moveTo>
                    <a:pt x="1248" y="1"/>
                  </a:moveTo>
                  <a:lnTo>
                    <a:pt x="0" y="780"/>
                  </a:lnTo>
                  <a:lnTo>
                    <a:pt x="0" y="999"/>
                  </a:lnTo>
                  <a:lnTo>
                    <a:pt x="1248" y="220"/>
                  </a:lnTo>
                  <a:lnTo>
                    <a:pt x="124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626200" y="1068875"/>
              <a:ext cx="34125" cy="20750"/>
            </a:xfrm>
            <a:custGeom>
              <a:avLst/>
              <a:gdLst/>
              <a:ahLst/>
              <a:cxnLst/>
              <a:rect l="l" t="t" r="r" b="b"/>
              <a:pathLst>
                <a:path w="1365" h="830" extrusionOk="0">
                  <a:moveTo>
                    <a:pt x="1222" y="0"/>
                  </a:moveTo>
                  <a:lnTo>
                    <a:pt x="0" y="773"/>
                  </a:lnTo>
                  <a:lnTo>
                    <a:pt x="117" y="830"/>
                  </a:lnTo>
                  <a:lnTo>
                    <a:pt x="1365" y="51"/>
                  </a:lnTo>
                  <a:lnTo>
                    <a:pt x="12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626200" y="1088200"/>
              <a:ext cx="2950" cy="6900"/>
            </a:xfrm>
            <a:custGeom>
              <a:avLst/>
              <a:gdLst/>
              <a:ahLst/>
              <a:cxnLst/>
              <a:rect l="l" t="t" r="r" b="b"/>
              <a:pathLst>
                <a:path w="118" h="276" extrusionOk="0">
                  <a:moveTo>
                    <a:pt x="0" y="0"/>
                  </a:moveTo>
                  <a:lnTo>
                    <a:pt x="0" y="199"/>
                  </a:lnTo>
                  <a:lnTo>
                    <a:pt x="117" y="276"/>
                  </a:lnTo>
                  <a:lnTo>
                    <a:pt x="117" y="57"/>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614800" y="1133825"/>
              <a:ext cx="128325" cy="89975"/>
            </a:xfrm>
            <a:custGeom>
              <a:avLst/>
              <a:gdLst/>
              <a:ahLst/>
              <a:cxnLst/>
              <a:rect l="l" t="t" r="r" b="b"/>
              <a:pathLst>
                <a:path w="5133" h="3599" extrusionOk="0">
                  <a:moveTo>
                    <a:pt x="5133" y="1"/>
                  </a:moveTo>
                  <a:lnTo>
                    <a:pt x="1" y="3205"/>
                  </a:lnTo>
                  <a:lnTo>
                    <a:pt x="1" y="3598"/>
                  </a:lnTo>
                  <a:lnTo>
                    <a:pt x="5133" y="394"/>
                  </a:lnTo>
                  <a:lnTo>
                    <a:pt x="513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614800" y="1131500"/>
              <a:ext cx="128325" cy="82475"/>
            </a:xfrm>
            <a:custGeom>
              <a:avLst/>
              <a:gdLst/>
              <a:ahLst/>
              <a:cxnLst/>
              <a:rect l="l" t="t" r="r" b="b"/>
              <a:pathLst>
                <a:path w="5133" h="3299" extrusionOk="0">
                  <a:moveTo>
                    <a:pt x="4982" y="1"/>
                  </a:moveTo>
                  <a:lnTo>
                    <a:pt x="1" y="3078"/>
                  </a:lnTo>
                  <a:lnTo>
                    <a:pt x="1" y="3298"/>
                  </a:lnTo>
                  <a:lnTo>
                    <a:pt x="5133" y="94"/>
                  </a:lnTo>
                  <a:lnTo>
                    <a:pt x="498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701200" y="1084450"/>
              <a:ext cx="26475" cy="54450"/>
            </a:xfrm>
            <a:custGeom>
              <a:avLst/>
              <a:gdLst/>
              <a:ahLst/>
              <a:cxnLst/>
              <a:rect l="l" t="t" r="r" b="b"/>
              <a:pathLst>
                <a:path w="1059" h="2178" extrusionOk="0">
                  <a:moveTo>
                    <a:pt x="963" y="1"/>
                  </a:moveTo>
                  <a:lnTo>
                    <a:pt x="0" y="604"/>
                  </a:lnTo>
                  <a:lnTo>
                    <a:pt x="0" y="2177"/>
                  </a:lnTo>
                  <a:lnTo>
                    <a:pt x="1059" y="1545"/>
                  </a:lnTo>
                  <a:lnTo>
                    <a:pt x="1059"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703550" y="1084450"/>
              <a:ext cx="24125" cy="51650"/>
            </a:xfrm>
            <a:custGeom>
              <a:avLst/>
              <a:gdLst/>
              <a:ahLst/>
              <a:cxnLst/>
              <a:rect l="l" t="t" r="r" b="b"/>
              <a:pathLst>
                <a:path w="965" h="2066" extrusionOk="0">
                  <a:moveTo>
                    <a:pt x="965" y="1"/>
                  </a:moveTo>
                  <a:lnTo>
                    <a:pt x="0" y="604"/>
                  </a:lnTo>
                  <a:lnTo>
                    <a:pt x="0" y="2066"/>
                  </a:lnTo>
                  <a:lnTo>
                    <a:pt x="965" y="1464"/>
                  </a:lnTo>
                  <a:lnTo>
                    <a:pt x="965"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705475" y="1087800"/>
              <a:ext cx="20250" cy="45000"/>
            </a:xfrm>
            <a:custGeom>
              <a:avLst/>
              <a:gdLst/>
              <a:ahLst/>
              <a:cxnLst/>
              <a:rect l="l" t="t" r="r" b="b"/>
              <a:pathLst>
                <a:path w="810" h="1800" extrusionOk="0">
                  <a:moveTo>
                    <a:pt x="809" y="0"/>
                  </a:moveTo>
                  <a:lnTo>
                    <a:pt x="0" y="505"/>
                  </a:lnTo>
                  <a:lnTo>
                    <a:pt x="0" y="1800"/>
                  </a:lnTo>
                  <a:lnTo>
                    <a:pt x="809" y="1294"/>
                  </a:lnTo>
                  <a:lnTo>
                    <a:pt x="80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704775" y="1113350"/>
              <a:ext cx="21675" cy="14675"/>
            </a:xfrm>
            <a:custGeom>
              <a:avLst/>
              <a:gdLst/>
              <a:ahLst/>
              <a:cxnLst/>
              <a:rect l="l" t="t" r="r" b="b"/>
              <a:pathLst>
                <a:path w="867" h="587" extrusionOk="0">
                  <a:moveTo>
                    <a:pt x="866" y="0"/>
                  </a:moveTo>
                  <a:lnTo>
                    <a:pt x="1" y="540"/>
                  </a:lnTo>
                  <a:lnTo>
                    <a:pt x="1" y="586"/>
                  </a:lnTo>
                  <a:lnTo>
                    <a:pt x="866" y="47"/>
                  </a:lnTo>
                  <a:lnTo>
                    <a:pt x="86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702075" y="1120925"/>
              <a:ext cx="31200" cy="24975"/>
            </a:xfrm>
            <a:custGeom>
              <a:avLst/>
              <a:gdLst/>
              <a:ahLst/>
              <a:cxnLst/>
              <a:rect l="l" t="t" r="r" b="b"/>
              <a:pathLst>
                <a:path w="1248" h="999" extrusionOk="0">
                  <a:moveTo>
                    <a:pt x="1247" y="0"/>
                  </a:moveTo>
                  <a:lnTo>
                    <a:pt x="0" y="779"/>
                  </a:lnTo>
                  <a:lnTo>
                    <a:pt x="0" y="998"/>
                  </a:lnTo>
                  <a:lnTo>
                    <a:pt x="1247" y="219"/>
                  </a:lnTo>
                  <a:lnTo>
                    <a:pt x="124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a:off x="699125" y="1119650"/>
              <a:ext cx="34150" cy="20775"/>
            </a:xfrm>
            <a:custGeom>
              <a:avLst/>
              <a:gdLst/>
              <a:ahLst/>
              <a:cxnLst/>
              <a:rect l="l" t="t" r="r" b="b"/>
              <a:pathLst>
                <a:path w="1366" h="831" extrusionOk="0">
                  <a:moveTo>
                    <a:pt x="1224" y="1"/>
                  </a:moveTo>
                  <a:lnTo>
                    <a:pt x="1" y="774"/>
                  </a:lnTo>
                  <a:lnTo>
                    <a:pt x="118" y="830"/>
                  </a:lnTo>
                  <a:lnTo>
                    <a:pt x="1365" y="51"/>
                  </a:lnTo>
                  <a:lnTo>
                    <a:pt x="1224"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7"/>
            <p:cNvSpPr/>
            <p:nvPr/>
          </p:nvSpPr>
          <p:spPr>
            <a:xfrm>
              <a:off x="699125" y="1138975"/>
              <a:ext cx="2975" cy="6925"/>
            </a:xfrm>
            <a:custGeom>
              <a:avLst/>
              <a:gdLst/>
              <a:ahLst/>
              <a:cxnLst/>
              <a:rect l="l" t="t" r="r" b="b"/>
              <a:pathLst>
                <a:path w="119" h="277" extrusionOk="0">
                  <a:moveTo>
                    <a:pt x="1" y="1"/>
                  </a:moveTo>
                  <a:lnTo>
                    <a:pt x="1" y="199"/>
                  </a:lnTo>
                  <a:lnTo>
                    <a:pt x="118" y="276"/>
                  </a:lnTo>
                  <a:lnTo>
                    <a:pt x="118" y="57"/>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628225" y="1128000"/>
              <a:ext cx="26475" cy="54425"/>
            </a:xfrm>
            <a:custGeom>
              <a:avLst/>
              <a:gdLst/>
              <a:ahLst/>
              <a:cxnLst/>
              <a:rect l="l" t="t" r="r" b="b"/>
              <a:pathLst>
                <a:path w="1059" h="2177" extrusionOk="0">
                  <a:moveTo>
                    <a:pt x="965" y="0"/>
                  </a:moveTo>
                  <a:lnTo>
                    <a:pt x="0" y="602"/>
                  </a:lnTo>
                  <a:lnTo>
                    <a:pt x="0" y="2177"/>
                  </a:lnTo>
                  <a:lnTo>
                    <a:pt x="1059" y="1544"/>
                  </a:lnTo>
                  <a:lnTo>
                    <a:pt x="105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630575" y="1128000"/>
              <a:ext cx="24125" cy="51650"/>
            </a:xfrm>
            <a:custGeom>
              <a:avLst/>
              <a:gdLst/>
              <a:ahLst/>
              <a:cxnLst/>
              <a:rect l="l" t="t" r="r" b="b"/>
              <a:pathLst>
                <a:path w="965" h="2066" extrusionOk="0">
                  <a:moveTo>
                    <a:pt x="965" y="0"/>
                  </a:moveTo>
                  <a:lnTo>
                    <a:pt x="0" y="602"/>
                  </a:lnTo>
                  <a:lnTo>
                    <a:pt x="0" y="2065"/>
                  </a:lnTo>
                  <a:lnTo>
                    <a:pt x="965" y="1463"/>
                  </a:lnTo>
                  <a:lnTo>
                    <a:pt x="96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632525" y="1131325"/>
              <a:ext cx="20250" cy="45025"/>
            </a:xfrm>
            <a:custGeom>
              <a:avLst/>
              <a:gdLst/>
              <a:ahLst/>
              <a:cxnLst/>
              <a:rect l="l" t="t" r="r" b="b"/>
              <a:pathLst>
                <a:path w="810" h="1801" extrusionOk="0">
                  <a:moveTo>
                    <a:pt x="810" y="1"/>
                  </a:moveTo>
                  <a:lnTo>
                    <a:pt x="1" y="505"/>
                  </a:lnTo>
                  <a:lnTo>
                    <a:pt x="1" y="1800"/>
                  </a:lnTo>
                  <a:lnTo>
                    <a:pt x="810" y="1294"/>
                  </a:lnTo>
                  <a:lnTo>
                    <a:pt x="81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631850" y="1156875"/>
              <a:ext cx="21625" cy="14675"/>
            </a:xfrm>
            <a:custGeom>
              <a:avLst/>
              <a:gdLst/>
              <a:ahLst/>
              <a:cxnLst/>
              <a:rect l="l" t="t" r="r" b="b"/>
              <a:pathLst>
                <a:path w="865" h="587" extrusionOk="0">
                  <a:moveTo>
                    <a:pt x="864" y="1"/>
                  </a:moveTo>
                  <a:lnTo>
                    <a:pt x="0" y="540"/>
                  </a:lnTo>
                  <a:lnTo>
                    <a:pt x="0" y="587"/>
                  </a:lnTo>
                  <a:lnTo>
                    <a:pt x="864" y="47"/>
                  </a:lnTo>
                  <a:lnTo>
                    <a:pt x="86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629125" y="1164450"/>
              <a:ext cx="31200" cy="24975"/>
            </a:xfrm>
            <a:custGeom>
              <a:avLst/>
              <a:gdLst/>
              <a:ahLst/>
              <a:cxnLst/>
              <a:rect l="l" t="t" r="r" b="b"/>
              <a:pathLst>
                <a:path w="1248" h="999" extrusionOk="0">
                  <a:moveTo>
                    <a:pt x="1248" y="1"/>
                  </a:moveTo>
                  <a:lnTo>
                    <a:pt x="0" y="780"/>
                  </a:lnTo>
                  <a:lnTo>
                    <a:pt x="0" y="999"/>
                  </a:lnTo>
                  <a:lnTo>
                    <a:pt x="1248" y="220"/>
                  </a:lnTo>
                  <a:lnTo>
                    <a:pt x="124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626200" y="1163200"/>
              <a:ext cx="34125" cy="20750"/>
            </a:xfrm>
            <a:custGeom>
              <a:avLst/>
              <a:gdLst/>
              <a:ahLst/>
              <a:cxnLst/>
              <a:rect l="l" t="t" r="r" b="b"/>
              <a:pathLst>
                <a:path w="1365" h="830" extrusionOk="0">
                  <a:moveTo>
                    <a:pt x="1222" y="0"/>
                  </a:moveTo>
                  <a:lnTo>
                    <a:pt x="0" y="773"/>
                  </a:lnTo>
                  <a:lnTo>
                    <a:pt x="117" y="830"/>
                  </a:lnTo>
                  <a:lnTo>
                    <a:pt x="1365" y="51"/>
                  </a:lnTo>
                  <a:lnTo>
                    <a:pt x="1222"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626200" y="1182525"/>
              <a:ext cx="2950" cy="6900"/>
            </a:xfrm>
            <a:custGeom>
              <a:avLst/>
              <a:gdLst/>
              <a:ahLst/>
              <a:cxnLst/>
              <a:rect l="l" t="t" r="r" b="b"/>
              <a:pathLst>
                <a:path w="118" h="276" extrusionOk="0">
                  <a:moveTo>
                    <a:pt x="0" y="0"/>
                  </a:moveTo>
                  <a:lnTo>
                    <a:pt x="0" y="199"/>
                  </a:lnTo>
                  <a:lnTo>
                    <a:pt x="117" y="276"/>
                  </a:lnTo>
                  <a:lnTo>
                    <a:pt x="117" y="57"/>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614800" y="851500"/>
              <a:ext cx="128325" cy="85100"/>
            </a:xfrm>
            <a:custGeom>
              <a:avLst/>
              <a:gdLst/>
              <a:ahLst/>
              <a:cxnLst/>
              <a:rect l="l" t="t" r="r" b="b"/>
              <a:pathLst>
                <a:path w="5133" h="3404" extrusionOk="0">
                  <a:moveTo>
                    <a:pt x="5133" y="1"/>
                  </a:moveTo>
                  <a:lnTo>
                    <a:pt x="1" y="3011"/>
                  </a:lnTo>
                  <a:lnTo>
                    <a:pt x="1" y="3404"/>
                  </a:lnTo>
                  <a:lnTo>
                    <a:pt x="5133" y="393"/>
                  </a:lnTo>
                  <a:lnTo>
                    <a:pt x="5133"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a:off x="614800" y="849025"/>
              <a:ext cx="128325" cy="77750"/>
            </a:xfrm>
            <a:custGeom>
              <a:avLst/>
              <a:gdLst/>
              <a:ahLst/>
              <a:cxnLst/>
              <a:rect l="l" t="t" r="r" b="b"/>
              <a:pathLst>
                <a:path w="5133" h="3110" extrusionOk="0">
                  <a:moveTo>
                    <a:pt x="4982" y="1"/>
                  </a:moveTo>
                  <a:lnTo>
                    <a:pt x="1" y="2889"/>
                  </a:lnTo>
                  <a:lnTo>
                    <a:pt x="1" y="3110"/>
                  </a:lnTo>
                  <a:lnTo>
                    <a:pt x="5133" y="100"/>
                  </a:lnTo>
                  <a:lnTo>
                    <a:pt x="498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475550" y="845800"/>
              <a:ext cx="139275" cy="90800"/>
            </a:xfrm>
            <a:custGeom>
              <a:avLst/>
              <a:gdLst/>
              <a:ahLst/>
              <a:cxnLst/>
              <a:rect l="l" t="t" r="r" b="b"/>
              <a:pathLst>
                <a:path w="5571" h="3632" extrusionOk="0">
                  <a:moveTo>
                    <a:pt x="1" y="1"/>
                  </a:moveTo>
                  <a:lnTo>
                    <a:pt x="1" y="394"/>
                  </a:lnTo>
                  <a:lnTo>
                    <a:pt x="5571" y="3632"/>
                  </a:lnTo>
                  <a:lnTo>
                    <a:pt x="5571" y="3239"/>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475550" y="843525"/>
              <a:ext cx="139275" cy="83250"/>
            </a:xfrm>
            <a:custGeom>
              <a:avLst/>
              <a:gdLst/>
              <a:ahLst/>
              <a:cxnLst/>
              <a:rect l="l" t="t" r="r" b="b"/>
              <a:pathLst>
                <a:path w="5571" h="3330" extrusionOk="0">
                  <a:moveTo>
                    <a:pt x="165" y="0"/>
                  </a:moveTo>
                  <a:lnTo>
                    <a:pt x="1" y="92"/>
                  </a:lnTo>
                  <a:lnTo>
                    <a:pt x="5571" y="3330"/>
                  </a:lnTo>
                  <a:lnTo>
                    <a:pt x="5571" y="3109"/>
                  </a:lnTo>
                  <a:lnTo>
                    <a:pt x="165"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535350" y="1025475"/>
              <a:ext cx="13750" cy="12900"/>
            </a:xfrm>
            <a:custGeom>
              <a:avLst/>
              <a:gdLst/>
              <a:ahLst/>
              <a:cxnLst/>
              <a:rect l="l" t="t" r="r" b="b"/>
              <a:pathLst>
                <a:path w="550" h="516" extrusionOk="0">
                  <a:moveTo>
                    <a:pt x="0" y="0"/>
                  </a:moveTo>
                  <a:lnTo>
                    <a:pt x="0" y="214"/>
                  </a:lnTo>
                  <a:lnTo>
                    <a:pt x="550" y="515"/>
                  </a:lnTo>
                  <a:lnTo>
                    <a:pt x="550" y="302"/>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528500" y="1014350"/>
              <a:ext cx="13750" cy="12925"/>
            </a:xfrm>
            <a:custGeom>
              <a:avLst/>
              <a:gdLst/>
              <a:ahLst/>
              <a:cxnLst/>
              <a:rect l="l" t="t" r="r" b="b"/>
              <a:pathLst>
                <a:path w="550" h="517" extrusionOk="0">
                  <a:moveTo>
                    <a:pt x="0" y="0"/>
                  </a:moveTo>
                  <a:lnTo>
                    <a:pt x="0" y="215"/>
                  </a:lnTo>
                  <a:lnTo>
                    <a:pt x="550" y="516"/>
                  </a:lnTo>
                  <a:lnTo>
                    <a:pt x="550" y="302"/>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681550" y="905150"/>
              <a:ext cx="12300" cy="12925"/>
            </a:xfrm>
            <a:custGeom>
              <a:avLst/>
              <a:gdLst/>
              <a:ahLst/>
              <a:cxnLst/>
              <a:rect l="l" t="t" r="r" b="b"/>
              <a:pathLst>
                <a:path w="492" h="517" extrusionOk="0">
                  <a:moveTo>
                    <a:pt x="492" y="1"/>
                  </a:moveTo>
                  <a:lnTo>
                    <a:pt x="0" y="302"/>
                  </a:lnTo>
                  <a:lnTo>
                    <a:pt x="0" y="517"/>
                  </a:lnTo>
                  <a:lnTo>
                    <a:pt x="492" y="215"/>
                  </a:lnTo>
                  <a:lnTo>
                    <a:pt x="49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687700" y="894025"/>
              <a:ext cx="12325" cy="12925"/>
            </a:xfrm>
            <a:custGeom>
              <a:avLst/>
              <a:gdLst/>
              <a:ahLst/>
              <a:cxnLst/>
              <a:rect l="l" t="t" r="r" b="b"/>
              <a:pathLst>
                <a:path w="493" h="517" extrusionOk="0">
                  <a:moveTo>
                    <a:pt x="492" y="0"/>
                  </a:moveTo>
                  <a:lnTo>
                    <a:pt x="1" y="302"/>
                  </a:lnTo>
                  <a:lnTo>
                    <a:pt x="1" y="517"/>
                  </a:lnTo>
                  <a:lnTo>
                    <a:pt x="492" y="215"/>
                  </a:lnTo>
                  <a:lnTo>
                    <a:pt x="49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666500" y="967900"/>
              <a:ext cx="12325" cy="12925"/>
            </a:xfrm>
            <a:custGeom>
              <a:avLst/>
              <a:gdLst/>
              <a:ahLst/>
              <a:cxnLst/>
              <a:rect l="l" t="t" r="r" b="b"/>
              <a:pathLst>
                <a:path w="493" h="517" extrusionOk="0">
                  <a:moveTo>
                    <a:pt x="492" y="1"/>
                  </a:moveTo>
                  <a:lnTo>
                    <a:pt x="1" y="302"/>
                  </a:lnTo>
                  <a:lnTo>
                    <a:pt x="1" y="517"/>
                  </a:lnTo>
                  <a:lnTo>
                    <a:pt x="492" y="215"/>
                  </a:lnTo>
                  <a:lnTo>
                    <a:pt x="49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672675" y="956800"/>
              <a:ext cx="12300" cy="12900"/>
            </a:xfrm>
            <a:custGeom>
              <a:avLst/>
              <a:gdLst/>
              <a:ahLst/>
              <a:cxnLst/>
              <a:rect l="l" t="t" r="r" b="b"/>
              <a:pathLst>
                <a:path w="492" h="516" extrusionOk="0">
                  <a:moveTo>
                    <a:pt x="492" y="1"/>
                  </a:moveTo>
                  <a:lnTo>
                    <a:pt x="0" y="303"/>
                  </a:lnTo>
                  <a:lnTo>
                    <a:pt x="0" y="516"/>
                  </a:lnTo>
                  <a:lnTo>
                    <a:pt x="492" y="214"/>
                  </a:lnTo>
                  <a:lnTo>
                    <a:pt x="49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684625" y="1094175"/>
              <a:ext cx="12325" cy="12925"/>
            </a:xfrm>
            <a:custGeom>
              <a:avLst/>
              <a:gdLst/>
              <a:ahLst/>
              <a:cxnLst/>
              <a:rect l="l" t="t" r="r" b="b"/>
              <a:pathLst>
                <a:path w="493" h="517" extrusionOk="0">
                  <a:moveTo>
                    <a:pt x="492" y="0"/>
                  </a:moveTo>
                  <a:lnTo>
                    <a:pt x="1" y="303"/>
                  </a:lnTo>
                  <a:lnTo>
                    <a:pt x="1" y="516"/>
                  </a:lnTo>
                  <a:lnTo>
                    <a:pt x="492" y="215"/>
                  </a:lnTo>
                  <a:lnTo>
                    <a:pt x="492"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690800" y="1083075"/>
              <a:ext cx="12300" cy="12925"/>
            </a:xfrm>
            <a:custGeom>
              <a:avLst/>
              <a:gdLst/>
              <a:ahLst/>
              <a:cxnLst/>
              <a:rect l="l" t="t" r="r" b="b"/>
              <a:pathLst>
                <a:path w="492" h="517" extrusionOk="0">
                  <a:moveTo>
                    <a:pt x="492" y="1"/>
                  </a:moveTo>
                  <a:lnTo>
                    <a:pt x="0" y="302"/>
                  </a:lnTo>
                  <a:lnTo>
                    <a:pt x="0" y="517"/>
                  </a:lnTo>
                  <a:lnTo>
                    <a:pt x="492" y="215"/>
                  </a:lnTo>
                  <a:lnTo>
                    <a:pt x="492"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660300" y="1047175"/>
              <a:ext cx="12350" cy="12950"/>
            </a:xfrm>
            <a:custGeom>
              <a:avLst/>
              <a:gdLst/>
              <a:ahLst/>
              <a:cxnLst/>
              <a:rect l="l" t="t" r="r" b="b"/>
              <a:pathLst>
                <a:path w="494" h="518" extrusionOk="0">
                  <a:moveTo>
                    <a:pt x="494" y="1"/>
                  </a:moveTo>
                  <a:lnTo>
                    <a:pt x="1" y="304"/>
                  </a:lnTo>
                  <a:lnTo>
                    <a:pt x="1" y="517"/>
                  </a:lnTo>
                  <a:lnTo>
                    <a:pt x="494" y="216"/>
                  </a:lnTo>
                  <a:lnTo>
                    <a:pt x="49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666475" y="1036100"/>
              <a:ext cx="12350" cy="12925"/>
            </a:xfrm>
            <a:custGeom>
              <a:avLst/>
              <a:gdLst/>
              <a:ahLst/>
              <a:cxnLst/>
              <a:rect l="l" t="t" r="r" b="b"/>
              <a:pathLst>
                <a:path w="494" h="517" extrusionOk="0">
                  <a:moveTo>
                    <a:pt x="493" y="0"/>
                  </a:moveTo>
                  <a:lnTo>
                    <a:pt x="0" y="302"/>
                  </a:lnTo>
                  <a:lnTo>
                    <a:pt x="0" y="516"/>
                  </a:lnTo>
                  <a:lnTo>
                    <a:pt x="493" y="215"/>
                  </a:lnTo>
                  <a:lnTo>
                    <a:pt x="493"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643525" y="1218800"/>
              <a:ext cx="12350" cy="12925"/>
            </a:xfrm>
            <a:custGeom>
              <a:avLst/>
              <a:gdLst/>
              <a:ahLst/>
              <a:cxnLst/>
              <a:rect l="l" t="t" r="r" b="b"/>
              <a:pathLst>
                <a:path w="494" h="517" extrusionOk="0">
                  <a:moveTo>
                    <a:pt x="493" y="1"/>
                  </a:moveTo>
                  <a:lnTo>
                    <a:pt x="0" y="302"/>
                  </a:lnTo>
                  <a:lnTo>
                    <a:pt x="0" y="517"/>
                  </a:lnTo>
                  <a:lnTo>
                    <a:pt x="493" y="215"/>
                  </a:lnTo>
                  <a:lnTo>
                    <a:pt x="49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649675" y="1207700"/>
              <a:ext cx="12350" cy="12900"/>
            </a:xfrm>
            <a:custGeom>
              <a:avLst/>
              <a:gdLst/>
              <a:ahLst/>
              <a:cxnLst/>
              <a:rect l="l" t="t" r="r" b="b"/>
              <a:pathLst>
                <a:path w="494" h="516" extrusionOk="0">
                  <a:moveTo>
                    <a:pt x="494" y="1"/>
                  </a:moveTo>
                  <a:lnTo>
                    <a:pt x="1" y="302"/>
                  </a:lnTo>
                  <a:lnTo>
                    <a:pt x="1" y="516"/>
                  </a:lnTo>
                  <a:lnTo>
                    <a:pt x="494" y="214"/>
                  </a:lnTo>
                  <a:lnTo>
                    <a:pt x="494"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698625" y="983700"/>
              <a:ext cx="12350" cy="12900"/>
            </a:xfrm>
            <a:custGeom>
              <a:avLst/>
              <a:gdLst/>
              <a:ahLst/>
              <a:cxnLst/>
              <a:rect l="l" t="t" r="r" b="b"/>
              <a:pathLst>
                <a:path w="494" h="516" extrusionOk="0">
                  <a:moveTo>
                    <a:pt x="493" y="1"/>
                  </a:moveTo>
                  <a:lnTo>
                    <a:pt x="0" y="303"/>
                  </a:lnTo>
                  <a:lnTo>
                    <a:pt x="0" y="516"/>
                  </a:lnTo>
                  <a:lnTo>
                    <a:pt x="493" y="214"/>
                  </a:lnTo>
                  <a:lnTo>
                    <a:pt x="493"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545675" y="1150100"/>
              <a:ext cx="13750" cy="12900"/>
            </a:xfrm>
            <a:custGeom>
              <a:avLst/>
              <a:gdLst/>
              <a:ahLst/>
              <a:cxnLst/>
              <a:rect l="l" t="t" r="r" b="b"/>
              <a:pathLst>
                <a:path w="550" h="516" extrusionOk="0">
                  <a:moveTo>
                    <a:pt x="0" y="1"/>
                  </a:moveTo>
                  <a:lnTo>
                    <a:pt x="0" y="214"/>
                  </a:lnTo>
                  <a:lnTo>
                    <a:pt x="550" y="515"/>
                  </a:lnTo>
                  <a:lnTo>
                    <a:pt x="550" y="30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538775" y="1138975"/>
              <a:ext cx="13775" cy="12925"/>
            </a:xfrm>
            <a:custGeom>
              <a:avLst/>
              <a:gdLst/>
              <a:ahLst/>
              <a:cxnLst/>
              <a:rect l="l" t="t" r="r" b="b"/>
              <a:pathLst>
                <a:path w="551" h="517" extrusionOk="0">
                  <a:moveTo>
                    <a:pt x="1" y="1"/>
                  </a:moveTo>
                  <a:lnTo>
                    <a:pt x="1" y="215"/>
                  </a:lnTo>
                  <a:lnTo>
                    <a:pt x="550" y="517"/>
                  </a:lnTo>
                  <a:lnTo>
                    <a:pt x="550" y="302"/>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493100" y="1188500"/>
              <a:ext cx="13775" cy="12925"/>
            </a:xfrm>
            <a:custGeom>
              <a:avLst/>
              <a:gdLst/>
              <a:ahLst/>
              <a:cxnLst/>
              <a:rect l="l" t="t" r="r" b="b"/>
              <a:pathLst>
                <a:path w="551" h="517" extrusionOk="0">
                  <a:moveTo>
                    <a:pt x="1" y="0"/>
                  </a:moveTo>
                  <a:lnTo>
                    <a:pt x="1" y="215"/>
                  </a:lnTo>
                  <a:lnTo>
                    <a:pt x="550" y="517"/>
                  </a:lnTo>
                  <a:lnTo>
                    <a:pt x="550" y="302"/>
                  </a:lnTo>
                  <a:lnTo>
                    <a:pt x="1"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486225" y="1177400"/>
              <a:ext cx="13800" cy="12900"/>
            </a:xfrm>
            <a:custGeom>
              <a:avLst/>
              <a:gdLst/>
              <a:ahLst/>
              <a:cxnLst/>
              <a:rect l="l" t="t" r="r" b="b"/>
              <a:pathLst>
                <a:path w="552" h="516" extrusionOk="0">
                  <a:moveTo>
                    <a:pt x="0" y="1"/>
                  </a:moveTo>
                  <a:lnTo>
                    <a:pt x="0" y="214"/>
                  </a:lnTo>
                  <a:lnTo>
                    <a:pt x="551" y="515"/>
                  </a:lnTo>
                  <a:lnTo>
                    <a:pt x="551" y="30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585300" y="935675"/>
              <a:ext cx="13750" cy="12925"/>
            </a:xfrm>
            <a:custGeom>
              <a:avLst/>
              <a:gdLst/>
              <a:ahLst/>
              <a:cxnLst/>
              <a:rect l="l" t="t" r="r" b="b"/>
              <a:pathLst>
                <a:path w="550" h="517" extrusionOk="0">
                  <a:moveTo>
                    <a:pt x="0" y="1"/>
                  </a:moveTo>
                  <a:lnTo>
                    <a:pt x="0" y="215"/>
                  </a:lnTo>
                  <a:lnTo>
                    <a:pt x="550" y="517"/>
                  </a:lnTo>
                  <a:lnTo>
                    <a:pt x="550" y="302"/>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578450" y="924550"/>
              <a:ext cx="13750" cy="12925"/>
            </a:xfrm>
            <a:custGeom>
              <a:avLst/>
              <a:gdLst/>
              <a:ahLst/>
              <a:cxnLst/>
              <a:rect l="l" t="t" r="r" b="b"/>
              <a:pathLst>
                <a:path w="550" h="517" extrusionOk="0">
                  <a:moveTo>
                    <a:pt x="0" y="0"/>
                  </a:moveTo>
                  <a:lnTo>
                    <a:pt x="0" y="215"/>
                  </a:lnTo>
                  <a:lnTo>
                    <a:pt x="550" y="517"/>
                  </a:lnTo>
                  <a:lnTo>
                    <a:pt x="550" y="302"/>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522900" y="1190275"/>
              <a:ext cx="37275" cy="74000"/>
            </a:xfrm>
            <a:custGeom>
              <a:avLst/>
              <a:gdLst/>
              <a:ahLst/>
              <a:cxnLst/>
              <a:rect l="l" t="t" r="r" b="b"/>
              <a:pathLst>
                <a:path w="1491" h="2960" extrusionOk="0">
                  <a:moveTo>
                    <a:pt x="1" y="0"/>
                  </a:moveTo>
                  <a:lnTo>
                    <a:pt x="2" y="2146"/>
                  </a:lnTo>
                  <a:lnTo>
                    <a:pt x="1490" y="2960"/>
                  </a:lnTo>
                  <a:lnTo>
                    <a:pt x="1490" y="783"/>
                  </a:lnTo>
                  <a:lnTo>
                    <a:pt x="10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522900" y="1190275"/>
              <a:ext cx="34700" cy="71225"/>
            </a:xfrm>
            <a:custGeom>
              <a:avLst/>
              <a:gdLst/>
              <a:ahLst/>
              <a:cxnLst/>
              <a:rect l="l" t="t" r="r" b="b"/>
              <a:pathLst>
                <a:path w="1388" h="2849" extrusionOk="0">
                  <a:moveTo>
                    <a:pt x="1" y="0"/>
                  </a:moveTo>
                  <a:lnTo>
                    <a:pt x="1" y="2065"/>
                  </a:lnTo>
                  <a:lnTo>
                    <a:pt x="1387" y="2848"/>
                  </a:lnTo>
                  <a:lnTo>
                    <a:pt x="1387" y="783"/>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525000" y="1193600"/>
              <a:ext cx="30475" cy="64600"/>
            </a:xfrm>
            <a:custGeom>
              <a:avLst/>
              <a:gdLst/>
              <a:ahLst/>
              <a:cxnLst/>
              <a:rect l="l" t="t" r="r" b="b"/>
              <a:pathLst>
                <a:path w="1219" h="2584" extrusionOk="0">
                  <a:moveTo>
                    <a:pt x="1" y="1"/>
                  </a:moveTo>
                  <a:lnTo>
                    <a:pt x="1" y="1897"/>
                  </a:lnTo>
                  <a:lnTo>
                    <a:pt x="1219" y="2583"/>
                  </a:lnTo>
                  <a:lnTo>
                    <a:pt x="1219" y="687"/>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504700" y="1248675"/>
              <a:ext cx="42350" cy="29500"/>
            </a:xfrm>
            <a:custGeom>
              <a:avLst/>
              <a:gdLst/>
              <a:ahLst/>
              <a:cxnLst/>
              <a:rect l="l" t="t" r="r" b="b"/>
              <a:pathLst>
                <a:path w="1694" h="1180" extrusionOk="0">
                  <a:moveTo>
                    <a:pt x="1" y="0"/>
                  </a:moveTo>
                  <a:lnTo>
                    <a:pt x="1" y="219"/>
                  </a:lnTo>
                  <a:lnTo>
                    <a:pt x="1693" y="1179"/>
                  </a:lnTo>
                  <a:lnTo>
                    <a:pt x="1693" y="960"/>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504700" y="1240550"/>
              <a:ext cx="57675" cy="32150"/>
            </a:xfrm>
            <a:custGeom>
              <a:avLst/>
              <a:gdLst/>
              <a:ahLst/>
              <a:cxnLst/>
              <a:rect l="l" t="t" r="r" b="b"/>
              <a:pathLst>
                <a:path w="2307" h="1286" extrusionOk="0">
                  <a:moveTo>
                    <a:pt x="640" y="1"/>
                  </a:moveTo>
                  <a:lnTo>
                    <a:pt x="1" y="325"/>
                  </a:lnTo>
                  <a:lnTo>
                    <a:pt x="1693" y="1285"/>
                  </a:lnTo>
                  <a:lnTo>
                    <a:pt x="2306" y="953"/>
                  </a:lnTo>
                  <a:lnTo>
                    <a:pt x="64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547025" y="1264375"/>
              <a:ext cx="15350" cy="13800"/>
            </a:xfrm>
            <a:custGeom>
              <a:avLst/>
              <a:gdLst/>
              <a:ahLst/>
              <a:cxnLst/>
              <a:rect l="l" t="t" r="r" b="b"/>
              <a:pathLst>
                <a:path w="614" h="552" extrusionOk="0">
                  <a:moveTo>
                    <a:pt x="613" y="0"/>
                  </a:moveTo>
                  <a:lnTo>
                    <a:pt x="0" y="332"/>
                  </a:lnTo>
                  <a:lnTo>
                    <a:pt x="0" y="551"/>
                  </a:lnTo>
                  <a:lnTo>
                    <a:pt x="613" y="199"/>
                  </a:lnTo>
                  <a:lnTo>
                    <a:pt x="613"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539575" y="1200750"/>
              <a:ext cx="1350" cy="49825"/>
            </a:xfrm>
            <a:custGeom>
              <a:avLst/>
              <a:gdLst/>
              <a:ahLst/>
              <a:cxnLst/>
              <a:rect l="l" t="t" r="r" b="b"/>
              <a:pathLst>
                <a:path w="54" h="1993" extrusionOk="0">
                  <a:moveTo>
                    <a:pt x="1" y="0"/>
                  </a:moveTo>
                  <a:lnTo>
                    <a:pt x="1" y="1967"/>
                  </a:lnTo>
                  <a:lnTo>
                    <a:pt x="53" y="1993"/>
                  </a:lnTo>
                  <a:lnTo>
                    <a:pt x="53"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550825" y="1200125"/>
              <a:ext cx="18550" cy="33675"/>
            </a:xfrm>
            <a:custGeom>
              <a:avLst/>
              <a:gdLst/>
              <a:ahLst/>
              <a:cxnLst/>
              <a:rect l="l" t="t" r="r" b="b"/>
              <a:pathLst>
                <a:path w="742" h="1347" extrusionOk="0">
                  <a:moveTo>
                    <a:pt x="740" y="1"/>
                  </a:moveTo>
                  <a:cubicBezTo>
                    <a:pt x="702" y="23"/>
                    <a:pt x="0" y="427"/>
                    <a:pt x="3" y="1346"/>
                  </a:cubicBezTo>
                  <a:lnTo>
                    <a:pt x="741" y="920"/>
                  </a:lnTo>
                  <a:lnTo>
                    <a:pt x="74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a:off x="504625" y="1173550"/>
              <a:ext cx="64700" cy="60250"/>
            </a:xfrm>
            <a:custGeom>
              <a:avLst/>
              <a:gdLst/>
              <a:ahLst/>
              <a:cxnLst/>
              <a:rect l="l" t="t" r="r" b="b"/>
              <a:pathLst>
                <a:path w="2588" h="2410" extrusionOk="0">
                  <a:moveTo>
                    <a:pt x="740" y="1"/>
                  </a:moveTo>
                  <a:cubicBezTo>
                    <a:pt x="703" y="23"/>
                    <a:pt x="1" y="427"/>
                    <a:pt x="4" y="1347"/>
                  </a:cubicBezTo>
                  <a:lnTo>
                    <a:pt x="1851" y="2409"/>
                  </a:lnTo>
                  <a:cubicBezTo>
                    <a:pt x="1848" y="1490"/>
                    <a:pt x="2550" y="1086"/>
                    <a:pt x="2588" y="1064"/>
                  </a:cubicBezTo>
                  <a:lnTo>
                    <a:pt x="74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713775" y="1209700"/>
              <a:ext cx="46925" cy="47475"/>
            </a:xfrm>
            <a:custGeom>
              <a:avLst/>
              <a:gdLst/>
              <a:ahLst/>
              <a:cxnLst/>
              <a:rect l="l" t="t" r="r" b="b"/>
              <a:pathLst>
                <a:path w="1877" h="1899" extrusionOk="0">
                  <a:moveTo>
                    <a:pt x="1217" y="0"/>
                  </a:moveTo>
                  <a:cubicBezTo>
                    <a:pt x="1160" y="0"/>
                    <a:pt x="1098" y="18"/>
                    <a:pt x="1033" y="56"/>
                  </a:cubicBezTo>
                  <a:cubicBezTo>
                    <a:pt x="743" y="222"/>
                    <a:pt x="508" y="720"/>
                    <a:pt x="509" y="1166"/>
                  </a:cubicBezTo>
                  <a:lnTo>
                    <a:pt x="509" y="1184"/>
                  </a:lnTo>
                  <a:cubicBezTo>
                    <a:pt x="489" y="1175"/>
                    <a:pt x="467" y="1170"/>
                    <a:pt x="444" y="1170"/>
                  </a:cubicBezTo>
                  <a:cubicBezTo>
                    <a:pt x="408" y="1170"/>
                    <a:pt x="369" y="1181"/>
                    <a:pt x="328" y="1204"/>
                  </a:cubicBezTo>
                  <a:cubicBezTo>
                    <a:pt x="147" y="1309"/>
                    <a:pt x="0" y="1619"/>
                    <a:pt x="2" y="1899"/>
                  </a:cubicBezTo>
                  <a:lnTo>
                    <a:pt x="595" y="1557"/>
                  </a:lnTo>
                  <a:lnTo>
                    <a:pt x="657" y="1520"/>
                  </a:lnTo>
                  <a:lnTo>
                    <a:pt x="1414" y="1084"/>
                  </a:lnTo>
                  <a:lnTo>
                    <a:pt x="1478" y="1048"/>
                  </a:lnTo>
                  <a:lnTo>
                    <a:pt x="1877" y="818"/>
                  </a:lnTo>
                  <a:lnTo>
                    <a:pt x="1877" y="791"/>
                  </a:lnTo>
                  <a:cubicBezTo>
                    <a:pt x="1876" y="638"/>
                    <a:pt x="1812" y="543"/>
                    <a:pt x="1725" y="543"/>
                  </a:cubicBezTo>
                  <a:cubicBezTo>
                    <a:pt x="1699" y="543"/>
                    <a:pt x="1672" y="551"/>
                    <a:pt x="1643" y="568"/>
                  </a:cubicBezTo>
                  <a:cubicBezTo>
                    <a:pt x="1610" y="588"/>
                    <a:pt x="1581" y="613"/>
                    <a:pt x="1558" y="643"/>
                  </a:cubicBezTo>
                  <a:cubicBezTo>
                    <a:pt x="1559" y="615"/>
                    <a:pt x="1561" y="589"/>
                    <a:pt x="1559" y="562"/>
                  </a:cubicBezTo>
                  <a:cubicBezTo>
                    <a:pt x="1559" y="215"/>
                    <a:pt x="1417" y="0"/>
                    <a:pt x="1217"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578850" y="1281975"/>
              <a:ext cx="47025" cy="47300"/>
            </a:xfrm>
            <a:custGeom>
              <a:avLst/>
              <a:gdLst/>
              <a:ahLst/>
              <a:cxnLst/>
              <a:rect l="l" t="t" r="r" b="b"/>
              <a:pathLst>
                <a:path w="1881" h="1892" extrusionOk="0">
                  <a:moveTo>
                    <a:pt x="657" y="1"/>
                  </a:moveTo>
                  <a:cubicBezTo>
                    <a:pt x="457" y="1"/>
                    <a:pt x="315" y="216"/>
                    <a:pt x="316" y="564"/>
                  </a:cubicBezTo>
                  <a:cubicBezTo>
                    <a:pt x="316" y="591"/>
                    <a:pt x="316" y="617"/>
                    <a:pt x="319" y="645"/>
                  </a:cubicBezTo>
                  <a:cubicBezTo>
                    <a:pt x="295" y="616"/>
                    <a:pt x="266" y="590"/>
                    <a:pt x="232" y="571"/>
                  </a:cubicBezTo>
                  <a:cubicBezTo>
                    <a:pt x="204" y="554"/>
                    <a:pt x="176" y="547"/>
                    <a:pt x="151" y="547"/>
                  </a:cubicBezTo>
                  <a:cubicBezTo>
                    <a:pt x="63" y="547"/>
                    <a:pt x="1" y="641"/>
                    <a:pt x="2" y="794"/>
                  </a:cubicBezTo>
                  <a:lnTo>
                    <a:pt x="2" y="822"/>
                  </a:lnTo>
                  <a:lnTo>
                    <a:pt x="400" y="1048"/>
                  </a:lnTo>
                  <a:lnTo>
                    <a:pt x="464" y="1084"/>
                  </a:lnTo>
                  <a:lnTo>
                    <a:pt x="1223" y="1518"/>
                  </a:lnTo>
                  <a:lnTo>
                    <a:pt x="1286" y="1554"/>
                  </a:lnTo>
                  <a:lnTo>
                    <a:pt x="1881" y="1892"/>
                  </a:lnTo>
                  <a:cubicBezTo>
                    <a:pt x="1880" y="1614"/>
                    <a:pt x="1732" y="1303"/>
                    <a:pt x="1550" y="1200"/>
                  </a:cubicBezTo>
                  <a:cubicBezTo>
                    <a:pt x="1510" y="1177"/>
                    <a:pt x="1471" y="1166"/>
                    <a:pt x="1435" y="1166"/>
                  </a:cubicBezTo>
                  <a:cubicBezTo>
                    <a:pt x="1412" y="1166"/>
                    <a:pt x="1390" y="1171"/>
                    <a:pt x="1369" y="1180"/>
                  </a:cubicBezTo>
                  <a:lnTo>
                    <a:pt x="1369" y="1164"/>
                  </a:lnTo>
                  <a:cubicBezTo>
                    <a:pt x="1368" y="717"/>
                    <a:pt x="1131" y="220"/>
                    <a:pt x="840" y="55"/>
                  </a:cubicBezTo>
                  <a:cubicBezTo>
                    <a:pt x="776" y="18"/>
                    <a:pt x="714" y="1"/>
                    <a:pt x="657"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432200" y="1192100"/>
              <a:ext cx="47000" cy="44850"/>
            </a:xfrm>
            <a:custGeom>
              <a:avLst/>
              <a:gdLst/>
              <a:ahLst/>
              <a:cxnLst/>
              <a:rect l="l" t="t" r="r" b="b"/>
              <a:pathLst>
                <a:path w="1880" h="1794" extrusionOk="0">
                  <a:moveTo>
                    <a:pt x="848" y="1"/>
                  </a:moveTo>
                  <a:cubicBezTo>
                    <a:pt x="649" y="1"/>
                    <a:pt x="509" y="214"/>
                    <a:pt x="510" y="560"/>
                  </a:cubicBezTo>
                  <a:lnTo>
                    <a:pt x="510" y="578"/>
                  </a:lnTo>
                  <a:cubicBezTo>
                    <a:pt x="457" y="494"/>
                    <a:pt x="395" y="428"/>
                    <a:pt x="328" y="389"/>
                  </a:cubicBezTo>
                  <a:cubicBezTo>
                    <a:pt x="287" y="365"/>
                    <a:pt x="248" y="353"/>
                    <a:pt x="212" y="353"/>
                  </a:cubicBezTo>
                  <a:cubicBezTo>
                    <a:pt x="88" y="353"/>
                    <a:pt x="1" y="486"/>
                    <a:pt x="1" y="702"/>
                  </a:cubicBezTo>
                  <a:lnTo>
                    <a:pt x="595" y="1047"/>
                  </a:lnTo>
                  <a:lnTo>
                    <a:pt x="659" y="1083"/>
                  </a:lnTo>
                  <a:lnTo>
                    <a:pt x="1417" y="1524"/>
                  </a:lnTo>
                  <a:lnTo>
                    <a:pt x="1481" y="1560"/>
                  </a:lnTo>
                  <a:lnTo>
                    <a:pt x="1880" y="1794"/>
                  </a:lnTo>
                  <a:lnTo>
                    <a:pt x="1880" y="1766"/>
                  </a:lnTo>
                  <a:cubicBezTo>
                    <a:pt x="1880" y="1569"/>
                    <a:pt x="1776" y="1348"/>
                    <a:pt x="1648" y="1275"/>
                  </a:cubicBezTo>
                  <a:cubicBezTo>
                    <a:pt x="1622" y="1259"/>
                    <a:pt x="1591" y="1250"/>
                    <a:pt x="1561" y="1250"/>
                  </a:cubicBezTo>
                  <a:cubicBezTo>
                    <a:pt x="1562" y="1224"/>
                    <a:pt x="1564" y="1198"/>
                    <a:pt x="1564" y="1172"/>
                  </a:cubicBezTo>
                  <a:cubicBezTo>
                    <a:pt x="1562" y="725"/>
                    <a:pt x="1326" y="225"/>
                    <a:pt x="1035" y="56"/>
                  </a:cubicBezTo>
                  <a:cubicBezTo>
                    <a:pt x="969" y="19"/>
                    <a:pt x="906" y="1"/>
                    <a:pt x="848"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569675" y="1332500"/>
              <a:ext cx="18175" cy="23325"/>
            </a:xfrm>
            <a:custGeom>
              <a:avLst/>
              <a:gdLst/>
              <a:ahLst/>
              <a:cxnLst/>
              <a:rect l="l" t="t" r="r" b="b"/>
              <a:pathLst>
                <a:path w="727" h="933" extrusionOk="0">
                  <a:moveTo>
                    <a:pt x="309" y="0"/>
                  </a:moveTo>
                  <a:lnTo>
                    <a:pt x="203" y="416"/>
                  </a:lnTo>
                  <a:lnTo>
                    <a:pt x="0" y="191"/>
                  </a:lnTo>
                  <a:lnTo>
                    <a:pt x="0" y="191"/>
                  </a:lnTo>
                  <a:lnTo>
                    <a:pt x="55" y="639"/>
                  </a:lnTo>
                  <a:lnTo>
                    <a:pt x="563" y="932"/>
                  </a:lnTo>
                  <a:lnTo>
                    <a:pt x="727" y="370"/>
                  </a:lnTo>
                  <a:lnTo>
                    <a:pt x="441" y="560"/>
                  </a:lnTo>
                  <a:lnTo>
                    <a:pt x="309"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301450" y="782200"/>
              <a:ext cx="128725" cy="123075"/>
            </a:xfrm>
            <a:custGeom>
              <a:avLst/>
              <a:gdLst/>
              <a:ahLst/>
              <a:cxnLst/>
              <a:rect l="l" t="t" r="r" b="b"/>
              <a:pathLst>
                <a:path w="5149" h="4923" extrusionOk="0">
                  <a:moveTo>
                    <a:pt x="2329" y="0"/>
                  </a:moveTo>
                  <a:cubicBezTo>
                    <a:pt x="1785" y="0"/>
                    <a:pt x="1398" y="584"/>
                    <a:pt x="1398" y="1533"/>
                  </a:cubicBezTo>
                  <a:cubicBezTo>
                    <a:pt x="1398" y="1549"/>
                    <a:pt x="1398" y="1563"/>
                    <a:pt x="1400" y="1581"/>
                  </a:cubicBezTo>
                  <a:cubicBezTo>
                    <a:pt x="1256" y="1350"/>
                    <a:pt x="1085" y="1166"/>
                    <a:pt x="901" y="1059"/>
                  </a:cubicBezTo>
                  <a:cubicBezTo>
                    <a:pt x="788" y="993"/>
                    <a:pt x="681" y="962"/>
                    <a:pt x="581" y="962"/>
                  </a:cubicBezTo>
                  <a:cubicBezTo>
                    <a:pt x="242" y="962"/>
                    <a:pt x="0" y="1326"/>
                    <a:pt x="0" y="1917"/>
                  </a:cubicBezTo>
                  <a:lnTo>
                    <a:pt x="1629" y="2868"/>
                  </a:lnTo>
                  <a:lnTo>
                    <a:pt x="1801" y="2970"/>
                  </a:lnTo>
                  <a:lnTo>
                    <a:pt x="3881" y="4183"/>
                  </a:lnTo>
                  <a:lnTo>
                    <a:pt x="4053" y="4285"/>
                  </a:lnTo>
                  <a:lnTo>
                    <a:pt x="5147" y="4923"/>
                  </a:lnTo>
                  <a:cubicBezTo>
                    <a:pt x="5147" y="4900"/>
                    <a:pt x="5148" y="4875"/>
                    <a:pt x="5148" y="4849"/>
                  </a:cubicBezTo>
                  <a:cubicBezTo>
                    <a:pt x="5148" y="4310"/>
                    <a:pt x="4864" y="3708"/>
                    <a:pt x="4513" y="3502"/>
                  </a:cubicBezTo>
                  <a:cubicBezTo>
                    <a:pt x="4433" y="3457"/>
                    <a:pt x="4358" y="3433"/>
                    <a:pt x="4287" y="3433"/>
                  </a:cubicBezTo>
                  <a:cubicBezTo>
                    <a:pt x="4283" y="3433"/>
                    <a:pt x="4279" y="3434"/>
                    <a:pt x="4275" y="3434"/>
                  </a:cubicBezTo>
                  <a:cubicBezTo>
                    <a:pt x="4281" y="3364"/>
                    <a:pt x="4284" y="3292"/>
                    <a:pt x="4284" y="3219"/>
                  </a:cubicBezTo>
                  <a:cubicBezTo>
                    <a:pt x="4284" y="1992"/>
                    <a:pt x="3637" y="621"/>
                    <a:pt x="2841" y="155"/>
                  </a:cubicBezTo>
                  <a:cubicBezTo>
                    <a:pt x="2661" y="50"/>
                    <a:pt x="2488" y="0"/>
                    <a:pt x="2329"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491075" y="1355800"/>
              <a:ext cx="15000" cy="19200"/>
            </a:xfrm>
            <a:custGeom>
              <a:avLst/>
              <a:gdLst/>
              <a:ahLst/>
              <a:cxnLst/>
              <a:rect l="l" t="t" r="r" b="b"/>
              <a:pathLst>
                <a:path w="600" h="768" extrusionOk="0">
                  <a:moveTo>
                    <a:pt x="254" y="0"/>
                  </a:moveTo>
                  <a:lnTo>
                    <a:pt x="167" y="343"/>
                  </a:lnTo>
                  <a:lnTo>
                    <a:pt x="1" y="157"/>
                  </a:lnTo>
                  <a:lnTo>
                    <a:pt x="46" y="527"/>
                  </a:lnTo>
                  <a:lnTo>
                    <a:pt x="463" y="767"/>
                  </a:lnTo>
                  <a:lnTo>
                    <a:pt x="599" y="303"/>
                  </a:lnTo>
                  <a:lnTo>
                    <a:pt x="363" y="462"/>
                  </a:lnTo>
                  <a:lnTo>
                    <a:pt x="25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482950" y="683625"/>
              <a:ext cx="262500" cy="217000"/>
            </a:xfrm>
            <a:custGeom>
              <a:avLst/>
              <a:gdLst/>
              <a:ahLst/>
              <a:cxnLst/>
              <a:rect l="l" t="t" r="r" b="b"/>
              <a:pathLst>
                <a:path w="10500" h="8680" extrusionOk="0">
                  <a:moveTo>
                    <a:pt x="277" y="0"/>
                  </a:moveTo>
                  <a:cubicBezTo>
                    <a:pt x="114" y="0"/>
                    <a:pt x="1" y="137"/>
                    <a:pt x="1" y="371"/>
                  </a:cubicBezTo>
                  <a:lnTo>
                    <a:pt x="1" y="2297"/>
                  </a:lnTo>
                  <a:cubicBezTo>
                    <a:pt x="1" y="2621"/>
                    <a:pt x="215" y="3005"/>
                    <a:pt x="481" y="3157"/>
                  </a:cubicBezTo>
                  <a:lnTo>
                    <a:pt x="10019" y="8618"/>
                  </a:lnTo>
                  <a:cubicBezTo>
                    <a:pt x="10092" y="8659"/>
                    <a:pt x="10161" y="8679"/>
                    <a:pt x="10222" y="8679"/>
                  </a:cubicBezTo>
                  <a:cubicBezTo>
                    <a:pt x="10385" y="8679"/>
                    <a:pt x="10498" y="8542"/>
                    <a:pt x="10499" y="8308"/>
                  </a:cubicBezTo>
                  <a:lnTo>
                    <a:pt x="10499" y="6382"/>
                  </a:lnTo>
                  <a:cubicBezTo>
                    <a:pt x="10499" y="6059"/>
                    <a:pt x="10283" y="5674"/>
                    <a:pt x="10019" y="5522"/>
                  </a:cubicBezTo>
                  <a:lnTo>
                    <a:pt x="481" y="61"/>
                  </a:lnTo>
                  <a:cubicBezTo>
                    <a:pt x="408" y="20"/>
                    <a:pt x="339" y="0"/>
                    <a:pt x="277"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498550" y="714900"/>
              <a:ext cx="37625" cy="50225"/>
            </a:xfrm>
            <a:custGeom>
              <a:avLst/>
              <a:gdLst/>
              <a:ahLst/>
              <a:cxnLst/>
              <a:rect l="l" t="t" r="r" b="b"/>
              <a:pathLst>
                <a:path w="1505" h="2009" extrusionOk="0">
                  <a:moveTo>
                    <a:pt x="753" y="1"/>
                  </a:moveTo>
                  <a:lnTo>
                    <a:pt x="521" y="440"/>
                  </a:lnTo>
                  <a:lnTo>
                    <a:pt x="0" y="236"/>
                  </a:lnTo>
                  <a:lnTo>
                    <a:pt x="0" y="236"/>
                  </a:lnTo>
                  <a:lnTo>
                    <a:pt x="377" y="897"/>
                  </a:lnTo>
                  <a:lnTo>
                    <a:pt x="287" y="1477"/>
                  </a:lnTo>
                  <a:lnTo>
                    <a:pt x="753" y="1445"/>
                  </a:lnTo>
                  <a:lnTo>
                    <a:pt x="1217" y="2009"/>
                  </a:lnTo>
                  <a:lnTo>
                    <a:pt x="1128" y="1327"/>
                  </a:lnTo>
                  <a:lnTo>
                    <a:pt x="1504" y="1095"/>
                  </a:lnTo>
                  <a:lnTo>
                    <a:pt x="985" y="707"/>
                  </a:lnTo>
                  <a:lnTo>
                    <a:pt x="75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546975" y="742600"/>
              <a:ext cx="37625" cy="50225"/>
            </a:xfrm>
            <a:custGeom>
              <a:avLst/>
              <a:gdLst/>
              <a:ahLst/>
              <a:cxnLst/>
              <a:rect l="l" t="t" r="r" b="b"/>
              <a:pathLst>
                <a:path w="1505" h="2009" extrusionOk="0">
                  <a:moveTo>
                    <a:pt x="752" y="1"/>
                  </a:moveTo>
                  <a:lnTo>
                    <a:pt x="520" y="441"/>
                  </a:lnTo>
                  <a:lnTo>
                    <a:pt x="1" y="235"/>
                  </a:lnTo>
                  <a:lnTo>
                    <a:pt x="376" y="898"/>
                  </a:lnTo>
                  <a:lnTo>
                    <a:pt x="288" y="1477"/>
                  </a:lnTo>
                  <a:lnTo>
                    <a:pt x="752" y="1446"/>
                  </a:lnTo>
                  <a:lnTo>
                    <a:pt x="1217" y="2009"/>
                  </a:lnTo>
                  <a:lnTo>
                    <a:pt x="1127" y="1329"/>
                  </a:lnTo>
                  <a:lnTo>
                    <a:pt x="1504" y="1097"/>
                  </a:lnTo>
                  <a:lnTo>
                    <a:pt x="984" y="707"/>
                  </a:lnTo>
                  <a:lnTo>
                    <a:pt x="75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595375" y="770325"/>
              <a:ext cx="37625" cy="50250"/>
            </a:xfrm>
            <a:custGeom>
              <a:avLst/>
              <a:gdLst/>
              <a:ahLst/>
              <a:cxnLst/>
              <a:rect l="l" t="t" r="r" b="b"/>
              <a:pathLst>
                <a:path w="1505" h="2010" extrusionOk="0">
                  <a:moveTo>
                    <a:pt x="752" y="1"/>
                  </a:moveTo>
                  <a:lnTo>
                    <a:pt x="520" y="440"/>
                  </a:lnTo>
                  <a:lnTo>
                    <a:pt x="0" y="236"/>
                  </a:lnTo>
                  <a:lnTo>
                    <a:pt x="376" y="897"/>
                  </a:lnTo>
                  <a:lnTo>
                    <a:pt x="288" y="1477"/>
                  </a:lnTo>
                  <a:lnTo>
                    <a:pt x="752" y="1445"/>
                  </a:lnTo>
                  <a:lnTo>
                    <a:pt x="1217" y="2009"/>
                  </a:lnTo>
                  <a:lnTo>
                    <a:pt x="1129" y="1328"/>
                  </a:lnTo>
                  <a:lnTo>
                    <a:pt x="1504" y="1096"/>
                  </a:lnTo>
                  <a:lnTo>
                    <a:pt x="985" y="707"/>
                  </a:lnTo>
                  <a:lnTo>
                    <a:pt x="75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643775" y="798025"/>
              <a:ext cx="37625" cy="50225"/>
            </a:xfrm>
            <a:custGeom>
              <a:avLst/>
              <a:gdLst/>
              <a:ahLst/>
              <a:cxnLst/>
              <a:rect l="l" t="t" r="r" b="b"/>
              <a:pathLst>
                <a:path w="1505" h="2009" extrusionOk="0">
                  <a:moveTo>
                    <a:pt x="753" y="1"/>
                  </a:moveTo>
                  <a:lnTo>
                    <a:pt x="521" y="441"/>
                  </a:lnTo>
                  <a:lnTo>
                    <a:pt x="0" y="236"/>
                  </a:lnTo>
                  <a:lnTo>
                    <a:pt x="377" y="898"/>
                  </a:lnTo>
                  <a:lnTo>
                    <a:pt x="287" y="1477"/>
                  </a:lnTo>
                  <a:lnTo>
                    <a:pt x="753" y="1446"/>
                  </a:lnTo>
                  <a:lnTo>
                    <a:pt x="1217" y="2009"/>
                  </a:lnTo>
                  <a:lnTo>
                    <a:pt x="1217" y="2009"/>
                  </a:lnTo>
                  <a:lnTo>
                    <a:pt x="1128" y="1329"/>
                  </a:lnTo>
                  <a:lnTo>
                    <a:pt x="1504" y="1097"/>
                  </a:lnTo>
                  <a:lnTo>
                    <a:pt x="985" y="707"/>
                  </a:lnTo>
                  <a:lnTo>
                    <a:pt x="75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692200" y="825750"/>
              <a:ext cx="37625" cy="50250"/>
            </a:xfrm>
            <a:custGeom>
              <a:avLst/>
              <a:gdLst/>
              <a:ahLst/>
              <a:cxnLst/>
              <a:rect l="l" t="t" r="r" b="b"/>
              <a:pathLst>
                <a:path w="1505" h="2010" extrusionOk="0">
                  <a:moveTo>
                    <a:pt x="752" y="1"/>
                  </a:moveTo>
                  <a:lnTo>
                    <a:pt x="520" y="440"/>
                  </a:lnTo>
                  <a:lnTo>
                    <a:pt x="1" y="236"/>
                  </a:lnTo>
                  <a:lnTo>
                    <a:pt x="376" y="897"/>
                  </a:lnTo>
                  <a:lnTo>
                    <a:pt x="288" y="1477"/>
                  </a:lnTo>
                  <a:lnTo>
                    <a:pt x="752" y="1445"/>
                  </a:lnTo>
                  <a:lnTo>
                    <a:pt x="1216" y="2009"/>
                  </a:lnTo>
                  <a:lnTo>
                    <a:pt x="1127" y="1328"/>
                  </a:lnTo>
                  <a:lnTo>
                    <a:pt x="1504" y="1096"/>
                  </a:lnTo>
                  <a:lnTo>
                    <a:pt x="984" y="707"/>
                  </a:lnTo>
                  <a:lnTo>
                    <a:pt x="75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603125" y="820025"/>
              <a:ext cx="22100" cy="33650"/>
            </a:xfrm>
            <a:custGeom>
              <a:avLst/>
              <a:gdLst/>
              <a:ahLst/>
              <a:cxnLst/>
              <a:rect l="l" t="t" r="r" b="b"/>
              <a:pathLst>
                <a:path w="884" h="1346" extrusionOk="0">
                  <a:moveTo>
                    <a:pt x="1" y="1"/>
                  </a:moveTo>
                  <a:lnTo>
                    <a:pt x="471" y="1345"/>
                  </a:lnTo>
                  <a:lnTo>
                    <a:pt x="884" y="505"/>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271525" y="1042075"/>
              <a:ext cx="187050" cy="181400"/>
            </a:xfrm>
            <a:custGeom>
              <a:avLst/>
              <a:gdLst/>
              <a:ahLst/>
              <a:cxnLst/>
              <a:rect l="l" t="t" r="r" b="b"/>
              <a:pathLst>
                <a:path w="7482" h="7256" extrusionOk="0">
                  <a:moveTo>
                    <a:pt x="7202" y="1"/>
                  </a:moveTo>
                  <a:cubicBezTo>
                    <a:pt x="7138" y="1"/>
                    <a:pt x="7068" y="21"/>
                    <a:pt x="6993" y="63"/>
                  </a:cubicBezTo>
                  <a:lnTo>
                    <a:pt x="490" y="3730"/>
                  </a:lnTo>
                  <a:cubicBezTo>
                    <a:pt x="220" y="3882"/>
                    <a:pt x="1" y="4268"/>
                    <a:pt x="1" y="4591"/>
                  </a:cubicBezTo>
                  <a:lnTo>
                    <a:pt x="1" y="6885"/>
                  </a:lnTo>
                  <a:cubicBezTo>
                    <a:pt x="1" y="7118"/>
                    <a:pt x="115" y="7255"/>
                    <a:pt x="281" y="7255"/>
                  </a:cubicBezTo>
                  <a:cubicBezTo>
                    <a:pt x="344" y="7255"/>
                    <a:pt x="415" y="7235"/>
                    <a:pt x="490" y="7193"/>
                  </a:cubicBezTo>
                  <a:lnTo>
                    <a:pt x="6993" y="3526"/>
                  </a:lnTo>
                  <a:cubicBezTo>
                    <a:pt x="7263" y="3373"/>
                    <a:pt x="7482" y="2988"/>
                    <a:pt x="7482" y="2664"/>
                  </a:cubicBezTo>
                  <a:lnTo>
                    <a:pt x="7482" y="370"/>
                  </a:lnTo>
                  <a:cubicBezTo>
                    <a:pt x="7482" y="137"/>
                    <a:pt x="7367" y="1"/>
                    <a:pt x="7202"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357925" y="1168075"/>
              <a:ext cx="15750" cy="22975"/>
            </a:xfrm>
            <a:custGeom>
              <a:avLst/>
              <a:gdLst/>
              <a:ahLst/>
              <a:cxnLst/>
              <a:rect l="l" t="t" r="r" b="b"/>
              <a:pathLst>
                <a:path w="630" h="919" extrusionOk="0">
                  <a:moveTo>
                    <a:pt x="630" y="1"/>
                  </a:moveTo>
                  <a:lnTo>
                    <a:pt x="0" y="356"/>
                  </a:lnTo>
                  <a:lnTo>
                    <a:pt x="335" y="919"/>
                  </a:lnTo>
                  <a:lnTo>
                    <a:pt x="63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289475" y="1150150"/>
              <a:ext cx="28050" cy="34200"/>
            </a:xfrm>
            <a:custGeom>
              <a:avLst/>
              <a:gdLst/>
              <a:ahLst/>
              <a:cxnLst/>
              <a:rect l="l" t="t" r="r" b="b"/>
              <a:pathLst>
                <a:path w="1122" h="1368" extrusionOk="0">
                  <a:moveTo>
                    <a:pt x="1122" y="0"/>
                  </a:moveTo>
                  <a:lnTo>
                    <a:pt x="917" y="116"/>
                  </a:lnTo>
                  <a:lnTo>
                    <a:pt x="784" y="776"/>
                  </a:lnTo>
                  <a:lnTo>
                    <a:pt x="781" y="777"/>
                  </a:lnTo>
                  <a:lnTo>
                    <a:pt x="658" y="263"/>
                  </a:lnTo>
                  <a:lnTo>
                    <a:pt x="466" y="371"/>
                  </a:lnTo>
                  <a:lnTo>
                    <a:pt x="346" y="1025"/>
                  </a:lnTo>
                  <a:lnTo>
                    <a:pt x="343" y="1027"/>
                  </a:lnTo>
                  <a:lnTo>
                    <a:pt x="210" y="515"/>
                  </a:lnTo>
                  <a:lnTo>
                    <a:pt x="1" y="634"/>
                  </a:lnTo>
                  <a:lnTo>
                    <a:pt x="230" y="1368"/>
                  </a:lnTo>
                  <a:lnTo>
                    <a:pt x="434" y="1250"/>
                  </a:lnTo>
                  <a:lnTo>
                    <a:pt x="558" y="602"/>
                  </a:lnTo>
                  <a:lnTo>
                    <a:pt x="560" y="600"/>
                  </a:lnTo>
                  <a:lnTo>
                    <a:pt x="690" y="1108"/>
                  </a:lnTo>
                  <a:lnTo>
                    <a:pt x="894" y="993"/>
                  </a:lnTo>
                  <a:lnTo>
                    <a:pt x="1122" y="0"/>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318700" y="1142450"/>
              <a:ext cx="18225" cy="25375"/>
            </a:xfrm>
            <a:custGeom>
              <a:avLst/>
              <a:gdLst/>
              <a:ahLst/>
              <a:cxnLst/>
              <a:rect l="l" t="t" r="r" b="b"/>
              <a:pathLst>
                <a:path w="729" h="1015" extrusionOk="0">
                  <a:moveTo>
                    <a:pt x="434" y="210"/>
                  </a:moveTo>
                  <a:cubicBezTo>
                    <a:pt x="480" y="210"/>
                    <a:pt x="509" y="249"/>
                    <a:pt x="523" y="327"/>
                  </a:cubicBezTo>
                  <a:lnTo>
                    <a:pt x="199" y="508"/>
                  </a:lnTo>
                  <a:cubicBezTo>
                    <a:pt x="202" y="460"/>
                    <a:pt x="215" y="414"/>
                    <a:pt x="235" y="372"/>
                  </a:cubicBezTo>
                  <a:cubicBezTo>
                    <a:pt x="263" y="313"/>
                    <a:pt x="308" y="265"/>
                    <a:pt x="364" y="233"/>
                  </a:cubicBezTo>
                  <a:cubicBezTo>
                    <a:pt x="391" y="218"/>
                    <a:pt x="414" y="210"/>
                    <a:pt x="434" y="210"/>
                  </a:cubicBezTo>
                  <a:close/>
                  <a:moveTo>
                    <a:pt x="524" y="1"/>
                  </a:moveTo>
                  <a:cubicBezTo>
                    <a:pt x="479" y="1"/>
                    <a:pt x="428" y="17"/>
                    <a:pt x="370" y="50"/>
                  </a:cubicBezTo>
                  <a:cubicBezTo>
                    <a:pt x="257" y="115"/>
                    <a:pt x="164" y="212"/>
                    <a:pt x="103" y="328"/>
                  </a:cubicBezTo>
                  <a:cubicBezTo>
                    <a:pt x="38" y="446"/>
                    <a:pt x="2" y="579"/>
                    <a:pt x="2" y="714"/>
                  </a:cubicBezTo>
                  <a:cubicBezTo>
                    <a:pt x="1" y="849"/>
                    <a:pt x="34" y="939"/>
                    <a:pt x="101" y="985"/>
                  </a:cubicBezTo>
                  <a:cubicBezTo>
                    <a:pt x="129" y="1005"/>
                    <a:pt x="161" y="1015"/>
                    <a:pt x="197" y="1015"/>
                  </a:cubicBezTo>
                  <a:cubicBezTo>
                    <a:pt x="247" y="1015"/>
                    <a:pt x="305" y="996"/>
                    <a:pt x="370" y="959"/>
                  </a:cubicBezTo>
                  <a:cubicBezTo>
                    <a:pt x="543" y="862"/>
                    <a:pt x="656" y="703"/>
                    <a:pt x="708" y="479"/>
                  </a:cubicBezTo>
                  <a:lnTo>
                    <a:pt x="708" y="479"/>
                  </a:lnTo>
                  <a:lnTo>
                    <a:pt x="534" y="576"/>
                  </a:lnTo>
                  <a:cubicBezTo>
                    <a:pt x="524" y="616"/>
                    <a:pt x="507" y="652"/>
                    <a:pt x="480" y="682"/>
                  </a:cubicBezTo>
                  <a:cubicBezTo>
                    <a:pt x="453" y="721"/>
                    <a:pt x="418" y="753"/>
                    <a:pt x="378" y="778"/>
                  </a:cubicBezTo>
                  <a:cubicBezTo>
                    <a:pt x="343" y="797"/>
                    <a:pt x="313" y="807"/>
                    <a:pt x="289" y="807"/>
                  </a:cubicBezTo>
                  <a:cubicBezTo>
                    <a:pt x="233" y="807"/>
                    <a:pt x="203" y="758"/>
                    <a:pt x="199" y="659"/>
                  </a:cubicBezTo>
                  <a:lnTo>
                    <a:pt x="721" y="365"/>
                  </a:lnTo>
                  <a:cubicBezTo>
                    <a:pt x="728" y="218"/>
                    <a:pt x="702" y="115"/>
                    <a:pt x="641" y="53"/>
                  </a:cubicBezTo>
                  <a:cubicBezTo>
                    <a:pt x="609" y="18"/>
                    <a:pt x="570" y="1"/>
                    <a:pt x="524"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339800" y="1126550"/>
              <a:ext cx="5000" cy="32650"/>
            </a:xfrm>
            <a:custGeom>
              <a:avLst/>
              <a:gdLst/>
              <a:ahLst/>
              <a:cxnLst/>
              <a:rect l="l" t="t" r="r" b="b"/>
              <a:pathLst>
                <a:path w="200" h="1306" extrusionOk="0">
                  <a:moveTo>
                    <a:pt x="199" y="0"/>
                  </a:moveTo>
                  <a:lnTo>
                    <a:pt x="0" y="113"/>
                  </a:lnTo>
                  <a:lnTo>
                    <a:pt x="0" y="1305"/>
                  </a:lnTo>
                  <a:lnTo>
                    <a:pt x="199" y="1194"/>
                  </a:lnTo>
                  <a:lnTo>
                    <a:pt x="199" y="0"/>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348100" y="1125700"/>
              <a:ext cx="17850" cy="25550"/>
            </a:xfrm>
            <a:custGeom>
              <a:avLst/>
              <a:gdLst/>
              <a:ahLst/>
              <a:cxnLst/>
              <a:rect l="l" t="t" r="r" b="b"/>
              <a:pathLst>
                <a:path w="714" h="1022" extrusionOk="0">
                  <a:moveTo>
                    <a:pt x="545" y="0"/>
                  </a:moveTo>
                  <a:cubicBezTo>
                    <a:pt x="495" y="0"/>
                    <a:pt x="436" y="19"/>
                    <a:pt x="369" y="57"/>
                  </a:cubicBezTo>
                  <a:cubicBezTo>
                    <a:pt x="253" y="124"/>
                    <a:pt x="159" y="224"/>
                    <a:pt x="98" y="344"/>
                  </a:cubicBezTo>
                  <a:cubicBezTo>
                    <a:pt x="34" y="465"/>
                    <a:pt x="1" y="598"/>
                    <a:pt x="1" y="733"/>
                  </a:cubicBezTo>
                  <a:cubicBezTo>
                    <a:pt x="1" y="862"/>
                    <a:pt x="34" y="949"/>
                    <a:pt x="102" y="994"/>
                  </a:cubicBezTo>
                  <a:cubicBezTo>
                    <a:pt x="131" y="1013"/>
                    <a:pt x="163" y="1022"/>
                    <a:pt x="199" y="1022"/>
                  </a:cubicBezTo>
                  <a:cubicBezTo>
                    <a:pt x="248" y="1022"/>
                    <a:pt x="303" y="1005"/>
                    <a:pt x="366" y="969"/>
                  </a:cubicBezTo>
                  <a:cubicBezTo>
                    <a:pt x="462" y="914"/>
                    <a:pt x="544" y="836"/>
                    <a:pt x="602" y="742"/>
                  </a:cubicBezTo>
                  <a:cubicBezTo>
                    <a:pt x="665" y="645"/>
                    <a:pt x="704" y="533"/>
                    <a:pt x="714" y="417"/>
                  </a:cubicBezTo>
                  <a:lnTo>
                    <a:pt x="714" y="417"/>
                  </a:lnTo>
                  <a:lnTo>
                    <a:pt x="523" y="526"/>
                  </a:lnTo>
                  <a:cubicBezTo>
                    <a:pt x="508" y="650"/>
                    <a:pt x="456" y="739"/>
                    <a:pt x="364" y="791"/>
                  </a:cubicBezTo>
                  <a:cubicBezTo>
                    <a:pt x="341" y="804"/>
                    <a:pt x="319" y="811"/>
                    <a:pt x="300" y="811"/>
                  </a:cubicBezTo>
                  <a:cubicBezTo>
                    <a:pt x="274" y="811"/>
                    <a:pt x="252" y="798"/>
                    <a:pt x="235" y="772"/>
                  </a:cubicBezTo>
                  <a:cubicBezTo>
                    <a:pt x="212" y="737"/>
                    <a:pt x="199" y="684"/>
                    <a:pt x="199" y="611"/>
                  </a:cubicBezTo>
                  <a:cubicBezTo>
                    <a:pt x="199" y="540"/>
                    <a:pt x="211" y="469"/>
                    <a:pt x="235" y="402"/>
                  </a:cubicBezTo>
                  <a:cubicBezTo>
                    <a:pt x="266" y="323"/>
                    <a:pt x="311" y="268"/>
                    <a:pt x="369" y="236"/>
                  </a:cubicBezTo>
                  <a:cubicBezTo>
                    <a:pt x="398" y="219"/>
                    <a:pt x="423" y="211"/>
                    <a:pt x="443" y="211"/>
                  </a:cubicBezTo>
                  <a:cubicBezTo>
                    <a:pt x="483" y="211"/>
                    <a:pt x="507" y="241"/>
                    <a:pt x="515" y="301"/>
                  </a:cubicBezTo>
                  <a:lnTo>
                    <a:pt x="710" y="192"/>
                  </a:lnTo>
                  <a:cubicBezTo>
                    <a:pt x="704" y="91"/>
                    <a:pt x="668" y="30"/>
                    <a:pt x="598" y="8"/>
                  </a:cubicBezTo>
                  <a:cubicBezTo>
                    <a:pt x="582" y="3"/>
                    <a:pt x="564" y="0"/>
                    <a:pt x="545" y="0"/>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368150" y="1114325"/>
              <a:ext cx="18725" cy="25575"/>
            </a:xfrm>
            <a:custGeom>
              <a:avLst/>
              <a:gdLst/>
              <a:ahLst/>
              <a:cxnLst/>
              <a:rect l="l" t="t" r="r" b="b"/>
              <a:pathLst>
                <a:path w="749" h="1023" extrusionOk="0">
                  <a:moveTo>
                    <a:pt x="455" y="210"/>
                  </a:moveTo>
                  <a:cubicBezTo>
                    <a:pt x="518" y="210"/>
                    <a:pt x="550" y="278"/>
                    <a:pt x="550" y="414"/>
                  </a:cubicBezTo>
                  <a:cubicBezTo>
                    <a:pt x="550" y="596"/>
                    <a:pt x="492" y="721"/>
                    <a:pt x="375" y="788"/>
                  </a:cubicBezTo>
                  <a:cubicBezTo>
                    <a:pt x="346" y="804"/>
                    <a:pt x="321" y="812"/>
                    <a:pt x="299" y="812"/>
                  </a:cubicBezTo>
                  <a:cubicBezTo>
                    <a:pt x="274" y="812"/>
                    <a:pt x="253" y="801"/>
                    <a:pt x="237" y="779"/>
                  </a:cubicBezTo>
                  <a:cubicBezTo>
                    <a:pt x="212" y="746"/>
                    <a:pt x="199" y="691"/>
                    <a:pt x="199" y="611"/>
                  </a:cubicBezTo>
                  <a:lnTo>
                    <a:pt x="201" y="611"/>
                  </a:lnTo>
                  <a:cubicBezTo>
                    <a:pt x="201" y="427"/>
                    <a:pt x="259" y="301"/>
                    <a:pt x="375" y="235"/>
                  </a:cubicBezTo>
                  <a:cubicBezTo>
                    <a:pt x="405" y="218"/>
                    <a:pt x="432" y="210"/>
                    <a:pt x="455" y="210"/>
                  </a:cubicBezTo>
                  <a:close/>
                  <a:moveTo>
                    <a:pt x="552" y="0"/>
                  </a:moveTo>
                  <a:cubicBezTo>
                    <a:pt x="501" y="0"/>
                    <a:pt x="442" y="19"/>
                    <a:pt x="375" y="57"/>
                  </a:cubicBezTo>
                  <a:cubicBezTo>
                    <a:pt x="260" y="122"/>
                    <a:pt x="166" y="218"/>
                    <a:pt x="103" y="334"/>
                  </a:cubicBezTo>
                  <a:cubicBezTo>
                    <a:pt x="35" y="453"/>
                    <a:pt x="0" y="586"/>
                    <a:pt x="2" y="723"/>
                  </a:cubicBezTo>
                  <a:cubicBezTo>
                    <a:pt x="0" y="860"/>
                    <a:pt x="35" y="950"/>
                    <a:pt x="103" y="995"/>
                  </a:cubicBezTo>
                  <a:cubicBezTo>
                    <a:pt x="131" y="1014"/>
                    <a:pt x="163" y="1023"/>
                    <a:pt x="199" y="1023"/>
                  </a:cubicBezTo>
                  <a:cubicBezTo>
                    <a:pt x="250" y="1023"/>
                    <a:pt x="309" y="1004"/>
                    <a:pt x="375" y="966"/>
                  </a:cubicBezTo>
                  <a:cubicBezTo>
                    <a:pt x="491" y="901"/>
                    <a:pt x="585" y="805"/>
                    <a:pt x="647" y="689"/>
                  </a:cubicBezTo>
                  <a:cubicBezTo>
                    <a:pt x="714" y="570"/>
                    <a:pt x="749" y="437"/>
                    <a:pt x="749" y="301"/>
                  </a:cubicBezTo>
                  <a:cubicBezTo>
                    <a:pt x="749" y="163"/>
                    <a:pt x="714" y="72"/>
                    <a:pt x="647" y="28"/>
                  </a:cubicBezTo>
                  <a:cubicBezTo>
                    <a:pt x="619" y="10"/>
                    <a:pt x="588" y="0"/>
                    <a:pt x="552" y="0"/>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390225" y="1095500"/>
              <a:ext cx="27625" cy="35225"/>
            </a:xfrm>
            <a:custGeom>
              <a:avLst/>
              <a:gdLst/>
              <a:ahLst/>
              <a:cxnLst/>
              <a:rect l="l" t="t" r="r" b="b"/>
              <a:pathLst>
                <a:path w="1105" h="1409" extrusionOk="0">
                  <a:moveTo>
                    <a:pt x="984" y="1"/>
                  </a:moveTo>
                  <a:cubicBezTo>
                    <a:pt x="945" y="1"/>
                    <a:pt x="897" y="17"/>
                    <a:pt x="840" y="49"/>
                  </a:cubicBezTo>
                  <a:cubicBezTo>
                    <a:pt x="747" y="101"/>
                    <a:pt x="675" y="189"/>
                    <a:pt x="623" y="316"/>
                  </a:cubicBezTo>
                  <a:cubicBezTo>
                    <a:pt x="602" y="273"/>
                    <a:pt x="571" y="252"/>
                    <a:pt x="529" y="252"/>
                  </a:cubicBezTo>
                  <a:cubicBezTo>
                    <a:pt x="496" y="252"/>
                    <a:pt x="457" y="265"/>
                    <a:pt x="411" y="291"/>
                  </a:cubicBezTo>
                  <a:cubicBezTo>
                    <a:pt x="320" y="343"/>
                    <a:pt x="246" y="432"/>
                    <a:pt x="190" y="556"/>
                  </a:cubicBezTo>
                  <a:lnTo>
                    <a:pt x="188" y="558"/>
                  </a:lnTo>
                  <a:lnTo>
                    <a:pt x="188" y="440"/>
                  </a:lnTo>
                  <a:lnTo>
                    <a:pt x="1" y="546"/>
                  </a:lnTo>
                  <a:lnTo>
                    <a:pt x="1" y="1409"/>
                  </a:lnTo>
                  <a:lnTo>
                    <a:pt x="199" y="1297"/>
                  </a:lnTo>
                  <a:lnTo>
                    <a:pt x="199" y="797"/>
                  </a:lnTo>
                  <a:cubicBezTo>
                    <a:pt x="196" y="729"/>
                    <a:pt x="215" y="662"/>
                    <a:pt x="251" y="604"/>
                  </a:cubicBezTo>
                  <a:cubicBezTo>
                    <a:pt x="272" y="571"/>
                    <a:pt x="299" y="542"/>
                    <a:pt x="333" y="521"/>
                  </a:cubicBezTo>
                  <a:cubicBezTo>
                    <a:pt x="357" y="508"/>
                    <a:pt x="379" y="501"/>
                    <a:pt x="396" y="501"/>
                  </a:cubicBezTo>
                  <a:cubicBezTo>
                    <a:pt x="416" y="501"/>
                    <a:pt x="431" y="511"/>
                    <a:pt x="440" y="532"/>
                  </a:cubicBezTo>
                  <a:cubicBezTo>
                    <a:pt x="449" y="550"/>
                    <a:pt x="453" y="597"/>
                    <a:pt x="453" y="669"/>
                  </a:cubicBezTo>
                  <a:lnTo>
                    <a:pt x="453" y="1154"/>
                  </a:lnTo>
                  <a:lnTo>
                    <a:pt x="652" y="1042"/>
                  </a:lnTo>
                  <a:lnTo>
                    <a:pt x="652" y="561"/>
                  </a:lnTo>
                  <a:cubicBezTo>
                    <a:pt x="652" y="416"/>
                    <a:pt x="695" y="317"/>
                    <a:pt x="785" y="268"/>
                  </a:cubicBezTo>
                  <a:cubicBezTo>
                    <a:pt x="809" y="254"/>
                    <a:pt x="830" y="247"/>
                    <a:pt x="847" y="247"/>
                  </a:cubicBezTo>
                  <a:cubicBezTo>
                    <a:pt x="865" y="247"/>
                    <a:pt x="878" y="255"/>
                    <a:pt x="888" y="271"/>
                  </a:cubicBezTo>
                  <a:cubicBezTo>
                    <a:pt x="900" y="292"/>
                    <a:pt x="905" y="339"/>
                    <a:pt x="905" y="410"/>
                  </a:cubicBezTo>
                  <a:lnTo>
                    <a:pt x="905" y="899"/>
                  </a:lnTo>
                  <a:lnTo>
                    <a:pt x="1104" y="787"/>
                  </a:lnTo>
                  <a:lnTo>
                    <a:pt x="1104" y="208"/>
                  </a:lnTo>
                  <a:cubicBezTo>
                    <a:pt x="1104" y="69"/>
                    <a:pt x="1064" y="1"/>
                    <a:pt x="984"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420850" y="1084850"/>
              <a:ext cx="18225" cy="25375"/>
            </a:xfrm>
            <a:custGeom>
              <a:avLst/>
              <a:gdLst/>
              <a:ahLst/>
              <a:cxnLst/>
              <a:rect l="l" t="t" r="r" b="b"/>
              <a:pathLst>
                <a:path w="729" h="1015" extrusionOk="0">
                  <a:moveTo>
                    <a:pt x="434" y="209"/>
                  </a:moveTo>
                  <a:cubicBezTo>
                    <a:pt x="480" y="209"/>
                    <a:pt x="510" y="248"/>
                    <a:pt x="523" y="325"/>
                  </a:cubicBezTo>
                  <a:lnTo>
                    <a:pt x="199" y="508"/>
                  </a:lnTo>
                  <a:cubicBezTo>
                    <a:pt x="202" y="460"/>
                    <a:pt x="214" y="412"/>
                    <a:pt x="236" y="370"/>
                  </a:cubicBezTo>
                  <a:cubicBezTo>
                    <a:pt x="263" y="311"/>
                    <a:pt x="308" y="263"/>
                    <a:pt x="365" y="231"/>
                  </a:cubicBezTo>
                  <a:cubicBezTo>
                    <a:pt x="391" y="216"/>
                    <a:pt x="414" y="209"/>
                    <a:pt x="434" y="209"/>
                  </a:cubicBezTo>
                  <a:close/>
                  <a:moveTo>
                    <a:pt x="523" y="1"/>
                  </a:moveTo>
                  <a:cubicBezTo>
                    <a:pt x="479" y="1"/>
                    <a:pt x="428" y="17"/>
                    <a:pt x="371" y="48"/>
                  </a:cubicBezTo>
                  <a:cubicBezTo>
                    <a:pt x="256" y="115"/>
                    <a:pt x="165" y="212"/>
                    <a:pt x="104" y="328"/>
                  </a:cubicBezTo>
                  <a:cubicBezTo>
                    <a:pt x="37" y="446"/>
                    <a:pt x="2" y="578"/>
                    <a:pt x="1" y="713"/>
                  </a:cubicBezTo>
                  <a:cubicBezTo>
                    <a:pt x="1" y="847"/>
                    <a:pt x="34" y="939"/>
                    <a:pt x="101" y="985"/>
                  </a:cubicBezTo>
                  <a:cubicBezTo>
                    <a:pt x="129" y="1005"/>
                    <a:pt x="161" y="1014"/>
                    <a:pt x="197" y="1014"/>
                  </a:cubicBezTo>
                  <a:cubicBezTo>
                    <a:pt x="247" y="1014"/>
                    <a:pt x="305" y="996"/>
                    <a:pt x="371" y="959"/>
                  </a:cubicBezTo>
                  <a:cubicBezTo>
                    <a:pt x="542" y="862"/>
                    <a:pt x="655" y="701"/>
                    <a:pt x="708" y="478"/>
                  </a:cubicBezTo>
                  <a:lnTo>
                    <a:pt x="708" y="478"/>
                  </a:lnTo>
                  <a:lnTo>
                    <a:pt x="533" y="576"/>
                  </a:lnTo>
                  <a:cubicBezTo>
                    <a:pt x="524" y="615"/>
                    <a:pt x="505" y="652"/>
                    <a:pt x="481" y="682"/>
                  </a:cubicBezTo>
                  <a:cubicBezTo>
                    <a:pt x="453" y="720"/>
                    <a:pt x="417" y="753"/>
                    <a:pt x="376" y="776"/>
                  </a:cubicBezTo>
                  <a:cubicBezTo>
                    <a:pt x="342" y="796"/>
                    <a:pt x="312" y="806"/>
                    <a:pt x="288" y="806"/>
                  </a:cubicBezTo>
                  <a:cubicBezTo>
                    <a:pt x="233" y="806"/>
                    <a:pt x="203" y="757"/>
                    <a:pt x="199" y="657"/>
                  </a:cubicBezTo>
                  <a:lnTo>
                    <a:pt x="722" y="365"/>
                  </a:lnTo>
                  <a:cubicBezTo>
                    <a:pt x="729" y="218"/>
                    <a:pt x="703" y="115"/>
                    <a:pt x="642" y="53"/>
                  </a:cubicBezTo>
                  <a:cubicBezTo>
                    <a:pt x="609" y="18"/>
                    <a:pt x="570" y="1"/>
                    <a:pt x="523" y="1"/>
                  </a:cubicBez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442075" y="1068675"/>
              <a:ext cx="5500" cy="32850"/>
            </a:xfrm>
            <a:custGeom>
              <a:avLst/>
              <a:gdLst/>
              <a:ahLst/>
              <a:cxnLst/>
              <a:rect l="l" t="t" r="r" b="b"/>
              <a:pathLst>
                <a:path w="220" h="1314" extrusionOk="0">
                  <a:moveTo>
                    <a:pt x="212" y="1"/>
                  </a:moveTo>
                  <a:lnTo>
                    <a:pt x="6" y="118"/>
                  </a:lnTo>
                  <a:lnTo>
                    <a:pt x="6" y="439"/>
                  </a:lnTo>
                  <a:lnTo>
                    <a:pt x="58" y="923"/>
                  </a:lnTo>
                  <a:lnTo>
                    <a:pt x="158" y="867"/>
                  </a:lnTo>
                  <a:lnTo>
                    <a:pt x="212" y="321"/>
                  </a:lnTo>
                  <a:lnTo>
                    <a:pt x="212" y="1"/>
                  </a:lnTo>
                  <a:close/>
                  <a:moveTo>
                    <a:pt x="219" y="933"/>
                  </a:moveTo>
                  <a:lnTo>
                    <a:pt x="0" y="1057"/>
                  </a:lnTo>
                  <a:lnTo>
                    <a:pt x="0" y="1313"/>
                  </a:lnTo>
                  <a:lnTo>
                    <a:pt x="219" y="1190"/>
                  </a:lnTo>
                  <a:lnTo>
                    <a:pt x="219" y="933"/>
                  </a:lnTo>
                  <a:close/>
                </a:path>
              </a:pathLst>
            </a:custGeom>
            <a:solidFill>
              <a:srgbClr val="FE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92"/>
        <p:cNvGrpSpPr/>
        <p:nvPr/>
      </p:nvGrpSpPr>
      <p:grpSpPr>
        <a:xfrm>
          <a:off x="0" y="0"/>
          <a:ext cx="0" cy="0"/>
          <a:chOff x="0" y="0"/>
          <a:chExt cx="0" cy="0"/>
        </a:xfrm>
      </p:grpSpPr>
      <p:cxnSp>
        <p:nvCxnSpPr>
          <p:cNvPr id="1993" name="Google Shape;1993;p35"/>
          <p:cNvCxnSpPr/>
          <p:nvPr/>
        </p:nvCxnSpPr>
        <p:spPr>
          <a:xfrm>
            <a:off x="5583825" y="1078475"/>
            <a:ext cx="3561000" cy="0"/>
          </a:xfrm>
          <a:prstGeom prst="straightConnector1">
            <a:avLst/>
          </a:prstGeom>
          <a:noFill/>
          <a:ln w="9525" cap="flat" cmpd="sng">
            <a:solidFill>
              <a:schemeClr val="accent5"/>
            </a:solidFill>
            <a:prstDash val="solid"/>
            <a:round/>
            <a:headEnd type="diamond" w="med" len="med"/>
            <a:tailEnd type="none" w="med" len="med"/>
          </a:ln>
        </p:spPr>
      </p:cxnSp>
      <p:grpSp>
        <p:nvGrpSpPr>
          <p:cNvPr id="1994" name="Google Shape;1994;p35"/>
          <p:cNvGrpSpPr/>
          <p:nvPr/>
        </p:nvGrpSpPr>
        <p:grpSpPr>
          <a:xfrm>
            <a:off x="5154761" y="789520"/>
            <a:ext cx="2695657" cy="3517769"/>
            <a:chOff x="905500" y="1465750"/>
            <a:chExt cx="444000" cy="579400"/>
          </a:xfrm>
        </p:grpSpPr>
        <p:sp>
          <p:nvSpPr>
            <p:cNvPr id="1995" name="Google Shape;1995;p35"/>
            <p:cNvSpPr/>
            <p:nvPr/>
          </p:nvSpPr>
          <p:spPr>
            <a:xfrm>
              <a:off x="925850" y="1759075"/>
              <a:ext cx="154925" cy="274950"/>
            </a:xfrm>
            <a:custGeom>
              <a:avLst/>
              <a:gdLst/>
              <a:ahLst/>
              <a:cxnLst/>
              <a:rect l="l" t="t" r="r" b="b"/>
              <a:pathLst>
                <a:path w="6197" h="10998" extrusionOk="0">
                  <a:moveTo>
                    <a:pt x="1582" y="0"/>
                  </a:moveTo>
                  <a:cubicBezTo>
                    <a:pt x="1533" y="0"/>
                    <a:pt x="1489" y="11"/>
                    <a:pt x="1450" y="33"/>
                  </a:cubicBezTo>
                  <a:lnTo>
                    <a:pt x="0" y="876"/>
                  </a:lnTo>
                  <a:cubicBezTo>
                    <a:pt x="28" y="866"/>
                    <a:pt x="58" y="861"/>
                    <a:pt x="91" y="861"/>
                  </a:cubicBezTo>
                  <a:cubicBezTo>
                    <a:pt x="159" y="861"/>
                    <a:pt x="236" y="884"/>
                    <a:pt x="318" y="931"/>
                  </a:cubicBezTo>
                  <a:lnTo>
                    <a:pt x="4198" y="3171"/>
                  </a:lnTo>
                  <a:cubicBezTo>
                    <a:pt x="4478" y="3332"/>
                    <a:pt x="4704" y="3724"/>
                    <a:pt x="4703" y="4044"/>
                  </a:cubicBezTo>
                  <a:lnTo>
                    <a:pt x="4684" y="10787"/>
                  </a:lnTo>
                  <a:cubicBezTo>
                    <a:pt x="4687" y="10860"/>
                    <a:pt x="4671" y="10931"/>
                    <a:pt x="4641" y="10997"/>
                  </a:cubicBezTo>
                  <a:lnTo>
                    <a:pt x="6030" y="10190"/>
                  </a:lnTo>
                  <a:cubicBezTo>
                    <a:pt x="6121" y="10136"/>
                    <a:pt x="6178" y="10024"/>
                    <a:pt x="6178" y="9865"/>
                  </a:cubicBezTo>
                  <a:lnTo>
                    <a:pt x="6197" y="3183"/>
                  </a:lnTo>
                  <a:cubicBezTo>
                    <a:pt x="6197" y="2862"/>
                    <a:pt x="5970" y="2471"/>
                    <a:pt x="5690" y="2310"/>
                  </a:cubicBezTo>
                  <a:lnTo>
                    <a:pt x="1810" y="70"/>
                  </a:lnTo>
                  <a:cubicBezTo>
                    <a:pt x="1728" y="22"/>
                    <a:pt x="1651" y="0"/>
                    <a:pt x="1582"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909725" y="1780625"/>
              <a:ext cx="133700" cy="263650"/>
            </a:xfrm>
            <a:custGeom>
              <a:avLst/>
              <a:gdLst/>
              <a:ahLst/>
              <a:cxnLst/>
              <a:rect l="l" t="t" r="r" b="b"/>
              <a:pathLst>
                <a:path w="5348" h="10546" extrusionOk="0">
                  <a:moveTo>
                    <a:pt x="2" y="388"/>
                  </a:moveTo>
                  <a:cubicBezTo>
                    <a:pt x="1" y="389"/>
                    <a:pt x="1" y="389"/>
                    <a:pt x="0" y="389"/>
                  </a:cubicBezTo>
                  <a:lnTo>
                    <a:pt x="2" y="388"/>
                  </a:lnTo>
                  <a:close/>
                  <a:moveTo>
                    <a:pt x="736" y="0"/>
                  </a:moveTo>
                  <a:cubicBezTo>
                    <a:pt x="703" y="0"/>
                    <a:pt x="672" y="5"/>
                    <a:pt x="644" y="15"/>
                  </a:cubicBezTo>
                  <a:lnTo>
                    <a:pt x="2" y="388"/>
                  </a:lnTo>
                  <a:lnTo>
                    <a:pt x="2" y="388"/>
                  </a:lnTo>
                  <a:cubicBezTo>
                    <a:pt x="40" y="366"/>
                    <a:pt x="84" y="355"/>
                    <a:pt x="132" y="355"/>
                  </a:cubicBezTo>
                  <a:cubicBezTo>
                    <a:pt x="201" y="355"/>
                    <a:pt x="278" y="378"/>
                    <a:pt x="360" y="426"/>
                  </a:cubicBezTo>
                  <a:lnTo>
                    <a:pt x="4242" y="2666"/>
                  </a:lnTo>
                  <a:cubicBezTo>
                    <a:pt x="4520" y="2827"/>
                    <a:pt x="4746" y="3218"/>
                    <a:pt x="4745" y="3539"/>
                  </a:cubicBezTo>
                  <a:lnTo>
                    <a:pt x="4726" y="10222"/>
                  </a:lnTo>
                  <a:cubicBezTo>
                    <a:pt x="4726" y="10382"/>
                    <a:pt x="4669" y="10493"/>
                    <a:pt x="4579" y="10546"/>
                  </a:cubicBezTo>
                  <a:lnTo>
                    <a:pt x="5284" y="10137"/>
                  </a:lnTo>
                  <a:cubicBezTo>
                    <a:pt x="5315" y="10070"/>
                    <a:pt x="5331" y="9999"/>
                    <a:pt x="5328" y="9926"/>
                  </a:cubicBezTo>
                  <a:lnTo>
                    <a:pt x="5348" y="3184"/>
                  </a:lnTo>
                  <a:cubicBezTo>
                    <a:pt x="5348" y="2862"/>
                    <a:pt x="5122" y="2472"/>
                    <a:pt x="4843" y="2309"/>
                  </a:cubicBezTo>
                  <a:lnTo>
                    <a:pt x="961" y="69"/>
                  </a:lnTo>
                  <a:cubicBezTo>
                    <a:pt x="880" y="22"/>
                    <a:pt x="804" y="0"/>
                    <a:pt x="73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905500" y="1789500"/>
              <a:ext cx="122900" cy="255650"/>
            </a:xfrm>
            <a:custGeom>
              <a:avLst/>
              <a:gdLst/>
              <a:ahLst/>
              <a:cxnLst/>
              <a:rect l="l" t="t" r="r" b="b"/>
              <a:pathLst>
                <a:path w="4916" h="10226" extrusionOk="0">
                  <a:moveTo>
                    <a:pt x="302" y="1"/>
                  </a:moveTo>
                  <a:cubicBezTo>
                    <a:pt x="136" y="1"/>
                    <a:pt x="21" y="132"/>
                    <a:pt x="21" y="359"/>
                  </a:cubicBezTo>
                  <a:lnTo>
                    <a:pt x="2" y="7043"/>
                  </a:lnTo>
                  <a:cubicBezTo>
                    <a:pt x="1" y="7363"/>
                    <a:pt x="227" y="7755"/>
                    <a:pt x="507" y="7915"/>
                  </a:cubicBezTo>
                  <a:lnTo>
                    <a:pt x="4387" y="10156"/>
                  </a:lnTo>
                  <a:cubicBezTo>
                    <a:pt x="4469" y="10203"/>
                    <a:pt x="4546" y="10225"/>
                    <a:pt x="4615" y="10225"/>
                  </a:cubicBezTo>
                  <a:cubicBezTo>
                    <a:pt x="4781" y="10225"/>
                    <a:pt x="4895" y="10094"/>
                    <a:pt x="4895" y="9866"/>
                  </a:cubicBezTo>
                  <a:lnTo>
                    <a:pt x="4915" y="3184"/>
                  </a:lnTo>
                  <a:cubicBezTo>
                    <a:pt x="4915" y="2863"/>
                    <a:pt x="4689" y="2472"/>
                    <a:pt x="4411" y="2311"/>
                  </a:cubicBezTo>
                  <a:lnTo>
                    <a:pt x="529" y="69"/>
                  </a:lnTo>
                  <a:cubicBezTo>
                    <a:pt x="447" y="23"/>
                    <a:pt x="370" y="1"/>
                    <a:pt x="302"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905550" y="1794225"/>
              <a:ext cx="122850" cy="246975"/>
            </a:xfrm>
            <a:custGeom>
              <a:avLst/>
              <a:gdLst/>
              <a:ahLst/>
              <a:cxnLst/>
              <a:rect l="l" t="t" r="r" b="b"/>
              <a:pathLst>
                <a:path w="4914" h="9879" extrusionOk="0">
                  <a:moveTo>
                    <a:pt x="47" y="1"/>
                  </a:moveTo>
                  <a:cubicBezTo>
                    <a:pt x="28" y="56"/>
                    <a:pt x="19" y="112"/>
                    <a:pt x="21" y="170"/>
                  </a:cubicBezTo>
                  <a:lnTo>
                    <a:pt x="21" y="247"/>
                  </a:lnTo>
                  <a:cubicBezTo>
                    <a:pt x="1498" y="1097"/>
                    <a:pt x="2977" y="1949"/>
                    <a:pt x="4453" y="2802"/>
                  </a:cubicBezTo>
                  <a:cubicBezTo>
                    <a:pt x="4606" y="2891"/>
                    <a:pt x="4759" y="2976"/>
                    <a:pt x="4913" y="3063"/>
                  </a:cubicBezTo>
                  <a:lnTo>
                    <a:pt x="4913" y="2993"/>
                  </a:lnTo>
                  <a:cubicBezTo>
                    <a:pt x="4912" y="2927"/>
                    <a:pt x="4903" y="2860"/>
                    <a:pt x="4887" y="2795"/>
                  </a:cubicBezTo>
                  <a:cubicBezTo>
                    <a:pt x="3273" y="1864"/>
                    <a:pt x="1659" y="933"/>
                    <a:pt x="47" y="1"/>
                  </a:cubicBezTo>
                  <a:close/>
                  <a:moveTo>
                    <a:pt x="18" y="840"/>
                  </a:moveTo>
                  <a:lnTo>
                    <a:pt x="18" y="1101"/>
                  </a:lnTo>
                  <a:cubicBezTo>
                    <a:pt x="1265" y="1817"/>
                    <a:pt x="2512" y="2537"/>
                    <a:pt x="3757" y="3256"/>
                  </a:cubicBezTo>
                  <a:cubicBezTo>
                    <a:pt x="4142" y="3478"/>
                    <a:pt x="4526" y="3700"/>
                    <a:pt x="4910" y="3920"/>
                  </a:cubicBezTo>
                  <a:lnTo>
                    <a:pt x="4910" y="3663"/>
                  </a:lnTo>
                  <a:lnTo>
                    <a:pt x="32" y="849"/>
                  </a:lnTo>
                  <a:lnTo>
                    <a:pt x="18" y="840"/>
                  </a:lnTo>
                  <a:close/>
                  <a:moveTo>
                    <a:pt x="15" y="1693"/>
                  </a:moveTo>
                  <a:lnTo>
                    <a:pt x="15" y="1948"/>
                  </a:lnTo>
                  <a:cubicBezTo>
                    <a:pt x="31" y="1960"/>
                    <a:pt x="47" y="1970"/>
                    <a:pt x="66" y="1981"/>
                  </a:cubicBezTo>
                  <a:lnTo>
                    <a:pt x="4581" y="4589"/>
                  </a:lnTo>
                  <a:cubicBezTo>
                    <a:pt x="4687" y="4651"/>
                    <a:pt x="4794" y="4712"/>
                    <a:pt x="4907" y="4776"/>
                  </a:cubicBezTo>
                  <a:lnTo>
                    <a:pt x="4907" y="4516"/>
                  </a:lnTo>
                  <a:cubicBezTo>
                    <a:pt x="3498" y="3705"/>
                    <a:pt x="2090" y="2892"/>
                    <a:pt x="683" y="2078"/>
                  </a:cubicBezTo>
                  <a:cubicBezTo>
                    <a:pt x="463" y="1951"/>
                    <a:pt x="241" y="1823"/>
                    <a:pt x="15" y="1693"/>
                  </a:cubicBezTo>
                  <a:close/>
                  <a:moveTo>
                    <a:pt x="5" y="5109"/>
                  </a:moveTo>
                  <a:cubicBezTo>
                    <a:pt x="5" y="5109"/>
                    <a:pt x="6" y="5110"/>
                    <a:pt x="6" y="5110"/>
                  </a:cubicBezTo>
                  <a:lnTo>
                    <a:pt x="6" y="5110"/>
                  </a:lnTo>
                  <a:lnTo>
                    <a:pt x="6" y="5109"/>
                  </a:lnTo>
                  <a:close/>
                  <a:moveTo>
                    <a:pt x="12" y="2545"/>
                  </a:moveTo>
                  <a:lnTo>
                    <a:pt x="12" y="2806"/>
                  </a:lnTo>
                  <a:cubicBezTo>
                    <a:pt x="22" y="2812"/>
                    <a:pt x="32" y="2819"/>
                    <a:pt x="42" y="2825"/>
                  </a:cubicBezTo>
                  <a:cubicBezTo>
                    <a:pt x="1665" y="3758"/>
                    <a:pt x="3285" y="4693"/>
                    <a:pt x="4904" y="5630"/>
                  </a:cubicBezTo>
                  <a:lnTo>
                    <a:pt x="4904" y="5370"/>
                  </a:lnTo>
                  <a:cubicBezTo>
                    <a:pt x="3273" y="4429"/>
                    <a:pt x="1643" y="3488"/>
                    <a:pt x="12" y="2545"/>
                  </a:cubicBezTo>
                  <a:close/>
                  <a:moveTo>
                    <a:pt x="10" y="3401"/>
                  </a:moveTo>
                  <a:lnTo>
                    <a:pt x="10" y="3660"/>
                  </a:lnTo>
                  <a:cubicBezTo>
                    <a:pt x="1642" y="4602"/>
                    <a:pt x="3273" y="5543"/>
                    <a:pt x="4903" y="6484"/>
                  </a:cubicBezTo>
                  <a:lnTo>
                    <a:pt x="4903" y="6224"/>
                  </a:lnTo>
                  <a:cubicBezTo>
                    <a:pt x="3341" y="5324"/>
                    <a:pt x="1780" y="4423"/>
                    <a:pt x="219" y="3521"/>
                  </a:cubicBezTo>
                  <a:cubicBezTo>
                    <a:pt x="151" y="3482"/>
                    <a:pt x="83" y="3443"/>
                    <a:pt x="10" y="3401"/>
                  </a:cubicBezTo>
                  <a:close/>
                  <a:moveTo>
                    <a:pt x="6" y="4255"/>
                  </a:moveTo>
                  <a:lnTo>
                    <a:pt x="8" y="4516"/>
                  </a:lnTo>
                  <a:cubicBezTo>
                    <a:pt x="16" y="4522"/>
                    <a:pt x="25" y="4528"/>
                    <a:pt x="35" y="4533"/>
                  </a:cubicBezTo>
                  <a:cubicBezTo>
                    <a:pt x="1519" y="5386"/>
                    <a:pt x="2999" y="6240"/>
                    <a:pt x="4480" y="7096"/>
                  </a:cubicBezTo>
                  <a:cubicBezTo>
                    <a:pt x="4617" y="7175"/>
                    <a:pt x="4755" y="7255"/>
                    <a:pt x="4900" y="7339"/>
                  </a:cubicBezTo>
                  <a:lnTo>
                    <a:pt x="4900" y="7080"/>
                  </a:lnTo>
                  <a:cubicBezTo>
                    <a:pt x="3269" y="6139"/>
                    <a:pt x="1637" y="5198"/>
                    <a:pt x="6" y="4255"/>
                  </a:cubicBezTo>
                  <a:close/>
                  <a:moveTo>
                    <a:pt x="6" y="5110"/>
                  </a:moveTo>
                  <a:lnTo>
                    <a:pt x="6" y="5370"/>
                  </a:lnTo>
                  <a:cubicBezTo>
                    <a:pt x="1637" y="6310"/>
                    <a:pt x="3269" y="7251"/>
                    <a:pt x="4900" y="8192"/>
                  </a:cubicBezTo>
                  <a:lnTo>
                    <a:pt x="4900" y="7931"/>
                  </a:lnTo>
                  <a:cubicBezTo>
                    <a:pt x="3415" y="7078"/>
                    <a:pt x="1933" y="6223"/>
                    <a:pt x="451" y="5366"/>
                  </a:cubicBezTo>
                  <a:cubicBezTo>
                    <a:pt x="305" y="5282"/>
                    <a:pt x="159" y="5198"/>
                    <a:pt x="6" y="5110"/>
                  </a:cubicBezTo>
                  <a:close/>
                  <a:moveTo>
                    <a:pt x="2" y="5963"/>
                  </a:moveTo>
                  <a:lnTo>
                    <a:pt x="3" y="6224"/>
                  </a:lnTo>
                  <a:cubicBezTo>
                    <a:pt x="9" y="6227"/>
                    <a:pt x="15" y="6231"/>
                    <a:pt x="21" y="6236"/>
                  </a:cubicBezTo>
                  <a:cubicBezTo>
                    <a:pt x="1646" y="7171"/>
                    <a:pt x="3272" y="8108"/>
                    <a:pt x="4896" y="9047"/>
                  </a:cubicBezTo>
                  <a:lnTo>
                    <a:pt x="4896" y="8788"/>
                  </a:lnTo>
                  <a:cubicBezTo>
                    <a:pt x="3264" y="7847"/>
                    <a:pt x="1633" y="6906"/>
                    <a:pt x="2" y="5963"/>
                  </a:cubicBezTo>
                  <a:close/>
                  <a:moveTo>
                    <a:pt x="0" y="6817"/>
                  </a:moveTo>
                  <a:lnTo>
                    <a:pt x="0" y="6852"/>
                  </a:lnTo>
                  <a:cubicBezTo>
                    <a:pt x="2" y="6936"/>
                    <a:pt x="15" y="7020"/>
                    <a:pt x="39" y="7102"/>
                  </a:cubicBezTo>
                  <a:cubicBezTo>
                    <a:pt x="1559" y="7976"/>
                    <a:pt x="3079" y="8853"/>
                    <a:pt x="4597" y="9730"/>
                  </a:cubicBezTo>
                  <a:cubicBezTo>
                    <a:pt x="4681" y="9780"/>
                    <a:pt x="4765" y="9828"/>
                    <a:pt x="4854" y="9878"/>
                  </a:cubicBezTo>
                  <a:cubicBezTo>
                    <a:pt x="4881" y="9815"/>
                    <a:pt x="4896" y="9746"/>
                    <a:pt x="4894" y="9677"/>
                  </a:cubicBezTo>
                  <a:lnTo>
                    <a:pt x="4894" y="9641"/>
                  </a:lnTo>
                  <a:cubicBezTo>
                    <a:pt x="3263" y="8699"/>
                    <a:pt x="1632" y="7758"/>
                    <a:pt x="0" y="6817"/>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949925" y="1770850"/>
              <a:ext cx="103300" cy="57875"/>
            </a:xfrm>
            <a:custGeom>
              <a:avLst/>
              <a:gdLst/>
              <a:ahLst/>
              <a:cxnLst/>
              <a:rect l="l" t="t" r="r" b="b"/>
              <a:pathLst>
                <a:path w="4132" h="2315" extrusionOk="0">
                  <a:moveTo>
                    <a:pt x="663" y="1"/>
                  </a:moveTo>
                  <a:cubicBezTo>
                    <a:pt x="517" y="1"/>
                    <a:pt x="364" y="36"/>
                    <a:pt x="244" y="106"/>
                  </a:cubicBezTo>
                  <a:cubicBezTo>
                    <a:pt x="25" y="232"/>
                    <a:pt x="0" y="425"/>
                    <a:pt x="190" y="534"/>
                  </a:cubicBezTo>
                  <a:lnTo>
                    <a:pt x="3148" y="2241"/>
                  </a:lnTo>
                  <a:cubicBezTo>
                    <a:pt x="3234" y="2290"/>
                    <a:pt x="3349" y="2315"/>
                    <a:pt x="3469" y="2315"/>
                  </a:cubicBezTo>
                  <a:cubicBezTo>
                    <a:pt x="3615" y="2315"/>
                    <a:pt x="3769" y="2279"/>
                    <a:pt x="3889" y="2210"/>
                  </a:cubicBezTo>
                  <a:cubicBezTo>
                    <a:pt x="4108" y="2083"/>
                    <a:pt x="4131" y="1891"/>
                    <a:pt x="3941" y="1782"/>
                  </a:cubicBezTo>
                  <a:lnTo>
                    <a:pt x="985" y="74"/>
                  </a:lnTo>
                  <a:cubicBezTo>
                    <a:pt x="899" y="25"/>
                    <a:pt x="784" y="1"/>
                    <a:pt x="663"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960150" y="1690825"/>
              <a:ext cx="63375" cy="91175"/>
            </a:xfrm>
            <a:custGeom>
              <a:avLst/>
              <a:gdLst/>
              <a:ahLst/>
              <a:cxnLst/>
              <a:rect l="l" t="t" r="r" b="b"/>
              <a:pathLst>
                <a:path w="2535" h="3647" extrusionOk="0">
                  <a:moveTo>
                    <a:pt x="345" y="1"/>
                  </a:moveTo>
                  <a:cubicBezTo>
                    <a:pt x="166" y="1"/>
                    <a:pt x="1" y="144"/>
                    <a:pt x="0" y="345"/>
                  </a:cubicBezTo>
                  <a:lnTo>
                    <a:pt x="0" y="3465"/>
                  </a:lnTo>
                  <a:cubicBezTo>
                    <a:pt x="0" y="3565"/>
                    <a:pt x="81" y="3646"/>
                    <a:pt x="181" y="3646"/>
                  </a:cubicBezTo>
                  <a:cubicBezTo>
                    <a:pt x="281" y="3646"/>
                    <a:pt x="363" y="3565"/>
                    <a:pt x="363" y="3465"/>
                  </a:cubicBezTo>
                  <a:lnTo>
                    <a:pt x="363" y="375"/>
                  </a:lnTo>
                  <a:lnTo>
                    <a:pt x="2225" y="1451"/>
                  </a:lnTo>
                  <a:cubicBezTo>
                    <a:pt x="2255" y="1472"/>
                    <a:pt x="2290" y="1481"/>
                    <a:pt x="2324" y="1481"/>
                  </a:cubicBezTo>
                  <a:cubicBezTo>
                    <a:pt x="2387" y="1481"/>
                    <a:pt x="2448" y="1449"/>
                    <a:pt x="2483" y="1390"/>
                  </a:cubicBezTo>
                  <a:cubicBezTo>
                    <a:pt x="2535" y="1300"/>
                    <a:pt x="2500" y="1184"/>
                    <a:pt x="2406" y="1138"/>
                  </a:cubicBezTo>
                  <a:lnTo>
                    <a:pt x="516" y="47"/>
                  </a:lnTo>
                  <a:cubicBezTo>
                    <a:pt x="461" y="15"/>
                    <a:pt x="402" y="1"/>
                    <a:pt x="345"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977725" y="1697575"/>
              <a:ext cx="47650" cy="32425"/>
            </a:xfrm>
            <a:custGeom>
              <a:avLst/>
              <a:gdLst/>
              <a:ahLst/>
              <a:cxnLst/>
              <a:rect l="l" t="t" r="r" b="b"/>
              <a:pathLst>
                <a:path w="1906" h="1297" extrusionOk="0">
                  <a:moveTo>
                    <a:pt x="308" y="0"/>
                  </a:moveTo>
                  <a:cubicBezTo>
                    <a:pt x="214" y="0"/>
                    <a:pt x="123" y="49"/>
                    <a:pt x="73" y="135"/>
                  </a:cubicBezTo>
                  <a:cubicBezTo>
                    <a:pt x="0" y="260"/>
                    <a:pt x="38" y="420"/>
                    <a:pt x="158" y="499"/>
                  </a:cubicBezTo>
                  <a:lnTo>
                    <a:pt x="1478" y="1261"/>
                  </a:lnTo>
                  <a:cubicBezTo>
                    <a:pt x="1520" y="1284"/>
                    <a:pt x="1566" y="1297"/>
                    <a:pt x="1614" y="1297"/>
                  </a:cubicBezTo>
                  <a:cubicBezTo>
                    <a:pt x="1736" y="1296"/>
                    <a:pt x="1843" y="1213"/>
                    <a:pt x="1874" y="1095"/>
                  </a:cubicBezTo>
                  <a:cubicBezTo>
                    <a:pt x="1906" y="977"/>
                    <a:pt x="1855" y="852"/>
                    <a:pt x="1751" y="791"/>
                  </a:cubicBezTo>
                  <a:lnTo>
                    <a:pt x="431" y="30"/>
                  </a:lnTo>
                  <a:cubicBezTo>
                    <a:pt x="392" y="10"/>
                    <a:pt x="349" y="0"/>
                    <a:pt x="30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1012525" y="1718500"/>
              <a:ext cx="30475" cy="106100"/>
            </a:xfrm>
            <a:custGeom>
              <a:avLst/>
              <a:gdLst/>
              <a:ahLst/>
              <a:cxnLst/>
              <a:rect l="l" t="t" r="r" b="b"/>
              <a:pathLst>
                <a:path w="1219" h="4244" extrusionOk="0">
                  <a:moveTo>
                    <a:pt x="210" y="0"/>
                  </a:moveTo>
                  <a:cubicBezTo>
                    <a:pt x="148" y="0"/>
                    <a:pt x="86" y="32"/>
                    <a:pt x="53" y="90"/>
                  </a:cubicBezTo>
                  <a:cubicBezTo>
                    <a:pt x="0" y="182"/>
                    <a:pt x="35" y="298"/>
                    <a:pt x="130" y="344"/>
                  </a:cubicBezTo>
                  <a:lnTo>
                    <a:pt x="686" y="666"/>
                  </a:lnTo>
                  <a:cubicBezTo>
                    <a:pt x="792" y="727"/>
                    <a:pt x="856" y="838"/>
                    <a:pt x="856" y="959"/>
                  </a:cubicBezTo>
                  <a:lnTo>
                    <a:pt x="856" y="4062"/>
                  </a:lnTo>
                  <a:cubicBezTo>
                    <a:pt x="856" y="4162"/>
                    <a:pt x="937" y="4243"/>
                    <a:pt x="1037" y="4243"/>
                  </a:cubicBezTo>
                  <a:cubicBezTo>
                    <a:pt x="1137" y="4243"/>
                    <a:pt x="1219" y="4162"/>
                    <a:pt x="1219" y="4062"/>
                  </a:cubicBezTo>
                  <a:lnTo>
                    <a:pt x="1219" y="959"/>
                  </a:lnTo>
                  <a:cubicBezTo>
                    <a:pt x="1217" y="709"/>
                    <a:pt x="1084" y="477"/>
                    <a:pt x="868" y="353"/>
                  </a:cubicBezTo>
                  <a:lnTo>
                    <a:pt x="311" y="31"/>
                  </a:lnTo>
                  <a:cubicBezTo>
                    <a:pt x="280" y="10"/>
                    <a:pt x="245" y="0"/>
                    <a:pt x="21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5"/>
            <p:cNvSpPr/>
            <p:nvPr/>
          </p:nvSpPr>
          <p:spPr>
            <a:xfrm>
              <a:off x="934225" y="1827450"/>
              <a:ext cx="65500" cy="67825"/>
            </a:xfrm>
            <a:custGeom>
              <a:avLst/>
              <a:gdLst/>
              <a:ahLst/>
              <a:cxnLst/>
              <a:rect l="l" t="t" r="r" b="b"/>
              <a:pathLst>
                <a:path w="2620" h="2713" extrusionOk="0">
                  <a:moveTo>
                    <a:pt x="116" y="0"/>
                  </a:moveTo>
                  <a:cubicBezTo>
                    <a:pt x="48" y="0"/>
                    <a:pt x="0" y="63"/>
                    <a:pt x="0" y="168"/>
                  </a:cubicBezTo>
                  <a:lnTo>
                    <a:pt x="0" y="1032"/>
                  </a:lnTo>
                  <a:cubicBezTo>
                    <a:pt x="0" y="1173"/>
                    <a:pt x="86" y="1337"/>
                    <a:pt x="192" y="1399"/>
                  </a:cubicBezTo>
                  <a:lnTo>
                    <a:pt x="2428" y="2690"/>
                  </a:lnTo>
                  <a:cubicBezTo>
                    <a:pt x="2455" y="2705"/>
                    <a:pt x="2480" y="2712"/>
                    <a:pt x="2504" y="2712"/>
                  </a:cubicBezTo>
                  <a:cubicBezTo>
                    <a:pt x="2572" y="2712"/>
                    <a:pt x="2619" y="2650"/>
                    <a:pt x="2619" y="2545"/>
                  </a:cubicBezTo>
                  <a:lnTo>
                    <a:pt x="2619" y="1680"/>
                  </a:lnTo>
                  <a:cubicBezTo>
                    <a:pt x="2619" y="1540"/>
                    <a:pt x="2534" y="1376"/>
                    <a:pt x="2428" y="1314"/>
                  </a:cubicBezTo>
                  <a:lnTo>
                    <a:pt x="192" y="23"/>
                  </a:lnTo>
                  <a:cubicBezTo>
                    <a:pt x="165" y="7"/>
                    <a:pt x="139" y="0"/>
                    <a:pt x="11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5"/>
            <p:cNvSpPr/>
            <p:nvPr/>
          </p:nvSpPr>
          <p:spPr>
            <a:xfrm>
              <a:off x="924800" y="1779425"/>
              <a:ext cx="119875" cy="255200"/>
            </a:xfrm>
            <a:custGeom>
              <a:avLst/>
              <a:gdLst/>
              <a:ahLst/>
              <a:cxnLst/>
              <a:rect l="l" t="t" r="r" b="b"/>
              <a:pathLst>
                <a:path w="4795" h="10208" extrusionOk="0">
                  <a:moveTo>
                    <a:pt x="151" y="1"/>
                  </a:moveTo>
                  <a:lnTo>
                    <a:pt x="42" y="63"/>
                  </a:lnTo>
                  <a:lnTo>
                    <a:pt x="0" y="88"/>
                  </a:lnTo>
                  <a:cubicBezTo>
                    <a:pt x="8" y="103"/>
                    <a:pt x="24" y="113"/>
                    <a:pt x="41" y="113"/>
                  </a:cubicBezTo>
                  <a:cubicBezTo>
                    <a:pt x="46" y="113"/>
                    <a:pt x="52" y="112"/>
                    <a:pt x="57" y="110"/>
                  </a:cubicBezTo>
                  <a:cubicBezTo>
                    <a:pt x="80" y="101"/>
                    <a:pt x="105" y="97"/>
                    <a:pt x="132" y="97"/>
                  </a:cubicBezTo>
                  <a:cubicBezTo>
                    <a:pt x="194" y="97"/>
                    <a:pt x="263" y="119"/>
                    <a:pt x="334" y="160"/>
                  </a:cubicBezTo>
                  <a:lnTo>
                    <a:pt x="4216" y="2401"/>
                  </a:lnTo>
                  <a:cubicBezTo>
                    <a:pt x="4481" y="2553"/>
                    <a:pt x="4696" y="2926"/>
                    <a:pt x="4696" y="3230"/>
                  </a:cubicBezTo>
                  <a:lnTo>
                    <a:pt x="4677" y="9973"/>
                  </a:lnTo>
                  <a:cubicBezTo>
                    <a:pt x="4678" y="10038"/>
                    <a:pt x="4665" y="10104"/>
                    <a:pt x="4638" y="10162"/>
                  </a:cubicBezTo>
                  <a:cubicBezTo>
                    <a:pt x="4630" y="10176"/>
                    <a:pt x="4630" y="10193"/>
                    <a:pt x="4639" y="10208"/>
                  </a:cubicBezTo>
                  <a:lnTo>
                    <a:pt x="4681" y="10183"/>
                  </a:lnTo>
                  <a:lnTo>
                    <a:pt x="4749" y="10144"/>
                  </a:lnTo>
                  <a:cubicBezTo>
                    <a:pt x="4767" y="10088"/>
                    <a:pt x="4775" y="10031"/>
                    <a:pt x="4775" y="9973"/>
                  </a:cubicBezTo>
                  <a:lnTo>
                    <a:pt x="4793" y="3232"/>
                  </a:lnTo>
                  <a:cubicBezTo>
                    <a:pt x="4794" y="2895"/>
                    <a:pt x="4556" y="2485"/>
                    <a:pt x="4265" y="2317"/>
                  </a:cubicBezTo>
                  <a:lnTo>
                    <a:pt x="383" y="76"/>
                  </a:lnTo>
                  <a:cubicBezTo>
                    <a:pt x="314" y="31"/>
                    <a:pt x="232" y="7"/>
                    <a:pt x="1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5"/>
            <p:cNvSpPr/>
            <p:nvPr/>
          </p:nvSpPr>
          <p:spPr>
            <a:xfrm>
              <a:off x="1216900" y="1465750"/>
              <a:ext cx="132600" cy="171725"/>
            </a:xfrm>
            <a:custGeom>
              <a:avLst/>
              <a:gdLst/>
              <a:ahLst/>
              <a:cxnLst/>
              <a:rect l="l" t="t" r="r" b="b"/>
              <a:pathLst>
                <a:path w="5304" h="6869" extrusionOk="0">
                  <a:moveTo>
                    <a:pt x="1754" y="1"/>
                  </a:moveTo>
                  <a:cubicBezTo>
                    <a:pt x="1682" y="1"/>
                    <a:pt x="1609" y="5"/>
                    <a:pt x="1535" y="15"/>
                  </a:cubicBezTo>
                  <a:cubicBezTo>
                    <a:pt x="741" y="118"/>
                    <a:pt x="1" y="839"/>
                    <a:pt x="158" y="2086"/>
                  </a:cubicBezTo>
                  <a:cubicBezTo>
                    <a:pt x="163" y="2128"/>
                    <a:pt x="958" y="2367"/>
                    <a:pt x="1662" y="2367"/>
                  </a:cubicBezTo>
                  <a:cubicBezTo>
                    <a:pt x="1839" y="2367"/>
                    <a:pt x="2011" y="2352"/>
                    <a:pt x="2163" y="2315"/>
                  </a:cubicBezTo>
                  <a:lnTo>
                    <a:pt x="2163" y="2315"/>
                  </a:lnTo>
                  <a:cubicBezTo>
                    <a:pt x="2164" y="2325"/>
                    <a:pt x="2162" y="3318"/>
                    <a:pt x="2208" y="3874"/>
                  </a:cubicBezTo>
                  <a:cubicBezTo>
                    <a:pt x="2240" y="4254"/>
                    <a:pt x="2621" y="4493"/>
                    <a:pt x="2946" y="4597"/>
                  </a:cubicBezTo>
                  <a:cubicBezTo>
                    <a:pt x="3269" y="4702"/>
                    <a:pt x="3377" y="4915"/>
                    <a:pt x="3448" y="5234"/>
                  </a:cubicBezTo>
                  <a:cubicBezTo>
                    <a:pt x="3517" y="5546"/>
                    <a:pt x="3513" y="5863"/>
                    <a:pt x="3558" y="6176"/>
                  </a:cubicBezTo>
                  <a:cubicBezTo>
                    <a:pt x="3581" y="6327"/>
                    <a:pt x="3591" y="6479"/>
                    <a:pt x="3633" y="6626"/>
                  </a:cubicBezTo>
                  <a:cubicBezTo>
                    <a:pt x="3687" y="6809"/>
                    <a:pt x="3908" y="6868"/>
                    <a:pt x="4135" y="6868"/>
                  </a:cubicBezTo>
                  <a:cubicBezTo>
                    <a:pt x="4323" y="6868"/>
                    <a:pt x="4515" y="6827"/>
                    <a:pt x="4617" y="6784"/>
                  </a:cubicBezTo>
                  <a:cubicBezTo>
                    <a:pt x="5075" y="6591"/>
                    <a:pt x="5262" y="6081"/>
                    <a:pt x="5281" y="5615"/>
                  </a:cubicBezTo>
                  <a:cubicBezTo>
                    <a:pt x="5304" y="5047"/>
                    <a:pt x="5078" y="4519"/>
                    <a:pt x="4759" y="4058"/>
                  </a:cubicBezTo>
                  <a:cubicBezTo>
                    <a:pt x="4577" y="3797"/>
                    <a:pt x="4370" y="3556"/>
                    <a:pt x="4160" y="3318"/>
                  </a:cubicBezTo>
                  <a:cubicBezTo>
                    <a:pt x="3822" y="2938"/>
                    <a:pt x="3529" y="2532"/>
                    <a:pt x="3472" y="2015"/>
                  </a:cubicBezTo>
                  <a:cubicBezTo>
                    <a:pt x="3430" y="1626"/>
                    <a:pt x="3441" y="1262"/>
                    <a:pt x="3253" y="907"/>
                  </a:cubicBezTo>
                  <a:cubicBezTo>
                    <a:pt x="2959" y="344"/>
                    <a:pt x="2378" y="1"/>
                    <a:pt x="1754"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5"/>
            <p:cNvSpPr/>
            <p:nvPr/>
          </p:nvSpPr>
          <p:spPr>
            <a:xfrm>
              <a:off x="1182050" y="1935850"/>
              <a:ext cx="81650" cy="59450"/>
            </a:xfrm>
            <a:custGeom>
              <a:avLst/>
              <a:gdLst/>
              <a:ahLst/>
              <a:cxnLst/>
              <a:rect l="l" t="t" r="r" b="b"/>
              <a:pathLst>
                <a:path w="3266" h="2378" extrusionOk="0">
                  <a:moveTo>
                    <a:pt x="2807" y="1"/>
                  </a:moveTo>
                  <a:cubicBezTo>
                    <a:pt x="2805" y="1"/>
                    <a:pt x="2802" y="1"/>
                    <a:pt x="2800" y="1"/>
                  </a:cubicBezTo>
                  <a:lnTo>
                    <a:pt x="1744" y="124"/>
                  </a:lnTo>
                  <a:lnTo>
                    <a:pt x="696" y="926"/>
                  </a:lnTo>
                  <a:lnTo>
                    <a:pt x="261" y="1184"/>
                  </a:lnTo>
                  <a:cubicBezTo>
                    <a:pt x="131" y="1258"/>
                    <a:pt x="41" y="1387"/>
                    <a:pt x="15" y="1535"/>
                  </a:cubicBezTo>
                  <a:cubicBezTo>
                    <a:pt x="3" y="1608"/>
                    <a:pt x="0" y="1682"/>
                    <a:pt x="7" y="1754"/>
                  </a:cubicBezTo>
                  <a:cubicBezTo>
                    <a:pt x="16" y="1837"/>
                    <a:pt x="44" y="1915"/>
                    <a:pt x="88" y="1983"/>
                  </a:cubicBezTo>
                  <a:cubicBezTo>
                    <a:pt x="189" y="2130"/>
                    <a:pt x="423" y="2362"/>
                    <a:pt x="919" y="2378"/>
                  </a:cubicBezTo>
                  <a:cubicBezTo>
                    <a:pt x="924" y="2378"/>
                    <a:pt x="930" y="2378"/>
                    <a:pt x="935" y="2378"/>
                  </a:cubicBezTo>
                  <a:cubicBezTo>
                    <a:pt x="1027" y="2378"/>
                    <a:pt x="1117" y="2353"/>
                    <a:pt x="1196" y="2308"/>
                  </a:cubicBezTo>
                  <a:lnTo>
                    <a:pt x="2997" y="1267"/>
                  </a:lnTo>
                  <a:cubicBezTo>
                    <a:pt x="3166" y="1171"/>
                    <a:pt x="3266" y="990"/>
                    <a:pt x="3260" y="797"/>
                  </a:cubicBezTo>
                  <a:cubicBezTo>
                    <a:pt x="3254" y="635"/>
                    <a:pt x="3231" y="435"/>
                    <a:pt x="3161" y="249"/>
                  </a:cubicBezTo>
                  <a:cubicBezTo>
                    <a:pt x="3107" y="100"/>
                    <a:pt x="2965" y="1"/>
                    <a:pt x="2807"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5"/>
            <p:cNvSpPr/>
            <p:nvPr/>
          </p:nvSpPr>
          <p:spPr>
            <a:xfrm>
              <a:off x="1182225" y="1958275"/>
              <a:ext cx="81150" cy="37125"/>
            </a:xfrm>
            <a:custGeom>
              <a:avLst/>
              <a:gdLst/>
              <a:ahLst/>
              <a:cxnLst/>
              <a:rect l="l" t="t" r="r" b="b"/>
              <a:pathLst>
                <a:path w="3246" h="1485" extrusionOk="0">
                  <a:moveTo>
                    <a:pt x="1210" y="1199"/>
                  </a:moveTo>
                  <a:cubicBezTo>
                    <a:pt x="1120" y="1250"/>
                    <a:pt x="1017" y="1276"/>
                    <a:pt x="914" y="1273"/>
                  </a:cubicBezTo>
                  <a:cubicBezTo>
                    <a:pt x="385" y="1256"/>
                    <a:pt x="134" y="1008"/>
                    <a:pt x="28" y="853"/>
                  </a:cubicBezTo>
                  <a:cubicBezTo>
                    <a:pt x="18" y="837"/>
                    <a:pt x="9" y="821"/>
                    <a:pt x="0" y="803"/>
                  </a:cubicBezTo>
                  <a:cubicBezTo>
                    <a:pt x="0" y="822"/>
                    <a:pt x="0" y="840"/>
                    <a:pt x="2" y="859"/>
                  </a:cubicBezTo>
                  <a:cubicBezTo>
                    <a:pt x="9" y="940"/>
                    <a:pt x="37" y="1019"/>
                    <a:pt x="83" y="1088"/>
                  </a:cubicBezTo>
                  <a:cubicBezTo>
                    <a:pt x="183" y="1234"/>
                    <a:pt x="418" y="1466"/>
                    <a:pt x="912" y="1482"/>
                  </a:cubicBezTo>
                  <a:cubicBezTo>
                    <a:pt x="1010" y="1485"/>
                    <a:pt x="1107" y="1460"/>
                    <a:pt x="1189" y="1412"/>
                  </a:cubicBezTo>
                  <a:lnTo>
                    <a:pt x="2992" y="371"/>
                  </a:lnTo>
                  <a:cubicBezTo>
                    <a:pt x="3128" y="292"/>
                    <a:pt x="3222" y="155"/>
                    <a:pt x="3246" y="0"/>
                  </a:cubicBezTo>
                  <a:cubicBezTo>
                    <a:pt x="3211" y="33"/>
                    <a:pt x="3173" y="64"/>
                    <a:pt x="3130" y="89"/>
                  </a:cubicBezTo>
                  <a:close/>
                </a:path>
              </a:pathLst>
            </a:custGeom>
            <a:solidFill>
              <a:srgbClr val="F1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5"/>
            <p:cNvSpPr/>
            <p:nvPr/>
          </p:nvSpPr>
          <p:spPr>
            <a:xfrm>
              <a:off x="1225400" y="1688175"/>
              <a:ext cx="28700" cy="263625"/>
            </a:xfrm>
            <a:custGeom>
              <a:avLst/>
              <a:gdLst/>
              <a:ahLst/>
              <a:cxnLst/>
              <a:rect l="l" t="t" r="r" b="b"/>
              <a:pathLst>
                <a:path w="1148" h="10545" extrusionOk="0">
                  <a:moveTo>
                    <a:pt x="574" y="0"/>
                  </a:moveTo>
                  <a:cubicBezTo>
                    <a:pt x="287" y="0"/>
                    <a:pt x="0" y="79"/>
                    <a:pt x="0" y="237"/>
                  </a:cubicBezTo>
                  <a:lnTo>
                    <a:pt x="106" y="10095"/>
                  </a:lnTo>
                  <a:cubicBezTo>
                    <a:pt x="106" y="10411"/>
                    <a:pt x="264" y="10545"/>
                    <a:pt x="582" y="10545"/>
                  </a:cubicBezTo>
                  <a:cubicBezTo>
                    <a:pt x="898" y="10545"/>
                    <a:pt x="1068" y="10391"/>
                    <a:pt x="1068" y="10073"/>
                  </a:cubicBezTo>
                  <a:lnTo>
                    <a:pt x="1147" y="237"/>
                  </a:lnTo>
                  <a:cubicBezTo>
                    <a:pt x="1147" y="79"/>
                    <a:pt x="861" y="0"/>
                    <a:pt x="574"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5"/>
            <p:cNvSpPr/>
            <p:nvPr/>
          </p:nvSpPr>
          <p:spPr>
            <a:xfrm>
              <a:off x="1217900" y="1933275"/>
              <a:ext cx="25000" cy="25700"/>
            </a:xfrm>
            <a:custGeom>
              <a:avLst/>
              <a:gdLst/>
              <a:ahLst/>
              <a:cxnLst/>
              <a:rect l="l" t="t" r="r" b="b"/>
              <a:pathLst>
                <a:path w="1000" h="1028" extrusionOk="0">
                  <a:moveTo>
                    <a:pt x="348" y="967"/>
                  </a:moveTo>
                  <a:lnTo>
                    <a:pt x="300" y="951"/>
                  </a:lnTo>
                  <a:cubicBezTo>
                    <a:pt x="231" y="929"/>
                    <a:pt x="168" y="888"/>
                    <a:pt x="119" y="833"/>
                  </a:cubicBezTo>
                  <a:lnTo>
                    <a:pt x="119" y="833"/>
                  </a:lnTo>
                  <a:cubicBezTo>
                    <a:pt x="36" y="742"/>
                    <a:pt x="0" y="619"/>
                    <a:pt x="18" y="497"/>
                  </a:cubicBezTo>
                  <a:lnTo>
                    <a:pt x="60" y="221"/>
                  </a:lnTo>
                  <a:cubicBezTo>
                    <a:pt x="80" y="82"/>
                    <a:pt x="228" y="1"/>
                    <a:pt x="355" y="59"/>
                  </a:cubicBezTo>
                  <a:lnTo>
                    <a:pt x="840" y="274"/>
                  </a:lnTo>
                  <a:cubicBezTo>
                    <a:pt x="951" y="323"/>
                    <a:pt x="999" y="458"/>
                    <a:pt x="943" y="567"/>
                  </a:cubicBezTo>
                  <a:lnTo>
                    <a:pt x="840" y="762"/>
                  </a:lnTo>
                  <a:cubicBezTo>
                    <a:pt x="747" y="941"/>
                    <a:pt x="540" y="1028"/>
                    <a:pt x="348" y="967"/>
                  </a:cubicBezTo>
                  <a:close/>
                </a:path>
              </a:pathLst>
            </a:custGeom>
            <a:solidFill>
              <a:srgbClr val="F1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5"/>
            <p:cNvSpPr/>
            <p:nvPr/>
          </p:nvSpPr>
          <p:spPr>
            <a:xfrm>
              <a:off x="1217500" y="1687200"/>
              <a:ext cx="44975" cy="85700"/>
            </a:xfrm>
            <a:custGeom>
              <a:avLst/>
              <a:gdLst/>
              <a:ahLst/>
              <a:cxnLst/>
              <a:rect l="l" t="t" r="r" b="b"/>
              <a:pathLst>
                <a:path w="1799" h="3428" extrusionOk="0">
                  <a:moveTo>
                    <a:pt x="13" y="1"/>
                  </a:moveTo>
                  <a:lnTo>
                    <a:pt x="2" y="2694"/>
                  </a:lnTo>
                  <a:cubicBezTo>
                    <a:pt x="0" y="3187"/>
                    <a:pt x="399" y="3425"/>
                    <a:pt x="892" y="3427"/>
                  </a:cubicBezTo>
                  <a:lnTo>
                    <a:pt x="895" y="3427"/>
                  </a:lnTo>
                  <a:cubicBezTo>
                    <a:pt x="1386" y="3427"/>
                    <a:pt x="1787" y="3191"/>
                    <a:pt x="1788" y="2699"/>
                  </a:cubicBezTo>
                  <a:lnTo>
                    <a:pt x="179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5"/>
            <p:cNvSpPr/>
            <p:nvPr/>
          </p:nvSpPr>
          <p:spPr>
            <a:xfrm>
              <a:off x="1224500" y="1964800"/>
              <a:ext cx="81650" cy="59425"/>
            </a:xfrm>
            <a:custGeom>
              <a:avLst/>
              <a:gdLst/>
              <a:ahLst/>
              <a:cxnLst/>
              <a:rect l="l" t="t" r="r" b="b"/>
              <a:pathLst>
                <a:path w="3266" h="2377" extrusionOk="0">
                  <a:moveTo>
                    <a:pt x="2806" y="0"/>
                  </a:moveTo>
                  <a:cubicBezTo>
                    <a:pt x="2803" y="0"/>
                    <a:pt x="2801" y="0"/>
                    <a:pt x="2799" y="0"/>
                  </a:cubicBezTo>
                  <a:lnTo>
                    <a:pt x="1743" y="123"/>
                  </a:lnTo>
                  <a:lnTo>
                    <a:pt x="695" y="925"/>
                  </a:lnTo>
                  <a:lnTo>
                    <a:pt x="260" y="1183"/>
                  </a:lnTo>
                  <a:cubicBezTo>
                    <a:pt x="131" y="1259"/>
                    <a:pt x="39" y="1386"/>
                    <a:pt x="13" y="1534"/>
                  </a:cubicBezTo>
                  <a:cubicBezTo>
                    <a:pt x="1" y="1607"/>
                    <a:pt x="0" y="1681"/>
                    <a:pt x="7" y="1753"/>
                  </a:cubicBezTo>
                  <a:cubicBezTo>
                    <a:pt x="15" y="1836"/>
                    <a:pt x="42" y="1914"/>
                    <a:pt x="89" y="1982"/>
                  </a:cubicBezTo>
                  <a:cubicBezTo>
                    <a:pt x="189" y="2129"/>
                    <a:pt x="423" y="2361"/>
                    <a:pt x="918" y="2377"/>
                  </a:cubicBezTo>
                  <a:cubicBezTo>
                    <a:pt x="923" y="2377"/>
                    <a:pt x="928" y="2377"/>
                    <a:pt x="933" y="2377"/>
                  </a:cubicBezTo>
                  <a:cubicBezTo>
                    <a:pt x="1025" y="2377"/>
                    <a:pt x="1117" y="2352"/>
                    <a:pt x="1195" y="2307"/>
                  </a:cubicBezTo>
                  <a:lnTo>
                    <a:pt x="2997" y="1266"/>
                  </a:lnTo>
                  <a:cubicBezTo>
                    <a:pt x="3164" y="1170"/>
                    <a:pt x="3266" y="989"/>
                    <a:pt x="3258" y="796"/>
                  </a:cubicBezTo>
                  <a:cubicBezTo>
                    <a:pt x="3254" y="634"/>
                    <a:pt x="3229" y="434"/>
                    <a:pt x="3160" y="248"/>
                  </a:cubicBezTo>
                  <a:cubicBezTo>
                    <a:pt x="3105" y="99"/>
                    <a:pt x="2964" y="0"/>
                    <a:pt x="2806"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5"/>
            <p:cNvSpPr/>
            <p:nvPr/>
          </p:nvSpPr>
          <p:spPr>
            <a:xfrm>
              <a:off x="1224625" y="1987150"/>
              <a:ext cx="81200" cy="37200"/>
            </a:xfrm>
            <a:custGeom>
              <a:avLst/>
              <a:gdLst/>
              <a:ahLst/>
              <a:cxnLst/>
              <a:rect l="l" t="t" r="r" b="b"/>
              <a:pathLst>
                <a:path w="3248" h="1488" extrusionOk="0">
                  <a:moveTo>
                    <a:pt x="1210" y="1200"/>
                  </a:moveTo>
                  <a:cubicBezTo>
                    <a:pt x="1120" y="1252"/>
                    <a:pt x="1019" y="1278"/>
                    <a:pt x="914" y="1275"/>
                  </a:cubicBezTo>
                  <a:cubicBezTo>
                    <a:pt x="387" y="1257"/>
                    <a:pt x="136" y="1010"/>
                    <a:pt x="30" y="855"/>
                  </a:cubicBezTo>
                  <a:cubicBezTo>
                    <a:pt x="20" y="839"/>
                    <a:pt x="10" y="823"/>
                    <a:pt x="1" y="806"/>
                  </a:cubicBezTo>
                  <a:cubicBezTo>
                    <a:pt x="1" y="824"/>
                    <a:pt x="1" y="840"/>
                    <a:pt x="2" y="861"/>
                  </a:cubicBezTo>
                  <a:cubicBezTo>
                    <a:pt x="10" y="942"/>
                    <a:pt x="39" y="1020"/>
                    <a:pt x="84" y="1090"/>
                  </a:cubicBezTo>
                  <a:cubicBezTo>
                    <a:pt x="184" y="1235"/>
                    <a:pt x="418" y="1468"/>
                    <a:pt x="914" y="1484"/>
                  </a:cubicBezTo>
                  <a:cubicBezTo>
                    <a:pt x="1012" y="1487"/>
                    <a:pt x="1107" y="1462"/>
                    <a:pt x="1191" y="1413"/>
                  </a:cubicBezTo>
                  <a:lnTo>
                    <a:pt x="2992" y="372"/>
                  </a:lnTo>
                  <a:cubicBezTo>
                    <a:pt x="3129" y="294"/>
                    <a:pt x="3223" y="157"/>
                    <a:pt x="3248" y="1"/>
                  </a:cubicBezTo>
                  <a:cubicBezTo>
                    <a:pt x="3213" y="36"/>
                    <a:pt x="3174" y="66"/>
                    <a:pt x="3132" y="91"/>
                  </a:cubicBezTo>
                  <a:close/>
                </a:path>
              </a:pathLst>
            </a:custGeom>
            <a:solidFill>
              <a:srgbClr val="F1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5"/>
            <p:cNvSpPr/>
            <p:nvPr/>
          </p:nvSpPr>
          <p:spPr>
            <a:xfrm>
              <a:off x="1267800" y="1755250"/>
              <a:ext cx="28750" cy="225475"/>
            </a:xfrm>
            <a:custGeom>
              <a:avLst/>
              <a:gdLst/>
              <a:ahLst/>
              <a:cxnLst/>
              <a:rect l="l" t="t" r="r" b="b"/>
              <a:pathLst>
                <a:path w="1150" h="9019" extrusionOk="0">
                  <a:moveTo>
                    <a:pt x="581" y="0"/>
                  </a:moveTo>
                  <a:cubicBezTo>
                    <a:pt x="292" y="0"/>
                    <a:pt x="1" y="79"/>
                    <a:pt x="1" y="234"/>
                  </a:cubicBezTo>
                  <a:lnTo>
                    <a:pt x="107" y="8569"/>
                  </a:lnTo>
                  <a:cubicBezTo>
                    <a:pt x="107" y="8887"/>
                    <a:pt x="266" y="9019"/>
                    <a:pt x="582" y="9019"/>
                  </a:cubicBezTo>
                  <a:cubicBezTo>
                    <a:pt x="900" y="9019"/>
                    <a:pt x="1070" y="8865"/>
                    <a:pt x="1070" y="8547"/>
                  </a:cubicBezTo>
                  <a:lnTo>
                    <a:pt x="1149" y="234"/>
                  </a:lnTo>
                  <a:cubicBezTo>
                    <a:pt x="1149" y="77"/>
                    <a:pt x="866" y="0"/>
                    <a:pt x="581"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5"/>
            <p:cNvSpPr/>
            <p:nvPr/>
          </p:nvSpPr>
          <p:spPr>
            <a:xfrm>
              <a:off x="1260300" y="1962250"/>
              <a:ext cx="25000" cy="25650"/>
            </a:xfrm>
            <a:custGeom>
              <a:avLst/>
              <a:gdLst/>
              <a:ahLst/>
              <a:cxnLst/>
              <a:rect l="l" t="t" r="r" b="b"/>
              <a:pathLst>
                <a:path w="1000" h="1026" extrusionOk="0">
                  <a:moveTo>
                    <a:pt x="350" y="965"/>
                  </a:moveTo>
                  <a:lnTo>
                    <a:pt x="302" y="949"/>
                  </a:lnTo>
                  <a:cubicBezTo>
                    <a:pt x="233" y="927"/>
                    <a:pt x="169" y="887"/>
                    <a:pt x="121" y="833"/>
                  </a:cubicBezTo>
                  <a:lnTo>
                    <a:pt x="121" y="833"/>
                  </a:lnTo>
                  <a:cubicBezTo>
                    <a:pt x="38" y="740"/>
                    <a:pt x="1" y="617"/>
                    <a:pt x="20" y="495"/>
                  </a:cubicBezTo>
                  <a:lnTo>
                    <a:pt x="60" y="221"/>
                  </a:lnTo>
                  <a:cubicBezTo>
                    <a:pt x="80" y="82"/>
                    <a:pt x="228" y="1"/>
                    <a:pt x="357" y="57"/>
                  </a:cubicBezTo>
                  <a:lnTo>
                    <a:pt x="840" y="272"/>
                  </a:lnTo>
                  <a:cubicBezTo>
                    <a:pt x="953" y="321"/>
                    <a:pt x="1000" y="456"/>
                    <a:pt x="943" y="565"/>
                  </a:cubicBezTo>
                  <a:lnTo>
                    <a:pt x="842" y="762"/>
                  </a:lnTo>
                  <a:cubicBezTo>
                    <a:pt x="749" y="940"/>
                    <a:pt x="542" y="1026"/>
                    <a:pt x="350" y="965"/>
                  </a:cubicBezTo>
                  <a:close/>
                </a:path>
              </a:pathLst>
            </a:custGeom>
            <a:solidFill>
              <a:srgbClr val="F1F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5"/>
            <p:cNvSpPr/>
            <p:nvPr/>
          </p:nvSpPr>
          <p:spPr>
            <a:xfrm>
              <a:off x="1259950" y="1716150"/>
              <a:ext cx="44975" cy="66650"/>
            </a:xfrm>
            <a:custGeom>
              <a:avLst/>
              <a:gdLst/>
              <a:ahLst/>
              <a:cxnLst/>
              <a:rect l="l" t="t" r="r" b="b"/>
              <a:pathLst>
                <a:path w="1799" h="2666" extrusionOk="0">
                  <a:moveTo>
                    <a:pt x="13" y="0"/>
                  </a:moveTo>
                  <a:lnTo>
                    <a:pt x="2" y="1932"/>
                  </a:lnTo>
                  <a:cubicBezTo>
                    <a:pt x="0" y="2425"/>
                    <a:pt x="399" y="2664"/>
                    <a:pt x="892" y="2665"/>
                  </a:cubicBezTo>
                  <a:lnTo>
                    <a:pt x="895" y="2665"/>
                  </a:lnTo>
                  <a:cubicBezTo>
                    <a:pt x="1386" y="2665"/>
                    <a:pt x="1785" y="2429"/>
                    <a:pt x="1787" y="1937"/>
                  </a:cubicBezTo>
                  <a:lnTo>
                    <a:pt x="179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5"/>
            <p:cNvSpPr/>
            <p:nvPr/>
          </p:nvSpPr>
          <p:spPr>
            <a:xfrm>
              <a:off x="1144550" y="1553675"/>
              <a:ext cx="139500" cy="102725"/>
            </a:xfrm>
            <a:custGeom>
              <a:avLst/>
              <a:gdLst/>
              <a:ahLst/>
              <a:cxnLst/>
              <a:rect l="l" t="t" r="r" b="b"/>
              <a:pathLst>
                <a:path w="5580" h="4109" extrusionOk="0">
                  <a:moveTo>
                    <a:pt x="5008" y="0"/>
                  </a:moveTo>
                  <a:cubicBezTo>
                    <a:pt x="4787" y="0"/>
                    <a:pt x="4584" y="143"/>
                    <a:pt x="4516" y="364"/>
                  </a:cubicBezTo>
                  <a:cubicBezTo>
                    <a:pt x="4241" y="1292"/>
                    <a:pt x="3650" y="2479"/>
                    <a:pt x="3059" y="2959"/>
                  </a:cubicBezTo>
                  <a:cubicBezTo>
                    <a:pt x="2951" y="3047"/>
                    <a:pt x="2732" y="3085"/>
                    <a:pt x="2455" y="3085"/>
                  </a:cubicBezTo>
                  <a:cubicBezTo>
                    <a:pt x="1961" y="3085"/>
                    <a:pt x="1282" y="2964"/>
                    <a:pt x="711" y="2784"/>
                  </a:cubicBezTo>
                  <a:cubicBezTo>
                    <a:pt x="666" y="2771"/>
                    <a:pt x="620" y="2765"/>
                    <a:pt x="574" y="2765"/>
                  </a:cubicBezTo>
                  <a:cubicBezTo>
                    <a:pt x="356" y="2765"/>
                    <a:pt x="153" y="2906"/>
                    <a:pt x="85" y="3125"/>
                  </a:cubicBezTo>
                  <a:cubicBezTo>
                    <a:pt x="1" y="3387"/>
                    <a:pt x="141" y="3670"/>
                    <a:pt x="402" y="3763"/>
                  </a:cubicBezTo>
                  <a:cubicBezTo>
                    <a:pt x="682" y="3851"/>
                    <a:pt x="968" y="3924"/>
                    <a:pt x="1256" y="3980"/>
                  </a:cubicBezTo>
                  <a:cubicBezTo>
                    <a:pt x="1605" y="4050"/>
                    <a:pt x="2015" y="4108"/>
                    <a:pt x="2413" y="4108"/>
                  </a:cubicBezTo>
                  <a:cubicBezTo>
                    <a:pt x="2905" y="4108"/>
                    <a:pt x="3381" y="4020"/>
                    <a:pt x="3706" y="3757"/>
                  </a:cubicBezTo>
                  <a:cubicBezTo>
                    <a:pt x="4612" y="3023"/>
                    <a:pt x="5260" y="1463"/>
                    <a:pt x="5501" y="657"/>
                  </a:cubicBezTo>
                  <a:cubicBezTo>
                    <a:pt x="5579" y="386"/>
                    <a:pt x="5424" y="103"/>
                    <a:pt x="5154" y="22"/>
                  </a:cubicBezTo>
                  <a:cubicBezTo>
                    <a:pt x="5105" y="7"/>
                    <a:pt x="5056" y="0"/>
                    <a:pt x="5008"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5"/>
            <p:cNvSpPr/>
            <p:nvPr/>
          </p:nvSpPr>
          <p:spPr>
            <a:xfrm>
              <a:off x="1204875" y="1548050"/>
              <a:ext cx="111525" cy="182950"/>
            </a:xfrm>
            <a:custGeom>
              <a:avLst/>
              <a:gdLst/>
              <a:ahLst/>
              <a:cxnLst/>
              <a:rect l="l" t="t" r="r" b="b"/>
              <a:pathLst>
                <a:path w="4461" h="7318" extrusionOk="0">
                  <a:moveTo>
                    <a:pt x="1847" y="1"/>
                  </a:moveTo>
                  <a:cubicBezTo>
                    <a:pt x="1832" y="1"/>
                    <a:pt x="1818" y="1"/>
                    <a:pt x="1804" y="2"/>
                  </a:cubicBezTo>
                  <a:cubicBezTo>
                    <a:pt x="54" y="60"/>
                    <a:pt x="1005" y="2855"/>
                    <a:pt x="768" y="4282"/>
                  </a:cubicBezTo>
                  <a:cubicBezTo>
                    <a:pt x="644" y="5025"/>
                    <a:pt x="1" y="4988"/>
                    <a:pt x="373" y="5663"/>
                  </a:cubicBezTo>
                  <a:cubicBezTo>
                    <a:pt x="834" y="6499"/>
                    <a:pt x="2100" y="7303"/>
                    <a:pt x="3056" y="7317"/>
                  </a:cubicBezTo>
                  <a:cubicBezTo>
                    <a:pt x="3061" y="7317"/>
                    <a:pt x="3066" y="7317"/>
                    <a:pt x="3072" y="7317"/>
                  </a:cubicBezTo>
                  <a:cubicBezTo>
                    <a:pt x="3380" y="7317"/>
                    <a:pt x="3862" y="7153"/>
                    <a:pt x="4083" y="6946"/>
                  </a:cubicBezTo>
                  <a:cubicBezTo>
                    <a:pt x="4461" y="6594"/>
                    <a:pt x="4371" y="5986"/>
                    <a:pt x="4319" y="5525"/>
                  </a:cubicBezTo>
                  <a:cubicBezTo>
                    <a:pt x="4216" y="4597"/>
                    <a:pt x="4065" y="3662"/>
                    <a:pt x="4078" y="2728"/>
                  </a:cubicBezTo>
                  <a:cubicBezTo>
                    <a:pt x="4090" y="2011"/>
                    <a:pt x="4313" y="1062"/>
                    <a:pt x="3650" y="571"/>
                  </a:cubicBezTo>
                  <a:lnTo>
                    <a:pt x="3646" y="567"/>
                  </a:lnTo>
                  <a:cubicBezTo>
                    <a:pt x="3251" y="276"/>
                    <a:pt x="2363" y="1"/>
                    <a:pt x="1847" y="1"/>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5"/>
            <p:cNvSpPr/>
            <p:nvPr/>
          </p:nvSpPr>
          <p:spPr>
            <a:xfrm>
              <a:off x="1246025" y="1514825"/>
              <a:ext cx="30575" cy="64550"/>
            </a:xfrm>
            <a:custGeom>
              <a:avLst/>
              <a:gdLst/>
              <a:ahLst/>
              <a:cxnLst/>
              <a:rect l="l" t="t" r="r" b="b"/>
              <a:pathLst>
                <a:path w="1223" h="2582" extrusionOk="0">
                  <a:moveTo>
                    <a:pt x="643" y="1"/>
                  </a:moveTo>
                  <a:cubicBezTo>
                    <a:pt x="321" y="1"/>
                    <a:pt x="63" y="265"/>
                    <a:pt x="69" y="585"/>
                  </a:cubicBezTo>
                  <a:lnTo>
                    <a:pt x="150" y="1745"/>
                  </a:lnTo>
                  <a:cubicBezTo>
                    <a:pt x="150" y="2061"/>
                    <a:pt x="0" y="2582"/>
                    <a:pt x="318" y="2582"/>
                  </a:cubicBezTo>
                  <a:cubicBezTo>
                    <a:pt x="636" y="2582"/>
                    <a:pt x="1217" y="2061"/>
                    <a:pt x="1217" y="1745"/>
                  </a:cubicBezTo>
                  <a:lnTo>
                    <a:pt x="1217" y="585"/>
                  </a:lnTo>
                  <a:cubicBezTo>
                    <a:pt x="1223" y="265"/>
                    <a:pt x="963" y="1"/>
                    <a:pt x="643"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5"/>
            <p:cNvSpPr/>
            <p:nvPr/>
          </p:nvSpPr>
          <p:spPr>
            <a:xfrm>
              <a:off x="1220575" y="1471950"/>
              <a:ext cx="73575" cy="82125"/>
            </a:xfrm>
            <a:custGeom>
              <a:avLst/>
              <a:gdLst/>
              <a:ahLst/>
              <a:cxnLst/>
              <a:rect l="l" t="t" r="r" b="b"/>
              <a:pathLst>
                <a:path w="2943" h="3285" extrusionOk="0">
                  <a:moveTo>
                    <a:pt x="1482" y="1"/>
                  </a:moveTo>
                  <a:cubicBezTo>
                    <a:pt x="1428" y="1"/>
                    <a:pt x="1374" y="4"/>
                    <a:pt x="1320" y="11"/>
                  </a:cubicBezTo>
                  <a:cubicBezTo>
                    <a:pt x="546" y="105"/>
                    <a:pt x="0" y="852"/>
                    <a:pt x="100" y="1678"/>
                  </a:cubicBezTo>
                  <a:cubicBezTo>
                    <a:pt x="169" y="2232"/>
                    <a:pt x="594" y="3062"/>
                    <a:pt x="1043" y="3269"/>
                  </a:cubicBezTo>
                  <a:cubicBezTo>
                    <a:pt x="1065" y="3279"/>
                    <a:pt x="1101" y="3284"/>
                    <a:pt x="1150" y="3284"/>
                  </a:cubicBezTo>
                  <a:cubicBezTo>
                    <a:pt x="1409" y="3284"/>
                    <a:pt x="2002" y="3136"/>
                    <a:pt x="2426" y="2731"/>
                  </a:cubicBezTo>
                  <a:cubicBezTo>
                    <a:pt x="2751" y="2419"/>
                    <a:pt x="2943" y="1659"/>
                    <a:pt x="2903" y="1334"/>
                  </a:cubicBezTo>
                  <a:cubicBezTo>
                    <a:pt x="2809" y="566"/>
                    <a:pt x="2190" y="1"/>
                    <a:pt x="1482" y="1"/>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5"/>
            <p:cNvSpPr/>
            <p:nvPr/>
          </p:nvSpPr>
          <p:spPr>
            <a:xfrm>
              <a:off x="1220525" y="1471925"/>
              <a:ext cx="73625" cy="76025"/>
            </a:xfrm>
            <a:custGeom>
              <a:avLst/>
              <a:gdLst/>
              <a:ahLst/>
              <a:cxnLst/>
              <a:rect l="l" t="t" r="r" b="b"/>
              <a:pathLst>
                <a:path w="2945" h="3041" extrusionOk="0">
                  <a:moveTo>
                    <a:pt x="1482" y="0"/>
                  </a:moveTo>
                  <a:cubicBezTo>
                    <a:pt x="1429" y="0"/>
                    <a:pt x="1375" y="4"/>
                    <a:pt x="1321" y="10"/>
                  </a:cubicBezTo>
                  <a:cubicBezTo>
                    <a:pt x="548" y="106"/>
                    <a:pt x="1" y="853"/>
                    <a:pt x="102" y="1678"/>
                  </a:cubicBezTo>
                  <a:cubicBezTo>
                    <a:pt x="126" y="1868"/>
                    <a:pt x="191" y="2090"/>
                    <a:pt x="285" y="2308"/>
                  </a:cubicBezTo>
                  <a:cubicBezTo>
                    <a:pt x="531" y="2428"/>
                    <a:pt x="820" y="2476"/>
                    <a:pt x="1108" y="2476"/>
                  </a:cubicBezTo>
                  <a:cubicBezTo>
                    <a:pt x="1179" y="2476"/>
                    <a:pt x="1249" y="2473"/>
                    <a:pt x="1319" y="2468"/>
                  </a:cubicBezTo>
                  <a:cubicBezTo>
                    <a:pt x="1335" y="2467"/>
                    <a:pt x="1351" y="2466"/>
                    <a:pt x="1367" y="2466"/>
                  </a:cubicBezTo>
                  <a:cubicBezTo>
                    <a:pt x="1662" y="2466"/>
                    <a:pt x="1920" y="2669"/>
                    <a:pt x="1976" y="2964"/>
                  </a:cubicBezTo>
                  <a:cubicBezTo>
                    <a:pt x="1980" y="2990"/>
                    <a:pt x="1985" y="3015"/>
                    <a:pt x="1990" y="3041"/>
                  </a:cubicBezTo>
                  <a:cubicBezTo>
                    <a:pt x="2150" y="2958"/>
                    <a:pt x="2296" y="2854"/>
                    <a:pt x="2427" y="2730"/>
                  </a:cubicBezTo>
                  <a:cubicBezTo>
                    <a:pt x="2753" y="2420"/>
                    <a:pt x="2945" y="1660"/>
                    <a:pt x="2905" y="1335"/>
                  </a:cubicBezTo>
                  <a:cubicBezTo>
                    <a:pt x="2811" y="567"/>
                    <a:pt x="2191" y="0"/>
                    <a:pt x="1482"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5"/>
            <p:cNvSpPr/>
            <p:nvPr/>
          </p:nvSpPr>
          <p:spPr>
            <a:xfrm>
              <a:off x="1251425" y="1526575"/>
              <a:ext cx="4775" cy="4100"/>
            </a:xfrm>
            <a:custGeom>
              <a:avLst/>
              <a:gdLst/>
              <a:ahLst/>
              <a:cxnLst/>
              <a:rect l="l" t="t" r="r" b="b"/>
              <a:pathLst>
                <a:path w="191" h="164" extrusionOk="0">
                  <a:moveTo>
                    <a:pt x="85" y="1"/>
                  </a:moveTo>
                  <a:cubicBezTo>
                    <a:pt x="37" y="2"/>
                    <a:pt x="0" y="41"/>
                    <a:pt x="3" y="89"/>
                  </a:cubicBezTo>
                  <a:cubicBezTo>
                    <a:pt x="7" y="135"/>
                    <a:pt x="45" y="163"/>
                    <a:pt x="85" y="163"/>
                  </a:cubicBezTo>
                  <a:cubicBezTo>
                    <a:pt x="106" y="163"/>
                    <a:pt x="127" y="155"/>
                    <a:pt x="144" y="137"/>
                  </a:cubicBezTo>
                  <a:cubicBezTo>
                    <a:pt x="190" y="85"/>
                    <a:pt x="154" y="1"/>
                    <a:pt x="8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5"/>
            <p:cNvSpPr/>
            <p:nvPr/>
          </p:nvSpPr>
          <p:spPr>
            <a:xfrm>
              <a:off x="1254725" y="1518650"/>
              <a:ext cx="5000" cy="3925"/>
            </a:xfrm>
            <a:custGeom>
              <a:avLst/>
              <a:gdLst/>
              <a:ahLst/>
              <a:cxnLst/>
              <a:rect l="l" t="t" r="r" b="b"/>
              <a:pathLst>
                <a:path w="200" h="157" extrusionOk="0">
                  <a:moveTo>
                    <a:pt x="87" y="1"/>
                  </a:moveTo>
                  <a:cubicBezTo>
                    <a:pt x="51" y="1"/>
                    <a:pt x="17" y="21"/>
                    <a:pt x="0" y="57"/>
                  </a:cubicBezTo>
                  <a:lnTo>
                    <a:pt x="174" y="157"/>
                  </a:lnTo>
                  <a:cubicBezTo>
                    <a:pt x="199" y="106"/>
                    <a:pt x="182" y="44"/>
                    <a:pt x="134" y="13"/>
                  </a:cubicBezTo>
                  <a:cubicBezTo>
                    <a:pt x="119" y="5"/>
                    <a:pt x="103" y="1"/>
                    <a:pt x="87"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5"/>
            <p:cNvSpPr/>
            <p:nvPr/>
          </p:nvSpPr>
          <p:spPr>
            <a:xfrm>
              <a:off x="1245375" y="1543325"/>
              <a:ext cx="5125" cy="3575"/>
            </a:xfrm>
            <a:custGeom>
              <a:avLst/>
              <a:gdLst/>
              <a:ahLst/>
              <a:cxnLst/>
              <a:rect l="l" t="t" r="r" b="b"/>
              <a:pathLst>
                <a:path w="205" h="143" extrusionOk="0">
                  <a:moveTo>
                    <a:pt x="186" y="1"/>
                  </a:moveTo>
                  <a:lnTo>
                    <a:pt x="0" y="73"/>
                  </a:lnTo>
                  <a:cubicBezTo>
                    <a:pt x="13" y="116"/>
                    <a:pt x="52" y="143"/>
                    <a:pt x="94" y="143"/>
                  </a:cubicBezTo>
                  <a:cubicBezTo>
                    <a:pt x="105" y="143"/>
                    <a:pt x="116" y="141"/>
                    <a:pt x="126" y="137"/>
                  </a:cubicBezTo>
                  <a:cubicBezTo>
                    <a:pt x="179" y="114"/>
                    <a:pt x="205" y="54"/>
                    <a:pt x="186"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5"/>
            <p:cNvSpPr/>
            <p:nvPr/>
          </p:nvSpPr>
          <p:spPr>
            <a:xfrm>
              <a:off x="1232150" y="1517675"/>
              <a:ext cx="4750" cy="4250"/>
            </a:xfrm>
            <a:custGeom>
              <a:avLst/>
              <a:gdLst/>
              <a:ahLst/>
              <a:cxnLst/>
              <a:rect l="l" t="t" r="r" b="b"/>
              <a:pathLst>
                <a:path w="190" h="170" extrusionOk="0">
                  <a:moveTo>
                    <a:pt x="111" y="1"/>
                  </a:moveTo>
                  <a:cubicBezTo>
                    <a:pt x="91" y="1"/>
                    <a:pt x="71" y="8"/>
                    <a:pt x="54" y="22"/>
                  </a:cubicBezTo>
                  <a:cubicBezTo>
                    <a:pt x="9" y="58"/>
                    <a:pt x="0" y="122"/>
                    <a:pt x="32" y="170"/>
                  </a:cubicBezTo>
                  <a:lnTo>
                    <a:pt x="190" y="43"/>
                  </a:lnTo>
                  <a:cubicBezTo>
                    <a:pt x="172" y="16"/>
                    <a:pt x="142" y="1"/>
                    <a:pt x="111"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5"/>
            <p:cNvSpPr/>
            <p:nvPr/>
          </p:nvSpPr>
          <p:spPr>
            <a:xfrm>
              <a:off x="1234650" y="1526000"/>
              <a:ext cx="4775" cy="4050"/>
            </a:xfrm>
            <a:custGeom>
              <a:avLst/>
              <a:gdLst/>
              <a:ahLst/>
              <a:cxnLst/>
              <a:rect l="l" t="t" r="r" b="b"/>
              <a:pathLst>
                <a:path w="191" h="162" extrusionOk="0">
                  <a:moveTo>
                    <a:pt x="83" y="0"/>
                  </a:moveTo>
                  <a:cubicBezTo>
                    <a:pt x="36" y="2"/>
                    <a:pt x="0" y="41"/>
                    <a:pt x="2" y="87"/>
                  </a:cubicBezTo>
                  <a:cubicBezTo>
                    <a:pt x="5" y="133"/>
                    <a:pt x="44" y="162"/>
                    <a:pt x="83" y="162"/>
                  </a:cubicBezTo>
                  <a:cubicBezTo>
                    <a:pt x="104" y="162"/>
                    <a:pt x="126" y="153"/>
                    <a:pt x="142" y="135"/>
                  </a:cubicBezTo>
                  <a:cubicBezTo>
                    <a:pt x="190" y="83"/>
                    <a:pt x="154" y="0"/>
                    <a:pt x="8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5"/>
            <p:cNvSpPr/>
            <p:nvPr/>
          </p:nvSpPr>
          <p:spPr>
            <a:xfrm>
              <a:off x="1238000" y="1526475"/>
              <a:ext cx="7550" cy="12775"/>
            </a:xfrm>
            <a:custGeom>
              <a:avLst/>
              <a:gdLst/>
              <a:ahLst/>
              <a:cxnLst/>
              <a:rect l="l" t="t" r="r" b="b"/>
              <a:pathLst>
                <a:path w="302" h="511" extrusionOk="0">
                  <a:moveTo>
                    <a:pt x="301" y="0"/>
                  </a:moveTo>
                  <a:lnTo>
                    <a:pt x="1" y="445"/>
                  </a:lnTo>
                  <a:lnTo>
                    <a:pt x="291" y="511"/>
                  </a:lnTo>
                  <a:lnTo>
                    <a:pt x="30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5"/>
            <p:cNvSpPr/>
            <p:nvPr/>
          </p:nvSpPr>
          <p:spPr>
            <a:xfrm>
              <a:off x="1189150" y="1699250"/>
              <a:ext cx="25" cy="3750"/>
            </a:xfrm>
            <a:custGeom>
              <a:avLst/>
              <a:gdLst/>
              <a:ahLst/>
              <a:cxnLst/>
              <a:rect l="l" t="t" r="r" b="b"/>
              <a:pathLst>
                <a:path w="1" h="150" extrusionOk="0">
                  <a:moveTo>
                    <a:pt x="0" y="0"/>
                  </a:moveTo>
                  <a:lnTo>
                    <a:pt x="0" y="15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5"/>
            <p:cNvSpPr/>
            <p:nvPr/>
          </p:nvSpPr>
          <p:spPr>
            <a:xfrm>
              <a:off x="1188525" y="1698925"/>
              <a:ext cx="3425" cy="6025"/>
            </a:xfrm>
            <a:custGeom>
              <a:avLst/>
              <a:gdLst/>
              <a:ahLst/>
              <a:cxnLst/>
              <a:rect l="l" t="t" r="r" b="b"/>
              <a:pathLst>
                <a:path w="137" h="241" extrusionOk="0">
                  <a:moveTo>
                    <a:pt x="81" y="0"/>
                  </a:moveTo>
                  <a:cubicBezTo>
                    <a:pt x="61" y="0"/>
                    <a:pt x="42" y="5"/>
                    <a:pt x="24" y="13"/>
                  </a:cubicBezTo>
                  <a:cubicBezTo>
                    <a:pt x="12" y="19"/>
                    <a:pt x="2" y="32"/>
                    <a:pt x="1" y="47"/>
                  </a:cubicBezTo>
                  <a:lnTo>
                    <a:pt x="1" y="241"/>
                  </a:lnTo>
                  <a:cubicBezTo>
                    <a:pt x="2" y="228"/>
                    <a:pt x="11" y="215"/>
                    <a:pt x="24" y="209"/>
                  </a:cubicBezTo>
                  <a:cubicBezTo>
                    <a:pt x="42" y="200"/>
                    <a:pt x="61" y="195"/>
                    <a:pt x="81" y="195"/>
                  </a:cubicBezTo>
                  <a:cubicBezTo>
                    <a:pt x="100" y="195"/>
                    <a:pt x="119" y="200"/>
                    <a:pt x="137" y="209"/>
                  </a:cubicBezTo>
                  <a:lnTo>
                    <a:pt x="137" y="13"/>
                  </a:lnTo>
                  <a:cubicBezTo>
                    <a:pt x="119" y="5"/>
                    <a:pt x="100" y="0"/>
                    <a:pt x="81"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5"/>
            <p:cNvSpPr/>
            <p:nvPr/>
          </p:nvSpPr>
          <p:spPr>
            <a:xfrm>
              <a:off x="1191925" y="1699250"/>
              <a:ext cx="650" cy="5750"/>
            </a:xfrm>
            <a:custGeom>
              <a:avLst/>
              <a:gdLst/>
              <a:ahLst/>
              <a:cxnLst/>
              <a:rect l="l" t="t" r="r" b="b"/>
              <a:pathLst>
                <a:path w="26" h="230" extrusionOk="0">
                  <a:moveTo>
                    <a:pt x="1" y="0"/>
                  </a:moveTo>
                  <a:lnTo>
                    <a:pt x="1" y="196"/>
                  </a:lnTo>
                  <a:cubicBezTo>
                    <a:pt x="14" y="202"/>
                    <a:pt x="23" y="215"/>
                    <a:pt x="24" y="229"/>
                  </a:cubicBezTo>
                  <a:cubicBezTo>
                    <a:pt x="24" y="170"/>
                    <a:pt x="26" y="92"/>
                    <a:pt x="24" y="34"/>
                  </a:cubicBezTo>
                  <a:cubicBezTo>
                    <a:pt x="23" y="19"/>
                    <a:pt x="14" y="6"/>
                    <a:pt x="1"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5"/>
            <p:cNvSpPr/>
            <p:nvPr/>
          </p:nvSpPr>
          <p:spPr>
            <a:xfrm>
              <a:off x="1188575" y="1700075"/>
              <a:ext cx="4000" cy="6075"/>
            </a:xfrm>
            <a:custGeom>
              <a:avLst/>
              <a:gdLst/>
              <a:ahLst/>
              <a:cxnLst/>
              <a:rect l="l" t="t" r="r" b="b"/>
              <a:pathLst>
                <a:path w="160" h="243" extrusionOk="0">
                  <a:moveTo>
                    <a:pt x="0" y="1"/>
                  </a:moveTo>
                  <a:lnTo>
                    <a:pt x="0" y="195"/>
                  </a:lnTo>
                  <a:cubicBezTo>
                    <a:pt x="1" y="210"/>
                    <a:pt x="10" y="223"/>
                    <a:pt x="23" y="228"/>
                  </a:cubicBezTo>
                  <a:cubicBezTo>
                    <a:pt x="41" y="238"/>
                    <a:pt x="60" y="242"/>
                    <a:pt x="79" y="242"/>
                  </a:cubicBezTo>
                  <a:cubicBezTo>
                    <a:pt x="99" y="242"/>
                    <a:pt x="118" y="238"/>
                    <a:pt x="136" y="228"/>
                  </a:cubicBezTo>
                  <a:cubicBezTo>
                    <a:pt x="149" y="223"/>
                    <a:pt x="158" y="210"/>
                    <a:pt x="160" y="196"/>
                  </a:cubicBezTo>
                  <a:lnTo>
                    <a:pt x="160" y="1"/>
                  </a:lnTo>
                  <a:cubicBezTo>
                    <a:pt x="158" y="15"/>
                    <a:pt x="149" y="27"/>
                    <a:pt x="136" y="33"/>
                  </a:cubicBezTo>
                  <a:cubicBezTo>
                    <a:pt x="118" y="42"/>
                    <a:pt x="99" y="47"/>
                    <a:pt x="79" y="47"/>
                  </a:cubicBezTo>
                  <a:cubicBezTo>
                    <a:pt x="60" y="47"/>
                    <a:pt x="41" y="42"/>
                    <a:pt x="23" y="33"/>
                  </a:cubicBezTo>
                  <a:cubicBezTo>
                    <a:pt x="10" y="27"/>
                    <a:pt x="1" y="14"/>
                    <a:pt x="0"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5"/>
            <p:cNvSpPr/>
            <p:nvPr/>
          </p:nvSpPr>
          <p:spPr>
            <a:xfrm>
              <a:off x="1164050" y="1688600"/>
              <a:ext cx="45575" cy="31200"/>
            </a:xfrm>
            <a:custGeom>
              <a:avLst/>
              <a:gdLst/>
              <a:ahLst/>
              <a:cxnLst/>
              <a:rect l="l" t="t" r="r" b="b"/>
              <a:pathLst>
                <a:path w="1823" h="1248" extrusionOk="0">
                  <a:moveTo>
                    <a:pt x="1" y="0"/>
                  </a:moveTo>
                  <a:lnTo>
                    <a:pt x="1" y="196"/>
                  </a:lnTo>
                  <a:lnTo>
                    <a:pt x="1822" y="1247"/>
                  </a:lnTo>
                  <a:lnTo>
                    <a:pt x="1822" y="1051"/>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5"/>
            <p:cNvSpPr/>
            <p:nvPr/>
          </p:nvSpPr>
          <p:spPr>
            <a:xfrm>
              <a:off x="1092900" y="1688600"/>
              <a:ext cx="71175" cy="46225"/>
            </a:xfrm>
            <a:custGeom>
              <a:avLst/>
              <a:gdLst/>
              <a:ahLst/>
              <a:cxnLst/>
              <a:rect l="l" t="t" r="r" b="b"/>
              <a:pathLst>
                <a:path w="2847" h="1849" extrusionOk="0">
                  <a:moveTo>
                    <a:pt x="2847" y="0"/>
                  </a:moveTo>
                  <a:lnTo>
                    <a:pt x="0" y="1655"/>
                  </a:lnTo>
                  <a:lnTo>
                    <a:pt x="0" y="1849"/>
                  </a:lnTo>
                  <a:lnTo>
                    <a:pt x="2847" y="196"/>
                  </a:lnTo>
                  <a:lnTo>
                    <a:pt x="2847"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5"/>
            <p:cNvSpPr/>
            <p:nvPr/>
          </p:nvSpPr>
          <p:spPr>
            <a:xfrm>
              <a:off x="1092900" y="1729950"/>
              <a:ext cx="45550" cy="31200"/>
            </a:xfrm>
            <a:custGeom>
              <a:avLst/>
              <a:gdLst/>
              <a:ahLst/>
              <a:cxnLst/>
              <a:rect l="l" t="t" r="r" b="b"/>
              <a:pathLst>
                <a:path w="1822" h="1248" extrusionOk="0">
                  <a:moveTo>
                    <a:pt x="0" y="1"/>
                  </a:moveTo>
                  <a:lnTo>
                    <a:pt x="0" y="195"/>
                  </a:lnTo>
                  <a:lnTo>
                    <a:pt x="1822" y="1248"/>
                  </a:lnTo>
                  <a:lnTo>
                    <a:pt x="1822" y="1052"/>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5"/>
            <p:cNvSpPr/>
            <p:nvPr/>
          </p:nvSpPr>
          <p:spPr>
            <a:xfrm>
              <a:off x="1106600" y="1743350"/>
              <a:ext cx="8625" cy="7400"/>
            </a:xfrm>
            <a:custGeom>
              <a:avLst/>
              <a:gdLst/>
              <a:ahLst/>
              <a:cxnLst/>
              <a:rect l="l" t="t" r="r" b="b"/>
              <a:pathLst>
                <a:path w="345" h="296" extrusionOk="0">
                  <a:moveTo>
                    <a:pt x="172" y="1"/>
                  </a:moveTo>
                  <a:cubicBezTo>
                    <a:pt x="130" y="1"/>
                    <a:pt x="89" y="11"/>
                    <a:pt x="51" y="30"/>
                  </a:cubicBezTo>
                  <a:cubicBezTo>
                    <a:pt x="18" y="49"/>
                    <a:pt x="0" y="74"/>
                    <a:pt x="0" y="100"/>
                  </a:cubicBezTo>
                  <a:lnTo>
                    <a:pt x="0" y="295"/>
                  </a:lnTo>
                  <a:cubicBezTo>
                    <a:pt x="0" y="269"/>
                    <a:pt x="18" y="245"/>
                    <a:pt x="51" y="226"/>
                  </a:cubicBezTo>
                  <a:cubicBezTo>
                    <a:pt x="89" y="206"/>
                    <a:pt x="130" y="196"/>
                    <a:pt x="172" y="196"/>
                  </a:cubicBezTo>
                  <a:cubicBezTo>
                    <a:pt x="213" y="196"/>
                    <a:pt x="255" y="206"/>
                    <a:pt x="293" y="226"/>
                  </a:cubicBezTo>
                  <a:cubicBezTo>
                    <a:pt x="327" y="245"/>
                    <a:pt x="343" y="271"/>
                    <a:pt x="343" y="295"/>
                  </a:cubicBezTo>
                  <a:lnTo>
                    <a:pt x="343" y="100"/>
                  </a:lnTo>
                  <a:cubicBezTo>
                    <a:pt x="344" y="75"/>
                    <a:pt x="327" y="49"/>
                    <a:pt x="293" y="30"/>
                  </a:cubicBezTo>
                  <a:cubicBezTo>
                    <a:pt x="255" y="11"/>
                    <a:pt x="213" y="1"/>
                    <a:pt x="172"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5"/>
            <p:cNvSpPr/>
            <p:nvPr/>
          </p:nvSpPr>
          <p:spPr>
            <a:xfrm>
              <a:off x="1106625" y="1745825"/>
              <a:ext cx="8600" cy="7400"/>
            </a:xfrm>
            <a:custGeom>
              <a:avLst/>
              <a:gdLst/>
              <a:ahLst/>
              <a:cxnLst/>
              <a:rect l="l" t="t" r="r" b="b"/>
              <a:pathLst>
                <a:path w="344" h="296" extrusionOk="0">
                  <a:moveTo>
                    <a:pt x="1" y="1"/>
                  </a:moveTo>
                  <a:lnTo>
                    <a:pt x="1" y="196"/>
                  </a:lnTo>
                  <a:cubicBezTo>
                    <a:pt x="1" y="223"/>
                    <a:pt x="17" y="247"/>
                    <a:pt x="52" y="267"/>
                  </a:cubicBezTo>
                  <a:cubicBezTo>
                    <a:pt x="89" y="286"/>
                    <a:pt x="131" y="296"/>
                    <a:pt x="172" y="296"/>
                  </a:cubicBezTo>
                  <a:cubicBezTo>
                    <a:pt x="214" y="296"/>
                    <a:pt x="255" y="286"/>
                    <a:pt x="294" y="267"/>
                  </a:cubicBezTo>
                  <a:cubicBezTo>
                    <a:pt x="327" y="247"/>
                    <a:pt x="343" y="223"/>
                    <a:pt x="343" y="198"/>
                  </a:cubicBezTo>
                  <a:lnTo>
                    <a:pt x="343" y="2"/>
                  </a:lnTo>
                  <a:cubicBezTo>
                    <a:pt x="343" y="27"/>
                    <a:pt x="327" y="53"/>
                    <a:pt x="294" y="72"/>
                  </a:cubicBezTo>
                  <a:cubicBezTo>
                    <a:pt x="255" y="91"/>
                    <a:pt x="214" y="100"/>
                    <a:pt x="172" y="100"/>
                  </a:cubicBezTo>
                  <a:cubicBezTo>
                    <a:pt x="131" y="100"/>
                    <a:pt x="89" y="91"/>
                    <a:pt x="52" y="72"/>
                  </a:cubicBezTo>
                  <a:cubicBezTo>
                    <a:pt x="17" y="51"/>
                    <a:pt x="1" y="27"/>
                    <a:pt x="1"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5"/>
            <p:cNvSpPr/>
            <p:nvPr/>
          </p:nvSpPr>
          <p:spPr>
            <a:xfrm>
              <a:off x="1138425" y="1714875"/>
              <a:ext cx="71200" cy="46275"/>
            </a:xfrm>
            <a:custGeom>
              <a:avLst/>
              <a:gdLst/>
              <a:ahLst/>
              <a:cxnLst/>
              <a:rect l="l" t="t" r="r" b="b"/>
              <a:pathLst>
                <a:path w="2848" h="1851" extrusionOk="0">
                  <a:moveTo>
                    <a:pt x="2847" y="0"/>
                  </a:moveTo>
                  <a:lnTo>
                    <a:pt x="1" y="1655"/>
                  </a:lnTo>
                  <a:lnTo>
                    <a:pt x="1" y="1851"/>
                  </a:lnTo>
                  <a:lnTo>
                    <a:pt x="2847" y="196"/>
                  </a:lnTo>
                  <a:lnTo>
                    <a:pt x="2847"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5"/>
            <p:cNvSpPr/>
            <p:nvPr/>
          </p:nvSpPr>
          <p:spPr>
            <a:xfrm>
              <a:off x="1081475" y="1683175"/>
              <a:ext cx="138150" cy="79325"/>
            </a:xfrm>
            <a:custGeom>
              <a:avLst/>
              <a:gdLst/>
              <a:ahLst/>
              <a:cxnLst/>
              <a:rect l="l" t="t" r="r" b="b"/>
              <a:pathLst>
                <a:path w="5526" h="3173" extrusionOk="0">
                  <a:moveTo>
                    <a:pt x="4363" y="630"/>
                  </a:moveTo>
                  <a:cubicBezTo>
                    <a:pt x="4383" y="630"/>
                    <a:pt x="4402" y="635"/>
                    <a:pt x="4420" y="643"/>
                  </a:cubicBezTo>
                  <a:cubicBezTo>
                    <a:pt x="4451" y="662"/>
                    <a:pt x="4451" y="691"/>
                    <a:pt x="4420" y="709"/>
                  </a:cubicBezTo>
                  <a:cubicBezTo>
                    <a:pt x="4402" y="718"/>
                    <a:pt x="4383" y="723"/>
                    <a:pt x="4363" y="723"/>
                  </a:cubicBezTo>
                  <a:cubicBezTo>
                    <a:pt x="4344" y="723"/>
                    <a:pt x="4325" y="718"/>
                    <a:pt x="4307" y="709"/>
                  </a:cubicBezTo>
                  <a:cubicBezTo>
                    <a:pt x="4277" y="691"/>
                    <a:pt x="4277" y="662"/>
                    <a:pt x="4307" y="643"/>
                  </a:cubicBezTo>
                  <a:cubicBezTo>
                    <a:pt x="4325" y="635"/>
                    <a:pt x="4344" y="630"/>
                    <a:pt x="4363" y="630"/>
                  </a:cubicBezTo>
                  <a:close/>
                  <a:moveTo>
                    <a:pt x="1178" y="2408"/>
                  </a:moveTo>
                  <a:cubicBezTo>
                    <a:pt x="1220" y="2408"/>
                    <a:pt x="1261" y="2418"/>
                    <a:pt x="1300" y="2437"/>
                  </a:cubicBezTo>
                  <a:cubicBezTo>
                    <a:pt x="1365" y="2476"/>
                    <a:pt x="1366" y="2539"/>
                    <a:pt x="1300" y="2578"/>
                  </a:cubicBezTo>
                  <a:cubicBezTo>
                    <a:pt x="1261" y="2597"/>
                    <a:pt x="1220" y="2607"/>
                    <a:pt x="1178" y="2607"/>
                  </a:cubicBezTo>
                  <a:cubicBezTo>
                    <a:pt x="1137" y="2607"/>
                    <a:pt x="1095" y="2597"/>
                    <a:pt x="1058" y="2578"/>
                  </a:cubicBezTo>
                  <a:cubicBezTo>
                    <a:pt x="991" y="2539"/>
                    <a:pt x="991" y="2476"/>
                    <a:pt x="1058" y="2437"/>
                  </a:cubicBezTo>
                  <a:cubicBezTo>
                    <a:pt x="1095" y="2418"/>
                    <a:pt x="1137" y="2408"/>
                    <a:pt x="1178" y="2408"/>
                  </a:cubicBezTo>
                  <a:close/>
                  <a:moveTo>
                    <a:pt x="3304" y="216"/>
                  </a:moveTo>
                  <a:lnTo>
                    <a:pt x="5125" y="1267"/>
                  </a:lnTo>
                  <a:lnTo>
                    <a:pt x="2279" y="2923"/>
                  </a:lnTo>
                  <a:lnTo>
                    <a:pt x="457" y="1872"/>
                  </a:lnTo>
                  <a:lnTo>
                    <a:pt x="3304" y="216"/>
                  </a:lnTo>
                  <a:close/>
                  <a:moveTo>
                    <a:pt x="3511" y="0"/>
                  </a:moveTo>
                  <a:cubicBezTo>
                    <a:pt x="3442" y="0"/>
                    <a:pt x="3373" y="15"/>
                    <a:pt x="3320" y="46"/>
                  </a:cubicBezTo>
                  <a:lnTo>
                    <a:pt x="106" y="1915"/>
                  </a:lnTo>
                  <a:cubicBezTo>
                    <a:pt x="1" y="1976"/>
                    <a:pt x="1" y="2075"/>
                    <a:pt x="108" y="2137"/>
                  </a:cubicBezTo>
                  <a:lnTo>
                    <a:pt x="1822" y="3127"/>
                  </a:lnTo>
                  <a:cubicBezTo>
                    <a:pt x="1875" y="3158"/>
                    <a:pt x="1944" y="3173"/>
                    <a:pt x="2014" y="3173"/>
                  </a:cubicBezTo>
                  <a:cubicBezTo>
                    <a:pt x="2083" y="3173"/>
                    <a:pt x="2152" y="3158"/>
                    <a:pt x="2205" y="3127"/>
                  </a:cubicBezTo>
                  <a:lnTo>
                    <a:pt x="5419" y="1260"/>
                  </a:lnTo>
                  <a:cubicBezTo>
                    <a:pt x="5525" y="1197"/>
                    <a:pt x="5524" y="1099"/>
                    <a:pt x="5418" y="1038"/>
                  </a:cubicBezTo>
                  <a:lnTo>
                    <a:pt x="3703" y="46"/>
                  </a:lnTo>
                  <a:cubicBezTo>
                    <a:pt x="3650" y="15"/>
                    <a:pt x="3580" y="0"/>
                    <a:pt x="3511"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5"/>
            <p:cNvSpPr/>
            <p:nvPr/>
          </p:nvSpPr>
          <p:spPr>
            <a:xfrm>
              <a:off x="1186925" y="1698150"/>
              <a:ext cx="7275" cy="3875"/>
            </a:xfrm>
            <a:custGeom>
              <a:avLst/>
              <a:gdLst/>
              <a:ahLst/>
              <a:cxnLst/>
              <a:rect l="l" t="t" r="r" b="b"/>
              <a:pathLst>
                <a:path w="291" h="155" extrusionOk="0">
                  <a:moveTo>
                    <a:pt x="146" y="1"/>
                  </a:moveTo>
                  <a:cubicBezTo>
                    <a:pt x="114" y="1"/>
                    <a:pt x="82" y="8"/>
                    <a:pt x="53" y="23"/>
                  </a:cubicBezTo>
                  <a:cubicBezTo>
                    <a:pt x="1" y="54"/>
                    <a:pt x="1" y="102"/>
                    <a:pt x="53" y="131"/>
                  </a:cubicBezTo>
                  <a:cubicBezTo>
                    <a:pt x="82" y="147"/>
                    <a:pt x="114" y="154"/>
                    <a:pt x="146" y="154"/>
                  </a:cubicBezTo>
                  <a:cubicBezTo>
                    <a:pt x="178" y="154"/>
                    <a:pt x="210" y="147"/>
                    <a:pt x="240" y="131"/>
                  </a:cubicBezTo>
                  <a:cubicBezTo>
                    <a:pt x="291" y="101"/>
                    <a:pt x="291" y="53"/>
                    <a:pt x="240" y="23"/>
                  </a:cubicBezTo>
                  <a:cubicBezTo>
                    <a:pt x="210" y="8"/>
                    <a:pt x="178" y="1"/>
                    <a:pt x="146"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5"/>
            <p:cNvSpPr/>
            <p:nvPr/>
          </p:nvSpPr>
          <p:spPr>
            <a:xfrm>
              <a:off x="1108625" y="1744650"/>
              <a:ext cx="4550" cy="2400"/>
            </a:xfrm>
            <a:custGeom>
              <a:avLst/>
              <a:gdLst/>
              <a:ahLst/>
              <a:cxnLst/>
              <a:rect l="l" t="t" r="r" b="b"/>
              <a:pathLst>
                <a:path w="182" h="96" extrusionOk="0">
                  <a:moveTo>
                    <a:pt x="91" y="0"/>
                  </a:moveTo>
                  <a:cubicBezTo>
                    <a:pt x="72" y="0"/>
                    <a:pt x="52" y="5"/>
                    <a:pt x="34" y="14"/>
                  </a:cubicBezTo>
                  <a:cubicBezTo>
                    <a:pt x="1" y="33"/>
                    <a:pt x="2" y="64"/>
                    <a:pt x="34" y="82"/>
                  </a:cubicBezTo>
                  <a:cubicBezTo>
                    <a:pt x="52" y="91"/>
                    <a:pt x="72" y="96"/>
                    <a:pt x="91" y="96"/>
                  </a:cubicBezTo>
                  <a:cubicBezTo>
                    <a:pt x="111" y="96"/>
                    <a:pt x="131" y="91"/>
                    <a:pt x="150" y="82"/>
                  </a:cubicBezTo>
                  <a:cubicBezTo>
                    <a:pt x="182" y="64"/>
                    <a:pt x="182" y="33"/>
                    <a:pt x="150" y="14"/>
                  </a:cubicBezTo>
                  <a:cubicBezTo>
                    <a:pt x="131" y="5"/>
                    <a:pt x="111" y="0"/>
                    <a:pt x="91"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5"/>
            <p:cNvSpPr/>
            <p:nvPr/>
          </p:nvSpPr>
          <p:spPr>
            <a:xfrm>
              <a:off x="1092900" y="1688600"/>
              <a:ext cx="116725" cy="67650"/>
            </a:xfrm>
            <a:custGeom>
              <a:avLst/>
              <a:gdLst/>
              <a:ahLst/>
              <a:cxnLst/>
              <a:rect l="l" t="t" r="r" b="b"/>
              <a:pathLst>
                <a:path w="4669" h="2706" extrusionOk="0">
                  <a:moveTo>
                    <a:pt x="2847" y="0"/>
                  </a:moveTo>
                  <a:lnTo>
                    <a:pt x="0" y="1655"/>
                  </a:lnTo>
                  <a:lnTo>
                    <a:pt x="1822" y="2706"/>
                  </a:lnTo>
                  <a:lnTo>
                    <a:pt x="4668" y="1051"/>
                  </a:lnTo>
                  <a:lnTo>
                    <a:pt x="2847"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5"/>
            <p:cNvSpPr/>
            <p:nvPr/>
          </p:nvSpPr>
          <p:spPr>
            <a:xfrm>
              <a:off x="1082125" y="1711850"/>
              <a:ext cx="136775" cy="55550"/>
            </a:xfrm>
            <a:custGeom>
              <a:avLst/>
              <a:gdLst/>
              <a:ahLst/>
              <a:cxnLst/>
              <a:rect l="l" t="t" r="r" b="b"/>
              <a:pathLst>
                <a:path w="5471" h="2222" extrusionOk="0">
                  <a:moveTo>
                    <a:pt x="5470" y="1"/>
                  </a:moveTo>
                  <a:lnTo>
                    <a:pt x="5470" y="7"/>
                  </a:lnTo>
                  <a:lnTo>
                    <a:pt x="5470" y="7"/>
                  </a:lnTo>
                  <a:cubicBezTo>
                    <a:pt x="5470" y="5"/>
                    <a:pt x="5470" y="3"/>
                    <a:pt x="5470" y="1"/>
                  </a:cubicBezTo>
                  <a:close/>
                  <a:moveTo>
                    <a:pt x="5470" y="7"/>
                  </a:moveTo>
                  <a:cubicBezTo>
                    <a:pt x="5469" y="46"/>
                    <a:pt x="5443" y="82"/>
                    <a:pt x="5393" y="111"/>
                  </a:cubicBezTo>
                  <a:lnTo>
                    <a:pt x="2179" y="1979"/>
                  </a:lnTo>
                  <a:cubicBezTo>
                    <a:pt x="2126" y="2010"/>
                    <a:pt x="2056" y="2026"/>
                    <a:pt x="1987" y="2026"/>
                  </a:cubicBezTo>
                  <a:cubicBezTo>
                    <a:pt x="1918" y="2026"/>
                    <a:pt x="1849" y="2010"/>
                    <a:pt x="1796" y="1979"/>
                  </a:cubicBezTo>
                  <a:lnTo>
                    <a:pt x="82" y="990"/>
                  </a:lnTo>
                  <a:cubicBezTo>
                    <a:pt x="27" y="958"/>
                    <a:pt x="1" y="917"/>
                    <a:pt x="1" y="878"/>
                  </a:cubicBezTo>
                  <a:lnTo>
                    <a:pt x="1" y="1073"/>
                  </a:lnTo>
                  <a:cubicBezTo>
                    <a:pt x="1" y="1113"/>
                    <a:pt x="28" y="1154"/>
                    <a:pt x="82" y="1184"/>
                  </a:cubicBezTo>
                  <a:lnTo>
                    <a:pt x="1796" y="2175"/>
                  </a:lnTo>
                  <a:cubicBezTo>
                    <a:pt x="1849" y="2206"/>
                    <a:pt x="1918" y="2221"/>
                    <a:pt x="1988" y="2221"/>
                  </a:cubicBezTo>
                  <a:cubicBezTo>
                    <a:pt x="2057" y="2221"/>
                    <a:pt x="2126" y="2206"/>
                    <a:pt x="2179" y="2175"/>
                  </a:cubicBezTo>
                  <a:lnTo>
                    <a:pt x="5392" y="307"/>
                  </a:lnTo>
                  <a:cubicBezTo>
                    <a:pt x="5444" y="276"/>
                    <a:pt x="5470" y="237"/>
                    <a:pt x="5470" y="197"/>
                  </a:cubicBezTo>
                  <a:lnTo>
                    <a:pt x="5470" y="7"/>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5"/>
            <p:cNvSpPr/>
            <p:nvPr/>
          </p:nvSpPr>
          <p:spPr>
            <a:xfrm>
              <a:off x="1188375" y="1577575"/>
              <a:ext cx="123025" cy="166025"/>
            </a:xfrm>
            <a:custGeom>
              <a:avLst/>
              <a:gdLst/>
              <a:ahLst/>
              <a:cxnLst/>
              <a:rect l="l" t="t" r="r" b="b"/>
              <a:pathLst>
                <a:path w="4921" h="6641" extrusionOk="0">
                  <a:moveTo>
                    <a:pt x="4301" y="0"/>
                  </a:moveTo>
                  <a:cubicBezTo>
                    <a:pt x="4274" y="0"/>
                    <a:pt x="4247" y="2"/>
                    <a:pt x="4219" y="7"/>
                  </a:cubicBezTo>
                  <a:cubicBezTo>
                    <a:pt x="3939" y="52"/>
                    <a:pt x="3748" y="316"/>
                    <a:pt x="3793" y="595"/>
                  </a:cubicBezTo>
                  <a:cubicBezTo>
                    <a:pt x="3897" y="1242"/>
                    <a:pt x="4051" y="3259"/>
                    <a:pt x="3411" y="4029"/>
                  </a:cubicBezTo>
                  <a:cubicBezTo>
                    <a:pt x="3060" y="4451"/>
                    <a:pt x="1417" y="5230"/>
                    <a:pt x="363" y="5650"/>
                  </a:cubicBezTo>
                  <a:cubicBezTo>
                    <a:pt x="134" y="5740"/>
                    <a:pt x="1" y="5982"/>
                    <a:pt x="47" y="6223"/>
                  </a:cubicBezTo>
                  <a:cubicBezTo>
                    <a:pt x="94" y="6465"/>
                    <a:pt x="305" y="6641"/>
                    <a:pt x="553" y="6641"/>
                  </a:cubicBezTo>
                  <a:cubicBezTo>
                    <a:pt x="617" y="6641"/>
                    <a:pt x="682" y="6629"/>
                    <a:pt x="743" y="6605"/>
                  </a:cubicBezTo>
                  <a:cubicBezTo>
                    <a:pt x="1207" y="6420"/>
                    <a:pt x="3559" y="5460"/>
                    <a:pt x="4202" y="4686"/>
                  </a:cubicBezTo>
                  <a:cubicBezTo>
                    <a:pt x="4666" y="4126"/>
                    <a:pt x="4906" y="3230"/>
                    <a:pt x="4917" y="2019"/>
                  </a:cubicBezTo>
                  <a:cubicBezTo>
                    <a:pt x="4921" y="1489"/>
                    <a:pt x="4885" y="958"/>
                    <a:pt x="4808" y="433"/>
                  </a:cubicBezTo>
                  <a:cubicBezTo>
                    <a:pt x="4767" y="179"/>
                    <a:pt x="4549" y="0"/>
                    <a:pt x="4301" y="0"/>
                  </a:cubicBez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5"/>
            <p:cNvSpPr/>
            <p:nvPr/>
          </p:nvSpPr>
          <p:spPr>
            <a:xfrm>
              <a:off x="1279050" y="1676625"/>
              <a:ext cx="24600" cy="30300"/>
            </a:xfrm>
            <a:custGeom>
              <a:avLst/>
              <a:gdLst/>
              <a:ahLst/>
              <a:cxnLst/>
              <a:rect l="l" t="t" r="r" b="b"/>
              <a:pathLst>
                <a:path w="984" h="1212" extrusionOk="0">
                  <a:moveTo>
                    <a:pt x="984" y="1"/>
                  </a:moveTo>
                  <a:lnTo>
                    <a:pt x="984" y="1"/>
                  </a:lnTo>
                  <a:cubicBezTo>
                    <a:pt x="438" y="106"/>
                    <a:pt x="37" y="647"/>
                    <a:pt x="0" y="1211"/>
                  </a:cubicBezTo>
                  <a:cubicBezTo>
                    <a:pt x="241" y="1046"/>
                    <a:pt x="444" y="881"/>
                    <a:pt x="575" y="724"/>
                  </a:cubicBezTo>
                  <a:cubicBezTo>
                    <a:pt x="738" y="525"/>
                    <a:pt x="875" y="283"/>
                    <a:pt x="984"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5"/>
            <p:cNvSpPr/>
            <p:nvPr/>
          </p:nvSpPr>
          <p:spPr>
            <a:xfrm>
              <a:off x="1196950" y="1592450"/>
              <a:ext cx="97525" cy="126625"/>
            </a:xfrm>
            <a:custGeom>
              <a:avLst/>
              <a:gdLst/>
              <a:ahLst/>
              <a:cxnLst/>
              <a:rect l="l" t="t" r="r" b="b"/>
              <a:pathLst>
                <a:path w="3901" h="5065" extrusionOk="0">
                  <a:moveTo>
                    <a:pt x="3450" y="0"/>
                  </a:moveTo>
                  <a:lnTo>
                    <a:pt x="3450" y="0"/>
                  </a:lnTo>
                  <a:cubicBezTo>
                    <a:pt x="3554" y="647"/>
                    <a:pt x="3706" y="2664"/>
                    <a:pt x="3067" y="3434"/>
                  </a:cubicBezTo>
                  <a:cubicBezTo>
                    <a:pt x="2717" y="3856"/>
                    <a:pt x="1074" y="4635"/>
                    <a:pt x="20" y="5055"/>
                  </a:cubicBezTo>
                  <a:cubicBezTo>
                    <a:pt x="5" y="5061"/>
                    <a:pt x="0" y="5064"/>
                    <a:pt x="5" y="5064"/>
                  </a:cubicBezTo>
                  <a:cubicBezTo>
                    <a:pt x="74" y="5064"/>
                    <a:pt x="2645" y="4273"/>
                    <a:pt x="3251" y="3544"/>
                  </a:cubicBezTo>
                  <a:cubicBezTo>
                    <a:pt x="3715" y="2985"/>
                    <a:pt x="3901" y="1253"/>
                    <a:pt x="345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5"/>
            <p:cNvSpPr/>
            <p:nvPr/>
          </p:nvSpPr>
          <p:spPr>
            <a:xfrm>
              <a:off x="1152275" y="1725850"/>
              <a:ext cx="52325" cy="32050"/>
            </a:xfrm>
            <a:custGeom>
              <a:avLst/>
              <a:gdLst/>
              <a:ahLst/>
              <a:cxnLst/>
              <a:rect l="l" t="t" r="r" b="b"/>
              <a:pathLst>
                <a:path w="2093" h="1282" extrusionOk="0">
                  <a:moveTo>
                    <a:pt x="64" y="1211"/>
                  </a:moveTo>
                  <a:cubicBezTo>
                    <a:pt x="64" y="1212"/>
                    <a:pt x="64" y="1212"/>
                    <a:pt x="64" y="1212"/>
                  </a:cubicBezTo>
                  <a:lnTo>
                    <a:pt x="64" y="1212"/>
                  </a:lnTo>
                  <a:cubicBezTo>
                    <a:pt x="64" y="1212"/>
                    <a:pt x="64" y="1211"/>
                    <a:pt x="64" y="1211"/>
                  </a:cubicBezTo>
                  <a:close/>
                  <a:moveTo>
                    <a:pt x="1728" y="0"/>
                  </a:moveTo>
                  <a:cubicBezTo>
                    <a:pt x="1685" y="0"/>
                    <a:pt x="1140" y="305"/>
                    <a:pt x="900" y="315"/>
                  </a:cubicBezTo>
                  <a:cubicBezTo>
                    <a:pt x="625" y="325"/>
                    <a:pt x="375" y="423"/>
                    <a:pt x="119" y="423"/>
                  </a:cubicBezTo>
                  <a:cubicBezTo>
                    <a:pt x="99" y="423"/>
                    <a:pt x="80" y="422"/>
                    <a:pt x="60" y="421"/>
                  </a:cubicBezTo>
                  <a:cubicBezTo>
                    <a:pt x="58" y="421"/>
                    <a:pt x="56" y="421"/>
                    <a:pt x="54" y="421"/>
                  </a:cubicBezTo>
                  <a:cubicBezTo>
                    <a:pt x="25" y="421"/>
                    <a:pt x="1" y="449"/>
                    <a:pt x="8" y="479"/>
                  </a:cubicBezTo>
                  <a:cubicBezTo>
                    <a:pt x="63" y="703"/>
                    <a:pt x="422" y="716"/>
                    <a:pt x="534" y="745"/>
                  </a:cubicBezTo>
                  <a:cubicBezTo>
                    <a:pt x="714" y="792"/>
                    <a:pt x="570" y="919"/>
                    <a:pt x="570" y="919"/>
                  </a:cubicBezTo>
                  <a:cubicBezTo>
                    <a:pt x="570" y="919"/>
                    <a:pt x="73" y="1212"/>
                    <a:pt x="64" y="1212"/>
                  </a:cubicBezTo>
                  <a:cubicBezTo>
                    <a:pt x="64" y="1212"/>
                    <a:pt x="64" y="1212"/>
                    <a:pt x="64" y="1212"/>
                  </a:cubicBezTo>
                  <a:lnTo>
                    <a:pt x="64" y="1212"/>
                  </a:lnTo>
                  <a:cubicBezTo>
                    <a:pt x="231" y="1242"/>
                    <a:pt x="432" y="1281"/>
                    <a:pt x="624" y="1281"/>
                  </a:cubicBezTo>
                  <a:cubicBezTo>
                    <a:pt x="757" y="1281"/>
                    <a:pt x="887" y="1262"/>
                    <a:pt x="997" y="1209"/>
                  </a:cubicBezTo>
                  <a:cubicBezTo>
                    <a:pt x="1288" y="1068"/>
                    <a:pt x="1928" y="631"/>
                    <a:pt x="2007" y="460"/>
                  </a:cubicBezTo>
                  <a:cubicBezTo>
                    <a:pt x="2092" y="258"/>
                    <a:pt x="1969" y="0"/>
                    <a:pt x="1748" y="0"/>
                  </a:cubicBezTo>
                  <a:cubicBezTo>
                    <a:pt x="1743" y="0"/>
                    <a:pt x="1737" y="0"/>
                    <a:pt x="1730" y="1"/>
                  </a:cubicBezTo>
                  <a:cubicBezTo>
                    <a:pt x="1730" y="0"/>
                    <a:pt x="1729" y="0"/>
                    <a:pt x="1728"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5"/>
            <p:cNvSpPr/>
            <p:nvPr/>
          </p:nvSpPr>
          <p:spPr>
            <a:xfrm>
              <a:off x="1215798" y="1465751"/>
              <a:ext cx="133700" cy="155448"/>
            </a:xfrm>
            <a:custGeom>
              <a:avLst/>
              <a:gdLst/>
              <a:ahLst/>
              <a:cxnLst/>
              <a:rect l="l" t="t" r="r" b="b"/>
              <a:pathLst>
                <a:path w="5348" h="6668" extrusionOk="0">
                  <a:moveTo>
                    <a:pt x="1798" y="1"/>
                  </a:moveTo>
                  <a:cubicBezTo>
                    <a:pt x="1725" y="1"/>
                    <a:pt x="1652" y="5"/>
                    <a:pt x="1579" y="15"/>
                  </a:cubicBezTo>
                  <a:cubicBezTo>
                    <a:pt x="785" y="119"/>
                    <a:pt x="0" y="923"/>
                    <a:pt x="157" y="2168"/>
                  </a:cubicBezTo>
                  <a:cubicBezTo>
                    <a:pt x="162" y="2207"/>
                    <a:pt x="583" y="2548"/>
                    <a:pt x="1246" y="2548"/>
                  </a:cubicBezTo>
                  <a:cubicBezTo>
                    <a:pt x="1368" y="2548"/>
                    <a:pt x="1498" y="2536"/>
                    <a:pt x="1636" y="2509"/>
                  </a:cubicBezTo>
                  <a:cubicBezTo>
                    <a:pt x="1667" y="2503"/>
                    <a:pt x="1699" y="2500"/>
                    <a:pt x="1730" y="2500"/>
                  </a:cubicBezTo>
                  <a:cubicBezTo>
                    <a:pt x="1988" y="2500"/>
                    <a:pt x="2209" y="2707"/>
                    <a:pt x="2214" y="2976"/>
                  </a:cubicBezTo>
                  <a:cubicBezTo>
                    <a:pt x="2220" y="3278"/>
                    <a:pt x="2230" y="3621"/>
                    <a:pt x="2252" y="3874"/>
                  </a:cubicBezTo>
                  <a:cubicBezTo>
                    <a:pt x="2284" y="4254"/>
                    <a:pt x="2601" y="4626"/>
                    <a:pt x="2942" y="4641"/>
                  </a:cubicBezTo>
                  <a:cubicBezTo>
                    <a:pt x="4269" y="4697"/>
                    <a:pt x="4991" y="5714"/>
                    <a:pt x="4861" y="6668"/>
                  </a:cubicBezTo>
                  <a:cubicBezTo>
                    <a:pt x="5174" y="6429"/>
                    <a:pt x="5309" y="6007"/>
                    <a:pt x="5325" y="5617"/>
                  </a:cubicBezTo>
                  <a:cubicBezTo>
                    <a:pt x="5348" y="5047"/>
                    <a:pt x="5122" y="4519"/>
                    <a:pt x="4803" y="4058"/>
                  </a:cubicBezTo>
                  <a:cubicBezTo>
                    <a:pt x="4621" y="3797"/>
                    <a:pt x="4414" y="3556"/>
                    <a:pt x="4204" y="3318"/>
                  </a:cubicBezTo>
                  <a:cubicBezTo>
                    <a:pt x="3866" y="2938"/>
                    <a:pt x="3573" y="2534"/>
                    <a:pt x="3516" y="2015"/>
                  </a:cubicBezTo>
                  <a:cubicBezTo>
                    <a:pt x="3474" y="1627"/>
                    <a:pt x="3485" y="1262"/>
                    <a:pt x="3297" y="907"/>
                  </a:cubicBezTo>
                  <a:cubicBezTo>
                    <a:pt x="3003" y="346"/>
                    <a:pt x="2421" y="1"/>
                    <a:pt x="1798"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7" name="Google Shape;2047;p35"/>
          <p:cNvSpPr txBox="1">
            <a:spLocks noGrp="1"/>
          </p:cNvSpPr>
          <p:nvPr>
            <p:ph type="subTitle" idx="4294967295"/>
          </p:nvPr>
        </p:nvSpPr>
        <p:spPr>
          <a:xfrm>
            <a:off x="590343" y="2199805"/>
            <a:ext cx="3803532" cy="2163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dirty="0"/>
              <a:t>To provide price suggestions for new potential listers.</a:t>
            </a:r>
          </a:p>
          <a:p>
            <a:pPr marL="0" lvl="0" indent="0" algn="l" rtl="0">
              <a:lnSpc>
                <a:spcPct val="100000"/>
              </a:lnSpc>
              <a:spcBef>
                <a:spcPts val="0"/>
              </a:spcBef>
              <a:spcAft>
                <a:spcPts val="1600"/>
              </a:spcAft>
              <a:buNone/>
            </a:pPr>
            <a:r>
              <a:rPr lang="en" dirty="0"/>
              <a:t>Use linear regression to identify trends in the data.</a:t>
            </a:r>
          </a:p>
        </p:txBody>
      </p:sp>
      <p:sp>
        <p:nvSpPr>
          <p:cNvPr id="2048" name="Google Shape;2048;p35"/>
          <p:cNvSpPr txBox="1">
            <a:spLocks noGrp="1"/>
          </p:cNvSpPr>
          <p:nvPr>
            <p:ph type="title"/>
          </p:nvPr>
        </p:nvSpPr>
        <p:spPr>
          <a:xfrm>
            <a:off x="597374"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2049" name="Google Shape;2049;p35"/>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39;p43">
            <a:extLst>
              <a:ext uri="{FF2B5EF4-FFF2-40B4-BE49-F238E27FC236}">
                <a16:creationId xmlns:a16="http://schemas.microsoft.com/office/drawing/2014/main" id="{6B594E71-7551-6146-AB72-C57FD121C05A}"/>
              </a:ext>
            </a:extLst>
          </p:cNvPr>
          <p:cNvSpPr/>
          <p:nvPr/>
        </p:nvSpPr>
        <p:spPr>
          <a:xfrm>
            <a:off x="460034" y="1315950"/>
            <a:ext cx="5046037" cy="7539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45;p43">
            <a:extLst>
              <a:ext uri="{FF2B5EF4-FFF2-40B4-BE49-F238E27FC236}">
                <a16:creationId xmlns:a16="http://schemas.microsoft.com/office/drawing/2014/main" id="{43A1CF55-AF83-2540-B0D2-B790FFED995F}"/>
              </a:ext>
            </a:extLst>
          </p:cNvPr>
          <p:cNvSpPr txBox="1">
            <a:spLocks/>
          </p:cNvSpPr>
          <p:nvPr/>
        </p:nvSpPr>
        <p:spPr>
          <a:xfrm>
            <a:off x="460046" y="1403102"/>
            <a:ext cx="5046025" cy="534935"/>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SG" sz="2000" b="1" dirty="0">
                <a:solidFill>
                  <a:schemeClr val="accent6">
                    <a:lumMod val="50000"/>
                  </a:schemeClr>
                </a:solidFill>
                <a:latin typeface="Red Hat Display" panose="02010503040201060303" pitchFamily="2" charset="77"/>
              </a:rPr>
              <a:t>“ How much do I list my apartment for?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30"/>
          <p:cNvSpPr txBox="1">
            <a:spLocks noGrp="1"/>
          </p:cNvSpPr>
          <p:nvPr>
            <p:ph type="subTitle" idx="1"/>
          </p:nvPr>
        </p:nvSpPr>
        <p:spPr>
          <a:xfrm>
            <a:off x="5979193" y="2215404"/>
            <a:ext cx="2891400" cy="2285400"/>
          </a:xfrm>
          <a:prstGeom prst="rect">
            <a:avLst/>
          </a:prstGeom>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Font typeface="Arial" panose="020B0604020202020204" pitchFamily="34" charset="0"/>
              <a:buChar char="•"/>
            </a:pPr>
            <a:r>
              <a:rPr lang="en" dirty="0"/>
              <a:t>insideairbnb.com</a:t>
            </a:r>
          </a:p>
          <a:p>
            <a:pPr marL="285750" lvl="0" indent="-285750" algn="l" rtl="0">
              <a:lnSpc>
                <a:spcPct val="200000"/>
              </a:lnSpc>
              <a:spcBef>
                <a:spcPts val="0"/>
              </a:spcBef>
              <a:spcAft>
                <a:spcPts val="0"/>
              </a:spcAft>
              <a:buFont typeface="Arial" panose="020B0604020202020204" pitchFamily="34" charset="0"/>
              <a:buChar char="•"/>
            </a:pPr>
            <a:r>
              <a:rPr lang="en" dirty="0"/>
              <a:t>~ 8000 listings</a:t>
            </a:r>
          </a:p>
          <a:p>
            <a:pPr marL="285750" lvl="0" indent="-285750" algn="l" rtl="0">
              <a:lnSpc>
                <a:spcPct val="200000"/>
              </a:lnSpc>
              <a:spcBef>
                <a:spcPts val="0"/>
              </a:spcBef>
              <a:spcAft>
                <a:spcPts val="0"/>
              </a:spcAft>
              <a:buFont typeface="Arial" panose="020B0604020202020204" pitchFamily="34" charset="0"/>
              <a:buChar char="•"/>
            </a:pPr>
            <a:r>
              <a:rPr lang="en" dirty="0"/>
              <a:t>106 features</a:t>
            </a:r>
            <a:endParaRPr dirty="0"/>
          </a:p>
        </p:txBody>
      </p:sp>
      <p:grpSp>
        <p:nvGrpSpPr>
          <p:cNvPr id="697" name="Google Shape;697;p30"/>
          <p:cNvGrpSpPr/>
          <p:nvPr/>
        </p:nvGrpSpPr>
        <p:grpSpPr>
          <a:xfrm>
            <a:off x="685114" y="1227993"/>
            <a:ext cx="4940873" cy="4481934"/>
            <a:chOff x="2319050" y="553125"/>
            <a:chExt cx="1033850" cy="937800"/>
          </a:xfrm>
        </p:grpSpPr>
        <p:sp>
          <p:nvSpPr>
            <p:cNvPr id="698" name="Google Shape;698;p30"/>
            <p:cNvSpPr/>
            <p:nvPr/>
          </p:nvSpPr>
          <p:spPr>
            <a:xfrm>
              <a:off x="2319075" y="611775"/>
              <a:ext cx="1033825" cy="879125"/>
            </a:xfrm>
            <a:custGeom>
              <a:avLst/>
              <a:gdLst/>
              <a:ahLst/>
              <a:cxnLst/>
              <a:rect l="l" t="t" r="r" b="b"/>
              <a:pathLst>
                <a:path w="41353" h="35165" extrusionOk="0">
                  <a:moveTo>
                    <a:pt x="18090" y="0"/>
                  </a:moveTo>
                  <a:lnTo>
                    <a:pt x="15505" y="1492"/>
                  </a:lnTo>
                  <a:lnTo>
                    <a:pt x="14989" y="1791"/>
                  </a:lnTo>
                  <a:lnTo>
                    <a:pt x="14989" y="3582"/>
                  </a:lnTo>
                  <a:lnTo>
                    <a:pt x="14265" y="3998"/>
                  </a:lnTo>
                  <a:cubicBezTo>
                    <a:pt x="14345" y="3852"/>
                    <a:pt x="14393" y="3656"/>
                    <a:pt x="14393" y="3440"/>
                  </a:cubicBezTo>
                  <a:lnTo>
                    <a:pt x="14393" y="3427"/>
                  </a:lnTo>
                  <a:lnTo>
                    <a:pt x="14393" y="3421"/>
                  </a:lnTo>
                  <a:lnTo>
                    <a:pt x="14393" y="3408"/>
                  </a:lnTo>
                  <a:lnTo>
                    <a:pt x="14393" y="3401"/>
                  </a:lnTo>
                  <a:lnTo>
                    <a:pt x="14393" y="3386"/>
                  </a:lnTo>
                  <a:lnTo>
                    <a:pt x="14393" y="3379"/>
                  </a:lnTo>
                  <a:lnTo>
                    <a:pt x="14393" y="3363"/>
                  </a:lnTo>
                  <a:lnTo>
                    <a:pt x="14393" y="3357"/>
                  </a:lnTo>
                  <a:cubicBezTo>
                    <a:pt x="14371" y="2838"/>
                    <a:pt x="14166" y="1581"/>
                    <a:pt x="13917" y="1581"/>
                  </a:cubicBezTo>
                  <a:cubicBezTo>
                    <a:pt x="13653" y="1581"/>
                    <a:pt x="13440" y="2989"/>
                    <a:pt x="13440" y="3441"/>
                  </a:cubicBezTo>
                  <a:cubicBezTo>
                    <a:pt x="13440" y="3846"/>
                    <a:pt x="13611" y="4181"/>
                    <a:pt x="13836" y="4247"/>
                  </a:cubicBezTo>
                  <a:lnTo>
                    <a:pt x="13440" y="4477"/>
                  </a:lnTo>
                  <a:lnTo>
                    <a:pt x="9303" y="2088"/>
                  </a:lnTo>
                  <a:lnTo>
                    <a:pt x="5169" y="4477"/>
                  </a:lnTo>
                  <a:lnTo>
                    <a:pt x="5169" y="9250"/>
                  </a:lnTo>
                  <a:lnTo>
                    <a:pt x="4855" y="9431"/>
                  </a:lnTo>
                  <a:cubicBezTo>
                    <a:pt x="4776" y="8862"/>
                    <a:pt x="4615" y="8163"/>
                    <a:pt x="4429" y="8163"/>
                  </a:cubicBezTo>
                  <a:cubicBezTo>
                    <a:pt x="4293" y="8163"/>
                    <a:pt x="4170" y="8538"/>
                    <a:pt x="4083" y="8965"/>
                  </a:cubicBezTo>
                  <a:cubicBezTo>
                    <a:pt x="3965" y="8071"/>
                    <a:pt x="3711" y="6929"/>
                    <a:pt x="3415" y="6929"/>
                  </a:cubicBezTo>
                  <a:cubicBezTo>
                    <a:pt x="3009" y="6929"/>
                    <a:pt x="2680" y="9098"/>
                    <a:pt x="2680" y="9794"/>
                  </a:cubicBezTo>
                  <a:cubicBezTo>
                    <a:pt x="2680" y="10097"/>
                    <a:pt x="2741" y="10374"/>
                    <a:pt x="2846" y="10592"/>
                  </a:cubicBezTo>
                  <a:lnTo>
                    <a:pt x="836" y="11752"/>
                  </a:lnTo>
                  <a:lnTo>
                    <a:pt x="836" y="11636"/>
                  </a:lnTo>
                  <a:cubicBezTo>
                    <a:pt x="1061" y="11569"/>
                    <a:pt x="1232" y="11232"/>
                    <a:pt x="1232" y="10829"/>
                  </a:cubicBezTo>
                  <a:lnTo>
                    <a:pt x="1232" y="10815"/>
                  </a:lnTo>
                  <a:lnTo>
                    <a:pt x="1232" y="10810"/>
                  </a:lnTo>
                  <a:lnTo>
                    <a:pt x="1232" y="10796"/>
                  </a:lnTo>
                  <a:lnTo>
                    <a:pt x="1232" y="10789"/>
                  </a:lnTo>
                  <a:lnTo>
                    <a:pt x="1232" y="10774"/>
                  </a:lnTo>
                  <a:lnTo>
                    <a:pt x="1232" y="10767"/>
                  </a:lnTo>
                  <a:lnTo>
                    <a:pt x="1232" y="10751"/>
                  </a:lnTo>
                  <a:lnTo>
                    <a:pt x="1232" y="10745"/>
                  </a:lnTo>
                  <a:cubicBezTo>
                    <a:pt x="1232" y="10739"/>
                    <a:pt x="1232" y="10734"/>
                    <a:pt x="1230" y="10728"/>
                  </a:cubicBezTo>
                  <a:cubicBezTo>
                    <a:pt x="1204" y="10197"/>
                    <a:pt x="1001" y="8969"/>
                    <a:pt x="755" y="8969"/>
                  </a:cubicBezTo>
                  <a:cubicBezTo>
                    <a:pt x="492" y="8969"/>
                    <a:pt x="278" y="10377"/>
                    <a:pt x="278" y="10829"/>
                  </a:cubicBezTo>
                  <a:cubicBezTo>
                    <a:pt x="278" y="11248"/>
                    <a:pt x="462" y="11594"/>
                    <a:pt x="698" y="11641"/>
                  </a:cubicBezTo>
                  <a:lnTo>
                    <a:pt x="698" y="11833"/>
                  </a:lnTo>
                  <a:lnTo>
                    <a:pt x="1" y="12236"/>
                  </a:lnTo>
                  <a:lnTo>
                    <a:pt x="1" y="14276"/>
                  </a:lnTo>
                  <a:lnTo>
                    <a:pt x="8570" y="19224"/>
                  </a:lnTo>
                  <a:lnTo>
                    <a:pt x="4133" y="21785"/>
                  </a:lnTo>
                  <a:lnTo>
                    <a:pt x="4133" y="23825"/>
                  </a:lnTo>
                  <a:lnTo>
                    <a:pt x="11671" y="28176"/>
                  </a:lnTo>
                  <a:lnTo>
                    <a:pt x="11369" y="28350"/>
                  </a:lnTo>
                  <a:lnTo>
                    <a:pt x="11369" y="29196"/>
                  </a:lnTo>
                  <a:lnTo>
                    <a:pt x="11371" y="30389"/>
                  </a:lnTo>
                  <a:lnTo>
                    <a:pt x="19640" y="35164"/>
                  </a:lnTo>
                  <a:lnTo>
                    <a:pt x="27912" y="30389"/>
                  </a:lnTo>
                  <a:lnTo>
                    <a:pt x="29979" y="31583"/>
                  </a:lnTo>
                  <a:lnTo>
                    <a:pt x="40318" y="25614"/>
                  </a:lnTo>
                  <a:lnTo>
                    <a:pt x="40318" y="24769"/>
                  </a:lnTo>
                  <a:lnTo>
                    <a:pt x="40318" y="23575"/>
                  </a:lnTo>
                  <a:lnTo>
                    <a:pt x="40018" y="23401"/>
                  </a:lnTo>
                  <a:lnTo>
                    <a:pt x="40320" y="23227"/>
                  </a:lnTo>
                  <a:lnTo>
                    <a:pt x="40320" y="22382"/>
                  </a:lnTo>
                  <a:lnTo>
                    <a:pt x="40320" y="21189"/>
                  </a:lnTo>
                  <a:lnTo>
                    <a:pt x="40018" y="21015"/>
                  </a:lnTo>
                  <a:lnTo>
                    <a:pt x="41352" y="20243"/>
                  </a:lnTo>
                  <a:lnTo>
                    <a:pt x="41351" y="19398"/>
                  </a:lnTo>
                  <a:lnTo>
                    <a:pt x="41349" y="18204"/>
                  </a:lnTo>
                  <a:lnTo>
                    <a:pt x="38436" y="16522"/>
                  </a:lnTo>
                  <a:cubicBezTo>
                    <a:pt x="38338" y="15945"/>
                    <a:pt x="38177" y="15356"/>
                    <a:pt x="37995" y="15356"/>
                  </a:cubicBezTo>
                  <a:cubicBezTo>
                    <a:pt x="37895" y="15356"/>
                    <a:pt x="37801" y="15538"/>
                    <a:pt x="37720" y="15796"/>
                  </a:cubicBezTo>
                  <a:cubicBezTo>
                    <a:pt x="37624" y="15184"/>
                    <a:pt x="37455" y="14510"/>
                    <a:pt x="37260" y="14510"/>
                  </a:cubicBezTo>
                  <a:cubicBezTo>
                    <a:pt x="37086" y="14510"/>
                    <a:pt x="36932" y="15046"/>
                    <a:pt x="36832" y="15597"/>
                  </a:cubicBezTo>
                  <a:lnTo>
                    <a:pt x="36181" y="15222"/>
                  </a:lnTo>
                  <a:lnTo>
                    <a:pt x="36181" y="14025"/>
                  </a:lnTo>
                  <a:lnTo>
                    <a:pt x="32047" y="11638"/>
                  </a:lnTo>
                  <a:lnTo>
                    <a:pt x="31013" y="12236"/>
                  </a:lnTo>
                  <a:lnTo>
                    <a:pt x="29978" y="11638"/>
                  </a:lnTo>
                  <a:lnTo>
                    <a:pt x="27954" y="10470"/>
                  </a:lnTo>
                  <a:cubicBezTo>
                    <a:pt x="27885" y="10259"/>
                    <a:pt x="27807" y="10117"/>
                    <a:pt x="27723" y="10117"/>
                  </a:cubicBezTo>
                  <a:cubicBezTo>
                    <a:pt x="27672" y="10117"/>
                    <a:pt x="27624" y="10168"/>
                    <a:pt x="27580" y="10252"/>
                  </a:cubicBezTo>
                  <a:lnTo>
                    <a:pt x="26878" y="9848"/>
                  </a:lnTo>
                  <a:lnTo>
                    <a:pt x="24811" y="6266"/>
                  </a:lnTo>
                  <a:lnTo>
                    <a:pt x="22744" y="7461"/>
                  </a:lnTo>
                  <a:lnTo>
                    <a:pt x="18527" y="5026"/>
                  </a:lnTo>
                  <a:cubicBezTo>
                    <a:pt x="18396" y="4436"/>
                    <a:pt x="18219" y="3946"/>
                    <a:pt x="18026" y="3946"/>
                  </a:cubicBezTo>
                  <a:cubicBezTo>
                    <a:pt x="17892" y="3946"/>
                    <a:pt x="17767" y="4182"/>
                    <a:pt x="17658" y="4524"/>
                  </a:cubicBezTo>
                  <a:lnTo>
                    <a:pt x="16540" y="3879"/>
                  </a:lnTo>
                  <a:lnTo>
                    <a:pt x="18606" y="2686"/>
                  </a:lnTo>
                  <a:lnTo>
                    <a:pt x="18606" y="299"/>
                  </a:lnTo>
                  <a:lnTo>
                    <a:pt x="1809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3275325" y="1088000"/>
              <a:ext cx="77525" cy="59750"/>
            </a:xfrm>
            <a:custGeom>
              <a:avLst/>
              <a:gdLst/>
              <a:ahLst/>
              <a:cxnLst/>
              <a:rect l="l" t="t" r="r" b="b"/>
              <a:pathLst>
                <a:path w="3101" h="2390" extrusionOk="0">
                  <a:moveTo>
                    <a:pt x="3099" y="1"/>
                  </a:moveTo>
                  <a:lnTo>
                    <a:pt x="1" y="1792"/>
                  </a:lnTo>
                  <a:lnTo>
                    <a:pt x="1035" y="2389"/>
                  </a:lnTo>
                  <a:lnTo>
                    <a:pt x="1035" y="2388"/>
                  </a:lnTo>
                  <a:lnTo>
                    <a:pt x="3101" y="1194"/>
                  </a:lnTo>
                  <a:lnTo>
                    <a:pt x="30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2319050" y="714950"/>
              <a:ext cx="1033775" cy="746100"/>
            </a:xfrm>
            <a:custGeom>
              <a:avLst/>
              <a:gdLst/>
              <a:ahLst/>
              <a:cxnLst/>
              <a:rect l="l" t="t" r="r" b="b"/>
              <a:pathLst>
                <a:path w="41351" h="29844" extrusionOk="0">
                  <a:moveTo>
                    <a:pt x="15507" y="0"/>
                  </a:moveTo>
                  <a:lnTo>
                    <a:pt x="0" y="8954"/>
                  </a:lnTo>
                  <a:lnTo>
                    <a:pt x="10338" y="14923"/>
                  </a:lnTo>
                  <a:lnTo>
                    <a:pt x="9304" y="15520"/>
                  </a:lnTo>
                  <a:lnTo>
                    <a:pt x="9302" y="15520"/>
                  </a:lnTo>
                  <a:lnTo>
                    <a:pt x="4134" y="18504"/>
                  </a:lnTo>
                  <a:lnTo>
                    <a:pt x="13439" y="23875"/>
                  </a:lnTo>
                  <a:lnTo>
                    <a:pt x="12405" y="24473"/>
                  </a:lnTo>
                  <a:lnTo>
                    <a:pt x="11370" y="25069"/>
                  </a:lnTo>
                  <a:lnTo>
                    <a:pt x="19641" y="29844"/>
                  </a:lnTo>
                  <a:lnTo>
                    <a:pt x="27911" y="25069"/>
                  </a:lnTo>
                  <a:lnTo>
                    <a:pt x="29979" y="26264"/>
                  </a:lnTo>
                  <a:lnTo>
                    <a:pt x="40319" y="20294"/>
                  </a:lnTo>
                  <a:lnTo>
                    <a:pt x="39286" y="19698"/>
                  </a:lnTo>
                  <a:lnTo>
                    <a:pt x="38250" y="19100"/>
                  </a:lnTo>
                  <a:lnTo>
                    <a:pt x="40319" y="17907"/>
                  </a:lnTo>
                  <a:lnTo>
                    <a:pt x="39286" y="17311"/>
                  </a:lnTo>
                  <a:lnTo>
                    <a:pt x="38252" y="16714"/>
                  </a:lnTo>
                  <a:lnTo>
                    <a:pt x="41350" y="14923"/>
                  </a:lnTo>
                  <a:lnTo>
                    <a:pt x="29979" y="8357"/>
                  </a:lnTo>
                  <a:lnTo>
                    <a:pt x="15507"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3275300" y="1162600"/>
              <a:ext cx="51750" cy="44800"/>
            </a:xfrm>
            <a:custGeom>
              <a:avLst/>
              <a:gdLst/>
              <a:ahLst/>
              <a:cxnLst/>
              <a:rect l="l" t="t" r="r" b="b"/>
              <a:pathLst>
                <a:path w="2070" h="1792" extrusionOk="0">
                  <a:moveTo>
                    <a:pt x="2069" y="1"/>
                  </a:moveTo>
                  <a:lnTo>
                    <a:pt x="0" y="1194"/>
                  </a:lnTo>
                  <a:lnTo>
                    <a:pt x="1036" y="1792"/>
                  </a:lnTo>
                  <a:lnTo>
                    <a:pt x="2069" y="1194"/>
                  </a:lnTo>
                  <a:lnTo>
                    <a:pt x="206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3068500" y="1222275"/>
              <a:ext cx="258550" cy="179125"/>
            </a:xfrm>
            <a:custGeom>
              <a:avLst/>
              <a:gdLst/>
              <a:ahLst/>
              <a:cxnLst/>
              <a:rect l="l" t="t" r="r" b="b"/>
              <a:pathLst>
                <a:path w="10342" h="7165" extrusionOk="0">
                  <a:moveTo>
                    <a:pt x="10341" y="1"/>
                  </a:moveTo>
                  <a:lnTo>
                    <a:pt x="1" y="5971"/>
                  </a:lnTo>
                  <a:lnTo>
                    <a:pt x="2" y="7164"/>
                  </a:lnTo>
                  <a:lnTo>
                    <a:pt x="10341" y="1196"/>
                  </a:lnTo>
                  <a:lnTo>
                    <a:pt x="1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3016825" y="1341650"/>
              <a:ext cx="51750" cy="59750"/>
            </a:xfrm>
            <a:custGeom>
              <a:avLst/>
              <a:gdLst/>
              <a:ahLst/>
              <a:cxnLst/>
              <a:rect l="l" t="t" r="r" b="b"/>
              <a:pathLst>
                <a:path w="2070" h="2390" extrusionOk="0">
                  <a:moveTo>
                    <a:pt x="0" y="1"/>
                  </a:moveTo>
                  <a:lnTo>
                    <a:pt x="2" y="1196"/>
                  </a:lnTo>
                  <a:lnTo>
                    <a:pt x="2069" y="2389"/>
                  </a:lnTo>
                  <a:lnTo>
                    <a:pt x="2068" y="119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2810075" y="1341650"/>
              <a:ext cx="206800" cy="149275"/>
            </a:xfrm>
            <a:custGeom>
              <a:avLst/>
              <a:gdLst/>
              <a:ahLst/>
              <a:cxnLst/>
              <a:rect l="l" t="t" r="r" b="b"/>
              <a:pathLst>
                <a:path w="8272" h="5971" extrusionOk="0">
                  <a:moveTo>
                    <a:pt x="8270" y="1"/>
                  </a:moveTo>
                  <a:lnTo>
                    <a:pt x="0" y="4776"/>
                  </a:lnTo>
                  <a:lnTo>
                    <a:pt x="0" y="5971"/>
                  </a:lnTo>
                  <a:lnTo>
                    <a:pt x="8272" y="1196"/>
                  </a:lnTo>
                  <a:lnTo>
                    <a:pt x="82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2603300" y="1341650"/>
              <a:ext cx="206800" cy="149275"/>
            </a:xfrm>
            <a:custGeom>
              <a:avLst/>
              <a:gdLst/>
              <a:ahLst/>
              <a:cxnLst/>
              <a:rect l="l" t="t" r="r" b="b"/>
              <a:pathLst>
                <a:path w="8272" h="5971" extrusionOk="0">
                  <a:moveTo>
                    <a:pt x="0" y="1"/>
                  </a:moveTo>
                  <a:lnTo>
                    <a:pt x="2" y="1196"/>
                  </a:lnTo>
                  <a:lnTo>
                    <a:pt x="8271" y="5971"/>
                  </a:lnTo>
                  <a:lnTo>
                    <a:pt x="8271" y="4776"/>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2422400" y="1177550"/>
              <a:ext cx="232650" cy="149225"/>
            </a:xfrm>
            <a:custGeom>
              <a:avLst/>
              <a:gdLst/>
              <a:ahLst/>
              <a:cxnLst/>
              <a:rect l="l" t="t" r="r" b="b"/>
              <a:pathLst>
                <a:path w="9306" h="5969" extrusionOk="0">
                  <a:moveTo>
                    <a:pt x="0" y="0"/>
                  </a:moveTo>
                  <a:lnTo>
                    <a:pt x="0" y="1194"/>
                  </a:lnTo>
                  <a:lnTo>
                    <a:pt x="8271" y="5969"/>
                  </a:lnTo>
                  <a:lnTo>
                    <a:pt x="9305" y="53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2319050" y="938800"/>
              <a:ext cx="258450" cy="164175"/>
            </a:xfrm>
            <a:custGeom>
              <a:avLst/>
              <a:gdLst/>
              <a:ahLst/>
              <a:cxnLst/>
              <a:rect l="l" t="t" r="r" b="b"/>
              <a:pathLst>
                <a:path w="10338" h="6567" extrusionOk="0">
                  <a:moveTo>
                    <a:pt x="0" y="0"/>
                  </a:moveTo>
                  <a:lnTo>
                    <a:pt x="0" y="1194"/>
                  </a:lnTo>
                  <a:lnTo>
                    <a:pt x="9302" y="6566"/>
                  </a:lnTo>
                  <a:lnTo>
                    <a:pt x="9304" y="6566"/>
                  </a:lnTo>
                  <a:lnTo>
                    <a:pt x="10338" y="596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3275325" y="1066875"/>
              <a:ext cx="77525" cy="59700"/>
            </a:xfrm>
            <a:custGeom>
              <a:avLst/>
              <a:gdLst/>
              <a:ahLst/>
              <a:cxnLst/>
              <a:rect l="l" t="t" r="r" b="b"/>
              <a:pathLst>
                <a:path w="3101" h="2388" extrusionOk="0">
                  <a:moveTo>
                    <a:pt x="3099" y="0"/>
                  </a:moveTo>
                  <a:lnTo>
                    <a:pt x="1" y="1790"/>
                  </a:lnTo>
                  <a:lnTo>
                    <a:pt x="1035" y="2387"/>
                  </a:lnTo>
                  <a:lnTo>
                    <a:pt x="3101" y="1194"/>
                  </a:lnTo>
                  <a:lnTo>
                    <a:pt x="30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0"/>
            <p:cNvSpPr/>
            <p:nvPr/>
          </p:nvSpPr>
          <p:spPr>
            <a:xfrm>
              <a:off x="2319050" y="693800"/>
              <a:ext cx="1033775" cy="746125"/>
            </a:xfrm>
            <a:custGeom>
              <a:avLst/>
              <a:gdLst/>
              <a:ahLst/>
              <a:cxnLst/>
              <a:rect l="l" t="t" r="r" b="b"/>
              <a:pathLst>
                <a:path w="41351" h="29845" extrusionOk="0">
                  <a:moveTo>
                    <a:pt x="15507" y="1"/>
                  </a:moveTo>
                  <a:lnTo>
                    <a:pt x="0" y="8955"/>
                  </a:lnTo>
                  <a:lnTo>
                    <a:pt x="10338" y="14923"/>
                  </a:lnTo>
                  <a:lnTo>
                    <a:pt x="9304" y="15521"/>
                  </a:lnTo>
                  <a:lnTo>
                    <a:pt x="9302" y="15521"/>
                  </a:lnTo>
                  <a:lnTo>
                    <a:pt x="4134" y="18505"/>
                  </a:lnTo>
                  <a:lnTo>
                    <a:pt x="13439" y="23876"/>
                  </a:lnTo>
                  <a:lnTo>
                    <a:pt x="12405" y="24474"/>
                  </a:lnTo>
                  <a:lnTo>
                    <a:pt x="11370" y="25069"/>
                  </a:lnTo>
                  <a:lnTo>
                    <a:pt x="19641" y="29845"/>
                  </a:lnTo>
                  <a:lnTo>
                    <a:pt x="27911" y="25069"/>
                  </a:lnTo>
                  <a:lnTo>
                    <a:pt x="29979" y="26263"/>
                  </a:lnTo>
                  <a:lnTo>
                    <a:pt x="40319" y="20294"/>
                  </a:lnTo>
                  <a:lnTo>
                    <a:pt x="39286" y="19698"/>
                  </a:lnTo>
                  <a:lnTo>
                    <a:pt x="38250" y="19101"/>
                  </a:lnTo>
                  <a:lnTo>
                    <a:pt x="40319" y="17906"/>
                  </a:lnTo>
                  <a:lnTo>
                    <a:pt x="39286" y="17310"/>
                  </a:lnTo>
                  <a:lnTo>
                    <a:pt x="38252" y="16713"/>
                  </a:lnTo>
                  <a:lnTo>
                    <a:pt x="41350" y="14923"/>
                  </a:lnTo>
                  <a:lnTo>
                    <a:pt x="29979" y="8357"/>
                  </a:lnTo>
                  <a:lnTo>
                    <a:pt x="1550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0"/>
            <p:cNvSpPr/>
            <p:nvPr/>
          </p:nvSpPr>
          <p:spPr>
            <a:xfrm>
              <a:off x="3275300" y="1141450"/>
              <a:ext cx="51750" cy="44825"/>
            </a:xfrm>
            <a:custGeom>
              <a:avLst/>
              <a:gdLst/>
              <a:ahLst/>
              <a:cxnLst/>
              <a:rect l="l" t="t" r="r" b="b"/>
              <a:pathLst>
                <a:path w="2070" h="1793" extrusionOk="0">
                  <a:moveTo>
                    <a:pt x="2069" y="0"/>
                  </a:moveTo>
                  <a:lnTo>
                    <a:pt x="0" y="1195"/>
                  </a:lnTo>
                  <a:lnTo>
                    <a:pt x="1036" y="1792"/>
                  </a:lnTo>
                  <a:lnTo>
                    <a:pt x="2069" y="1195"/>
                  </a:lnTo>
                  <a:lnTo>
                    <a:pt x="20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3068500" y="1201150"/>
              <a:ext cx="258550" cy="179100"/>
            </a:xfrm>
            <a:custGeom>
              <a:avLst/>
              <a:gdLst/>
              <a:ahLst/>
              <a:cxnLst/>
              <a:rect l="l" t="t" r="r" b="b"/>
              <a:pathLst>
                <a:path w="10342" h="7164" extrusionOk="0">
                  <a:moveTo>
                    <a:pt x="10341" y="0"/>
                  </a:moveTo>
                  <a:lnTo>
                    <a:pt x="1" y="5969"/>
                  </a:lnTo>
                  <a:lnTo>
                    <a:pt x="2" y="7164"/>
                  </a:lnTo>
                  <a:lnTo>
                    <a:pt x="10341" y="1194"/>
                  </a:lnTo>
                  <a:lnTo>
                    <a:pt x="103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3016825" y="1320525"/>
              <a:ext cx="51750" cy="59725"/>
            </a:xfrm>
            <a:custGeom>
              <a:avLst/>
              <a:gdLst/>
              <a:ahLst/>
              <a:cxnLst/>
              <a:rect l="l" t="t" r="r" b="b"/>
              <a:pathLst>
                <a:path w="2070" h="2389" extrusionOk="0">
                  <a:moveTo>
                    <a:pt x="0" y="0"/>
                  </a:moveTo>
                  <a:lnTo>
                    <a:pt x="2" y="1194"/>
                  </a:lnTo>
                  <a:lnTo>
                    <a:pt x="2069" y="2389"/>
                  </a:lnTo>
                  <a:lnTo>
                    <a:pt x="2068" y="119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0"/>
            <p:cNvSpPr/>
            <p:nvPr/>
          </p:nvSpPr>
          <p:spPr>
            <a:xfrm>
              <a:off x="2810075" y="1320525"/>
              <a:ext cx="206800" cy="149225"/>
            </a:xfrm>
            <a:custGeom>
              <a:avLst/>
              <a:gdLst/>
              <a:ahLst/>
              <a:cxnLst/>
              <a:rect l="l" t="t" r="r" b="b"/>
              <a:pathLst>
                <a:path w="8272" h="5969" extrusionOk="0">
                  <a:moveTo>
                    <a:pt x="8270" y="0"/>
                  </a:moveTo>
                  <a:lnTo>
                    <a:pt x="0" y="4776"/>
                  </a:lnTo>
                  <a:lnTo>
                    <a:pt x="0" y="5969"/>
                  </a:lnTo>
                  <a:lnTo>
                    <a:pt x="8272" y="1194"/>
                  </a:lnTo>
                  <a:lnTo>
                    <a:pt x="82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0"/>
            <p:cNvSpPr/>
            <p:nvPr/>
          </p:nvSpPr>
          <p:spPr>
            <a:xfrm>
              <a:off x="2603300" y="1320525"/>
              <a:ext cx="206800" cy="149225"/>
            </a:xfrm>
            <a:custGeom>
              <a:avLst/>
              <a:gdLst/>
              <a:ahLst/>
              <a:cxnLst/>
              <a:rect l="l" t="t" r="r" b="b"/>
              <a:pathLst>
                <a:path w="8272" h="5969" extrusionOk="0">
                  <a:moveTo>
                    <a:pt x="0" y="0"/>
                  </a:moveTo>
                  <a:lnTo>
                    <a:pt x="2" y="1194"/>
                  </a:lnTo>
                  <a:lnTo>
                    <a:pt x="8271" y="5969"/>
                  </a:lnTo>
                  <a:lnTo>
                    <a:pt x="8271" y="4776"/>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0"/>
            <p:cNvSpPr/>
            <p:nvPr/>
          </p:nvSpPr>
          <p:spPr>
            <a:xfrm>
              <a:off x="2422400" y="1156425"/>
              <a:ext cx="232650" cy="149225"/>
            </a:xfrm>
            <a:custGeom>
              <a:avLst/>
              <a:gdLst/>
              <a:ahLst/>
              <a:cxnLst/>
              <a:rect l="l" t="t" r="r" b="b"/>
              <a:pathLst>
                <a:path w="9306" h="5969" extrusionOk="0">
                  <a:moveTo>
                    <a:pt x="0" y="0"/>
                  </a:moveTo>
                  <a:lnTo>
                    <a:pt x="0" y="1193"/>
                  </a:lnTo>
                  <a:lnTo>
                    <a:pt x="8271" y="5969"/>
                  </a:lnTo>
                  <a:lnTo>
                    <a:pt x="9305" y="537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0"/>
            <p:cNvSpPr/>
            <p:nvPr/>
          </p:nvSpPr>
          <p:spPr>
            <a:xfrm>
              <a:off x="2319050" y="917650"/>
              <a:ext cx="258450" cy="164175"/>
            </a:xfrm>
            <a:custGeom>
              <a:avLst/>
              <a:gdLst/>
              <a:ahLst/>
              <a:cxnLst/>
              <a:rect l="l" t="t" r="r" b="b"/>
              <a:pathLst>
                <a:path w="10338" h="6567" extrusionOk="0">
                  <a:moveTo>
                    <a:pt x="0" y="1"/>
                  </a:moveTo>
                  <a:lnTo>
                    <a:pt x="0" y="1194"/>
                  </a:lnTo>
                  <a:lnTo>
                    <a:pt x="9302" y="6567"/>
                  </a:lnTo>
                  <a:lnTo>
                    <a:pt x="9304" y="6567"/>
                  </a:lnTo>
                  <a:lnTo>
                    <a:pt x="10338" y="5969"/>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0"/>
            <p:cNvSpPr/>
            <p:nvPr/>
          </p:nvSpPr>
          <p:spPr>
            <a:xfrm>
              <a:off x="2336475" y="892975"/>
              <a:ext cx="3500" cy="28100"/>
            </a:xfrm>
            <a:custGeom>
              <a:avLst/>
              <a:gdLst/>
              <a:ahLst/>
              <a:cxnLst/>
              <a:rect l="l" t="t" r="r" b="b"/>
              <a:pathLst>
                <a:path w="140" h="1124" extrusionOk="0">
                  <a:moveTo>
                    <a:pt x="140" y="0"/>
                  </a:moveTo>
                  <a:lnTo>
                    <a:pt x="1" y="80"/>
                  </a:lnTo>
                  <a:lnTo>
                    <a:pt x="1" y="1063"/>
                  </a:lnTo>
                  <a:cubicBezTo>
                    <a:pt x="1" y="1099"/>
                    <a:pt x="29" y="1123"/>
                    <a:pt x="60" y="1123"/>
                  </a:cubicBezTo>
                  <a:cubicBezTo>
                    <a:pt x="70" y="1123"/>
                    <a:pt x="80" y="1121"/>
                    <a:pt x="89" y="1115"/>
                  </a:cubicBezTo>
                  <a:lnTo>
                    <a:pt x="140" y="1085"/>
                  </a:lnTo>
                  <a:lnTo>
                    <a:pt x="1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0"/>
            <p:cNvSpPr/>
            <p:nvPr/>
          </p:nvSpPr>
          <p:spPr>
            <a:xfrm>
              <a:off x="2325975" y="835975"/>
              <a:ext cx="23900" cy="67000"/>
            </a:xfrm>
            <a:custGeom>
              <a:avLst/>
              <a:gdLst/>
              <a:ahLst/>
              <a:cxnLst/>
              <a:rect l="l" t="t" r="r" b="b"/>
              <a:pathLst>
                <a:path w="956" h="2680" extrusionOk="0">
                  <a:moveTo>
                    <a:pt x="477" y="1"/>
                  </a:moveTo>
                  <a:cubicBezTo>
                    <a:pt x="213" y="1"/>
                    <a:pt x="0" y="1409"/>
                    <a:pt x="0" y="1861"/>
                  </a:cubicBezTo>
                  <a:cubicBezTo>
                    <a:pt x="0" y="2312"/>
                    <a:pt x="213" y="2679"/>
                    <a:pt x="477" y="2679"/>
                  </a:cubicBezTo>
                  <a:cubicBezTo>
                    <a:pt x="741" y="2679"/>
                    <a:pt x="956" y="2312"/>
                    <a:pt x="956" y="1861"/>
                  </a:cubicBezTo>
                  <a:cubicBezTo>
                    <a:pt x="956" y="1409"/>
                    <a:pt x="741" y="1"/>
                    <a:pt x="47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0"/>
            <p:cNvSpPr/>
            <p:nvPr/>
          </p:nvSpPr>
          <p:spPr>
            <a:xfrm>
              <a:off x="2329950" y="838350"/>
              <a:ext cx="19925" cy="64625"/>
            </a:xfrm>
            <a:custGeom>
              <a:avLst/>
              <a:gdLst/>
              <a:ahLst/>
              <a:cxnLst/>
              <a:rect l="l" t="t" r="r" b="b"/>
              <a:pathLst>
                <a:path w="797" h="2585" extrusionOk="0">
                  <a:moveTo>
                    <a:pt x="436" y="0"/>
                  </a:moveTo>
                  <a:lnTo>
                    <a:pt x="436" y="0"/>
                  </a:lnTo>
                  <a:cubicBezTo>
                    <a:pt x="521" y="276"/>
                    <a:pt x="565" y="561"/>
                    <a:pt x="563" y="850"/>
                  </a:cubicBezTo>
                  <a:cubicBezTo>
                    <a:pt x="563" y="1553"/>
                    <a:pt x="328" y="2151"/>
                    <a:pt x="1" y="2374"/>
                  </a:cubicBezTo>
                  <a:cubicBezTo>
                    <a:pt x="86" y="2503"/>
                    <a:pt x="196" y="2584"/>
                    <a:pt x="318" y="2584"/>
                  </a:cubicBezTo>
                  <a:cubicBezTo>
                    <a:pt x="582" y="2584"/>
                    <a:pt x="797" y="2217"/>
                    <a:pt x="797" y="1766"/>
                  </a:cubicBezTo>
                  <a:cubicBezTo>
                    <a:pt x="797" y="1383"/>
                    <a:pt x="643" y="321"/>
                    <a:pt x="43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0"/>
            <p:cNvSpPr/>
            <p:nvPr/>
          </p:nvSpPr>
          <p:spPr>
            <a:xfrm>
              <a:off x="2732525" y="828125"/>
              <a:ext cx="310175" cy="179075"/>
            </a:xfrm>
            <a:custGeom>
              <a:avLst/>
              <a:gdLst/>
              <a:ahLst/>
              <a:cxnLst/>
              <a:rect l="l" t="t" r="r" b="b"/>
              <a:pathLst>
                <a:path w="12407" h="7163" extrusionOk="0">
                  <a:moveTo>
                    <a:pt x="6204" y="0"/>
                  </a:moveTo>
                  <a:lnTo>
                    <a:pt x="1" y="3582"/>
                  </a:lnTo>
                  <a:lnTo>
                    <a:pt x="6204" y="7162"/>
                  </a:lnTo>
                  <a:lnTo>
                    <a:pt x="12406" y="3582"/>
                  </a:lnTo>
                  <a:lnTo>
                    <a:pt x="620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0"/>
            <p:cNvSpPr/>
            <p:nvPr/>
          </p:nvSpPr>
          <p:spPr>
            <a:xfrm>
              <a:off x="2835925" y="768400"/>
              <a:ext cx="155100" cy="149275"/>
            </a:xfrm>
            <a:custGeom>
              <a:avLst/>
              <a:gdLst/>
              <a:ahLst/>
              <a:cxnLst/>
              <a:rect l="l" t="t" r="r" b="b"/>
              <a:pathLst>
                <a:path w="6204" h="5971" extrusionOk="0">
                  <a:moveTo>
                    <a:pt x="4136" y="1"/>
                  </a:moveTo>
                  <a:lnTo>
                    <a:pt x="2070" y="1196"/>
                  </a:lnTo>
                  <a:lnTo>
                    <a:pt x="0" y="2389"/>
                  </a:lnTo>
                  <a:lnTo>
                    <a:pt x="2068" y="5971"/>
                  </a:lnTo>
                  <a:lnTo>
                    <a:pt x="6204" y="3583"/>
                  </a:lnTo>
                  <a:lnTo>
                    <a:pt x="4136"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0"/>
            <p:cNvSpPr/>
            <p:nvPr/>
          </p:nvSpPr>
          <p:spPr>
            <a:xfrm>
              <a:off x="2887625" y="857950"/>
              <a:ext cx="103400" cy="119400"/>
            </a:xfrm>
            <a:custGeom>
              <a:avLst/>
              <a:gdLst/>
              <a:ahLst/>
              <a:cxnLst/>
              <a:rect l="l" t="t" r="r" b="b"/>
              <a:pathLst>
                <a:path w="4136" h="4776" extrusionOk="0">
                  <a:moveTo>
                    <a:pt x="4136" y="1"/>
                  </a:moveTo>
                  <a:lnTo>
                    <a:pt x="0" y="2389"/>
                  </a:lnTo>
                  <a:lnTo>
                    <a:pt x="2" y="4776"/>
                  </a:lnTo>
                  <a:lnTo>
                    <a:pt x="4136" y="2389"/>
                  </a:lnTo>
                  <a:lnTo>
                    <a:pt x="413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0"/>
            <p:cNvSpPr/>
            <p:nvPr/>
          </p:nvSpPr>
          <p:spPr>
            <a:xfrm>
              <a:off x="2784225" y="857950"/>
              <a:ext cx="103450" cy="119400"/>
            </a:xfrm>
            <a:custGeom>
              <a:avLst/>
              <a:gdLst/>
              <a:ahLst/>
              <a:cxnLst/>
              <a:rect l="l" t="t" r="r" b="b"/>
              <a:pathLst>
                <a:path w="4138" h="4776" extrusionOk="0">
                  <a:moveTo>
                    <a:pt x="0" y="1"/>
                  </a:moveTo>
                  <a:lnTo>
                    <a:pt x="2" y="2389"/>
                  </a:lnTo>
                  <a:lnTo>
                    <a:pt x="4138" y="4776"/>
                  </a:lnTo>
                  <a:lnTo>
                    <a:pt x="4136" y="2389"/>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a:off x="2784225" y="828125"/>
              <a:ext cx="103425" cy="89550"/>
            </a:xfrm>
            <a:custGeom>
              <a:avLst/>
              <a:gdLst/>
              <a:ahLst/>
              <a:cxnLst/>
              <a:rect l="l" t="t" r="r" b="b"/>
              <a:pathLst>
                <a:path w="4137" h="3582" extrusionOk="0">
                  <a:moveTo>
                    <a:pt x="2068" y="0"/>
                  </a:moveTo>
                  <a:lnTo>
                    <a:pt x="0" y="1194"/>
                  </a:lnTo>
                  <a:lnTo>
                    <a:pt x="4136" y="3582"/>
                  </a:lnTo>
                  <a:lnTo>
                    <a:pt x="2068" y="0"/>
                  </a:lnTo>
                  <a:close/>
                </a:path>
              </a:pathLst>
            </a:custGeom>
            <a:solidFill>
              <a:srgbClr val="E42524"/>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0"/>
            <p:cNvSpPr/>
            <p:nvPr/>
          </p:nvSpPr>
          <p:spPr>
            <a:xfrm>
              <a:off x="2706675" y="1260825"/>
              <a:ext cx="206800" cy="119425"/>
            </a:xfrm>
            <a:custGeom>
              <a:avLst/>
              <a:gdLst/>
              <a:ahLst/>
              <a:cxnLst/>
              <a:rect l="l" t="t" r="r" b="b"/>
              <a:pathLst>
                <a:path w="8272" h="4777" extrusionOk="0">
                  <a:moveTo>
                    <a:pt x="4138" y="0"/>
                  </a:moveTo>
                  <a:lnTo>
                    <a:pt x="1" y="2388"/>
                  </a:lnTo>
                  <a:lnTo>
                    <a:pt x="4136" y="4777"/>
                  </a:lnTo>
                  <a:lnTo>
                    <a:pt x="8272" y="2388"/>
                  </a:lnTo>
                  <a:lnTo>
                    <a:pt x="4138"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0"/>
            <p:cNvSpPr/>
            <p:nvPr/>
          </p:nvSpPr>
          <p:spPr>
            <a:xfrm>
              <a:off x="2810075" y="1305625"/>
              <a:ext cx="51725" cy="44750"/>
            </a:xfrm>
            <a:custGeom>
              <a:avLst/>
              <a:gdLst/>
              <a:ahLst/>
              <a:cxnLst/>
              <a:rect l="l" t="t" r="r" b="b"/>
              <a:pathLst>
                <a:path w="2069" h="1790" extrusionOk="0">
                  <a:moveTo>
                    <a:pt x="2068" y="1"/>
                  </a:moveTo>
                  <a:lnTo>
                    <a:pt x="0" y="1194"/>
                  </a:lnTo>
                  <a:lnTo>
                    <a:pt x="0" y="1790"/>
                  </a:lnTo>
                  <a:lnTo>
                    <a:pt x="2068" y="596"/>
                  </a:lnTo>
                  <a:lnTo>
                    <a:pt x="206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0"/>
            <p:cNvSpPr/>
            <p:nvPr/>
          </p:nvSpPr>
          <p:spPr>
            <a:xfrm>
              <a:off x="2758375" y="1275800"/>
              <a:ext cx="103425" cy="59675"/>
            </a:xfrm>
            <a:custGeom>
              <a:avLst/>
              <a:gdLst/>
              <a:ahLst/>
              <a:cxnLst/>
              <a:rect l="l" t="t" r="r" b="b"/>
              <a:pathLst>
                <a:path w="4137" h="2387" extrusionOk="0">
                  <a:moveTo>
                    <a:pt x="2068" y="0"/>
                  </a:moveTo>
                  <a:lnTo>
                    <a:pt x="1" y="1194"/>
                  </a:lnTo>
                  <a:lnTo>
                    <a:pt x="2068" y="2387"/>
                  </a:lnTo>
                  <a:lnTo>
                    <a:pt x="4136" y="1194"/>
                  </a:lnTo>
                  <a:lnTo>
                    <a:pt x="206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0"/>
            <p:cNvSpPr/>
            <p:nvPr/>
          </p:nvSpPr>
          <p:spPr>
            <a:xfrm>
              <a:off x="2758375" y="1305625"/>
              <a:ext cx="51725" cy="44750"/>
            </a:xfrm>
            <a:custGeom>
              <a:avLst/>
              <a:gdLst/>
              <a:ahLst/>
              <a:cxnLst/>
              <a:rect l="l" t="t" r="r" b="b"/>
              <a:pathLst>
                <a:path w="2069" h="1790" extrusionOk="0">
                  <a:moveTo>
                    <a:pt x="1" y="1"/>
                  </a:moveTo>
                  <a:lnTo>
                    <a:pt x="1" y="596"/>
                  </a:lnTo>
                  <a:lnTo>
                    <a:pt x="2068" y="1790"/>
                  </a:lnTo>
                  <a:lnTo>
                    <a:pt x="2068" y="1194"/>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0"/>
            <p:cNvSpPr/>
            <p:nvPr/>
          </p:nvSpPr>
          <p:spPr>
            <a:xfrm>
              <a:off x="2822975" y="1156425"/>
              <a:ext cx="64675" cy="96975"/>
            </a:xfrm>
            <a:custGeom>
              <a:avLst/>
              <a:gdLst/>
              <a:ahLst/>
              <a:cxnLst/>
              <a:rect l="l" t="t" r="r" b="b"/>
              <a:pathLst>
                <a:path w="2587" h="3879" extrusionOk="0">
                  <a:moveTo>
                    <a:pt x="2586" y="0"/>
                  </a:moveTo>
                  <a:lnTo>
                    <a:pt x="1" y="1492"/>
                  </a:lnTo>
                  <a:lnTo>
                    <a:pt x="1" y="3879"/>
                  </a:lnTo>
                  <a:lnTo>
                    <a:pt x="2586" y="2387"/>
                  </a:lnTo>
                  <a:lnTo>
                    <a:pt x="258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0"/>
            <p:cNvSpPr/>
            <p:nvPr/>
          </p:nvSpPr>
          <p:spPr>
            <a:xfrm>
              <a:off x="2810075" y="1148950"/>
              <a:ext cx="77575" cy="44800"/>
            </a:xfrm>
            <a:custGeom>
              <a:avLst/>
              <a:gdLst/>
              <a:ahLst/>
              <a:cxnLst/>
              <a:rect l="l" t="t" r="r" b="b"/>
              <a:pathLst>
                <a:path w="3103" h="1792" extrusionOk="0">
                  <a:moveTo>
                    <a:pt x="2584" y="0"/>
                  </a:moveTo>
                  <a:lnTo>
                    <a:pt x="0" y="1492"/>
                  </a:lnTo>
                  <a:lnTo>
                    <a:pt x="517" y="1791"/>
                  </a:lnTo>
                  <a:lnTo>
                    <a:pt x="3102" y="299"/>
                  </a:lnTo>
                  <a:lnTo>
                    <a:pt x="2584"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0"/>
            <p:cNvSpPr/>
            <p:nvPr/>
          </p:nvSpPr>
          <p:spPr>
            <a:xfrm>
              <a:off x="2810075" y="1193725"/>
              <a:ext cx="12925" cy="119350"/>
            </a:xfrm>
            <a:custGeom>
              <a:avLst/>
              <a:gdLst/>
              <a:ahLst/>
              <a:cxnLst/>
              <a:rect l="l" t="t" r="r" b="b"/>
              <a:pathLst>
                <a:path w="517" h="4774" extrusionOk="0">
                  <a:moveTo>
                    <a:pt x="517" y="0"/>
                  </a:moveTo>
                  <a:lnTo>
                    <a:pt x="0" y="297"/>
                  </a:lnTo>
                  <a:lnTo>
                    <a:pt x="0" y="4774"/>
                  </a:lnTo>
                  <a:lnTo>
                    <a:pt x="517" y="4477"/>
                  </a:lnTo>
                  <a:lnTo>
                    <a:pt x="517" y="2387"/>
                  </a:lnTo>
                  <a:lnTo>
                    <a:pt x="51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0"/>
            <p:cNvSpPr/>
            <p:nvPr/>
          </p:nvSpPr>
          <p:spPr>
            <a:xfrm>
              <a:off x="2797175" y="1186250"/>
              <a:ext cx="25825" cy="14925"/>
            </a:xfrm>
            <a:custGeom>
              <a:avLst/>
              <a:gdLst/>
              <a:ahLst/>
              <a:cxnLst/>
              <a:rect l="l" t="t" r="r" b="b"/>
              <a:pathLst>
                <a:path w="1033" h="597" extrusionOk="0">
                  <a:moveTo>
                    <a:pt x="516" y="0"/>
                  </a:moveTo>
                  <a:lnTo>
                    <a:pt x="0" y="299"/>
                  </a:lnTo>
                  <a:lnTo>
                    <a:pt x="516" y="596"/>
                  </a:lnTo>
                  <a:lnTo>
                    <a:pt x="1033" y="299"/>
                  </a:lnTo>
                  <a:lnTo>
                    <a:pt x="51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0"/>
            <p:cNvSpPr/>
            <p:nvPr/>
          </p:nvSpPr>
          <p:spPr>
            <a:xfrm>
              <a:off x="2797175" y="1193725"/>
              <a:ext cx="12925" cy="119350"/>
            </a:xfrm>
            <a:custGeom>
              <a:avLst/>
              <a:gdLst/>
              <a:ahLst/>
              <a:cxnLst/>
              <a:rect l="l" t="t" r="r" b="b"/>
              <a:pathLst>
                <a:path w="517" h="4774" extrusionOk="0">
                  <a:moveTo>
                    <a:pt x="0" y="0"/>
                  </a:moveTo>
                  <a:lnTo>
                    <a:pt x="0" y="4477"/>
                  </a:lnTo>
                  <a:lnTo>
                    <a:pt x="516" y="4774"/>
                  </a:lnTo>
                  <a:lnTo>
                    <a:pt x="516" y="29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0"/>
            <p:cNvSpPr/>
            <p:nvPr/>
          </p:nvSpPr>
          <p:spPr>
            <a:xfrm>
              <a:off x="2603300" y="723650"/>
              <a:ext cx="206800" cy="119400"/>
            </a:xfrm>
            <a:custGeom>
              <a:avLst/>
              <a:gdLst/>
              <a:ahLst/>
              <a:cxnLst/>
              <a:rect l="l" t="t" r="r" b="b"/>
              <a:pathLst>
                <a:path w="8272" h="4776" extrusionOk="0">
                  <a:moveTo>
                    <a:pt x="4137" y="0"/>
                  </a:moveTo>
                  <a:lnTo>
                    <a:pt x="0" y="2388"/>
                  </a:lnTo>
                  <a:lnTo>
                    <a:pt x="4136" y="4775"/>
                  </a:lnTo>
                  <a:lnTo>
                    <a:pt x="8271" y="2388"/>
                  </a:lnTo>
                  <a:lnTo>
                    <a:pt x="4137"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0"/>
            <p:cNvSpPr/>
            <p:nvPr/>
          </p:nvSpPr>
          <p:spPr>
            <a:xfrm>
              <a:off x="2706675" y="768450"/>
              <a:ext cx="51750" cy="44750"/>
            </a:xfrm>
            <a:custGeom>
              <a:avLst/>
              <a:gdLst/>
              <a:ahLst/>
              <a:cxnLst/>
              <a:rect l="l" t="t" r="r" b="b"/>
              <a:pathLst>
                <a:path w="2070" h="1790" extrusionOk="0">
                  <a:moveTo>
                    <a:pt x="2070" y="0"/>
                  </a:moveTo>
                  <a:lnTo>
                    <a:pt x="1" y="1194"/>
                  </a:lnTo>
                  <a:lnTo>
                    <a:pt x="1" y="1790"/>
                  </a:lnTo>
                  <a:lnTo>
                    <a:pt x="2069" y="596"/>
                  </a:lnTo>
                  <a:lnTo>
                    <a:pt x="207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0"/>
            <p:cNvSpPr/>
            <p:nvPr/>
          </p:nvSpPr>
          <p:spPr>
            <a:xfrm>
              <a:off x="2654975" y="738575"/>
              <a:ext cx="103450" cy="59725"/>
            </a:xfrm>
            <a:custGeom>
              <a:avLst/>
              <a:gdLst/>
              <a:ahLst/>
              <a:cxnLst/>
              <a:rect l="l" t="t" r="r" b="b"/>
              <a:pathLst>
                <a:path w="4138" h="2389" extrusionOk="0">
                  <a:moveTo>
                    <a:pt x="2069" y="1"/>
                  </a:moveTo>
                  <a:lnTo>
                    <a:pt x="1" y="1195"/>
                  </a:lnTo>
                  <a:lnTo>
                    <a:pt x="2069" y="2389"/>
                  </a:lnTo>
                  <a:lnTo>
                    <a:pt x="4138" y="1195"/>
                  </a:lnTo>
                  <a:lnTo>
                    <a:pt x="206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0"/>
            <p:cNvSpPr/>
            <p:nvPr/>
          </p:nvSpPr>
          <p:spPr>
            <a:xfrm>
              <a:off x="2654975" y="768450"/>
              <a:ext cx="51725" cy="44750"/>
            </a:xfrm>
            <a:custGeom>
              <a:avLst/>
              <a:gdLst/>
              <a:ahLst/>
              <a:cxnLst/>
              <a:rect l="l" t="t" r="r" b="b"/>
              <a:pathLst>
                <a:path w="2069" h="1790" extrusionOk="0">
                  <a:moveTo>
                    <a:pt x="1" y="0"/>
                  </a:moveTo>
                  <a:lnTo>
                    <a:pt x="1" y="596"/>
                  </a:lnTo>
                  <a:lnTo>
                    <a:pt x="2069" y="1790"/>
                  </a:lnTo>
                  <a:lnTo>
                    <a:pt x="2069" y="1194"/>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0"/>
            <p:cNvSpPr/>
            <p:nvPr/>
          </p:nvSpPr>
          <p:spPr>
            <a:xfrm>
              <a:off x="2719625" y="619225"/>
              <a:ext cx="64625" cy="97000"/>
            </a:xfrm>
            <a:custGeom>
              <a:avLst/>
              <a:gdLst/>
              <a:ahLst/>
              <a:cxnLst/>
              <a:rect l="l" t="t" r="r" b="b"/>
              <a:pathLst>
                <a:path w="2585" h="3880" extrusionOk="0">
                  <a:moveTo>
                    <a:pt x="2584" y="1"/>
                  </a:moveTo>
                  <a:lnTo>
                    <a:pt x="0" y="1493"/>
                  </a:lnTo>
                  <a:lnTo>
                    <a:pt x="0" y="3880"/>
                  </a:lnTo>
                  <a:lnTo>
                    <a:pt x="2584" y="2388"/>
                  </a:lnTo>
                  <a:lnTo>
                    <a:pt x="258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0"/>
            <p:cNvSpPr/>
            <p:nvPr/>
          </p:nvSpPr>
          <p:spPr>
            <a:xfrm>
              <a:off x="2706675" y="611775"/>
              <a:ext cx="77575" cy="44800"/>
            </a:xfrm>
            <a:custGeom>
              <a:avLst/>
              <a:gdLst/>
              <a:ahLst/>
              <a:cxnLst/>
              <a:rect l="l" t="t" r="r" b="b"/>
              <a:pathLst>
                <a:path w="3103" h="1792" extrusionOk="0">
                  <a:moveTo>
                    <a:pt x="2586" y="0"/>
                  </a:moveTo>
                  <a:lnTo>
                    <a:pt x="1" y="1492"/>
                  </a:lnTo>
                  <a:lnTo>
                    <a:pt x="518" y="1791"/>
                  </a:lnTo>
                  <a:lnTo>
                    <a:pt x="3102" y="299"/>
                  </a:lnTo>
                  <a:lnTo>
                    <a:pt x="258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0"/>
            <p:cNvSpPr/>
            <p:nvPr/>
          </p:nvSpPr>
          <p:spPr>
            <a:xfrm>
              <a:off x="2706675" y="656550"/>
              <a:ext cx="12975" cy="119350"/>
            </a:xfrm>
            <a:custGeom>
              <a:avLst/>
              <a:gdLst/>
              <a:ahLst/>
              <a:cxnLst/>
              <a:rect l="l" t="t" r="r" b="b"/>
              <a:pathLst>
                <a:path w="519" h="4774" extrusionOk="0">
                  <a:moveTo>
                    <a:pt x="518" y="0"/>
                  </a:moveTo>
                  <a:lnTo>
                    <a:pt x="1" y="297"/>
                  </a:lnTo>
                  <a:lnTo>
                    <a:pt x="1" y="4774"/>
                  </a:lnTo>
                  <a:lnTo>
                    <a:pt x="518" y="4476"/>
                  </a:lnTo>
                  <a:lnTo>
                    <a:pt x="518" y="2387"/>
                  </a:lnTo>
                  <a:lnTo>
                    <a:pt x="51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0"/>
            <p:cNvSpPr/>
            <p:nvPr/>
          </p:nvSpPr>
          <p:spPr>
            <a:xfrm>
              <a:off x="2693775" y="649075"/>
              <a:ext cx="25875" cy="14925"/>
            </a:xfrm>
            <a:custGeom>
              <a:avLst/>
              <a:gdLst/>
              <a:ahLst/>
              <a:cxnLst/>
              <a:rect l="l" t="t" r="r" b="b"/>
              <a:pathLst>
                <a:path w="1035" h="597" extrusionOk="0">
                  <a:moveTo>
                    <a:pt x="517" y="0"/>
                  </a:moveTo>
                  <a:lnTo>
                    <a:pt x="1" y="299"/>
                  </a:lnTo>
                  <a:lnTo>
                    <a:pt x="517" y="596"/>
                  </a:lnTo>
                  <a:lnTo>
                    <a:pt x="1034" y="299"/>
                  </a:lnTo>
                  <a:lnTo>
                    <a:pt x="51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0"/>
            <p:cNvSpPr/>
            <p:nvPr/>
          </p:nvSpPr>
          <p:spPr>
            <a:xfrm>
              <a:off x="2693775" y="656550"/>
              <a:ext cx="12925" cy="119350"/>
            </a:xfrm>
            <a:custGeom>
              <a:avLst/>
              <a:gdLst/>
              <a:ahLst/>
              <a:cxnLst/>
              <a:rect l="l" t="t" r="r" b="b"/>
              <a:pathLst>
                <a:path w="517" h="4774" extrusionOk="0">
                  <a:moveTo>
                    <a:pt x="1" y="0"/>
                  </a:moveTo>
                  <a:lnTo>
                    <a:pt x="1" y="4476"/>
                  </a:lnTo>
                  <a:lnTo>
                    <a:pt x="517" y="4774"/>
                  </a:lnTo>
                  <a:lnTo>
                    <a:pt x="517" y="297"/>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0"/>
            <p:cNvSpPr/>
            <p:nvPr/>
          </p:nvSpPr>
          <p:spPr>
            <a:xfrm>
              <a:off x="2512875" y="932550"/>
              <a:ext cx="672000" cy="194025"/>
            </a:xfrm>
            <a:custGeom>
              <a:avLst/>
              <a:gdLst/>
              <a:ahLst/>
              <a:cxnLst/>
              <a:rect l="l" t="t" r="r" b="b"/>
              <a:pathLst>
                <a:path w="26880" h="7761" extrusionOk="0">
                  <a:moveTo>
                    <a:pt x="6719" y="1"/>
                  </a:moveTo>
                  <a:lnTo>
                    <a:pt x="1" y="3881"/>
                  </a:lnTo>
                  <a:lnTo>
                    <a:pt x="2068" y="5075"/>
                  </a:lnTo>
                  <a:lnTo>
                    <a:pt x="6719" y="2389"/>
                  </a:lnTo>
                  <a:lnTo>
                    <a:pt x="16024" y="7760"/>
                  </a:lnTo>
                  <a:lnTo>
                    <a:pt x="26879" y="1493"/>
                  </a:lnTo>
                  <a:lnTo>
                    <a:pt x="24811" y="300"/>
                  </a:lnTo>
                  <a:lnTo>
                    <a:pt x="16024" y="5373"/>
                  </a:lnTo>
                  <a:lnTo>
                    <a:pt x="671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0"/>
            <p:cNvSpPr/>
            <p:nvPr/>
          </p:nvSpPr>
          <p:spPr>
            <a:xfrm>
              <a:off x="2546850" y="957875"/>
              <a:ext cx="604550" cy="138600"/>
            </a:xfrm>
            <a:custGeom>
              <a:avLst/>
              <a:gdLst/>
              <a:ahLst/>
              <a:cxnLst/>
              <a:rect l="l" t="t" r="r" b="b"/>
              <a:pathLst>
                <a:path w="24182" h="5544" extrusionOk="0">
                  <a:moveTo>
                    <a:pt x="24077" y="0"/>
                  </a:moveTo>
                  <a:lnTo>
                    <a:pt x="23792" y="165"/>
                  </a:lnTo>
                  <a:lnTo>
                    <a:pt x="23898" y="347"/>
                  </a:lnTo>
                  <a:lnTo>
                    <a:pt x="24182" y="181"/>
                  </a:lnTo>
                  <a:lnTo>
                    <a:pt x="24077" y="0"/>
                  </a:lnTo>
                  <a:close/>
                  <a:moveTo>
                    <a:pt x="5360" y="62"/>
                  </a:moveTo>
                  <a:lnTo>
                    <a:pt x="5103" y="210"/>
                  </a:lnTo>
                  <a:lnTo>
                    <a:pt x="5208" y="392"/>
                  </a:lnTo>
                  <a:lnTo>
                    <a:pt x="5360" y="305"/>
                  </a:lnTo>
                  <a:lnTo>
                    <a:pt x="5953" y="645"/>
                  </a:lnTo>
                  <a:lnTo>
                    <a:pt x="6057" y="464"/>
                  </a:lnTo>
                  <a:lnTo>
                    <a:pt x="5360" y="62"/>
                  </a:lnTo>
                  <a:close/>
                  <a:moveTo>
                    <a:pt x="22942" y="655"/>
                  </a:moveTo>
                  <a:lnTo>
                    <a:pt x="22091" y="1147"/>
                  </a:lnTo>
                  <a:lnTo>
                    <a:pt x="22197" y="1328"/>
                  </a:lnTo>
                  <a:lnTo>
                    <a:pt x="23046" y="837"/>
                  </a:lnTo>
                  <a:lnTo>
                    <a:pt x="22942" y="655"/>
                  </a:lnTo>
                  <a:close/>
                  <a:moveTo>
                    <a:pt x="4246" y="703"/>
                  </a:moveTo>
                  <a:lnTo>
                    <a:pt x="3402" y="1192"/>
                  </a:lnTo>
                  <a:lnTo>
                    <a:pt x="3507" y="1375"/>
                  </a:lnTo>
                  <a:lnTo>
                    <a:pt x="4356" y="883"/>
                  </a:lnTo>
                  <a:lnTo>
                    <a:pt x="4246" y="703"/>
                  </a:lnTo>
                  <a:close/>
                  <a:moveTo>
                    <a:pt x="6906" y="953"/>
                  </a:moveTo>
                  <a:lnTo>
                    <a:pt x="6801" y="1134"/>
                  </a:lnTo>
                  <a:lnTo>
                    <a:pt x="7650" y="1623"/>
                  </a:lnTo>
                  <a:lnTo>
                    <a:pt x="7650" y="1624"/>
                  </a:lnTo>
                  <a:lnTo>
                    <a:pt x="7754" y="1441"/>
                  </a:lnTo>
                  <a:lnTo>
                    <a:pt x="6906" y="953"/>
                  </a:lnTo>
                  <a:close/>
                  <a:moveTo>
                    <a:pt x="21241" y="1636"/>
                  </a:moveTo>
                  <a:lnTo>
                    <a:pt x="20391" y="2126"/>
                  </a:lnTo>
                  <a:lnTo>
                    <a:pt x="20496" y="2309"/>
                  </a:lnTo>
                  <a:lnTo>
                    <a:pt x="20496" y="2307"/>
                  </a:lnTo>
                  <a:lnTo>
                    <a:pt x="21345" y="1817"/>
                  </a:lnTo>
                  <a:lnTo>
                    <a:pt x="21241" y="1636"/>
                  </a:lnTo>
                  <a:close/>
                  <a:moveTo>
                    <a:pt x="2551" y="1682"/>
                  </a:moveTo>
                  <a:lnTo>
                    <a:pt x="1700" y="2174"/>
                  </a:lnTo>
                  <a:lnTo>
                    <a:pt x="1806" y="2355"/>
                  </a:lnTo>
                  <a:lnTo>
                    <a:pt x="1807" y="2353"/>
                  </a:lnTo>
                  <a:lnTo>
                    <a:pt x="2657" y="1863"/>
                  </a:lnTo>
                  <a:lnTo>
                    <a:pt x="2551" y="1682"/>
                  </a:lnTo>
                  <a:close/>
                  <a:moveTo>
                    <a:pt x="8601" y="1934"/>
                  </a:moveTo>
                  <a:lnTo>
                    <a:pt x="8496" y="2117"/>
                  </a:lnTo>
                  <a:lnTo>
                    <a:pt x="9345" y="2606"/>
                  </a:lnTo>
                  <a:lnTo>
                    <a:pt x="9345" y="2604"/>
                  </a:lnTo>
                  <a:lnTo>
                    <a:pt x="9449" y="2423"/>
                  </a:lnTo>
                  <a:lnTo>
                    <a:pt x="8601" y="1934"/>
                  </a:lnTo>
                  <a:close/>
                  <a:moveTo>
                    <a:pt x="19540" y="2620"/>
                  </a:moveTo>
                  <a:lnTo>
                    <a:pt x="18689" y="3110"/>
                  </a:lnTo>
                  <a:lnTo>
                    <a:pt x="18795" y="3292"/>
                  </a:lnTo>
                  <a:lnTo>
                    <a:pt x="19645" y="2802"/>
                  </a:lnTo>
                  <a:lnTo>
                    <a:pt x="19540" y="2620"/>
                  </a:lnTo>
                  <a:close/>
                  <a:moveTo>
                    <a:pt x="850" y="2665"/>
                  </a:moveTo>
                  <a:lnTo>
                    <a:pt x="0" y="3155"/>
                  </a:lnTo>
                  <a:lnTo>
                    <a:pt x="105" y="3337"/>
                  </a:lnTo>
                  <a:lnTo>
                    <a:pt x="105" y="3338"/>
                  </a:lnTo>
                  <a:lnTo>
                    <a:pt x="956" y="2846"/>
                  </a:lnTo>
                  <a:lnTo>
                    <a:pt x="850" y="2665"/>
                  </a:lnTo>
                  <a:close/>
                  <a:moveTo>
                    <a:pt x="10297" y="2913"/>
                  </a:moveTo>
                  <a:lnTo>
                    <a:pt x="10193" y="3094"/>
                  </a:lnTo>
                  <a:lnTo>
                    <a:pt x="11041" y="3583"/>
                  </a:lnTo>
                  <a:lnTo>
                    <a:pt x="11041" y="3585"/>
                  </a:lnTo>
                  <a:lnTo>
                    <a:pt x="11146" y="3402"/>
                  </a:lnTo>
                  <a:lnTo>
                    <a:pt x="10297" y="2913"/>
                  </a:lnTo>
                  <a:close/>
                  <a:moveTo>
                    <a:pt x="17841" y="3599"/>
                  </a:moveTo>
                  <a:lnTo>
                    <a:pt x="16991" y="4091"/>
                  </a:lnTo>
                  <a:lnTo>
                    <a:pt x="17095" y="4272"/>
                  </a:lnTo>
                  <a:lnTo>
                    <a:pt x="17945" y="3780"/>
                  </a:lnTo>
                  <a:lnTo>
                    <a:pt x="17841" y="3599"/>
                  </a:lnTo>
                  <a:close/>
                  <a:moveTo>
                    <a:pt x="11995" y="3893"/>
                  </a:moveTo>
                  <a:lnTo>
                    <a:pt x="11891" y="4075"/>
                  </a:lnTo>
                  <a:lnTo>
                    <a:pt x="12739" y="4565"/>
                  </a:lnTo>
                  <a:lnTo>
                    <a:pt x="12844" y="4384"/>
                  </a:lnTo>
                  <a:lnTo>
                    <a:pt x="11995" y="3893"/>
                  </a:lnTo>
                  <a:close/>
                  <a:moveTo>
                    <a:pt x="16141" y="4581"/>
                  </a:moveTo>
                  <a:lnTo>
                    <a:pt x="15288" y="5072"/>
                  </a:lnTo>
                  <a:lnTo>
                    <a:pt x="15394" y="5254"/>
                  </a:lnTo>
                  <a:lnTo>
                    <a:pt x="15394" y="5252"/>
                  </a:lnTo>
                  <a:lnTo>
                    <a:pt x="16246" y="4762"/>
                  </a:lnTo>
                  <a:lnTo>
                    <a:pt x="16141" y="4581"/>
                  </a:lnTo>
                  <a:close/>
                  <a:moveTo>
                    <a:pt x="13692" y="4872"/>
                  </a:moveTo>
                  <a:lnTo>
                    <a:pt x="13588" y="5053"/>
                  </a:lnTo>
                  <a:lnTo>
                    <a:pt x="14436" y="5544"/>
                  </a:lnTo>
                  <a:lnTo>
                    <a:pt x="14540" y="5362"/>
                  </a:lnTo>
                  <a:lnTo>
                    <a:pt x="13692" y="4872"/>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0"/>
            <p:cNvSpPr/>
            <p:nvPr/>
          </p:nvSpPr>
          <p:spPr>
            <a:xfrm>
              <a:off x="2949900" y="1146550"/>
              <a:ext cx="5750" cy="46050"/>
            </a:xfrm>
            <a:custGeom>
              <a:avLst/>
              <a:gdLst/>
              <a:ahLst/>
              <a:cxnLst/>
              <a:rect l="l" t="t" r="r" b="b"/>
              <a:pathLst>
                <a:path w="230" h="1842" extrusionOk="0">
                  <a:moveTo>
                    <a:pt x="229" y="1"/>
                  </a:moveTo>
                  <a:lnTo>
                    <a:pt x="0" y="133"/>
                  </a:lnTo>
                  <a:lnTo>
                    <a:pt x="0" y="1745"/>
                  </a:lnTo>
                  <a:cubicBezTo>
                    <a:pt x="0" y="1801"/>
                    <a:pt x="47" y="1842"/>
                    <a:pt x="98" y="1842"/>
                  </a:cubicBezTo>
                  <a:cubicBezTo>
                    <a:pt x="114" y="1842"/>
                    <a:pt x="130" y="1838"/>
                    <a:pt x="145" y="1829"/>
                  </a:cubicBezTo>
                  <a:lnTo>
                    <a:pt x="229" y="1781"/>
                  </a:lnTo>
                  <a:lnTo>
                    <a:pt x="22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0"/>
            <p:cNvSpPr/>
            <p:nvPr/>
          </p:nvSpPr>
          <p:spPr>
            <a:xfrm>
              <a:off x="2932650" y="1053025"/>
              <a:ext cx="39200" cy="109900"/>
            </a:xfrm>
            <a:custGeom>
              <a:avLst/>
              <a:gdLst/>
              <a:ahLst/>
              <a:cxnLst/>
              <a:rect l="l" t="t" r="r" b="b"/>
              <a:pathLst>
                <a:path w="1568" h="4396" extrusionOk="0">
                  <a:moveTo>
                    <a:pt x="785" y="0"/>
                  </a:moveTo>
                  <a:cubicBezTo>
                    <a:pt x="351" y="0"/>
                    <a:pt x="0" y="2310"/>
                    <a:pt x="0" y="3053"/>
                  </a:cubicBezTo>
                  <a:cubicBezTo>
                    <a:pt x="0" y="3794"/>
                    <a:pt x="351" y="4396"/>
                    <a:pt x="785" y="4396"/>
                  </a:cubicBezTo>
                  <a:cubicBezTo>
                    <a:pt x="1217" y="4396"/>
                    <a:pt x="1568" y="3795"/>
                    <a:pt x="1568" y="3053"/>
                  </a:cubicBezTo>
                  <a:cubicBezTo>
                    <a:pt x="1568" y="2310"/>
                    <a:pt x="1217" y="0"/>
                    <a:pt x="785"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0"/>
            <p:cNvSpPr/>
            <p:nvPr/>
          </p:nvSpPr>
          <p:spPr>
            <a:xfrm>
              <a:off x="2939225" y="1056950"/>
              <a:ext cx="26000" cy="106025"/>
            </a:xfrm>
            <a:custGeom>
              <a:avLst/>
              <a:gdLst/>
              <a:ahLst/>
              <a:cxnLst/>
              <a:rect l="l" t="t" r="r" b="b"/>
              <a:pathLst>
                <a:path w="1040" h="4241" extrusionOk="0">
                  <a:moveTo>
                    <a:pt x="714" y="0"/>
                  </a:moveTo>
                  <a:cubicBezTo>
                    <a:pt x="845" y="405"/>
                    <a:pt x="922" y="880"/>
                    <a:pt x="922" y="1392"/>
                  </a:cubicBezTo>
                  <a:cubicBezTo>
                    <a:pt x="922" y="2548"/>
                    <a:pt x="536" y="3527"/>
                    <a:pt x="1" y="3893"/>
                  </a:cubicBezTo>
                  <a:cubicBezTo>
                    <a:pt x="139" y="4107"/>
                    <a:pt x="320" y="4240"/>
                    <a:pt x="522" y="4240"/>
                  </a:cubicBezTo>
                  <a:cubicBezTo>
                    <a:pt x="722" y="4240"/>
                    <a:pt x="900" y="4112"/>
                    <a:pt x="1039" y="3905"/>
                  </a:cubicBezTo>
                  <a:lnTo>
                    <a:pt x="1039" y="931"/>
                  </a:lnTo>
                  <a:cubicBezTo>
                    <a:pt x="946" y="535"/>
                    <a:pt x="836" y="187"/>
                    <a:pt x="71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0"/>
            <p:cNvSpPr/>
            <p:nvPr/>
          </p:nvSpPr>
          <p:spPr>
            <a:xfrm>
              <a:off x="2913450" y="1111600"/>
              <a:ext cx="361875" cy="208950"/>
            </a:xfrm>
            <a:custGeom>
              <a:avLst/>
              <a:gdLst/>
              <a:ahLst/>
              <a:cxnLst/>
              <a:rect l="l" t="t" r="r" b="b"/>
              <a:pathLst>
                <a:path w="14475" h="8358" extrusionOk="0">
                  <a:moveTo>
                    <a:pt x="8272" y="1"/>
                  </a:moveTo>
                  <a:lnTo>
                    <a:pt x="1" y="4776"/>
                  </a:lnTo>
                  <a:lnTo>
                    <a:pt x="6203" y="8357"/>
                  </a:lnTo>
                  <a:lnTo>
                    <a:pt x="14474" y="3582"/>
                  </a:lnTo>
                  <a:lnTo>
                    <a:pt x="8272"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0"/>
            <p:cNvSpPr/>
            <p:nvPr/>
          </p:nvSpPr>
          <p:spPr>
            <a:xfrm>
              <a:off x="3068550" y="962400"/>
              <a:ext cx="155100" cy="328325"/>
            </a:xfrm>
            <a:custGeom>
              <a:avLst/>
              <a:gdLst/>
              <a:ahLst/>
              <a:cxnLst/>
              <a:rect l="l" t="t" r="r" b="b"/>
              <a:pathLst>
                <a:path w="6204" h="13133" extrusionOk="0">
                  <a:moveTo>
                    <a:pt x="6204" y="0"/>
                  </a:moveTo>
                  <a:lnTo>
                    <a:pt x="0" y="3582"/>
                  </a:lnTo>
                  <a:lnTo>
                    <a:pt x="0" y="13132"/>
                  </a:lnTo>
                  <a:lnTo>
                    <a:pt x="6204" y="9550"/>
                  </a:lnTo>
                  <a:lnTo>
                    <a:pt x="6204" y="0"/>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0"/>
            <p:cNvSpPr/>
            <p:nvPr/>
          </p:nvSpPr>
          <p:spPr>
            <a:xfrm>
              <a:off x="3120200" y="908300"/>
              <a:ext cx="93775" cy="58800"/>
            </a:xfrm>
            <a:custGeom>
              <a:avLst/>
              <a:gdLst/>
              <a:ahLst/>
              <a:cxnLst/>
              <a:rect l="l" t="t" r="r" b="b"/>
              <a:pathLst>
                <a:path w="3751" h="2352" extrusionOk="0">
                  <a:moveTo>
                    <a:pt x="2" y="1"/>
                  </a:moveTo>
                  <a:lnTo>
                    <a:pt x="1" y="375"/>
                  </a:lnTo>
                  <a:lnTo>
                    <a:pt x="3426" y="2351"/>
                  </a:lnTo>
                  <a:lnTo>
                    <a:pt x="3427" y="2351"/>
                  </a:lnTo>
                  <a:lnTo>
                    <a:pt x="3751" y="2164"/>
                  </a:lnTo>
                  <a:lnTo>
                    <a:pt x="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0"/>
            <p:cNvSpPr/>
            <p:nvPr/>
          </p:nvSpPr>
          <p:spPr>
            <a:xfrm>
              <a:off x="2982950" y="917650"/>
              <a:ext cx="222900" cy="128725"/>
            </a:xfrm>
            <a:custGeom>
              <a:avLst/>
              <a:gdLst/>
              <a:ahLst/>
              <a:cxnLst/>
              <a:rect l="l" t="t" r="r" b="b"/>
              <a:pathLst>
                <a:path w="8916" h="5149" extrusionOk="0">
                  <a:moveTo>
                    <a:pt x="5491" y="1"/>
                  </a:moveTo>
                  <a:lnTo>
                    <a:pt x="1" y="3171"/>
                  </a:lnTo>
                  <a:lnTo>
                    <a:pt x="3424" y="5149"/>
                  </a:lnTo>
                  <a:lnTo>
                    <a:pt x="8916" y="1977"/>
                  </a:lnTo>
                  <a:lnTo>
                    <a:pt x="5491" y="1"/>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0"/>
            <p:cNvSpPr/>
            <p:nvPr/>
          </p:nvSpPr>
          <p:spPr>
            <a:xfrm>
              <a:off x="2974825" y="908300"/>
              <a:ext cx="145450" cy="88625"/>
            </a:xfrm>
            <a:custGeom>
              <a:avLst/>
              <a:gdLst/>
              <a:ahLst/>
              <a:cxnLst/>
              <a:rect l="l" t="t" r="r" b="b"/>
              <a:pathLst>
                <a:path w="5818" h="3545" extrusionOk="0">
                  <a:moveTo>
                    <a:pt x="5817" y="1"/>
                  </a:moveTo>
                  <a:lnTo>
                    <a:pt x="1" y="3358"/>
                  </a:lnTo>
                  <a:lnTo>
                    <a:pt x="326" y="3545"/>
                  </a:lnTo>
                  <a:lnTo>
                    <a:pt x="5816" y="375"/>
                  </a:lnTo>
                  <a:lnTo>
                    <a:pt x="5817"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0"/>
            <p:cNvSpPr/>
            <p:nvPr/>
          </p:nvSpPr>
          <p:spPr>
            <a:xfrm>
              <a:off x="2965200" y="992225"/>
              <a:ext cx="103375" cy="298500"/>
            </a:xfrm>
            <a:custGeom>
              <a:avLst/>
              <a:gdLst/>
              <a:ahLst/>
              <a:cxnLst/>
              <a:rect l="l" t="t" r="r" b="b"/>
              <a:pathLst>
                <a:path w="4135" h="11940" extrusionOk="0">
                  <a:moveTo>
                    <a:pt x="0" y="1"/>
                  </a:moveTo>
                  <a:lnTo>
                    <a:pt x="0" y="9551"/>
                  </a:lnTo>
                  <a:lnTo>
                    <a:pt x="4134" y="11939"/>
                  </a:lnTo>
                  <a:lnTo>
                    <a:pt x="4134" y="2389"/>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0"/>
            <p:cNvSpPr/>
            <p:nvPr/>
          </p:nvSpPr>
          <p:spPr>
            <a:xfrm>
              <a:off x="2965200" y="902725"/>
              <a:ext cx="258450" cy="149225"/>
            </a:xfrm>
            <a:custGeom>
              <a:avLst/>
              <a:gdLst/>
              <a:ahLst/>
              <a:cxnLst/>
              <a:rect l="l" t="t" r="r" b="b"/>
              <a:pathLst>
                <a:path w="10338" h="5969" extrusionOk="0">
                  <a:moveTo>
                    <a:pt x="6202" y="224"/>
                  </a:moveTo>
                  <a:lnTo>
                    <a:pt x="9951" y="2387"/>
                  </a:lnTo>
                  <a:lnTo>
                    <a:pt x="9627" y="2574"/>
                  </a:lnTo>
                  <a:lnTo>
                    <a:pt x="9626" y="2574"/>
                  </a:lnTo>
                  <a:lnTo>
                    <a:pt x="4134" y="5746"/>
                  </a:lnTo>
                  <a:lnTo>
                    <a:pt x="711" y="3768"/>
                  </a:lnTo>
                  <a:lnTo>
                    <a:pt x="386" y="3581"/>
                  </a:lnTo>
                  <a:lnTo>
                    <a:pt x="6202" y="224"/>
                  </a:lnTo>
                  <a:close/>
                  <a:moveTo>
                    <a:pt x="6202" y="0"/>
                  </a:moveTo>
                  <a:lnTo>
                    <a:pt x="0" y="3581"/>
                  </a:lnTo>
                  <a:lnTo>
                    <a:pt x="4134" y="5969"/>
                  </a:lnTo>
                  <a:lnTo>
                    <a:pt x="10338" y="2387"/>
                  </a:lnTo>
                  <a:lnTo>
                    <a:pt x="62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0"/>
            <p:cNvSpPr/>
            <p:nvPr/>
          </p:nvSpPr>
          <p:spPr>
            <a:xfrm>
              <a:off x="3120200" y="1186250"/>
              <a:ext cx="51750" cy="74600"/>
            </a:xfrm>
            <a:custGeom>
              <a:avLst/>
              <a:gdLst/>
              <a:ahLst/>
              <a:cxnLst/>
              <a:rect l="l" t="t" r="r" b="b"/>
              <a:pathLst>
                <a:path w="2070" h="2984" extrusionOk="0">
                  <a:moveTo>
                    <a:pt x="2070" y="0"/>
                  </a:moveTo>
                  <a:lnTo>
                    <a:pt x="1" y="1194"/>
                  </a:lnTo>
                  <a:lnTo>
                    <a:pt x="2" y="2983"/>
                  </a:lnTo>
                  <a:lnTo>
                    <a:pt x="2070" y="1791"/>
                  </a:lnTo>
                  <a:lnTo>
                    <a:pt x="207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0"/>
            <p:cNvSpPr/>
            <p:nvPr/>
          </p:nvSpPr>
          <p:spPr>
            <a:xfrm>
              <a:off x="3081450" y="984800"/>
              <a:ext cx="129225" cy="104475"/>
            </a:xfrm>
            <a:custGeom>
              <a:avLst/>
              <a:gdLst/>
              <a:ahLst/>
              <a:cxnLst/>
              <a:rect l="l" t="t" r="r" b="b"/>
              <a:pathLst>
                <a:path w="5169" h="4179" extrusionOk="0">
                  <a:moveTo>
                    <a:pt x="5169" y="0"/>
                  </a:moveTo>
                  <a:lnTo>
                    <a:pt x="1" y="2985"/>
                  </a:lnTo>
                  <a:lnTo>
                    <a:pt x="1" y="4178"/>
                  </a:lnTo>
                  <a:lnTo>
                    <a:pt x="5169" y="1194"/>
                  </a:lnTo>
                  <a:lnTo>
                    <a:pt x="51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0"/>
            <p:cNvSpPr/>
            <p:nvPr/>
          </p:nvSpPr>
          <p:spPr>
            <a:xfrm>
              <a:off x="3081450" y="1029575"/>
              <a:ext cx="129225" cy="104450"/>
            </a:xfrm>
            <a:custGeom>
              <a:avLst/>
              <a:gdLst/>
              <a:ahLst/>
              <a:cxnLst/>
              <a:rect l="l" t="t" r="r" b="b"/>
              <a:pathLst>
                <a:path w="5169" h="4178" extrusionOk="0">
                  <a:moveTo>
                    <a:pt x="5169" y="0"/>
                  </a:moveTo>
                  <a:lnTo>
                    <a:pt x="1" y="2984"/>
                  </a:lnTo>
                  <a:lnTo>
                    <a:pt x="1" y="4178"/>
                  </a:lnTo>
                  <a:lnTo>
                    <a:pt x="5169" y="1194"/>
                  </a:lnTo>
                  <a:lnTo>
                    <a:pt x="51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0"/>
            <p:cNvSpPr/>
            <p:nvPr/>
          </p:nvSpPr>
          <p:spPr>
            <a:xfrm>
              <a:off x="3081450" y="1074300"/>
              <a:ext cx="129225" cy="104500"/>
            </a:xfrm>
            <a:custGeom>
              <a:avLst/>
              <a:gdLst/>
              <a:ahLst/>
              <a:cxnLst/>
              <a:rect l="l" t="t" r="r" b="b"/>
              <a:pathLst>
                <a:path w="5169" h="4180" extrusionOk="0">
                  <a:moveTo>
                    <a:pt x="5169" y="1"/>
                  </a:moveTo>
                  <a:lnTo>
                    <a:pt x="1" y="2986"/>
                  </a:lnTo>
                  <a:lnTo>
                    <a:pt x="1" y="4180"/>
                  </a:lnTo>
                  <a:lnTo>
                    <a:pt x="5169" y="1195"/>
                  </a:lnTo>
                  <a:lnTo>
                    <a:pt x="51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0"/>
            <p:cNvSpPr/>
            <p:nvPr/>
          </p:nvSpPr>
          <p:spPr>
            <a:xfrm>
              <a:off x="3081450" y="1119075"/>
              <a:ext cx="129225" cy="104500"/>
            </a:xfrm>
            <a:custGeom>
              <a:avLst/>
              <a:gdLst/>
              <a:ahLst/>
              <a:cxnLst/>
              <a:rect l="l" t="t" r="r" b="b"/>
              <a:pathLst>
                <a:path w="5169" h="4180" extrusionOk="0">
                  <a:moveTo>
                    <a:pt x="5169" y="0"/>
                  </a:moveTo>
                  <a:lnTo>
                    <a:pt x="1" y="2985"/>
                  </a:lnTo>
                  <a:lnTo>
                    <a:pt x="1" y="4180"/>
                  </a:lnTo>
                  <a:lnTo>
                    <a:pt x="5169" y="1195"/>
                  </a:lnTo>
                  <a:lnTo>
                    <a:pt x="51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0"/>
            <p:cNvSpPr/>
            <p:nvPr/>
          </p:nvSpPr>
          <p:spPr>
            <a:xfrm>
              <a:off x="3184850" y="1163850"/>
              <a:ext cx="25825" cy="44800"/>
            </a:xfrm>
            <a:custGeom>
              <a:avLst/>
              <a:gdLst/>
              <a:ahLst/>
              <a:cxnLst/>
              <a:rect l="l" t="t" r="r" b="b"/>
              <a:pathLst>
                <a:path w="1033" h="1792" extrusionOk="0">
                  <a:moveTo>
                    <a:pt x="1033" y="0"/>
                  </a:moveTo>
                  <a:lnTo>
                    <a:pt x="0" y="598"/>
                  </a:lnTo>
                  <a:lnTo>
                    <a:pt x="0" y="1791"/>
                  </a:lnTo>
                  <a:lnTo>
                    <a:pt x="1033" y="1194"/>
                  </a:lnTo>
                  <a:lnTo>
                    <a:pt x="1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0"/>
            <p:cNvSpPr/>
            <p:nvPr/>
          </p:nvSpPr>
          <p:spPr>
            <a:xfrm>
              <a:off x="3081450" y="1223550"/>
              <a:ext cx="25875" cy="44750"/>
            </a:xfrm>
            <a:custGeom>
              <a:avLst/>
              <a:gdLst/>
              <a:ahLst/>
              <a:cxnLst/>
              <a:rect l="l" t="t" r="r" b="b"/>
              <a:pathLst>
                <a:path w="1035" h="1790" extrusionOk="0">
                  <a:moveTo>
                    <a:pt x="1035" y="1"/>
                  </a:moveTo>
                  <a:lnTo>
                    <a:pt x="1" y="597"/>
                  </a:lnTo>
                  <a:lnTo>
                    <a:pt x="1" y="1790"/>
                  </a:lnTo>
                  <a:lnTo>
                    <a:pt x="1035" y="1194"/>
                  </a:lnTo>
                  <a:lnTo>
                    <a:pt x="10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0"/>
            <p:cNvSpPr/>
            <p:nvPr/>
          </p:nvSpPr>
          <p:spPr>
            <a:xfrm>
              <a:off x="2978050" y="1014625"/>
              <a:ext cx="12975" cy="37325"/>
            </a:xfrm>
            <a:custGeom>
              <a:avLst/>
              <a:gdLst/>
              <a:ahLst/>
              <a:cxnLst/>
              <a:rect l="l" t="t" r="r" b="b"/>
              <a:pathLst>
                <a:path w="519" h="1493" extrusionOk="0">
                  <a:moveTo>
                    <a:pt x="1" y="1"/>
                  </a:moveTo>
                  <a:lnTo>
                    <a:pt x="1" y="1194"/>
                  </a:lnTo>
                  <a:lnTo>
                    <a:pt x="519" y="1493"/>
                  </a:lnTo>
                  <a:lnTo>
                    <a:pt x="519" y="30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0"/>
            <p:cNvSpPr/>
            <p:nvPr/>
          </p:nvSpPr>
          <p:spPr>
            <a:xfrm>
              <a:off x="2999600" y="1027075"/>
              <a:ext cx="12975" cy="37325"/>
            </a:xfrm>
            <a:custGeom>
              <a:avLst/>
              <a:gdLst/>
              <a:ahLst/>
              <a:cxnLst/>
              <a:rect l="l" t="t" r="r" b="b"/>
              <a:pathLst>
                <a:path w="519" h="1493" extrusionOk="0">
                  <a:moveTo>
                    <a:pt x="0" y="0"/>
                  </a:moveTo>
                  <a:lnTo>
                    <a:pt x="0" y="1194"/>
                  </a:lnTo>
                  <a:lnTo>
                    <a:pt x="518" y="1492"/>
                  </a:lnTo>
                  <a:lnTo>
                    <a:pt x="518" y="29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0"/>
            <p:cNvSpPr/>
            <p:nvPr/>
          </p:nvSpPr>
          <p:spPr>
            <a:xfrm>
              <a:off x="3021125" y="1039500"/>
              <a:ext cx="12975" cy="37325"/>
            </a:xfrm>
            <a:custGeom>
              <a:avLst/>
              <a:gdLst/>
              <a:ahLst/>
              <a:cxnLst/>
              <a:rect l="l" t="t" r="r" b="b"/>
              <a:pathLst>
                <a:path w="519" h="1493" extrusionOk="0">
                  <a:moveTo>
                    <a:pt x="1" y="1"/>
                  </a:moveTo>
                  <a:lnTo>
                    <a:pt x="1" y="1194"/>
                  </a:lnTo>
                  <a:lnTo>
                    <a:pt x="518" y="1493"/>
                  </a:lnTo>
                  <a:lnTo>
                    <a:pt x="518" y="29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0"/>
            <p:cNvSpPr/>
            <p:nvPr/>
          </p:nvSpPr>
          <p:spPr>
            <a:xfrm>
              <a:off x="3042675" y="1051925"/>
              <a:ext cx="12950" cy="37350"/>
            </a:xfrm>
            <a:custGeom>
              <a:avLst/>
              <a:gdLst/>
              <a:ahLst/>
              <a:cxnLst/>
              <a:rect l="l" t="t" r="r" b="b"/>
              <a:pathLst>
                <a:path w="518" h="1494" extrusionOk="0">
                  <a:moveTo>
                    <a:pt x="0" y="1"/>
                  </a:moveTo>
                  <a:lnTo>
                    <a:pt x="0" y="1194"/>
                  </a:lnTo>
                  <a:lnTo>
                    <a:pt x="518" y="1493"/>
                  </a:lnTo>
                  <a:lnTo>
                    <a:pt x="518" y="30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0"/>
            <p:cNvSpPr/>
            <p:nvPr/>
          </p:nvSpPr>
          <p:spPr>
            <a:xfrm>
              <a:off x="2978050" y="1059400"/>
              <a:ext cx="12975" cy="37325"/>
            </a:xfrm>
            <a:custGeom>
              <a:avLst/>
              <a:gdLst/>
              <a:ahLst/>
              <a:cxnLst/>
              <a:rect l="l" t="t" r="r" b="b"/>
              <a:pathLst>
                <a:path w="519" h="1493" extrusionOk="0">
                  <a:moveTo>
                    <a:pt x="1" y="1"/>
                  </a:moveTo>
                  <a:lnTo>
                    <a:pt x="1" y="1194"/>
                  </a:lnTo>
                  <a:lnTo>
                    <a:pt x="519" y="1493"/>
                  </a:lnTo>
                  <a:lnTo>
                    <a:pt x="519" y="29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0"/>
            <p:cNvSpPr/>
            <p:nvPr/>
          </p:nvSpPr>
          <p:spPr>
            <a:xfrm>
              <a:off x="2999600" y="1071850"/>
              <a:ext cx="12975" cy="37325"/>
            </a:xfrm>
            <a:custGeom>
              <a:avLst/>
              <a:gdLst/>
              <a:ahLst/>
              <a:cxnLst/>
              <a:rect l="l" t="t" r="r" b="b"/>
              <a:pathLst>
                <a:path w="519" h="1493" extrusionOk="0">
                  <a:moveTo>
                    <a:pt x="0" y="0"/>
                  </a:moveTo>
                  <a:lnTo>
                    <a:pt x="0" y="1193"/>
                  </a:lnTo>
                  <a:lnTo>
                    <a:pt x="518" y="1492"/>
                  </a:lnTo>
                  <a:lnTo>
                    <a:pt x="518" y="29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0"/>
            <p:cNvSpPr/>
            <p:nvPr/>
          </p:nvSpPr>
          <p:spPr>
            <a:xfrm>
              <a:off x="3021125" y="1084275"/>
              <a:ext cx="12975" cy="37325"/>
            </a:xfrm>
            <a:custGeom>
              <a:avLst/>
              <a:gdLst/>
              <a:ahLst/>
              <a:cxnLst/>
              <a:rect l="l" t="t" r="r" b="b"/>
              <a:pathLst>
                <a:path w="519" h="1493" extrusionOk="0">
                  <a:moveTo>
                    <a:pt x="1" y="0"/>
                  </a:moveTo>
                  <a:lnTo>
                    <a:pt x="1" y="1194"/>
                  </a:lnTo>
                  <a:lnTo>
                    <a:pt x="518" y="1493"/>
                  </a:lnTo>
                  <a:lnTo>
                    <a:pt x="518" y="29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0"/>
            <p:cNvSpPr/>
            <p:nvPr/>
          </p:nvSpPr>
          <p:spPr>
            <a:xfrm>
              <a:off x="3042675" y="1096700"/>
              <a:ext cx="12950" cy="37325"/>
            </a:xfrm>
            <a:custGeom>
              <a:avLst/>
              <a:gdLst/>
              <a:ahLst/>
              <a:cxnLst/>
              <a:rect l="l" t="t" r="r" b="b"/>
              <a:pathLst>
                <a:path w="518" h="1493" extrusionOk="0">
                  <a:moveTo>
                    <a:pt x="0" y="1"/>
                  </a:moveTo>
                  <a:lnTo>
                    <a:pt x="0" y="1194"/>
                  </a:lnTo>
                  <a:lnTo>
                    <a:pt x="518" y="1493"/>
                  </a:lnTo>
                  <a:lnTo>
                    <a:pt x="518" y="2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0"/>
            <p:cNvSpPr/>
            <p:nvPr/>
          </p:nvSpPr>
          <p:spPr>
            <a:xfrm>
              <a:off x="2978050" y="1104175"/>
              <a:ext cx="12975" cy="37325"/>
            </a:xfrm>
            <a:custGeom>
              <a:avLst/>
              <a:gdLst/>
              <a:ahLst/>
              <a:cxnLst/>
              <a:rect l="l" t="t" r="r" b="b"/>
              <a:pathLst>
                <a:path w="519" h="1493" extrusionOk="0">
                  <a:moveTo>
                    <a:pt x="1" y="0"/>
                  </a:moveTo>
                  <a:lnTo>
                    <a:pt x="1" y="1194"/>
                  </a:lnTo>
                  <a:lnTo>
                    <a:pt x="519" y="1493"/>
                  </a:lnTo>
                  <a:lnTo>
                    <a:pt x="519" y="298"/>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0"/>
            <p:cNvSpPr/>
            <p:nvPr/>
          </p:nvSpPr>
          <p:spPr>
            <a:xfrm>
              <a:off x="2999600" y="1116600"/>
              <a:ext cx="12975" cy="37325"/>
            </a:xfrm>
            <a:custGeom>
              <a:avLst/>
              <a:gdLst/>
              <a:ahLst/>
              <a:cxnLst/>
              <a:rect l="l" t="t" r="r" b="b"/>
              <a:pathLst>
                <a:path w="519" h="1493" extrusionOk="0">
                  <a:moveTo>
                    <a:pt x="0" y="1"/>
                  </a:moveTo>
                  <a:lnTo>
                    <a:pt x="0" y="1194"/>
                  </a:lnTo>
                  <a:lnTo>
                    <a:pt x="518" y="1493"/>
                  </a:lnTo>
                  <a:lnTo>
                    <a:pt x="518" y="298"/>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0"/>
            <p:cNvSpPr/>
            <p:nvPr/>
          </p:nvSpPr>
          <p:spPr>
            <a:xfrm>
              <a:off x="3021125" y="1129050"/>
              <a:ext cx="12975" cy="37325"/>
            </a:xfrm>
            <a:custGeom>
              <a:avLst/>
              <a:gdLst/>
              <a:ahLst/>
              <a:cxnLst/>
              <a:rect l="l" t="t" r="r" b="b"/>
              <a:pathLst>
                <a:path w="519" h="1493" extrusionOk="0">
                  <a:moveTo>
                    <a:pt x="1" y="0"/>
                  </a:moveTo>
                  <a:lnTo>
                    <a:pt x="1" y="1194"/>
                  </a:lnTo>
                  <a:lnTo>
                    <a:pt x="518" y="1492"/>
                  </a:lnTo>
                  <a:lnTo>
                    <a:pt x="518" y="29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0"/>
            <p:cNvSpPr/>
            <p:nvPr/>
          </p:nvSpPr>
          <p:spPr>
            <a:xfrm>
              <a:off x="3042675" y="1141475"/>
              <a:ext cx="12950" cy="37325"/>
            </a:xfrm>
            <a:custGeom>
              <a:avLst/>
              <a:gdLst/>
              <a:ahLst/>
              <a:cxnLst/>
              <a:rect l="l" t="t" r="r" b="b"/>
              <a:pathLst>
                <a:path w="518" h="1493" extrusionOk="0">
                  <a:moveTo>
                    <a:pt x="0" y="1"/>
                  </a:moveTo>
                  <a:lnTo>
                    <a:pt x="0" y="1194"/>
                  </a:lnTo>
                  <a:lnTo>
                    <a:pt x="518" y="1493"/>
                  </a:lnTo>
                  <a:lnTo>
                    <a:pt x="518" y="2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0"/>
            <p:cNvSpPr/>
            <p:nvPr/>
          </p:nvSpPr>
          <p:spPr>
            <a:xfrm>
              <a:off x="2978050" y="1148900"/>
              <a:ext cx="12975" cy="37325"/>
            </a:xfrm>
            <a:custGeom>
              <a:avLst/>
              <a:gdLst/>
              <a:ahLst/>
              <a:cxnLst/>
              <a:rect l="l" t="t" r="r" b="b"/>
              <a:pathLst>
                <a:path w="519" h="1493" extrusionOk="0">
                  <a:moveTo>
                    <a:pt x="1" y="1"/>
                  </a:moveTo>
                  <a:lnTo>
                    <a:pt x="1" y="1196"/>
                  </a:lnTo>
                  <a:lnTo>
                    <a:pt x="519" y="1493"/>
                  </a:lnTo>
                  <a:lnTo>
                    <a:pt x="519" y="300"/>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0"/>
            <p:cNvSpPr/>
            <p:nvPr/>
          </p:nvSpPr>
          <p:spPr>
            <a:xfrm>
              <a:off x="2999600" y="1161350"/>
              <a:ext cx="12975" cy="37350"/>
            </a:xfrm>
            <a:custGeom>
              <a:avLst/>
              <a:gdLst/>
              <a:ahLst/>
              <a:cxnLst/>
              <a:rect l="l" t="t" r="r" b="b"/>
              <a:pathLst>
                <a:path w="519" h="1494" extrusionOk="0">
                  <a:moveTo>
                    <a:pt x="0" y="0"/>
                  </a:moveTo>
                  <a:lnTo>
                    <a:pt x="0" y="1195"/>
                  </a:lnTo>
                  <a:lnTo>
                    <a:pt x="518" y="1494"/>
                  </a:lnTo>
                  <a:lnTo>
                    <a:pt x="518" y="29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0"/>
            <p:cNvSpPr/>
            <p:nvPr/>
          </p:nvSpPr>
          <p:spPr>
            <a:xfrm>
              <a:off x="3021125" y="1173775"/>
              <a:ext cx="12975" cy="37375"/>
            </a:xfrm>
            <a:custGeom>
              <a:avLst/>
              <a:gdLst/>
              <a:ahLst/>
              <a:cxnLst/>
              <a:rect l="l" t="t" r="r" b="b"/>
              <a:pathLst>
                <a:path w="519" h="1495" extrusionOk="0">
                  <a:moveTo>
                    <a:pt x="1" y="1"/>
                  </a:moveTo>
                  <a:lnTo>
                    <a:pt x="1" y="1195"/>
                  </a:lnTo>
                  <a:lnTo>
                    <a:pt x="518" y="1494"/>
                  </a:lnTo>
                  <a:lnTo>
                    <a:pt x="518" y="29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0"/>
            <p:cNvSpPr/>
            <p:nvPr/>
          </p:nvSpPr>
          <p:spPr>
            <a:xfrm>
              <a:off x="3042675" y="1186200"/>
              <a:ext cx="12950" cy="37375"/>
            </a:xfrm>
            <a:custGeom>
              <a:avLst/>
              <a:gdLst/>
              <a:ahLst/>
              <a:cxnLst/>
              <a:rect l="l" t="t" r="r" b="b"/>
              <a:pathLst>
                <a:path w="518" h="1495" extrusionOk="0">
                  <a:moveTo>
                    <a:pt x="0" y="1"/>
                  </a:moveTo>
                  <a:lnTo>
                    <a:pt x="0" y="1196"/>
                  </a:lnTo>
                  <a:lnTo>
                    <a:pt x="518" y="1495"/>
                  </a:lnTo>
                  <a:lnTo>
                    <a:pt x="518" y="30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0"/>
            <p:cNvSpPr/>
            <p:nvPr/>
          </p:nvSpPr>
          <p:spPr>
            <a:xfrm>
              <a:off x="2978050" y="1193675"/>
              <a:ext cx="12975" cy="37325"/>
            </a:xfrm>
            <a:custGeom>
              <a:avLst/>
              <a:gdLst/>
              <a:ahLst/>
              <a:cxnLst/>
              <a:rect l="l" t="t" r="r" b="b"/>
              <a:pathLst>
                <a:path w="519" h="1493" extrusionOk="0">
                  <a:moveTo>
                    <a:pt x="1" y="1"/>
                  </a:moveTo>
                  <a:lnTo>
                    <a:pt x="1" y="1196"/>
                  </a:lnTo>
                  <a:lnTo>
                    <a:pt x="519" y="1493"/>
                  </a:lnTo>
                  <a:lnTo>
                    <a:pt x="519" y="29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0"/>
            <p:cNvSpPr/>
            <p:nvPr/>
          </p:nvSpPr>
          <p:spPr>
            <a:xfrm>
              <a:off x="3042675" y="1230975"/>
              <a:ext cx="12950" cy="37325"/>
            </a:xfrm>
            <a:custGeom>
              <a:avLst/>
              <a:gdLst/>
              <a:ahLst/>
              <a:cxnLst/>
              <a:rect l="l" t="t" r="r" b="b"/>
              <a:pathLst>
                <a:path w="518" h="1493" extrusionOk="0">
                  <a:moveTo>
                    <a:pt x="0" y="1"/>
                  </a:moveTo>
                  <a:lnTo>
                    <a:pt x="0" y="1196"/>
                  </a:lnTo>
                  <a:lnTo>
                    <a:pt x="518" y="1493"/>
                  </a:lnTo>
                  <a:lnTo>
                    <a:pt x="518" y="30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0"/>
            <p:cNvSpPr/>
            <p:nvPr/>
          </p:nvSpPr>
          <p:spPr>
            <a:xfrm>
              <a:off x="2999600" y="1206125"/>
              <a:ext cx="34500" cy="64675"/>
            </a:xfrm>
            <a:custGeom>
              <a:avLst/>
              <a:gdLst/>
              <a:ahLst/>
              <a:cxnLst/>
              <a:rect l="l" t="t" r="r" b="b"/>
              <a:pathLst>
                <a:path w="1380" h="2587" extrusionOk="0">
                  <a:moveTo>
                    <a:pt x="0" y="0"/>
                  </a:moveTo>
                  <a:lnTo>
                    <a:pt x="0" y="1791"/>
                  </a:lnTo>
                  <a:lnTo>
                    <a:pt x="1379" y="2587"/>
                  </a:lnTo>
                  <a:lnTo>
                    <a:pt x="1379" y="796"/>
                  </a:lnTo>
                  <a:lnTo>
                    <a:pt x="0"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0"/>
            <p:cNvSpPr/>
            <p:nvPr/>
          </p:nvSpPr>
          <p:spPr>
            <a:xfrm>
              <a:off x="2926375" y="902725"/>
              <a:ext cx="25900" cy="52250"/>
            </a:xfrm>
            <a:custGeom>
              <a:avLst/>
              <a:gdLst/>
              <a:ahLst/>
              <a:cxnLst/>
              <a:rect l="l" t="t" r="r" b="b"/>
              <a:pathLst>
                <a:path w="1036" h="2090" extrusionOk="0">
                  <a:moveTo>
                    <a:pt x="1034" y="0"/>
                  </a:moveTo>
                  <a:lnTo>
                    <a:pt x="0" y="598"/>
                  </a:lnTo>
                  <a:lnTo>
                    <a:pt x="0" y="2090"/>
                  </a:lnTo>
                  <a:lnTo>
                    <a:pt x="1036" y="1493"/>
                  </a:lnTo>
                  <a:lnTo>
                    <a:pt x="1034"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0"/>
            <p:cNvSpPr/>
            <p:nvPr/>
          </p:nvSpPr>
          <p:spPr>
            <a:xfrm>
              <a:off x="2958675" y="887800"/>
              <a:ext cx="19400" cy="33575"/>
            </a:xfrm>
            <a:custGeom>
              <a:avLst/>
              <a:gdLst/>
              <a:ahLst/>
              <a:cxnLst/>
              <a:rect l="l" t="t" r="r" b="b"/>
              <a:pathLst>
                <a:path w="776" h="1343" extrusionOk="0">
                  <a:moveTo>
                    <a:pt x="776" y="0"/>
                  </a:moveTo>
                  <a:lnTo>
                    <a:pt x="0" y="448"/>
                  </a:lnTo>
                  <a:lnTo>
                    <a:pt x="0" y="1343"/>
                  </a:lnTo>
                  <a:lnTo>
                    <a:pt x="776" y="896"/>
                  </a:lnTo>
                  <a:lnTo>
                    <a:pt x="77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0"/>
            <p:cNvSpPr/>
            <p:nvPr/>
          </p:nvSpPr>
          <p:spPr>
            <a:xfrm>
              <a:off x="2900525" y="921350"/>
              <a:ext cx="19425" cy="33625"/>
            </a:xfrm>
            <a:custGeom>
              <a:avLst/>
              <a:gdLst/>
              <a:ahLst/>
              <a:cxnLst/>
              <a:rect l="l" t="t" r="r" b="b"/>
              <a:pathLst>
                <a:path w="777" h="1345" extrusionOk="0">
                  <a:moveTo>
                    <a:pt x="776" y="1"/>
                  </a:moveTo>
                  <a:lnTo>
                    <a:pt x="0" y="449"/>
                  </a:lnTo>
                  <a:lnTo>
                    <a:pt x="0" y="1345"/>
                  </a:lnTo>
                  <a:lnTo>
                    <a:pt x="776" y="897"/>
                  </a:lnTo>
                  <a:lnTo>
                    <a:pt x="77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0"/>
            <p:cNvSpPr/>
            <p:nvPr/>
          </p:nvSpPr>
          <p:spPr>
            <a:xfrm>
              <a:off x="2797200" y="887800"/>
              <a:ext cx="19425" cy="33575"/>
            </a:xfrm>
            <a:custGeom>
              <a:avLst/>
              <a:gdLst/>
              <a:ahLst/>
              <a:cxnLst/>
              <a:rect l="l" t="t" r="r" b="b"/>
              <a:pathLst>
                <a:path w="777" h="1343" extrusionOk="0">
                  <a:moveTo>
                    <a:pt x="1" y="0"/>
                  </a:moveTo>
                  <a:lnTo>
                    <a:pt x="1" y="896"/>
                  </a:lnTo>
                  <a:lnTo>
                    <a:pt x="776" y="1343"/>
                  </a:lnTo>
                  <a:lnTo>
                    <a:pt x="776" y="448"/>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0"/>
            <p:cNvSpPr/>
            <p:nvPr/>
          </p:nvSpPr>
          <p:spPr>
            <a:xfrm>
              <a:off x="2826275" y="904575"/>
              <a:ext cx="19425" cy="33625"/>
            </a:xfrm>
            <a:custGeom>
              <a:avLst/>
              <a:gdLst/>
              <a:ahLst/>
              <a:cxnLst/>
              <a:rect l="l" t="t" r="r" b="b"/>
              <a:pathLst>
                <a:path w="777" h="1345" extrusionOk="0">
                  <a:moveTo>
                    <a:pt x="1" y="0"/>
                  </a:moveTo>
                  <a:lnTo>
                    <a:pt x="1" y="897"/>
                  </a:lnTo>
                  <a:lnTo>
                    <a:pt x="776" y="1345"/>
                  </a:lnTo>
                  <a:lnTo>
                    <a:pt x="776" y="448"/>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0"/>
            <p:cNvSpPr/>
            <p:nvPr/>
          </p:nvSpPr>
          <p:spPr>
            <a:xfrm>
              <a:off x="2855350" y="921350"/>
              <a:ext cx="19425" cy="33625"/>
            </a:xfrm>
            <a:custGeom>
              <a:avLst/>
              <a:gdLst/>
              <a:ahLst/>
              <a:cxnLst/>
              <a:rect l="l" t="t" r="r" b="b"/>
              <a:pathLst>
                <a:path w="777" h="1345" extrusionOk="0">
                  <a:moveTo>
                    <a:pt x="0" y="1"/>
                  </a:moveTo>
                  <a:lnTo>
                    <a:pt x="0" y="897"/>
                  </a:lnTo>
                  <a:lnTo>
                    <a:pt x="776" y="1345"/>
                  </a:lnTo>
                  <a:lnTo>
                    <a:pt x="776" y="449"/>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0"/>
            <p:cNvSpPr/>
            <p:nvPr/>
          </p:nvSpPr>
          <p:spPr>
            <a:xfrm>
              <a:off x="2396575" y="813175"/>
              <a:ext cx="310175" cy="179125"/>
            </a:xfrm>
            <a:custGeom>
              <a:avLst/>
              <a:gdLst/>
              <a:ahLst/>
              <a:cxnLst/>
              <a:rect l="l" t="t" r="r" b="b"/>
              <a:pathLst>
                <a:path w="12407" h="7165" extrusionOk="0">
                  <a:moveTo>
                    <a:pt x="6203" y="1"/>
                  </a:moveTo>
                  <a:lnTo>
                    <a:pt x="1" y="3582"/>
                  </a:lnTo>
                  <a:lnTo>
                    <a:pt x="6203" y="7164"/>
                  </a:lnTo>
                  <a:lnTo>
                    <a:pt x="12406" y="3582"/>
                  </a:lnTo>
                  <a:lnTo>
                    <a:pt x="620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0"/>
            <p:cNvSpPr/>
            <p:nvPr/>
          </p:nvSpPr>
          <p:spPr>
            <a:xfrm>
              <a:off x="2551625" y="723675"/>
              <a:ext cx="103425" cy="238750"/>
            </a:xfrm>
            <a:custGeom>
              <a:avLst/>
              <a:gdLst/>
              <a:ahLst/>
              <a:cxnLst/>
              <a:rect l="l" t="t" r="r" b="b"/>
              <a:pathLst>
                <a:path w="4137" h="9550" extrusionOk="0">
                  <a:moveTo>
                    <a:pt x="4136" y="1"/>
                  </a:moveTo>
                  <a:lnTo>
                    <a:pt x="1" y="2387"/>
                  </a:lnTo>
                  <a:lnTo>
                    <a:pt x="1" y="9549"/>
                  </a:lnTo>
                  <a:lnTo>
                    <a:pt x="4136" y="7162"/>
                  </a:lnTo>
                  <a:lnTo>
                    <a:pt x="413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0"/>
            <p:cNvSpPr/>
            <p:nvPr/>
          </p:nvSpPr>
          <p:spPr>
            <a:xfrm>
              <a:off x="2448275" y="663975"/>
              <a:ext cx="206775" cy="119400"/>
            </a:xfrm>
            <a:custGeom>
              <a:avLst/>
              <a:gdLst/>
              <a:ahLst/>
              <a:cxnLst/>
              <a:rect l="l" t="t" r="r" b="b"/>
              <a:pathLst>
                <a:path w="8271" h="4776" extrusionOk="0">
                  <a:moveTo>
                    <a:pt x="4135" y="598"/>
                  </a:moveTo>
                  <a:lnTo>
                    <a:pt x="7236" y="2389"/>
                  </a:lnTo>
                  <a:lnTo>
                    <a:pt x="6978" y="2538"/>
                  </a:lnTo>
                  <a:lnTo>
                    <a:pt x="4135" y="4178"/>
                  </a:lnTo>
                  <a:lnTo>
                    <a:pt x="1291" y="2538"/>
                  </a:lnTo>
                  <a:lnTo>
                    <a:pt x="1033" y="2389"/>
                  </a:lnTo>
                  <a:lnTo>
                    <a:pt x="4135" y="598"/>
                  </a:lnTo>
                  <a:close/>
                  <a:moveTo>
                    <a:pt x="4135" y="0"/>
                  </a:moveTo>
                  <a:lnTo>
                    <a:pt x="1" y="2389"/>
                  </a:lnTo>
                  <a:lnTo>
                    <a:pt x="4135" y="4775"/>
                  </a:lnTo>
                  <a:lnTo>
                    <a:pt x="8270" y="2389"/>
                  </a:lnTo>
                  <a:lnTo>
                    <a:pt x="413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0"/>
            <p:cNvSpPr/>
            <p:nvPr/>
          </p:nvSpPr>
          <p:spPr>
            <a:xfrm>
              <a:off x="2480550" y="686375"/>
              <a:ext cx="142200" cy="82050"/>
            </a:xfrm>
            <a:custGeom>
              <a:avLst/>
              <a:gdLst/>
              <a:ahLst/>
              <a:cxnLst/>
              <a:rect l="l" t="t" r="r" b="b"/>
              <a:pathLst>
                <a:path w="5688" h="3282" extrusionOk="0">
                  <a:moveTo>
                    <a:pt x="2844" y="0"/>
                  </a:moveTo>
                  <a:lnTo>
                    <a:pt x="0" y="1642"/>
                  </a:lnTo>
                  <a:lnTo>
                    <a:pt x="2844" y="3282"/>
                  </a:lnTo>
                  <a:lnTo>
                    <a:pt x="5687" y="1642"/>
                  </a:lnTo>
                  <a:lnTo>
                    <a:pt x="284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0"/>
            <p:cNvSpPr/>
            <p:nvPr/>
          </p:nvSpPr>
          <p:spPr>
            <a:xfrm>
              <a:off x="2551625" y="678900"/>
              <a:ext cx="77575" cy="48525"/>
            </a:xfrm>
            <a:custGeom>
              <a:avLst/>
              <a:gdLst/>
              <a:ahLst/>
              <a:cxnLst/>
              <a:rect l="l" t="t" r="r" b="b"/>
              <a:pathLst>
                <a:path w="3103" h="1941" extrusionOk="0">
                  <a:moveTo>
                    <a:pt x="1" y="1"/>
                  </a:moveTo>
                  <a:lnTo>
                    <a:pt x="1" y="299"/>
                  </a:lnTo>
                  <a:lnTo>
                    <a:pt x="2844" y="1941"/>
                  </a:lnTo>
                  <a:lnTo>
                    <a:pt x="3102" y="1792"/>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0"/>
            <p:cNvSpPr/>
            <p:nvPr/>
          </p:nvSpPr>
          <p:spPr>
            <a:xfrm>
              <a:off x="2448275" y="723675"/>
              <a:ext cx="103375" cy="238750"/>
            </a:xfrm>
            <a:custGeom>
              <a:avLst/>
              <a:gdLst/>
              <a:ahLst/>
              <a:cxnLst/>
              <a:rect l="l" t="t" r="r" b="b"/>
              <a:pathLst>
                <a:path w="4135" h="9550" extrusionOk="0">
                  <a:moveTo>
                    <a:pt x="1" y="1"/>
                  </a:moveTo>
                  <a:lnTo>
                    <a:pt x="1" y="7162"/>
                  </a:lnTo>
                  <a:lnTo>
                    <a:pt x="4135" y="9549"/>
                  </a:lnTo>
                  <a:lnTo>
                    <a:pt x="4135" y="2387"/>
                  </a:ln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0"/>
            <p:cNvSpPr/>
            <p:nvPr/>
          </p:nvSpPr>
          <p:spPr>
            <a:xfrm>
              <a:off x="2474100" y="678900"/>
              <a:ext cx="77550" cy="48525"/>
            </a:xfrm>
            <a:custGeom>
              <a:avLst/>
              <a:gdLst/>
              <a:ahLst/>
              <a:cxnLst/>
              <a:rect l="l" t="t" r="r" b="b"/>
              <a:pathLst>
                <a:path w="3102" h="1941" extrusionOk="0">
                  <a:moveTo>
                    <a:pt x="3102" y="1"/>
                  </a:moveTo>
                  <a:lnTo>
                    <a:pt x="0" y="1792"/>
                  </a:lnTo>
                  <a:lnTo>
                    <a:pt x="258" y="1941"/>
                  </a:lnTo>
                  <a:lnTo>
                    <a:pt x="3102" y="299"/>
                  </a:lnTo>
                  <a:lnTo>
                    <a:pt x="310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0"/>
            <p:cNvSpPr/>
            <p:nvPr/>
          </p:nvSpPr>
          <p:spPr>
            <a:xfrm>
              <a:off x="2564575" y="783350"/>
              <a:ext cx="12925" cy="22425"/>
            </a:xfrm>
            <a:custGeom>
              <a:avLst/>
              <a:gdLst/>
              <a:ahLst/>
              <a:cxnLst/>
              <a:rect l="l" t="t" r="r" b="b"/>
              <a:pathLst>
                <a:path w="517" h="897" extrusionOk="0">
                  <a:moveTo>
                    <a:pt x="517" y="0"/>
                  </a:moveTo>
                  <a:lnTo>
                    <a:pt x="0" y="299"/>
                  </a:lnTo>
                  <a:lnTo>
                    <a:pt x="0" y="897"/>
                  </a:lnTo>
                  <a:lnTo>
                    <a:pt x="517" y="598"/>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0"/>
            <p:cNvSpPr/>
            <p:nvPr/>
          </p:nvSpPr>
          <p:spPr>
            <a:xfrm>
              <a:off x="2586100" y="770925"/>
              <a:ext cx="12950" cy="22425"/>
            </a:xfrm>
            <a:custGeom>
              <a:avLst/>
              <a:gdLst/>
              <a:ahLst/>
              <a:cxnLst/>
              <a:rect l="l" t="t" r="r" b="b"/>
              <a:pathLst>
                <a:path w="518" h="897" extrusionOk="0">
                  <a:moveTo>
                    <a:pt x="517" y="0"/>
                  </a:moveTo>
                  <a:lnTo>
                    <a:pt x="1" y="299"/>
                  </a:lnTo>
                  <a:lnTo>
                    <a:pt x="1" y="896"/>
                  </a:lnTo>
                  <a:lnTo>
                    <a:pt x="517" y="597"/>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0"/>
            <p:cNvSpPr/>
            <p:nvPr/>
          </p:nvSpPr>
          <p:spPr>
            <a:xfrm>
              <a:off x="2607650" y="758475"/>
              <a:ext cx="12925" cy="22425"/>
            </a:xfrm>
            <a:custGeom>
              <a:avLst/>
              <a:gdLst/>
              <a:ahLst/>
              <a:cxnLst/>
              <a:rect l="l" t="t" r="r" b="b"/>
              <a:pathLst>
                <a:path w="517" h="897" extrusionOk="0">
                  <a:moveTo>
                    <a:pt x="516" y="1"/>
                  </a:moveTo>
                  <a:lnTo>
                    <a:pt x="0" y="299"/>
                  </a:lnTo>
                  <a:lnTo>
                    <a:pt x="0" y="897"/>
                  </a:lnTo>
                  <a:lnTo>
                    <a:pt x="516" y="598"/>
                  </a:lnTo>
                  <a:lnTo>
                    <a:pt x="51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0"/>
            <p:cNvSpPr/>
            <p:nvPr/>
          </p:nvSpPr>
          <p:spPr>
            <a:xfrm>
              <a:off x="2629175" y="746050"/>
              <a:ext cx="12925" cy="22375"/>
            </a:xfrm>
            <a:custGeom>
              <a:avLst/>
              <a:gdLst/>
              <a:ahLst/>
              <a:cxnLst/>
              <a:rect l="l" t="t" r="r" b="b"/>
              <a:pathLst>
                <a:path w="517" h="895" extrusionOk="0">
                  <a:moveTo>
                    <a:pt x="517" y="0"/>
                  </a:moveTo>
                  <a:lnTo>
                    <a:pt x="0" y="299"/>
                  </a:lnTo>
                  <a:lnTo>
                    <a:pt x="0" y="895"/>
                  </a:lnTo>
                  <a:lnTo>
                    <a:pt x="517" y="598"/>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0"/>
            <p:cNvSpPr/>
            <p:nvPr/>
          </p:nvSpPr>
          <p:spPr>
            <a:xfrm>
              <a:off x="2564575" y="816925"/>
              <a:ext cx="12925" cy="22425"/>
            </a:xfrm>
            <a:custGeom>
              <a:avLst/>
              <a:gdLst/>
              <a:ahLst/>
              <a:cxnLst/>
              <a:rect l="l" t="t" r="r" b="b"/>
              <a:pathLst>
                <a:path w="517" h="897" extrusionOk="0">
                  <a:moveTo>
                    <a:pt x="517" y="0"/>
                  </a:moveTo>
                  <a:lnTo>
                    <a:pt x="0" y="299"/>
                  </a:lnTo>
                  <a:lnTo>
                    <a:pt x="0" y="896"/>
                  </a:lnTo>
                  <a:lnTo>
                    <a:pt x="517" y="598"/>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0"/>
            <p:cNvSpPr/>
            <p:nvPr/>
          </p:nvSpPr>
          <p:spPr>
            <a:xfrm>
              <a:off x="2586100" y="804475"/>
              <a:ext cx="12950" cy="22425"/>
            </a:xfrm>
            <a:custGeom>
              <a:avLst/>
              <a:gdLst/>
              <a:ahLst/>
              <a:cxnLst/>
              <a:rect l="l" t="t" r="r" b="b"/>
              <a:pathLst>
                <a:path w="518" h="897" extrusionOk="0">
                  <a:moveTo>
                    <a:pt x="517" y="1"/>
                  </a:moveTo>
                  <a:lnTo>
                    <a:pt x="1" y="299"/>
                  </a:lnTo>
                  <a:lnTo>
                    <a:pt x="1"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0"/>
            <p:cNvSpPr/>
            <p:nvPr/>
          </p:nvSpPr>
          <p:spPr>
            <a:xfrm>
              <a:off x="2607650" y="792050"/>
              <a:ext cx="12925" cy="22425"/>
            </a:xfrm>
            <a:custGeom>
              <a:avLst/>
              <a:gdLst/>
              <a:ahLst/>
              <a:cxnLst/>
              <a:rect l="l" t="t" r="r" b="b"/>
              <a:pathLst>
                <a:path w="517" h="897" extrusionOk="0">
                  <a:moveTo>
                    <a:pt x="516" y="0"/>
                  </a:moveTo>
                  <a:lnTo>
                    <a:pt x="0" y="299"/>
                  </a:lnTo>
                  <a:lnTo>
                    <a:pt x="0" y="897"/>
                  </a:lnTo>
                  <a:lnTo>
                    <a:pt x="516" y="598"/>
                  </a:lnTo>
                  <a:lnTo>
                    <a:pt x="51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0"/>
            <p:cNvSpPr/>
            <p:nvPr/>
          </p:nvSpPr>
          <p:spPr>
            <a:xfrm>
              <a:off x="2629175" y="779625"/>
              <a:ext cx="12925" cy="22425"/>
            </a:xfrm>
            <a:custGeom>
              <a:avLst/>
              <a:gdLst/>
              <a:ahLst/>
              <a:cxnLst/>
              <a:rect l="l" t="t" r="r" b="b"/>
              <a:pathLst>
                <a:path w="517" h="897" extrusionOk="0">
                  <a:moveTo>
                    <a:pt x="517" y="0"/>
                  </a:moveTo>
                  <a:lnTo>
                    <a:pt x="0" y="299"/>
                  </a:lnTo>
                  <a:lnTo>
                    <a:pt x="0" y="896"/>
                  </a:lnTo>
                  <a:lnTo>
                    <a:pt x="517" y="597"/>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0"/>
            <p:cNvSpPr/>
            <p:nvPr/>
          </p:nvSpPr>
          <p:spPr>
            <a:xfrm>
              <a:off x="2564575" y="850475"/>
              <a:ext cx="12925" cy="22450"/>
            </a:xfrm>
            <a:custGeom>
              <a:avLst/>
              <a:gdLst/>
              <a:ahLst/>
              <a:cxnLst/>
              <a:rect l="l" t="t" r="r" b="b"/>
              <a:pathLst>
                <a:path w="517" h="898" extrusionOk="0">
                  <a:moveTo>
                    <a:pt x="517" y="1"/>
                  </a:moveTo>
                  <a:lnTo>
                    <a:pt x="0" y="300"/>
                  </a:lnTo>
                  <a:lnTo>
                    <a:pt x="0"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0"/>
            <p:cNvSpPr/>
            <p:nvPr/>
          </p:nvSpPr>
          <p:spPr>
            <a:xfrm>
              <a:off x="2586100" y="838050"/>
              <a:ext cx="12950" cy="22425"/>
            </a:xfrm>
            <a:custGeom>
              <a:avLst/>
              <a:gdLst/>
              <a:ahLst/>
              <a:cxnLst/>
              <a:rect l="l" t="t" r="r" b="b"/>
              <a:pathLst>
                <a:path w="518" h="897" extrusionOk="0">
                  <a:moveTo>
                    <a:pt x="517" y="1"/>
                  </a:moveTo>
                  <a:lnTo>
                    <a:pt x="1" y="299"/>
                  </a:lnTo>
                  <a:lnTo>
                    <a:pt x="1"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0"/>
            <p:cNvSpPr/>
            <p:nvPr/>
          </p:nvSpPr>
          <p:spPr>
            <a:xfrm>
              <a:off x="2607650" y="825625"/>
              <a:ext cx="12925" cy="22425"/>
            </a:xfrm>
            <a:custGeom>
              <a:avLst/>
              <a:gdLst/>
              <a:ahLst/>
              <a:cxnLst/>
              <a:rect l="l" t="t" r="r" b="b"/>
              <a:pathLst>
                <a:path w="517" h="897" extrusionOk="0">
                  <a:moveTo>
                    <a:pt x="516" y="0"/>
                  </a:moveTo>
                  <a:lnTo>
                    <a:pt x="0" y="299"/>
                  </a:lnTo>
                  <a:lnTo>
                    <a:pt x="0" y="896"/>
                  </a:lnTo>
                  <a:lnTo>
                    <a:pt x="516" y="598"/>
                  </a:lnTo>
                  <a:lnTo>
                    <a:pt x="516"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0"/>
            <p:cNvSpPr/>
            <p:nvPr/>
          </p:nvSpPr>
          <p:spPr>
            <a:xfrm>
              <a:off x="2629175" y="813175"/>
              <a:ext cx="12925" cy="22425"/>
            </a:xfrm>
            <a:custGeom>
              <a:avLst/>
              <a:gdLst/>
              <a:ahLst/>
              <a:cxnLst/>
              <a:rect l="l" t="t" r="r" b="b"/>
              <a:pathLst>
                <a:path w="517" h="897" extrusionOk="0">
                  <a:moveTo>
                    <a:pt x="517" y="1"/>
                  </a:moveTo>
                  <a:lnTo>
                    <a:pt x="0" y="300"/>
                  </a:lnTo>
                  <a:lnTo>
                    <a:pt x="0"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0"/>
            <p:cNvSpPr/>
            <p:nvPr/>
          </p:nvSpPr>
          <p:spPr>
            <a:xfrm>
              <a:off x="2564575" y="884050"/>
              <a:ext cx="12925" cy="22425"/>
            </a:xfrm>
            <a:custGeom>
              <a:avLst/>
              <a:gdLst/>
              <a:ahLst/>
              <a:cxnLst/>
              <a:rect l="l" t="t" r="r" b="b"/>
              <a:pathLst>
                <a:path w="517" h="897" extrusionOk="0">
                  <a:moveTo>
                    <a:pt x="517" y="1"/>
                  </a:moveTo>
                  <a:lnTo>
                    <a:pt x="0" y="299"/>
                  </a:lnTo>
                  <a:lnTo>
                    <a:pt x="0"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0"/>
            <p:cNvSpPr/>
            <p:nvPr/>
          </p:nvSpPr>
          <p:spPr>
            <a:xfrm>
              <a:off x="2586100" y="871625"/>
              <a:ext cx="12950" cy="22425"/>
            </a:xfrm>
            <a:custGeom>
              <a:avLst/>
              <a:gdLst/>
              <a:ahLst/>
              <a:cxnLst/>
              <a:rect l="l" t="t" r="r" b="b"/>
              <a:pathLst>
                <a:path w="518" h="897" extrusionOk="0">
                  <a:moveTo>
                    <a:pt x="517" y="0"/>
                  </a:moveTo>
                  <a:lnTo>
                    <a:pt x="1" y="299"/>
                  </a:lnTo>
                  <a:lnTo>
                    <a:pt x="1" y="896"/>
                  </a:lnTo>
                  <a:lnTo>
                    <a:pt x="517" y="598"/>
                  </a:lnTo>
                  <a:lnTo>
                    <a:pt x="517"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0"/>
            <p:cNvSpPr/>
            <p:nvPr/>
          </p:nvSpPr>
          <p:spPr>
            <a:xfrm>
              <a:off x="2607650" y="859175"/>
              <a:ext cx="12925" cy="22450"/>
            </a:xfrm>
            <a:custGeom>
              <a:avLst/>
              <a:gdLst/>
              <a:ahLst/>
              <a:cxnLst/>
              <a:rect l="l" t="t" r="r" b="b"/>
              <a:pathLst>
                <a:path w="517" h="898" extrusionOk="0">
                  <a:moveTo>
                    <a:pt x="516" y="1"/>
                  </a:moveTo>
                  <a:lnTo>
                    <a:pt x="0" y="300"/>
                  </a:lnTo>
                  <a:lnTo>
                    <a:pt x="0" y="897"/>
                  </a:lnTo>
                  <a:lnTo>
                    <a:pt x="516" y="598"/>
                  </a:lnTo>
                  <a:lnTo>
                    <a:pt x="516"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0"/>
            <p:cNvSpPr/>
            <p:nvPr/>
          </p:nvSpPr>
          <p:spPr>
            <a:xfrm>
              <a:off x="2629175" y="846750"/>
              <a:ext cx="12925" cy="22425"/>
            </a:xfrm>
            <a:custGeom>
              <a:avLst/>
              <a:gdLst/>
              <a:ahLst/>
              <a:cxnLst/>
              <a:rect l="l" t="t" r="r" b="b"/>
              <a:pathLst>
                <a:path w="517" h="897" extrusionOk="0">
                  <a:moveTo>
                    <a:pt x="517" y="1"/>
                  </a:moveTo>
                  <a:lnTo>
                    <a:pt x="0" y="299"/>
                  </a:lnTo>
                  <a:lnTo>
                    <a:pt x="0" y="897"/>
                  </a:lnTo>
                  <a:lnTo>
                    <a:pt x="517" y="598"/>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0"/>
            <p:cNvSpPr/>
            <p:nvPr/>
          </p:nvSpPr>
          <p:spPr>
            <a:xfrm>
              <a:off x="2564575" y="917650"/>
              <a:ext cx="12925" cy="22400"/>
            </a:xfrm>
            <a:custGeom>
              <a:avLst/>
              <a:gdLst/>
              <a:ahLst/>
              <a:cxnLst/>
              <a:rect l="l" t="t" r="r" b="b"/>
              <a:pathLst>
                <a:path w="517" h="896" extrusionOk="0">
                  <a:moveTo>
                    <a:pt x="517" y="1"/>
                  </a:moveTo>
                  <a:lnTo>
                    <a:pt x="0" y="298"/>
                  </a:lnTo>
                  <a:lnTo>
                    <a:pt x="0" y="896"/>
                  </a:lnTo>
                  <a:lnTo>
                    <a:pt x="517" y="597"/>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0"/>
            <p:cNvSpPr/>
            <p:nvPr/>
          </p:nvSpPr>
          <p:spPr>
            <a:xfrm>
              <a:off x="2629175" y="880350"/>
              <a:ext cx="12925" cy="22400"/>
            </a:xfrm>
            <a:custGeom>
              <a:avLst/>
              <a:gdLst/>
              <a:ahLst/>
              <a:cxnLst/>
              <a:rect l="l" t="t" r="r" b="b"/>
              <a:pathLst>
                <a:path w="517" h="896" extrusionOk="0">
                  <a:moveTo>
                    <a:pt x="517" y="1"/>
                  </a:moveTo>
                  <a:lnTo>
                    <a:pt x="0" y="298"/>
                  </a:lnTo>
                  <a:lnTo>
                    <a:pt x="0" y="895"/>
                  </a:lnTo>
                  <a:lnTo>
                    <a:pt x="517" y="597"/>
                  </a:lnTo>
                  <a:lnTo>
                    <a:pt x="517"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0"/>
            <p:cNvSpPr/>
            <p:nvPr/>
          </p:nvSpPr>
          <p:spPr>
            <a:xfrm>
              <a:off x="2482725" y="892800"/>
              <a:ext cx="34500" cy="49750"/>
            </a:xfrm>
            <a:custGeom>
              <a:avLst/>
              <a:gdLst/>
              <a:ahLst/>
              <a:cxnLst/>
              <a:rect l="l" t="t" r="r" b="b"/>
              <a:pathLst>
                <a:path w="1380" h="1990" extrusionOk="0">
                  <a:moveTo>
                    <a:pt x="0" y="0"/>
                  </a:moveTo>
                  <a:lnTo>
                    <a:pt x="0" y="1194"/>
                  </a:lnTo>
                  <a:lnTo>
                    <a:pt x="1379" y="1990"/>
                  </a:lnTo>
                  <a:lnTo>
                    <a:pt x="1379" y="795"/>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0"/>
            <p:cNvSpPr/>
            <p:nvPr/>
          </p:nvSpPr>
          <p:spPr>
            <a:xfrm>
              <a:off x="2482725" y="892800"/>
              <a:ext cx="34500" cy="49750"/>
            </a:xfrm>
            <a:custGeom>
              <a:avLst/>
              <a:gdLst/>
              <a:ahLst/>
              <a:cxnLst/>
              <a:rect l="l" t="t" r="r" b="b"/>
              <a:pathLst>
                <a:path w="1380" h="1990" extrusionOk="0">
                  <a:moveTo>
                    <a:pt x="0" y="0"/>
                  </a:moveTo>
                  <a:lnTo>
                    <a:pt x="0" y="1194"/>
                  </a:lnTo>
                  <a:lnTo>
                    <a:pt x="1379" y="1990"/>
                  </a:lnTo>
                  <a:lnTo>
                    <a:pt x="1379" y="795"/>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0"/>
            <p:cNvSpPr/>
            <p:nvPr/>
          </p:nvSpPr>
          <p:spPr>
            <a:xfrm>
              <a:off x="2482725" y="892800"/>
              <a:ext cx="34500" cy="49750"/>
            </a:xfrm>
            <a:custGeom>
              <a:avLst/>
              <a:gdLst/>
              <a:ahLst/>
              <a:cxnLst/>
              <a:rect l="l" t="t" r="r" b="b"/>
              <a:pathLst>
                <a:path w="1380" h="1990" extrusionOk="0">
                  <a:moveTo>
                    <a:pt x="0" y="0"/>
                  </a:moveTo>
                  <a:lnTo>
                    <a:pt x="0" y="1194"/>
                  </a:lnTo>
                  <a:lnTo>
                    <a:pt x="181" y="1298"/>
                  </a:lnTo>
                  <a:lnTo>
                    <a:pt x="181" y="312"/>
                  </a:lnTo>
                  <a:lnTo>
                    <a:pt x="1199" y="899"/>
                  </a:lnTo>
                  <a:lnTo>
                    <a:pt x="1199" y="1885"/>
                  </a:lnTo>
                  <a:lnTo>
                    <a:pt x="1379" y="1990"/>
                  </a:lnTo>
                  <a:lnTo>
                    <a:pt x="1379" y="795"/>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0"/>
            <p:cNvSpPr/>
            <p:nvPr/>
          </p:nvSpPr>
          <p:spPr>
            <a:xfrm>
              <a:off x="2461175" y="746050"/>
              <a:ext cx="77575" cy="194000"/>
            </a:xfrm>
            <a:custGeom>
              <a:avLst/>
              <a:gdLst/>
              <a:ahLst/>
              <a:cxnLst/>
              <a:rect l="l" t="t" r="r" b="b"/>
              <a:pathLst>
                <a:path w="3103" h="7760" extrusionOk="0">
                  <a:moveTo>
                    <a:pt x="1" y="0"/>
                  </a:moveTo>
                  <a:lnTo>
                    <a:pt x="1" y="5969"/>
                  </a:lnTo>
                  <a:lnTo>
                    <a:pt x="862" y="6466"/>
                  </a:lnTo>
                  <a:lnTo>
                    <a:pt x="862" y="5870"/>
                  </a:lnTo>
                  <a:lnTo>
                    <a:pt x="2241" y="6665"/>
                  </a:lnTo>
                  <a:lnTo>
                    <a:pt x="2241" y="7262"/>
                  </a:lnTo>
                  <a:lnTo>
                    <a:pt x="3103" y="7760"/>
                  </a:lnTo>
                  <a:lnTo>
                    <a:pt x="3103" y="1791"/>
                  </a:lnTo>
                  <a:lnTo>
                    <a:pt x="1" y="0"/>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0"/>
            <p:cNvSpPr/>
            <p:nvPr/>
          </p:nvSpPr>
          <p:spPr>
            <a:xfrm>
              <a:off x="2586100" y="892800"/>
              <a:ext cx="34475" cy="49750"/>
            </a:xfrm>
            <a:custGeom>
              <a:avLst/>
              <a:gdLst/>
              <a:ahLst/>
              <a:cxnLst/>
              <a:rect l="l" t="t" r="r" b="b"/>
              <a:pathLst>
                <a:path w="1379" h="1990" extrusionOk="0">
                  <a:moveTo>
                    <a:pt x="1378" y="0"/>
                  </a:moveTo>
                  <a:lnTo>
                    <a:pt x="1" y="795"/>
                  </a:lnTo>
                  <a:lnTo>
                    <a:pt x="1" y="1990"/>
                  </a:lnTo>
                  <a:lnTo>
                    <a:pt x="1378" y="1194"/>
                  </a:lnTo>
                  <a:lnTo>
                    <a:pt x="137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0"/>
            <p:cNvSpPr/>
            <p:nvPr/>
          </p:nvSpPr>
          <p:spPr>
            <a:xfrm>
              <a:off x="2693225" y="1016000"/>
              <a:ext cx="4675" cy="37200"/>
            </a:xfrm>
            <a:custGeom>
              <a:avLst/>
              <a:gdLst/>
              <a:ahLst/>
              <a:cxnLst/>
              <a:rect l="l" t="t" r="r" b="b"/>
              <a:pathLst>
                <a:path w="187" h="1488" extrusionOk="0">
                  <a:moveTo>
                    <a:pt x="186" y="1"/>
                  </a:moveTo>
                  <a:lnTo>
                    <a:pt x="1" y="108"/>
                  </a:lnTo>
                  <a:lnTo>
                    <a:pt x="1" y="1409"/>
                  </a:lnTo>
                  <a:cubicBezTo>
                    <a:pt x="1" y="1454"/>
                    <a:pt x="39" y="1487"/>
                    <a:pt x="80" y="1487"/>
                  </a:cubicBezTo>
                  <a:cubicBezTo>
                    <a:pt x="93" y="1487"/>
                    <a:pt x="106" y="1484"/>
                    <a:pt x="118" y="1477"/>
                  </a:cubicBezTo>
                  <a:lnTo>
                    <a:pt x="186" y="1438"/>
                  </a:lnTo>
                  <a:lnTo>
                    <a:pt x="186"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0"/>
            <p:cNvSpPr/>
            <p:nvPr/>
          </p:nvSpPr>
          <p:spPr>
            <a:xfrm>
              <a:off x="2679350" y="940675"/>
              <a:ext cx="31625" cy="88600"/>
            </a:xfrm>
            <a:custGeom>
              <a:avLst/>
              <a:gdLst/>
              <a:ahLst/>
              <a:cxnLst/>
              <a:rect l="l" t="t" r="r" b="b"/>
              <a:pathLst>
                <a:path w="1265" h="3544" extrusionOk="0">
                  <a:moveTo>
                    <a:pt x="631" y="1"/>
                  </a:moveTo>
                  <a:cubicBezTo>
                    <a:pt x="283" y="1"/>
                    <a:pt x="0" y="1863"/>
                    <a:pt x="0" y="2461"/>
                  </a:cubicBezTo>
                  <a:cubicBezTo>
                    <a:pt x="0" y="3059"/>
                    <a:pt x="283" y="3543"/>
                    <a:pt x="633" y="3543"/>
                  </a:cubicBezTo>
                  <a:cubicBezTo>
                    <a:pt x="981" y="3543"/>
                    <a:pt x="1265" y="3059"/>
                    <a:pt x="1265" y="2461"/>
                  </a:cubicBezTo>
                  <a:cubicBezTo>
                    <a:pt x="1265" y="1863"/>
                    <a:pt x="981" y="1"/>
                    <a:pt x="631"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0"/>
            <p:cNvSpPr/>
            <p:nvPr/>
          </p:nvSpPr>
          <p:spPr>
            <a:xfrm>
              <a:off x="2695050" y="1029250"/>
              <a:ext cx="50" cy="25"/>
            </a:xfrm>
            <a:custGeom>
              <a:avLst/>
              <a:gdLst/>
              <a:ahLst/>
              <a:cxnLst/>
              <a:rect l="l" t="t" r="r" b="b"/>
              <a:pathLst>
                <a:path w="2" h="1" extrusionOk="0">
                  <a:moveTo>
                    <a:pt x="2" y="0"/>
                  </a:moveTo>
                  <a:lnTo>
                    <a:pt x="2" y="0"/>
                  </a:lnTo>
                  <a:close/>
                  <a:moveTo>
                    <a:pt x="0" y="0"/>
                  </a:move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0"/>
            <p:cNvSpPr/>
            <p:nvPr/>
          </p:nvSpPr>
          <p:spPr>
            <a:xfrm>
              <a:off x="2684600" y="943800"/>
              <a:ext cx="26350" cy="85475"/>
            </a:xfrm>
            <a:custGeom>
              <a:avLst/>
              <a:gdLst/>
              <a:ahLst/>
              <a:cxnLst/>
              <a:rect l="l" t="t" r="r" b="b"/>
              <a:pathLst>
                <a:path w="1054" h="3419" extrusionOk="0">
                  <a:moveTo>
                    <a:pt x="576" y="0"/>
                  </a:moveTo>
                  <a:cubicBezTo>
                    <a:pt x="577" y="2"/>
                    <a:pt x="578" y="3"/>
                    <a:pt x="579" y="5"/>
                  </a:cubicBezTo>
                  <a:lnTo>
                    <a:pt x="579" y="5"/>
                  </a:lnTo>
                  <a:cubicBezTo>
                    <a:pt x="579" y="3"/>
                    <a:pt x="578" y="2"/>
                    <a:pt x="578" y="0"/>
                  </a:cubicBezTo>
                  <a:close/>
                  <a:moveTo>
                    <a:pt x="579" y="5"/>
                  </a:moveTo>
                  <a:cubicBezTo>
                    <a:pt x="683" y="330"/>
                    <a:pt x="745" y="713"/>
                    <a:pt x="745" y="1124"/>
                  </a:cubicBezTo>
                  <a:cubicBezTo>
                    <a:pt x="745" y="2055"/>
                    <a:pt x="434" y="2845"/>
                    <a:pt x="1" y="3140"/>
                  </a:cubicBezTo>
                  <a:cubicBezTo>
                    <a:pt x="112" y="3309"/>
                    <a:pt x="257" y="3417"/>
                    <a:pt x="417" y="3418"/>
                  </a:cubicBezTo>
                  <a:lnTo>
                    <a:pt x="421" y="3418"/>
                  </a:lnTo>
                  <a:cubicBezTo>
                    <a:pt x="771" y="3418"/>
                    <a:pt x="1053" y="2934"/>
                    <a:pt x="1053" y="2335"/>
                  </a:cubicBezTo>
                  <a:cubicBezTo>
                    <a:pt x="1053" y="1831"/>
                    <a:pt x="852" y="434"/>
                    <a:pt x="579" y="5"/>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0"/>
            <p:cNvSpPr/>
            <p:nvPr/>
          </p:nvSpPr>
          <p:spPr>
            <a:xfrm>
              <a:off x="2846950" y="1097175"/>
              <a:ext cx="4650" cy="37175"/>
            </a:xfrm>
            <a:custGeom>
              <a:avLst/>
              <a:gdLst/>
              <a:ahLst/>
              <a:cxnLst/>
              <a:rect l="l" t="t" r="r" b="b"/>
              <a:pathLst>
                <a:path w="186" h="1487" extrusionOk="0">
                  <a:moveTo>
                    <a:pt x="186" y="1"/>
                  </a:moveTo>
                  <a:lnTo>
                    <a:pt x="2" y="106"/>
                  </a:lnTo>
                  <a:lnTo>
                    <a:pt x="2" y="1407"/>
                  </a:lnTo>
                  <a:cubicBezTo>
                    <a:pt x="0" y="1453"/>
                    <a:pt x="38" y="1486"/>
                    <a:pt x="78" y="1486"/>
                  </a:cubicBezTo>
                  <a:cubicBezTo>
                    <a:pt x="91" y="1486"/>
                    <a:pt x="105" y="1483"/>
                    <a:pt x="118" y="1475"/>
                  </a:cubicBezTo>
                  <a:lnTo>
                    <a:pt x="186" y="1436"/>
                  </a:lnTo>
                  <a:lnTo>
                    <a:pt x="186"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0"/>
            <p:cNvSpPr/>
            <p:nvPr/>
          </p:nvSpPr>
          <p:spPr>
            <a:xfrm>
              <a:off x="2833050" y="1021775"/>
              <a:ext cx="31600" cy="88625"/>
            </a:xfrm>
            <a:custGeom>
              <a:avLst/>
              <a:gdLst/>
              <a:ahLst/>
              <a:cxnLst/>
              <a:rect l="l" t="t" r="r" b="b"/>
              <a:pathLst>
                <a:path w="1264" h="3545" extrusionOk="0">
                  <a:moveTo>
                    <a:pt x="633" y="0"/>
                  </a:moveTo>
                  <a:cubicBezTo>
                    <a:pt x="283" y="0"/>
                    <a:pt x="1" y="1864"/>
                    <a:pt x="1" y="2461"/>
                  </a:cubicBezTo>
                  <a:cubicBezTo>
                    <a:pt x="1" y="3060"/>
                    <a:pt x="283" y="3544"/>
                    <a:pt x="633" y="3544"/>
                  </a:cubicBezTo>
                  <a:cubicBezTo>
                    <a:pt x="981" y="3544"/>
                    <a:pt x="1264" y="3060"/>
                    <a:pt x="1264" y="2461"/>
                  </a:cubicBezTo>
                  <a:cubicBezTo>
                    <a:pt x="1264" y="1864"/>
                    <a:pt x="981" y="0"/>
                    <a:pt x="633"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0"/>
            <p:cNvSpPr/>
            <p:nvPr/>
          </p:nvSpPr>
          <p:spPr>
            <a:xfrm>
              <a:off x="2848750" y="1110375"/>
              <a:ext cx="75" cy="25"/>
            </a:xfrm>
            <a:custGeom>
              <a:avLst/>
              <a:gdLst/>
              <a:ahLst/>
              <a:cxnLst/>
              <a:rect l="l" t="t" r="r" b="b"/>
              <a:pathLst>
                <a:path w="3" h="1" extrusionOk="0">
                  <a:moveTo>
                    <a:pt x="2" y="0"/>
                  </a:moveTo>
                  <a:lnTo>
                    <a:pt x="2" y="0"/>
                  </a:lnTo>
                  <a:close/>
                  <a:moveTo>
                    <a:pt x="1" y="0"/>
                  </a:move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0"/>
            <p:cNvSpPr/>
            <p:nvPr/>
          </p:nvSpPr>
          <p:spPr>
            <a:xfrm>
              <a:off x="2838350" y="1024925"/>
              <a:ext cx="26300" cy="85500"/>
            </a:xfrm>
            <a:custGeom>
              <a:avLst/>
              <a:gdLst/>
              <a:ahLst/>
              <a:cxnLst/>
              <a:rect l="l" t="t" r="r" b="b"/>
              <a:pathLst>
                <a:path w="1052" h="3420" extrusionOk="0">
                  <a:moveTo>
                    <a:pt x="576" y="1"/>
                  </a:moveTo>
                  <a:lnTo>
                    <a:pt x="575" y="2"/>
                  </a:lnTo>
                  <a:cubicBezTo>
                    <a:pt x="576" y="4"/>
                    <a:pt x="577" y="6"/>
                    <a:pt x="579" y="8"/>
                  </a:cubicBezTo>
                  <a:lnTo>
                    <a:pt x="579" y="8"/>
                  </a:lnTo>
                  <a:cubicBezTo>
                    <a:pt x="578" y="6"/>
                    <a:pt x="577" y="3"/>
                    <a:pt x="576" y="1"/>
                  </a:cubicBezTo>
                  <a:close/>
                  <a:moveTo>
                    <a:pt x="579" y="8"/>
                  </a:moveTo>
                  <a:lnTo>
                    <a:pt x="579" y="8"/>
                  </a:lnTo>
                  <a:cubicBezTo>
                    <a:pt x="683" y="333"/>
                    <a:pt x="743" y="714"/>
                    <a:pt x="743" y="1124"/>
                  </a:cubicBezTo>
                  <a:cubicBezTo>
                    <a:pt x="743" y="2055"/>
                    <a:pt x="433" y="2847"/>
                    <a:pt x="0" y="3140"/>
                  </a:cubicBezTo>
                  <a:cubicBezTo>
                    <a:pt x="111" y="3311"/>
                    <a:pt x="256" y="3418"/>
                    <a:pt x="415" y="3420"/>
                  </a:cubicBezTo>
                  <a:lnTo>
                    <a:pt x="419" y="3420"/>
                  </a:lnTo>
                  <a:cubicBezTo>
                    <a:pt x="769" y="3420"/>
                    <a:pt x="1052" y="2934"/>
                    <a:pt x="1052" y="2337"/>
                  </a:cubicBezTo>
                  <a:cubicBezTo>
                    <a:pt x="1052" y="1833"/>
                    <a:pt x="851" y="437"/>
                    <a:pt x="579" y="8"/>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0"/>
            <p:cNvSpPr/>
            <p:nvPr/>
          </p:nvSpPr>
          <p:spPr>
            <a:xfrm>
              <a:off x="2515300" y="974550"/>
              <a:ext cx="4625" cy="37175"/>
            </a:xfrm>
            <a:custGeom>
              <a:avLst/>
              <a:gdLst/>
              <a:ahLst/>
              <a:cxnLst/>
              <a:rect l="l" t="t" r="r" b="b"/>
              <a:pathLst>
                <a:path w="185" h="1487" extrusionOk="0">
                  <a:moveTo>
                    <a:pt x="185" y="0"/>
                  </a:moveTo>
                  <a:lnTo>
                    <a:pt x="1" y="107"/>
                  </a:lnTo>
                  <a:lnTo>
                    <a:pt x="1" y="1408"/>
                  </a:lnTo>
                  <a:cubicBezTo>
                    <a:pt x="1" y="1454"/>
                    <a:pt x="38" y="1486"/>
                    <a:pt x="79" y="1486"/>
                  </a:cubicBezTo>
                  <a:cubicBezTo>
                    <a:pt x="92" y="1486"/>
                    <a:pt x="106" y="1483"/>
                    <a:pt x="118" y="1476"/>
                  </a:cubicBezTo>
                  <a:lnTo>
                    <a:pt x="185" y="1437"/>
                  </a:lnTo>
                  <a:lnTo>
                    <a:pt x="185"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0"/>
            <p:cNvSpPr/>
            <p:nvPr/>
          </p:nvSpPr>
          <p:spPr>
            <a:xfrm>
              <a:off x="2501375" y="899175"/>
              <a:ext cx="31650" cy="88625"/>
            </a:xfrm>
            <a:custGeom>
              <a:avLst/>
              <a:gdLst/>
              <a:ahLst/>
              <a:cxnLst/>
              <a:rect l="l" t="t" r="r" b="b"/>
              <a:pathLst>
                <a:path w="1266" h="3545" extrusionOk="0">
                  <a:moveTo>
                    <a:pt x="633" y="0"/>
                  </a:moveTo>
                  <a:cubicBezTo>
                    <a:pt x="284" y="0"/>
                    <a:pt x="1" y="1864"/>
                    <a:pt x="1" y="2461"/>
                  </a:cubicBezTo>
                  <a:cubicBezTo>
                    <a:pt x="1" y="3060"/>
                    <a:pt x="284" y="3544"/>
                    <a:pt x="633" y="3544"/>
                  </a:cubicBezTo>
                  <a:cubicBezTo>
                    <a:pt x="983" y="3544"/>
                    <a:pt x="1265" y="3060"/>
                    <a:pt x="1265" y="2461"/>
                  </a:cubicBezTo>
                  <a:cubicBezTo>
                    <a:pt x="1265" y="1864"/>
                    <a:pt x="983" y="0"/>
                    <a:pt x="633"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0"/>
            <p:cNvSpPr/>
            <p:nvPr/>
          </p:nvSpPr>
          <p:spPr>
            <a:xfrm>
              <a:off x="2517075" y="987775"/>
              <a:ext cx="100" cy="25"/>
            </a:xfrm>
            <a:custGeom>
              <a:avLst/>
              <a:gdLst/>
              <a:ahLst/>
              <a:cxnLst/>
              <a:rect l="l" t="t" r="r" b="b"/>
              <a:pathLst>
                <a:path w="4" h="1" extrusionOk="0">
                  <a:moveTo>
                    <a:pt x="4" y="0"/>
                  </a:moveTo>
                  <a:lnTo>
                    <a:pt x="4" y="0"/>
                  </a:lnTo>
                  <a:close/>
                  <a:moveTo>
                    <a:pt x="1" y="0"/>
                  </a:move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0"/>
            <p:cNvSpPr/>
            <p:nvPr/>
          </p:nvSpPr>
          <p:spPr>
            <a:xfrm>
              <a:off x="2506675" y="902325"/>
              <a:ext cx="26300" cy="85500"/>
            </a:xfrm>
            <a:custGeom>
              <a:avLst/>
              <a:gdLst/>
              <a:ahLst/>
              <a:cxnLst/>
              <a:rect l="l" t="t" r="r" b="b"/>
              <a:pathLst>
                <a:path w="1052" h="3420" extrusionOk="0">
                  <a:moveTo>
                    <a:pt x="576" y="1"/>
                  </a:moveTo>
                  <a:lnTo>
                    <a:pt x="576" y="2"/>
                  </a:lnTo>
                  <a:cubicBezTo>
                    <a:pt x="577" y="2"/>
                    <a:pt x="577" y="3"/>
                    <a:pt x="577" y="3"/>
                  </a:cubicBezTo>
                  <a:lnTo>
                    <a:pt x="577" y="3"/>
                  </a:lnTo>
                  <a:cubicBezTo>
                    <a:pt x="577" y="2"/>
                    <a:pt x="577" y="1"/>
                    <a:pt x="576" y="1"/>
                  </a:cubicBezTo>
                  <a:close/>
                  <a:moveTo>
                    <a:pt x="577" y="3"/>
                  </a:moveTo>
                  <a:lnTo>
                    <a:pt x="577" y="3"/>
                  </a:lnTo>
                  <a:cubicBezTo>
                    <a:pt x="683" y="329"/>
                    <a:pt x="743" y="712"/>
                    <a:pt x="743" y="1124"/>
                  </a:cubicBezTo>
                  <a:cubicBezTo>
                    <a:pt x="743" y="2055"/>
                    <a:pt x="433" y="2846"/>
                    <a:pt x="1" y="3140"/>
                  </a:cubicBezTo>
                  <a:cubicBezTo>
                    <a:pt x="111" y="3311"/>
                    <a:pt x="256" y="3418"/>
                    <a:pt x="417" y="3420"/>
                  </a:cubicBezTo>
                  <a:lnTo>
                    <a:pt x="420" y="3420"/>
                  </a:lnTo>
                  <a:cubicBezTo>
                    <a:pt x="769" y="3420"/>
                    <a:pt x="1052" y="2934"/>
                    <a:pt x="1052" y="2337"/>
                  </a:cubicBezTo>
                  <a:cubicBezTo>
                    <a:pt x="1052" y="1831"/>
                    <a:pt x="849" y="427"/>
                    <a:pt x="577" y="3"/>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0"/>
            <p:cNvSpPr/>
            <p:nvPr/>
          </p:nvSpPr>
          <p:spPr>
            <a:xfrm>
              <a:off x="2654975" y="1111600"/>
              <a:ext cx="103450" cy="89575"/>
            </a:xfrm>
            <a:custGeom>
              <a:avLst/>
              <a:gdLst/>
              <a:ahLst/>
              <a:cxnLst/>
              <a:rect l="l" t="t" r="r" b="b"/>
              <a:pathLst>
                <a:path w="4138" h="3583" extrusionOk="0">
                  <a:moveTo>
                    <a:pt x="4138" y="1"/>
                  </a:moveTo>
                  <a:lnTo>
                    <a:pt x="1" y="2389"/>
                  </a:lnTo>
                  <a:lnTo>
                    <a:pt x="1" y="3582"/>
                  </a:lnTo>
                  <a:lnTo>
                    <a:pt x="4137" y="1196"/>
                  </a:lnTo>
                  <a:lnTo>
                    <a:pt x="4138" y="1"/>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0"/>
            <p:cNvSpPr/>
            <p:nvPr/>
          </p:nvSpPr>
          <p:spPr>
            <a:xfrm>
              <a:off x="2551600" y="1096700"/>
              <a:ext cx="206825" cy="74650"/>
            </a:xfrm>
            <a:custGeom>
              <a:avLst/>
              <a:gdLst/>
              <a:ahLst/>
              <a:cxnLst/>
              <a:rect l="l" t="t" r="r" b="b"/>
              <a:pathLst>
                <a:path w="8273" h="2986" extrusionOk="0">
                  <a:moveTo>
                    <a:pt x="1036" y="1"/>
                  </a:moveTo>
                  <a:lnTo>
                    <a:pt x="0" y="597"/>
                  </a:lnTo>
                  <a:lnTo>
                    <a:pt x="4136" y="2985"/>
                  </a:lnTo>
                  <a:lnTo>
                    <a:pt x="8273" y="597"/>
                  </a:lnTo>
                  <a:lnTo>
                    <a:pt x="7238" y="1"/>
                  </a:lnTo>
                  <a:lnTo>
                    <a:pt x="7238" y="597"/>
                  </a:lnTo>
                  <a:lnTo>
                    <a:pt x="4137" y="2389"/>
                  </a:lnTo>
                  <a:lnTo>
                    <a:pt x="1036" y="597"/>
                  </a:lnTo>
                  <a:lnTo>
                    <a:pt x="1036" y="1"/>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0"/>
            <p:cNvSpPr/>
            <p:nvPr/>
          </p:nvSpPr>
          <p:spPr>
            <a:xfrm>
              <a:off x="2654975" y="1096700"/>
              <a:ext cx="77575" cy="59750"/>
            </a:xfrm>
            <a:custGeom>
              <a:avLst/>
              <a:gdLst/>
              <a:ahLst/>
              <a:cxnLst/>
              <a:rect l="l" t="t" r="r" b="b"/>
              <a:pathLst>
                <a:path w="3103" h="2390" extrusionOk="0">
                  <a:moveTo>
                    <a:pt x="3103" y="1"/>
                  </a:moveTo>
                  <a:lnTo>
                    <a:pt x="1" y="1792"/>
                  </a:lnTo>
                  <a:lnTo>
                    <a:pt x="2" y="2389"/>
                  </a:lnTo>
                  <a:lnTo>
                    <a:pt x="3103" y="597"/>
                  </a:lnTo>
                  <a:lnTo>
                    <a:pt x="310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0"/>
            <p:cNvSpPr/>
            <p:nvPr/>
          </p:nvSpPr>
          <p:spPr>
            <a:xfrm>
              <a:off x="2577475" y="1081775"/>
              <a:ext cx="155075" cy="59725"/>
            </a:xfrm>
            <a:custGeom>
              <a:avLst/>
              <a:gdLst/>
              <a:ahLst/>
              <a:cxnLst/>
              <a:rect l="l" t="t" r="r" b="b"/>
              <a:pathLst>
                <a:path w="6203" h="2389" extrusionOk="0">
                  <a:moveTo>
                    <a:pt x="1033" y="0"/>
                  </a:moveTo>
                  <a:lnTo>
                    <a:pt x="1" y="598"/>
                  </a:lnTo>
                  <a:lnTo>
                    <a:pt x="3101" y="2389"/>
                  </a:lnTo>
                  <a:lnTo>
                    <a:pt x="6203" y="598"/>
                  </a:lnTo>
                  <a:lnTo>
                    <a:pt x="5170" y="2"/>
                  </a:lnTo>
                  <a:lnTo>
                    <a:pt x="5170" y="598"/>
                  </a:lnTo>
                  <a:lnTo>
                    <a:pt x="3102" y="1791"/>
                  </a:lnTo>
                  <a:lnTo>
                    <a:pt x="1035" y="598"/>
                  </a:lnTo>
                  <a:lnTo>
                    <a:pt x="1035" y="0"/>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0"/>
            <p:cNvSpPr/>
            <p:nvPr/>
          </p:nvSpPr>
          <p:spPr>
            <a:xfrm>
              <a:off x="2654975" y="1051925"/>
              <a:ext cx="51775" cy="74650"/>
            </a:xfrm>
            <a:custGeom>
              <a:avLst/>
              <a:gdLst/>
              <a:ahLst/>
              <a:cxnLst/>
              <a:rect l="l" t="t" r="r" b="b"/>
              <a:pathLst>
                <a:path w="2071" h="2986" extrusionOk="0">
                  <a:moveTo>
                    <a:pt x="2069" y="1"/>
                  </a:moveTo>
                  <a:lnTo>
                    <a:pt x="1" y="1194"/>
                  </a:lnTo>
                  <a:lnTo>
                    <a:pt x="2" y="2985"/>
                  </a:lnTo>
                  <a:lnTo>
                    <a:pt x="2070" y="1792"/>
                  </a:lnTo>
                  <a:lnTo>
                    <a:pt x="2070" y="1196"/>
                  </a:lnTo>
                  <a:lnTo>
                    <a:pt x="2069" y="1"/>
                  </a:lnTo>
                  <a:close/>
                </a:path>
              </a:pathLst>
            </a:custGeom>
            <a:solidFill>
              <a:srgbClr val="F4AA9E"/>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0"/>
            <p:cNvSpPr/>
            <p:nvPr/>
          </p:nvSpPr>
          <p:spPr>
            <a:xfrm>
              <a:off x="2654975" y="1027675"/>
              <a:ext cx="42050" cy="28950"/>
            </a:xfrm>
            <a:custGeom>
              <a:avLst/>
              <a:gdLst/>
              <a:ahLst/>
              <a:cxnLst/>
              <a:rect l="l" t="t" r="r" b="b"/>
              <a:pathLst>
                <a:path w="1682" h="1158" extrusionOk="0">
                  <a:moveTo>
                    <a:pt x="1" y="1"/>
                  </a:moveTo>
                  <a:lnTo>
                    <a:pt x="2" y="375"/>
                  </a:lnTo>
                  <a:lnTo>
                    <a:pt x="1360" y="1158"/>
                  </a:lnTo>
                  <a:lnTo>
                    <a:pt x="1682" y="971"/>
                  </a:lnTo>
                  <a:lnTo>
                    <a:pt x="1"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0"/>
            <p:cNvSpPr/>
            <p:nvPr/>
          </p:nvSpPr>
          <p:spPr>
            <a:xfrm>
              <a:off x="2603300" y="1051925"/>
              <a:ext cx="51750" cy="74650"/>
            </a:xfrm>
            <a:custGeom>
              <a:avLst/>
              <a:gdLst/>
              <a:ahLst/>
              <a:cxnLst/>
              <a:rect l="l" t="t" r="r" b="b"/>
              <a:pathLst>
                <a:path w="2070" h="2986" extrusionOk="0">
                  <a:moveTo>
                    <a:pt x="0" y="1"/>
                  </a:moveTo>
                  <a:lnTo>
                    <a:pt x="2" y="1194"/>
                  </a:lnTo>
                  <a:lnTo>
                    <a:pt x="2" y="1792"/>
                  </a:lnTo>
                  <a:lnTo>
                    <a:pt x="2069" y="2985"/>
                  </a:lnTo>
                  <a:lnTo>
                    <a:pt x="2068" y="1194"/>
                  </a:ln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0"/>
            <p:cNvSpPr/>
            <p:nvPr/>
          </p:nvSpPr>
          <p:spPr>
            <a:xfrm>
              <a:off x="2577475" y="1096700"/>
              <a:ext cx="77575" cy="59750"/>
            </a:xfrm>
            <a:custGeom>
              <a:avLst/>
              <a:gdLst/>
              <a:ahLst/>
              <a:cxnLst/>
              <a:rect l="l" t="t" r="r" b="b"/>
              <a:pathLst>
                <a:path w="3103" h="2390" extrusionOk="0">
                  <a:moveTo>
                    <a:pt x="1" y="1"/>
                  </a:moveTo>
                  <a:lnTo>
                    <a:pt x="1" y="597"/>
                  </a:lnTo>
                  <a:lnTo>
                    <a:pt x="3102" y="2389"/>
                  </a:lnTo>
                  <a:lnTo>
                    <a:pt x="3101" y="1790"/>
                  </a:lnTo>
                  <a:lnTo>
                    <a:pt x="1" y="1"/>
                  </a:lnTo>
                  <a:close/>
                </a:path>
              </a:pathLst>
            </a:custGeom>
            <a:solidFill>
              <a:srgbClr val="FD876C"/>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0"/>
            <p:cNvSpPr/>
            <p:nvPr/>
          </p:nvSpPr>
          <p:spPr>
            <a:xfrm>
              <a:off x="2551600" y="1111600"/>
              <a:ext cx="103400" cy="89575"/>
            </a:xfrm>
            <a:custGeom>
              <a:avLst/>
              <a:gdLst/>
              <a:ahLst/>
              <a:cxnLst/>
              <a:rect l="l" t="t" r="r" b="b"/>
              <a:pathLst>
                <a:path w="4136" h="3583" extrusionOk="0">
                  <a:moveTo>
                    <a:pt x="0" y="1"/>
                  </a:moveTo>
                  <a:lnTo>
                    <a:pt x="0" y="1194"/>
                  </a:lnTo>
                  <a:lnTo>
                    <a:pt x="4136" y="3582"/>
                  </a:lnTo>
                  <a:lnTo>
                    <a:pt x="4136" y="2389"/>
                  </a:lnTo>
                  <a:lnTo>
                    <a:pt x="0" y="1"/>
                  </a:lnTo>
                  <a:close/>
                </a:path>
              </a:pathLst>
            </a:custGeom>
            <a:solidFill>
              <a:srgbClr val="FD876C"/>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0"/>
            <p:cNvSpPr/>
            <p:nvPr/>
          </p:nvSpPr>
          <p:spPr>
            <a:xfrm>
              <a:off x="2603300" y="1022100"/>
              <a:ext cx="103400" cy="59700"/>
            </a:xfrm>
            <a:custGeom>
              <a:avLst/>
              <a:gdLst/>
              <a:ahLst/>
              <a:cxnLst/>
              <a:rect l="l" t="t" r="r" b="b"/>
              <a:pathLst>
                <a:path w="4136" h="2388" extrusionOk="0">
                  <a:moveTo>
                    <a:pt x="2068" y="224"/>
                  </a:moveTo>
                  <a:lnTo>
                    <a:pt x="3749" y="1194"/>
                  </a:lnTo>
                  <a:lnTo>
                    <a:pt x="3427" y="1381"/>
                  </a:lnTo>
                  <a:lnTo>
                    <a:pt x="2068" y="2164"/>
                  </a:lnTo>
                  <a:lnTo>
                    <a:pt x="387" y="1194"/>
                  </a:lnTo>
                  <a:lnTo>
                    <a:pt x="2068" y="224"/>
                  </a:lnTo>
                  <a:close/>
                  <a:moveTo>
                    <a:pt x="2068" y="1"/>
                  </a:moveTo>
                  <a:lnTo>
                    <a:pt x="0" y="1194"/>
                  </a:lnTo>
                  <a:lnTo>
                    <a:pt x="2068" y="2387"/>
                  </a:lnTo>
                  <a:lnTo>
                    <a:pt x="4136" y="1194"/>
                  </a:lnTo>
                  <a:lnTo>
                    <a:pt x="206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0"/>
            <p:cNvSpPr/>
            <p:nvPr/>
          </p:nvSpPr>
          <p:spPr>
            <a:xfrm>
              <a:off x="2612975" y="1027675"/>
              <a:ext cx="42075" cy="28925"/>
            </a:xfrm>
            <a:custGeom>
              <a:avLst/>
              <a:gdLst/>
              <a:ahLst/>
              <a:cxnLst/>
              <a:rect l="l" t="t" r="r" b="b"/>
              <a:pathLst>
                <a:path w="1683" h="1157" extrusionOk="0">
                  <a:moveTo>
                    <a:pt x="1681" y="1"/>
                  </a:moveTo>
                  <a:lnTo>
                    <a:pt x="0" y="971"/>
                  </a:lnTo>
                  <a:lnTo>
                    <a:pt x="324" y="1157"/>
                  </a:lnTo>
                  <a:lnTo>
                    <a:pt x="1682" y="374"/>
                  </a:lnTo>
                  <a:lnTo>
                    <a:pt x="1681"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0"/>
            <p:cNvSpPr/>
            <p:nvPr/>
          </p:nvSpPr>
          <p:spPr>
            <a:xfrm>
              <a:off x="2621050" y="1037000"/>
              <a:ext cx="67925" cy="39225"/>
            </a:xfrm>
            <a:custGeom>
              <a:avLst/>
              <a:gdLst/>
              <a:ahLst/>
              <a:cxnLst/>
              <a:rect l="l" t="t" r="r" b="b"/>
              <a:pathLst>
                <a:path w="2717" h="1569" extrusionOk="0">
                  <a:moveTo>
                    <a:pt x="1359" y="1"/>
                  </a:moveTo>
                  <a:lnTo>
                    <a:pt x="1" y="784"/>
                  </a:lnTo>
                  <a:lnTo>
                    <a:pt x="1358" y="1568"/>
                  </a:lnTo>
                  <a:lnTo>
                    <a:pt x="2717" y="785"/>
                  </a:lnTo>
                  <a:lnTo>
                    <a:pt x="1359" y="2"/>
                  </a:lnTo>
                  <a:lnTo>
                    <a:pt x="135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0"/>
            <p:cNvSpPr/>
            <p:nvPr/>
          </p:nvSpPr>
          <p:spPr>
            <a:xfrm>
              <a:off x="2653800" y="976100"/>
              <a:ext cx="2450" cy="77100"/>
            </a:xfrm>
            <a:custGeom>
              <a:avLst/>
              <a:gdLst/>
              <a:ahLst/>
              <a:cxnLst/>
              <a:rect l="l" t="t" r="r" b="b"/>
              <a:pathLst>
                <a:path w="98" h="3084" extrusionOk="0">
                  <a:moveTo>
                    <a:pt x="49" y="1"/>
                  </a:moveTo>
                  <a:cubicBezTo>
                    <a:pt x="24" y="1"/>
                    <a:pt x="0" y="17"/>
                    <a:pt x="0" y="50"/>
                  </a:cubicBezTo>
                  <a:lnTo>
                    <a:pt x="0" y="3034"/>
                  </a:lnTo>
                  <a:cubicBezTo>
                    <a:pt x="0" y="3061"/>
                    <a:pt x="22" y="3083"/>
                    <a:pt x="48" y="3083"/>
                  </a:cubicBezTo>
                  <a:cubicBezTo>
                    <a:pt x="75" y="3083"/>
                    <a:pt x="97" y="3061"/>
                    <a:pt x="97" y="3034"/>
                  </a:cubicBezTo>
                  <a:lnTo>
                    <a:pt x="97" y="50"/>
                  </a:lnTo>
                  <a:cubicBezTo>
                    <a:pt x="97" y="17"/>
                    <a:pt x="73" y="1"/>
                    <a:pt x="4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0"/>
            <p:cNvSpPr/>
            <p:nvPr/>
          </p:nvSpPr>
          <p:spPr>
            <a:xfrm>
              <a:off x="2637775" y="964425"/>
              <a:ext cx="30175" cy="25850"/>
            </a:xfrm>
            <a:custGeom>
              <a:avLst/>
              <a:gdLst/>
              <a:ahLst/>
              <a:cxnLst/>
              <a:rect l="l" t="t" r="r" b="b"/>
              <a:pathLst>
                <a:path w="1207" h="1034" extrusionOk="0">
                  <a:moveTo>
                    <a:pt x="690" y="0"/>
                  </a:moveTo>
                  <a:cubicBezTo>
                    <a:pt x="231" y="0"/>
                    <a:pt x="0" y="557"/>
                    <a:pt x="325" y="882"/>
                  </a:cubicBezTo>
                  <a:cubicBezTo>
                    <a:pt x="424" y="981"/>
                    <a:pt x="556" y="1033"/>
                    <a:pt x="690" y="1033"/>
                  </a:cubicBezTo>
                  <a:cubicBezTo>
                    <a:pt x="756" y="1033"/>
                    <a:pt x="824" y="1020"/>
                    <a:pt x="888" y="994"/>
                  </a:cubicBezTo>
                  <a:cubicBezTo>
                    <a:pt x="1080" y="914"/>
                    <a:pt x="1207" y="726"/>
                    <a:pt x="1207" y="517"/>
                  </a:cubicBezTo>
                  <a:cubicBezTo>
                    <a:pt x="1207" y="232"/>
                    <a:pt x="975" y="0"/>
                    <a:pt x="690"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0"/>
            <p:cNvSpPr/>
            <p:nvPr/>
          </p:nvSpPr>
          <p:spPr>
            <a:xfrm>
              <a:off x="2767500" y="798175"/>
              <a:ext cx="5400" cy="43325"/>
            </a:xfrm>
            <a:custGeom>
              <a:avLst/>
              <a:gdLst/>
              <a:ahLst/>
              <a:cxnLst/>
              <a:rect l="l" t="t" r="r" b="b"/>
              <a:pathLst>
                <a:path w="216" h="1733" extrusionOk="0">
                  <a:moveTo>
                    <a:pt x="216" y="0"/>
                  </a:moveTo>
                  <a:lnTo>
                    <a:pt x="1" y="125"/>
                  </a:lnTo>
                  <a:lnTo>
                    <a:pt x="1" y="1640"/>
                  </a:lnTo>
                  <a:cubicBezTo>
                    <a:pt x="1" y="1694"/>
                    <a:pt x="45" y="1732"/>
                    <a:pt x="93" y="1732"/>
                  </a:cubicBezTo>
                  <a:cubicBezTo>
                    <a:pt x="108" y="1732"/>
                    <a:pt x="123" y="1729"/>
                    <a:pt x="137" y="1720"/>
                  </a:cubicBezTo>
                  <a:lnTo>
                    <a:pt x="216" y="1674"/>
                  </a:lnTo>
                  <a:lnTo>
                    <a:pt x="216"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0"/>
            <p:cNvSpPr/>
            <p:nvPr/>
          </p:nvSpPr>
          <p:spPr>
            <a:xfrm>
              <a:off x="2751300" y="710400"/>
              <a:ext cx="36875" cy="103200"/>
            </a:xfrm>
            <a:custGeom>
              <a:avLst/>
              <a:gdLst/>
              <a:ahLst/>
              <a:cxnLst/>
              <a:rect l="l" t="t" r="r" b="b"/>
              <a:pathLst>
                <a:path w="1475" h="4128" extrusionOk="0">
                  <a:moveTo>
                    <a:pt x="737" y="1"/>
                  </a:moveTo>
                  <a:cubicBezTo>
                    <a:pt x="331" y="1"/>
                    <a:pt x="1" y="2170"/>
                    <a:pt x="1" y="2866"/>
                  </a:cubicBezTo>
                  <a:cubicBezTo>
                    <a:pt x="1" y="3564"/>
                    <a:pt x="331" y="4128"/>
                    <a:pt x="737" y="4128"/>
                  </a:cubicBezTo>
                  <a:cubicBezTo>
                    <a:pt x="1143" y="4128"/>
                    <a:pt x="1474" y="3564"/>
                    <a:pt x="1474" y="2866"/>
                  </a:cubicBezTo>
                  <a:cubicBezTo>
                    <a:pt x="1474" y="2170"/>
                    <a:pt x="1143" y="1"/>
                    <a:pt x="7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0"/>
            <p:cNvSpPr/>
            <p:nvPr/>
          </p:nvSpPr>
          <p:spPr>
            <a:xfrm>
              <a:off x="2788150" y="781100"/>
              <a:ext cx="25" cy="975"/>
            </a:xfrm>
            <a:custGeom>
              <a:avLst/>
              <a:gdLst/>
              <a:ahLst/>
              <a:cxnLst/>
              <a:rect l="l" t="t" r="r" b="b"/>
              <a:pathLst>
                <a:path w="1" h="39" extrusionOk="0">
                  <a:moveTo>
                    <a:pt x="0" y="37"/>
                  </a:moveTo>
                  <a:lnTo>
                    <a:pt x="0" y="38"/>
                  </a:lnTo>
                  <a:lnTo>
                    <a:pt x="0" y="38"/>
                  </a:lnTo>
                  <a:lnTo>
                    <a:pt x="0" y="37"/>
                  </a:lnTo>
                  <a:close/>
                  <a:moveTo>
                    <a:pt x="0" y="35"/>
                  </a:moveTo>
                  <a:lnTo>
                    <a:pt x="0" y="35"/>
                  </a:lnTo>
                  <a:close/>
                  <a:moveTo>
                    <a:pt x="0" y="32"/>
                  </a:moveTo>
                  <a:lnTo>
                    <a:pt x="0" y="32"/>
                  </a:lnTo>
                  <a:close/>
                  <a:moveTo>
                    <a:pt x="0" y="31"/>
                  </a:moveTo>
                  <a:lnTo>
                    <a:pt x="0" y="31"/>
                  </a:lnTo>
                  <a:close/>
                  <a:moveTo>
                    <a:pt x="0" y="28"/>
                  </a:moveTo>
                  <a:lnTo>
                    <a:pt x="0" y="28"/>
                  </a:lnTo>
                  <a:close/>
                  <a:moveTo>
                    <a:pt x="0" y="27"/>
                  </a:moveTo>
                  <a:lnTo>
                    <a:pt x="0" y="27"/>
                  </a:lnTo>
                  <a:close/>
                  <a:moveTo>
                    <a:pt x="0" y="24"/>
                  </a:moveTo>
                  <a:lnTo>
                    <a:pt x="0" y="24"/>
                  </a:lnTo>
                  <a:close/>
                  <a:moveTo>
                    <a:pt x="0" y="22"/>
                  </a:moveTo>
                  <a:lnTo>
                    <a:pt x="0" y="22"/>
                  </a:lnTo>
                  <a:close/>
                  <a:moveTo>
                    <a:pt x="0" y="21"/>
                  </a:moveTo>
                  <a:lnTo>
                    <a:pt x="0" y="21"/>
                  </a:lnTo>
                  <a:close/>
                  <a:moveTo>
                    <a:pt x="0" y="19"/>
                  </a:moveTo>
                  <a:lnTo>
                    <a:pt x="0" y="19"/>
                  </a:lnTo>
                  <a:close/>
                  <a:moveTo>
                    <a:pt x="0" y="14"/>
                  </a:moveTo>
                  <a:lnTo>
                    <a:pt x="0" y="14"/>
                  </a:lnTo>
                  <a:close/>
                  <a:moveTo>
                    <a:pt x="0" y="12"/>
                  </a:moveTo>
                  <a:lnTo>
                    <a:pt x="0" y="12"/>
                  </a:lnTo>
                  <a:close/>
                  <a:moveTo>
                    <a:pt x="0" y="11"/>
                  </a:moveTo>
                  <a:lnTo>
                    <a:pt x="0" y="11"/>
                  </a:lnTo>
                  <a:close/>
                  <a:moveTo>
                    <a:pt x="0" y="8"/>
                  </a:moveTo>
                  <a:lnTo>
                    <a:pt x="0" y="8"/>
                  </a:lnTo>
                  <a:close/>
                  <a:moveTo>
                    <a:pt x="0" y="5"/>
                  </a:moveTo>
                  <a:lnTo>
                    <a:pt x="0" y="5"/>
                  </a:lnTo>
                  <a:close/>
                  <a:moveTo>
                    <a:pt x="0" y="0"/>
                  </a:move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0"/>
            <p:cNvSpPr/>
            <p:nvPr/>
          </p:nvSpPr>
          <p:spPr>
            <a:xfrm>
              <a:off x="2769625" y="813575"/>
              <a:ext cx="50" cy="25"/>
            </a:xfrm>
            <a:custGeom>
              <a:avLst/>
              <a:gdLst/>
              <a:ahLst/>
              <a:cxnLst/>
              <a:rect l="l" t="t" r="r" b="b"/>
              <a:pathLst>
                <a:path w="2" h="1" extrusionOk="0">
                  <a:moveTo>
                    <a:pt x="2" y="1"/>
                  </a:moveTo>
                  <a:lnTo>
                    <a:pt x="2" y="1"/>
                  </a:lnTo>
                  <a:close/>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0"/>
            <p:cNvSpPr/>
            <p:nvPr/>
          </p:nvSpPr>
          <p:spPr>
            <a:xfrm>
              <a:off x="2765000" y="714025"/>
              <a:ext cx="23125" cy="99575"/>
            </a:xfrm>
            <a:custGeom>
              <a:avLst/>
              <a:gdLst/>
              <a:ahLst/>
              <a:cxnLst/>
              <a:rect l="l" t="t" r="r" b="b"/>
              <a:pathLst>
                <a:path w="925" h="3983" extrusionOk="0">
                  <a:moveTo>
                    <a:pt x="371" y="1"/>
                  </a:moveTo>
                  <a:lnTo>
                    <a:pt x="371" y="2"/>
                  </a:lnTo>
                  <a:cubicBezTo>
                    <a:pt x="494" y="382"/>
                    <a:pt x="565" y="829"/>
                    <a:pt x="565" y="1310"/>
                  </a:cubicBezTo>
                  <a:cubicBezTo>
                    <a:pt x="565" y="2163"/>
                    <a:pt x="342" y="2915"/>
                    <a:pt x="1" y="3364"/>
                  </a:cubicBezTo>
                  <a:cubicBezTo>
                    <a:pt x="13" y="3503"/>
                    <a:pt x="18" y="3623"/>
                    <a:pt x="18" y="3719"/>
                  </a:cubicBezTo>
                  <a:lnTo>
                    <a:pt x="18" y="3723"/>
                  </a:lnTo>
                  <a:lnTo>
                    <a:pt x="18" y="3736"/>
                  </a:lnTo>
                  <a:cubicBezTo>
                    <a:pt x="18" y="3807"/>
                    <a:pt x="15" y="3877"/>
                    <a:pt x="8" y="3944"/>
                  </a:cubicBezTo>
                  <a:cubicBezTo>
                    <a:pt x="63" y="3968"/>
                    <a:pt x="124" y="3983"/>
                    <a:pt x="184" y="3983"/>
                  </a:cubicBezTo>
                  <a:lnTo>
                    <a:pt x="188" y="3983"/>
                  </a:lnTo>
                  <a:cubicBezTo>
                    <a:pt x="595" y="3983"/>
                    <a:pt x="925" y="3419"/>
                    <a:pt x="925" y="2721"/>
                  </a:cubicBezTo>
                  <a:lnTo>
                    <a:pt x="925" y="2694"/>
                  </a:lnTo>
                  <a:lnTo>
                    <a:pt x="925" y="2688"/>
                  </a:lnTo>
                  <a:lnTo>
                    <a:pt x="925" y="2683"/>
                  </a:lnTo>
                  <a:cubicBezTo>
                    <a:pt x="914" y="2066"/>
                    <a:pt x="682" y="484"/>
                    <a:pt x="37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2744875" y="823550"/>
              <a:ext cx="5400" cy="43325"/>
            </a:xfrm>
            <a:custGeom>
              <a:avLst/>
              <a:gdLst/>
              <a:ahLst/>
              <a:cxnLst/>
              <a:rect l="l" t="t" r="r" b="b"/>
              <a:pathLst>
                <a:path w="216" h="1733" extrusionOk="0">
                  <a:moveTo>
                    <a:pt x="216" y="1"/>
                  </a:moveTo>
                  <a:lnTo>
                    <a:pt x="1" y="125"/>
                  </a:lnTo>
                  <a:lnTo>
                    <a:pt x="1" y="1641"/>
                  </a:lnTo>
                  <a:cubicBezTo>
                    <a:pt x="0" y="1694"/>
                    <a:pt x="44" y="1733"/>
                    <a:pt x="92" y="1733"/>
                  </a:cubicBezTo>
                  <a:cubicBezTo>
                    <a:pt x="107" y="1733"/>
                    <a:pt x="123" y="1729"/>
                    <a:pt x="137" y="1720"/>
                  </a:cubicBezTo>
                  <a:lnTo>
                    <a:pt x="216" y="1674"/>
                  </a:lnTo>
                  <a:lnTo>
                    <a:pt x="216"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0"/>
            <p:cNvSpPr/>
            <p:nvPr/>
          </p:nvSpPr>
          <p:spPr>
            <a:xfrm>
              <a:off x="2728675" y="735775"/>
              <a:ext cx="36825" cy="103200"/>
            </a:xfrm>
            <a:custGeom>
              <a:avLst/>
              <a:gdLst/>
              <a:ahLst/>
              <a:cxnLst/>
              <a:rect l="l" t="t" r="r" b="b"/>
              <a:pathLst>
                <a:path w="1473" h="4128" extrusionOk="0">
                  <a:moveTo>
                    <a:pt x="736" y="1"/>
                  </a:moveTo>
                  <a:cubicBezTo>
                    <a:pt x="330" y="1"/>
                    <a:pt x="1" y="2170"/>
                    <a:pt x="1" y="2866"/>
                  </a:cubicBezTo>
                  <a:cubicBezTo>
                    <a:pt x="1" y="3564"/>
                    <a:pt x="330" y="4128"/>
                    <a:pt x="736" y="4128"/>
                  </a:cubicBezTo>
                  <a:cubicBezTo>
                    <a:pt x="1144" y="4128"/>
                    <a:pt x="1473" y="3564"/>
                    <a:pt x="1473" y="2866"/>
                  </a:cubicBezTo>
                  <a:cubicBezTo>
                    <a:pt x="1473" y="2170"/>
                    <a:pt x="1144" y="1"/>
                    <a:pt x="736"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0"/>
            <p:cNvSpPr/>
            <p:nvPr/>
          </p:nvSpPr>
          <p:spPr>
            <a:xfrm>
              <a:off x="2765475" y="806975"/>
              <a:ext cx="25" cy="475"/>
            </a:xfrm>
            <a:custGeom>
              <a:avLst/>
              <a:gdLst/>
              <a:ahLst/>
              <a:cxnLst/>
              <a:rect l="l" t="t" r="r" b="b"/>
              <a:pathLst>
                <a:path w="1" h="19" extrusionOk="0">
                  <a:moveTo>
                    <a:pt x="1" y="17"/>
                  </a:moveTo>
                  <a:lnTo>
                    <a:pt x="1" y="18"/>
                  </a:lnTo>
                  <a:lnTo>
                    <a:pt x="1" y="18"/>
                  </a:lnTo>
                  <a:lnTo>
                    <a:pt x="1" y="17"/>
                  </a:lnTo>
                  <a:close/>
                  <a:moveTo>
                    <a:pt x="1" y="15"/>
                  </a:moveTo>
                  <a:lnTo>
                    <a:pt x="1" y="15"/>
                  </a:lnTo>
                  <a:close/>
                  <a:moveTo>
                    <a:pt x="1" y="12"/>
                  </a:moveTo>
                  <a:lnTo>
                    <a:pt x="1" y="12"/>
                  </a:lnTo>
                  <a:close/>
                  <a:moveTo>
                    <a:pt x="1" y="11"/>
                  </a:moveTo>
                  <a:lnTo>
                    <a:pt x="1" y="11"/>
                  </a:lnTo>
                  <a:close/>
                  <a:moveTo>
                    <a:pt x="1" y="10"/>
                  </a:moveTo>
                  <a:lnTo>
                    <a:pt x="1" y="10"/>
                  </a:lnTo>
                  <a:close/>
                  <a:moveTo>
                    <a:pt x="1" y="4"/>
                  </a:moveTo>
                  <a:lnTo>
                    <a:pt x="1" y="4"/>
                  </a:lnTo>
                  <a:close/>
                  <a:moveTo>
                    <a:pt x="1" y="2"/>
                  </a:moveTo>
                  <a:lnTo>
                    <a:pt x="1" y="2"/>
                  </a:lnTo>
                  <a:close/>
                  <a:moveTo>
                    <a:pt x="1" y="1"/>
                  </a:move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0"/>
            <p:cNvSpPr/>
            <p:nvPr/>
          </p:nvSpPr>
          <p:spPr>
            <a:xfrm>
              <a:off x="2746950" y="838950"/>
              <a:ext cx="100" cy="25"/>
            </a:xfrm>
            <a:custGeom>
              <a:avLst/>
              <a:gdLst/>
              <a:ahLst/>
              <a:cxnLst/>
              <a:rect l="l" t="t" r="r" b="b"/>
              <a:pathLst>
                <a:path w="4" h="1" extrusionOk="0">
                  <a:moveTo>
                    <a:pt x="4" y="1"/>
                  </a:moveTo>
                  <a:lnTo>
                    <a:pt x="4" y="1"/>
                  </a:lnTo>
                  <a:close/>
                  <a:moveTo>
                    <a:pt x="1" y="1"/>
                  </a:move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0"/>
            <p:cNvSpPr/>
            <p:nvPr/>
          </p:nvSpPr>
          <p:spPr>
            <a:xfrm>
              <a:off x="2734850" y="739400"/>
              <a:ext cx="30650" cy="99575"/>
            </a:xfrm>
            <a:custGeom>
              <a:avLst/>
              <a:gdLst/>
              <a:ahLst/>
              <a:cxnLst/>
              <a:rect l="l" t="t" r="r" b="b"/>
              <a:pathLst>
                <a:path w="1226" h="3983" extrusionOk="0">
                  <a:moveTo>
                    <a:pt x="670" y="1"/>
                  </a:moveTo>
                  <a:lnTo>
                    <a:pt x="670" y="1"/>
                  </a:lnTo>
                  <a:cubicBezTo>
                    <a:pt x="794" y="382"/>
                    <a:pt x="865" y="829"/>
                    <a:pt x="865" y="1310"/>
                  </a:cubicBezTo>
                  <a:cubicBezTo>
                    <a:pt x="865" y="2395"/>
                    <a:pt x="504" y="3314"/>
                    <a:pt x="0" y="3658"/>
                  </a:cubicBezTo>
                  <a:cubicBezTo>
                    <a:pt x="130" y="3857"/>
                    <a:pt x="298" y="3981"/>
                    <a:pt x="485" y="3983"/>
                  </a:cubicBezTo>
                  <a:lnTo>
                    <a:pt x="489" y="3983"/>
                  </a:lnTo>
                  <a:cubicBezTo>
                    <a:pt x="895" y="3983"/>
                    <a:pt x="1226" y="3419"/>
                    <a:pt x="1226" y="2721"/>
                  </a:cubicBezTo>
                  <a:lnTo>
                    <a:pt x="1226" y="2708"/>
                  </a:lnTo>
                  <a:lnTo>
                    <a:pt x="1226" y="2704"/>
                  </a:lnTo>
                  <a:cubicBezTo>
                    <a:pt x="1221" y="2101"/>
                    <a:pt x="987" y="490"/>
                    <a:pt x="670"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0"/>
            <p:cNvSpPr/>
            <p:nvPr/>
          </p:nvSpPr>
          <p:spPr>
            <a:xfrm>
              <a:off x="2428375" y="872825"/>
              <a:ext cx="3500" cy="28075"/>
            </a:xfrm>
            <a:custGeom>
              <a:avLst/>
              <a:gdLst/>
              <a:ahLst/>
              <a:cxnLst/>
              <a:rect l="l" t="t" r="r" b="b"/>
              <a:pathLst>
                <a:path w="140" h="1123" extrusionOk="0">
                  <a:moveTo>
                    <a:pt x="140" y="0"/>
                  </a:moveTo>
                  <a:lnTo>
                    <a:pt x="1" y="80"/>
                  </a:lnTo>
                  <a:lnTo>
                    <a:pt x="1" y="1063"/>
                  </a:lnTo>
                  <a:cubicBezTo>
                    <a:pt x="1" y="1098"/>
                    <a:pt x="29" y="1123"/>
                    <a:pt x="60" y="1123"/>
                  </a:cubicBezTo>
                  <a:cubicBezTo>
                    <a:pt x="70" y="1123"/>
                    <a:pt x="80" y="1120"/>
                    <a:pt x="89" y="1115"/>
                  </a:cubicBezTo>
                  <a:lnTo>
                    <a:pt x="140" y="1085"/>
                  </a:lnTo>
                  <a:lnTo>
                    <a:pt x="1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0"/>
            <p:cNvSpPr/>
            <p:nvPr/>
          </p:nvSpPr>
          <p:spPr>
            <a:xfrm>
              <a:off x="2417875" y="815825"/>
              <a:ext cx="23875" cy="66975"/>
            </a:xfrm>
            <a:custGeom>
              <a:avLst/>
              <a:gdLst/>
              <a:ahLst/>
              <a:cxnLst/>
              <a:rect l="l" t="t" r="r" b="b"/>
              <a:pathLst>
                <a:path w="955" h="2679" extrusionOk="0">
                  <a:moveTo>
                    <a:pt x="477" y="1"/>
                  </a:moveTo>
                  <a:cubicBezTo>
                    <a:pt x="213" y="1"/>
                    <a:pt x="0" y="1409"/>
                    <a:pt x="0" y="1861"/>
                  </a:cubicBezTo>
                  <a:cubicBezTo>
                    <a:pt x="0" y="2314"/>
                    <a:pt x="213" y="2679"/>
                    <a:pt x="477" y="2679"/>
                  </a:cubicBezTo>
                  <a:cubicBezTo>
                    <a:pt x="741" y="2679"/>
                    <a:pt x="954" y="2314"/>
                    <a:pt x="954" y="1861"/>
                  </a:cubicBezTo>
                  <a:cubicBezTo>
                    <a:pt x="954" y="1409"/>
                    <a:pt x="741" y="1"/>
                    <a:pt x="47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0"/>
            <p:cNvSpPr/>
            <p:nvPr/>
          </p:nvSpPr>
          <p:spPr>
            <a:xfrm>
              <a:off x="2441725" y="861650"/>
              <a:ext cx="25" cy="725"/>
            </a:xfrm>
            <a:custGeom>
              <a:avLst/>
              <a:gdLst/>
              <a:ahLst/>
              <a:cxnLst/>
              <a:rect l="l" t="t" r="r" b="b"/>
              <a:pathLst>
                <a:path w="1" h="29" extrusionOk="0">
                  <a:moveTo>
                    <a:pt x="0" y="27"/>
                  </a:moveTo>
                  <a:lnTo>
                    <a:pt x="0" y="28"/>
                  </a:lnTo>
                  <a:lnTo>
                    <a:pt x="0" y="28"/>
                  </a:lnTo>
                  <a:lnTo>
                    <a:pt x="0" y="27"/>
                  </a:lnTo>
                  <a:close/>
                  <a:moveTo>
                    <a:pt x="0" y="25"/>
                  </a:moveTo>
                  <a:lnTo>
                    <a:pt x="0" y="25"/>
                  </a:lnTo>
                  <a:close/>
                  <a:moveTo>
                    <a:pt x="0" y="24"/>
                  </a:moveTo>
                  <a:lnTo>
                    <a:pt x="0" y="24"/>
                  </a:lnTo>
                  <a:close/>
                  <a:moveTo>
                    <a:pt x="0" y="22"/>
                  </a:moveTo>
                  <a:lnTo>
                    <a:pt x="0" y="22"/>
                  </a:lnTo>
                  <a:close/>
                  <a:moveTo>
                    <a:pt x="0" y="21"/>
                  </a:moveTo>
                  <a:lnTo>
                    <a:pt x="0" y="21"/>
                  </a:lnTo>
                  <a:close/>
                  <a:moveTo>
                    <a:pt x="0" y="18"/>
                  </a:moveTo>
                  <a:lnTo>
                    <a:pt x="0" y="18"/>
                  </a:lnTo>
                  <a:close/>
                  <a:moveTo>
                    <a:pt x="0" y="15"/>
                  </a:moveTo>
                  <a:lnTo>
                    <a:pt x="0" y="15"/>
                  </a:lnTo>
                  <a:close/>
                  <a:moveTo>
                    <a:pt x="0" y="14"/>
                  </a:moveTo>
                  <a:lnTo>
                    <a:pt x="0" y="14"/>
                  </a:lnTo>
                  <a:close/>
                  <a:moveTo>
                    <a:pt x="0" y="11"/>
                  </a:moveTo>
                  <a:lnTo>
                    <a:pt x="0" y="11"/>
                  </a:lnTo>
                  <a:close/>
                  <a:moveTo>
                    <a:pt x="0" y="9"/>
                  </a:moveTo>
                  <a:lnTo>
                    <a:pt x="0" y="9"/>
                  </a:lnTo>
                  <a:close/>
                  <a:moveTo>
                    <a:pt x="0" y="9"/>
                  </a:moveTo>
                  <a:lnTo>
                    <a:pt x="0" y="9"/>
                  </a:lnTo>
                  <a:close/>
                  <a:moveTo>
                    <a:pt x="0" y="8"/>
                  </a:moveTo>
                  <a:lnTo>
                    <a:pt x="0" y="8"/>
                  </a:lnTo>
                  <a:close/>
                  <a:moveTo>
                    <a:pt x="0" y="5"/>
                  </a:moveTo>
                  <a:lnTo>
                    <a:pt x="0" y="5"/>
                  </a:lnTo>
                  <a:close/>
                  <a:moveTo>
                    <a:pt x="0" y="2"/>
                  </a:moveTo>
                  <a:lnTo>
                    <a:pt x="0" y="2"/>
                  </a:lnTo>
                  <a:close/>
                  <a:moveTo>
                    <a:pt x="0" y="1"/>
                  </a:move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0"/>
            <p:cNvSpPr/>
            <p:nvPr/>
          </p:nvSpPr>
          <p:spPr>
            <a:xfrm>
              <a:off x="2429675" y="882775"/>
              <a:ext cx="100" cy="25"/>
            </a:xfrm>
            <a:custGeom>
              <a:avLst/>
              <a:gdLst/>
              <a:ahLst/>
              <a:cxnLst/>
              <a:rect l="l" t="t" r="r" b="b"/>
              <a:pathLst>
                <a:path w="4" h="1" extrusionOk="0">
                  <a:moveTo>
                    <a:pt x="4" y="1"/>
                  </a:moveTo>
                  <a:lnTo>
                    <a:pt x="4" y="1"/>
                  </a:lnTo>
                  <a:close/>
                  <a:moveTo>
                    <a:pt x="2" y="1"/>
                  </a:moveTo>
                  <a:lnTo>
                    <a:pt x="2" y="1"/>
                  </a:lnTo>
                  <a:close/>
                  <a:moveTo>
                    <a:pt x="1" y="1"/>
                  </a:moveTo>
                  <a:lnTo>
                    <a:pt x="1"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0"/>
            <p:cNvSpPr/>
            <p:nvPr/>
          </p:nvSpPr>
          <p:spPr>
            <a:xfrm>
              <a:off x="2421850" y="818225"/>
              <a:ext cx="19900" cy="64575"/>
            </a:xfrm>
            <a:custGeom>
              <a:avLst/>
              <a:gdLst/>
              <a:ahLst/>
              <a:cxnLst/>
              <a:rect l="l" t="t" r="r" b="b"/>
              <a:pathLst>
                <a:path w="796" h="2583" extrusionOk="0">
                  <a:moveTo>
                    <a:pt x="436" y="0"/>
                  </a:moveTo>
                  <a:lnTo>
                    <a:pt x="436" y="0"/>
                  </a:lnTo>
                  <a:cubicBezTo>
                    <a:pt x="521" y="274"/>
                    <a:pt x="565" y="560"/>
                    <a:pt x="563" y="849"/>
                  </a:cubicBezTo>
                  <a:cubicBezTo>
                    <a:pt x="563" y="1552"/>
                    <a:pt x="328" y="2149"/>
                    <a:pt x="1" y="2373"/>
                  </a:cubicBezTo>
                  <a:cubicBezTo>
                    <a:pt x="85" y="2500"/>
                    <a:pt x="193" y="2581"/>
                    <a:pt x="314" y="2583"/>
                  </a:cubicBezTo>
                  <a:lnTo>
                    <a:pt x="318" y="2583"/>
                  </a:lnTo>
                  <a:cubicBezTo>
                    <a:pt x="582" y="2583"/>
                    <a:pt x="795" y="2218"/>
                    <a:pt x="795" y="1765"/>
                  </a:cubicBezTo>
                  <a:lnTo>
                    <a:pt x="795" y="1764"/>
                  </a:lnTo>
                  <a:lnTo>
                    <a:pt x="795" y="1758"/>
                  </a:lnTo>
                  <a:lnTo>
                    <a:pt x="795" y="1752"/>
                  </a:lnTo>
                  <a:lnTo>
                    <a:pt x="795" y="1749"/>
                  </a:lnTo>
                  <a:lnTo>
                    <a:pt x="795" y="1745"/>
                  </a:lnTo>
                  <a:lnTo>
                    <a:pt x="795" y="1738"/>
                  </a:lnTo>
                  <a:cubicBezTo>
                    <a:pt x="789" y="1334"/>
                    <a:pt x="639" y="312"/>
                    <a:pt x="43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0"/>
            <p:cNvSpPr/>
            <p:nvPr/>
          </p:nvSpPr>
          <p:spPr>
            <a:xfrm>
              <a:off x="2970125" y="935500"/>
              <a:ext cx="3550" cy="28075"/>
            </a:xfrm>
            <a:custGeom>
              <a:avLst/>
              <a:gdLst/>
              <a:ahLst/>
              <a:cxnLst/>
              <a:rect l="l" t="t" r="r" b="b"/>
              <a:pathLst>
                <a:path w="142" h="1123" extrusionOk="0">
                  <a:moveTo>
                    <a:pt x="140" y="0"/>
                  </a:moveTo>
                  <a:lnTo>
                    <a:pt x="0" y="80"/>
                  </a:lnTo>
                  <a:lnTo>
                    <a:pt x="0" y="1063"/>
                  </a:lnTo>
                  <a:cubicBezTo>
                    <a:pt x="0" y="1099"/>
                    <a:pt x="29" y="1123"/>
                    <a:pt x="61" y="1123"/>
                  </a:cubicBezTo>
                  <a:cubicBezTo>
                    <a:pt x="71" y="1123"/>
                    <a:pt x="81" y="1121"/>
                    <a:pt x="90" y="1115"/>
                  </a:cubicBezTo>
                  <a:lnTo>
                    <a:pt x="141" y="1085"/>
                  </a:lnTo>
                  <a:lnTo>
                    <a:pt x="140" y="1085"/>
                  </a:lnTo>
                  <a:lnTo>
                    <a:pt x="1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0"/>
            <p:cNvSpPr/>
            <p:nvPr/>
          </p:nvSpPr>
          <p:spPr>
            <a:xfrm>
              <a:off x="2959600" y="878500"/>
              <a:ext cx="23925" cy="67000"/>
            </a:xfrm>
            <a:custGeom>
              <a:avLst/>
              <a:gdLst/>
              <a:ahLst/>
              <a:cxnLst/>
              <a:rect l="l" t="t" r="r" b="b"/>
              <a:pathLst>
                <a:path w="957" h="2680" extrusionOk="0">
                  <a:moveTo>
                    <a:pt x="479" y="1"/>
                  </a:moveTo>
                  <a:cubicBezTo>
                    <a:pt x="216" y="1"/>
                    <a:pt x="1" y="1409"/>
                    <a:pt x="1" y="1861"/>
                  </a:cubicBezTo>
                  <a:cubicBezTo>
                    <a:pt x="1" y="2312"/>
                    <a:pt x="216" y="2679"/>
                    <a:pt x="479" y="2679"/>
                  </a:cubicBezTo>
                  <a:cubicBezTo>
                    <a:pt x="743" y="2679"/>
                    <a:pt x="957" y="2312"/>
                    <a:pt x="957" y="1861"/>
                  </a:cubicBezTo>
                  <a:cubicBezTo>
                    <a:pt x="957" y="1409"/>
                    <a:pt x="743" y="1"/>
                    <a:pt x="479"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0"/>
            <p:cNvSpPr/>
            <p:nvPr/>
          </p:nvSpPr>
          <p:spPr>
            <a:xfrm>
              <a:off x="2983500" y="924325"/>
              <a:ext cx="25" cy="725"/>
            </a:xfrm>
            <a:custGeom>
              <a:avLst/>
              <a:gdLst/>
              <a:ahLst/>
              <a:cxnLst/>
              <a:rect l="l" t="t" r="r" b="b"/>
              <a:pathLst>
                <a:path w="1" h="29" extrusionOk="0">
                  <a:moveTo>
                    <a:pt x="1" y="27"/>
                  </a:moveTo>
                  <a:lnTo>
                    <a:pt x="1" y="28"/>
                  </a:lnTo>
                  <a:lnTo>
                    <a:pt x="1" y="28"/>
                  </a:lnTo>
                  <a:lnTo>
                    <a:pt x="1" y="27"/>
                  </a:lnTo>
                  <a:close/>
                  <a:moveTo>
                    <a:pt x="1" y="25"/>
                  </a:moveTo>
                  <a:lnTo>
                    <a:pt x="1" y="25"/>
                  </a:lnTo>
                  <a:close/>
                  <a:moveTo>
                    <a:pt x="1" y="24"/>
                  </a:moveTo>
                  <a:lnTo>
                    <a:pt x="1" y="24"/>
                  </a:lnTo>
                  <a:close/>
                  <a:moveTo>
                    <a:pt x="1" y="22"/>
                  </a:moveTo>
                  <a:lnTo>
                    <a:pt x="1" y="22"/>
                  </a:lnTo>
                  <a:close/>
                  <a:moveTo>
                    <a:pt x="1" y="21"/>
                  </a:moveTo>
                  <a:lnTo>
                    <a:pt x="1" y="21"/>
                  </a:lnTo>
                  <a:close/>
                  <a:moveTo>
                    <a:pt x="1" y="18"/>
                  </a:moveTo>
                  <a:lnTo>
                    <a:pt x="1" y="18"/>
                  </a:lnTo>
                  <a:close/>
                  <a:moveTo>
                    <a:pt x="1" y="15"/>
                  </a:moveTo>
                  <a:lnTo>
                    <a:pt x="1" y="15"/>
                  </a:lnTo>
                  <a:close/>
                  <a:moveTo>
                    <a:pt x="1" y="14"/>
                  </a:moveTo>
                  <a:lnTo>
                    <a:pt x="1" y="14"/>
                  </a:lnTo>
                  <a:close/>
                  <a:moveTo>
                    <a:pt x="1" y="11"/>
                  </a:moveTo>
                  <a:lnTo>
                    <a:pt x="1" y="11"/>
                  </a:lnTo>
                  <a:close/>
                  <a:moveTo>
                    <a:pt x="1" y="9"/>
                  </a:moveTo>
                  <a:lnTo>
                    <a:pt x="1" y="9"/>
                  </a:lnTo>
                  <a:close/>
                  <a:moveTo>
                    <a:pt x="1" y="9"/>
                  </a:moveTo>
                  <a:lnTo>
                    <a:pt x="1" y="9"/>
                  </a:lnTo>
                  <a:close/>
                  <a:moveTo>
                    <a:pt x="1" y="8"/>
                  </a:moveTo>
                  <a:lnTo>
                    <a:pt x="1" y="8"/>
                  </a:lnTo>
                  <a:close/>
                  <a:moveTo>
                    <a:pt x="1" y="5"/>
                  </a:moveTo>
                  <a:lnTo>
                    <a:pt x="1" y="5"/>
                  </a:lnTo>
                  <a:close/>
                  <a:moveTo>
                    <a:pt x="1" y="2"/>
                  </a:moveTo>
                  <a:lnTo>
                    <a:pt x="1" y="2"/>
                  </a:lnTo>
                  <a:close/>
                  <a:moveTo>
                    <a:pt x="1" y="1"/>
                  </a:move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0"/>
            <p:cNvSpPr/>
            <p:nvPr/>
          </p:nvSpPr>
          <p:spPr>
            <a:xfrm>
              <a:off x="2963625" y="880875"/>
              <a:ext cx="19900" cy="64625"/>
            </a:xfrm>
            <a:custGeom>
              <a:avLst/>
              <a:gdLst/>
              <a:ahLst/>
              <a:cxnLst/>
              <a:rect l="l" t="t" r="r" b="b"/>
              <a:pathLst>
                <a:path w="796" h="2585" extrusionOk="0">
                  <a:moveTo>
                    <a:pt x="436" y="0"/>
                  </a:moveTo>
                  <a:lnTo>
                    <a:pt x="436" y="2"/>
                  </a:lnTo>
                  <a:cubicBezTo>
                    <a:pt x="436" y="2"/>
                    <a:pt x="436" y="2"/>
                    <a:pt x="437" y="3"/>
                  </a:cubicBezTo>
                  <a:lnTo>
                    <a:pt x="437" y="3"/>
                  </a:lnTo>
                  <a:cubicBezTo>
                    <a:pt x="436" y="2"/>
                    <a:pt x="436" y="1"/>
                    <a:pt x="436" y="0"/>
                  </a:cubicBezTo>
                  <a:close/>
                  <a:moveTo>
                    <a:pt x="437" y="3"/>
                  </a:moveTo>
                  <a:cubicBezTo>
                    <a:pt x="522" y="278"/>
                    <a:pt x="565" y="562"/>
                    <a:pt x="562" y="850"/>
                  </a:cubicBezTo>
                  <a:cubicBezTo>
                    <a:pt x="562" y="1553"/>
                    <a:pt x="329" y="2151"/>
                    <a:pt x="1" y="2374"/>
                  </a:cubicBezTo>
                  <a:cubicBezTo>
                    <a:pt x="85" y="2503"/>
                    <a:pt x="195" y="2584"/>
                    <a:pt x="318" y="2584"/>
                  </a:cubicBezTo>
                  <a:cubicBezTo>
                    <a:pt x="582" y="2584"/>
                    <a:pt x="796" y="2217"/>
                    <a:pt x="796" y="1766"/>
                  </a:cubicBezTo>
                  <a:lnTo>
                    <a:pt x="796" y="1759"/>
                  </a:lnTo>
                  <a:lnTo>
                    <a:pt x="796" y="1753"/>
                  </a:lnTo>
                  <a:lnTo>
                    <a:pt x="796" y="1750"/>
                  </a:lnTo>
                  <a:lnTo>
                    <a:pt x="796" y="1740"/>
                  </a:lnTo>
                  <a:cubicBezTo>
                    <a:pt x="790" y="1338"/>
                    <a:pt x="638" y="318"/>
                    <a:pt x="437" y="3"/>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0"/>
            <p:cNvSpPr/>
            <p:nvPr/>
          </p:nvSpPr>
          <p:spPr>
            <a:xfrm>
              <a:off x="3010700" y="921675"/>
              <a:ext cx="3525" cy="28125"/>
            </a:xfrm>
            <a:custGeom>
              <a:avLst/>
              <a:gdLst/>
              <a:ahLst/>
              <a:cxnLst/>
              <a:rect l="l" t="t" r="r" b="b"/>
              <a:pathLst>
                <a:path w="141" h="1125" extrusionOk="0">
                  <a:moveTo>
                    <a:pt x="139" y="1"/>
                  </a:moveTo>
                  <a:lnTo>
                    <a:pt x="0" y="81"/>
                  </a:lnTo>
                  <a:lnTo>
                    <a:pt x="0" y="1065"/>
                  </a:lnTo>
                  <a:cubicBezTo>
                    <a:pt x="0" y="1099"/>
                    <a:pt x="28" y="1124"/>
                    <a:pt x="60" y="1124"/>
                  </a:cubicBezTo>
                  <a:cubicBezTo>
                    <a:pt x="70" y="1124"/>
                    <a:pt x="80" y="1122"/>
                    <a:pt x="90" y="1116"/>
                  </a:cubicBezTo>
                  <a:lnTo>
                    <a:pt x="141" y="1087"/>
                  </a:lnTo>
                  <a:lnTo>
                    <a:pt x="139" y="1087"/>
                  </a:lnTo>
                  <a:lnTo>
                    <a:pt x="13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0"/>
            <p:cNvSpPr/>
            <p:nvPr/>
          </p:nvSpPr>
          <p:spPr>
            <a:xfrm>
              <a:off x="3000175" y="864700"/>
              <a:ext cx="23925" cy="67025"/>
            </a:xfrm>
            <a:custGeom>
              <a:avLst/>
              <a:gdLst/>
              <a:ahLst/>
              <a:cxnLst/>
              <a:rect l="l" t="t" r="r" b="b"/>
              <a:pathLst>
                <a:path w="957" h="2681" extrusionOk="0">
                  <a:moveTo>
                    <a:pt x="479" y="0"/>
                  </a:moveTo>
                  <a:cubicBezTo>
                    <a:pt x="215" y="0"/>
                    <a:pt x="1" y="1408"/>
                    <a:pt x="1" y="1861"/>
                  </a:cubicBezTo>
                  <a:cubicBezTo>
                    <a:pt x="1" y="2313"/>
                    <a:pt x="215" y="2680"/>
                    <a:pt x="479" y="2680"/>
                  </a:cubicBezTo>
                  <a:cubicBezTo>
                    <a:pt x="743" y="2680"/>
                    <a:pt x="956" y="2313"/>
                    <a:pt x="956" y="1861"/>
                  </a:cubicBezTo>
                  <a:cubicBezTo>
                    <a:pt x="956" y="1408"/>
                    <a:pt x="743" y="0"/>
                    <a:pt x="479"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0"/>
            <p:cNvSpPr/>
            <p:nvPr/>
          </p:nvSpPr>
          <p:spPr>
            <a:xfrm>
              <a:off x="3004200" y="867100"/>
              <a:ext cx="19900" cy="64625"/>
            </a:xfrm>
            <a:custGeom>
              <a:avLst/>
              <a:gdLst/>
              <a:ahLst/>
              <a:cxnLst/>
              <a:rect l="l" t="t" r="r" b="b"/>
              <a:pathLst>
                <a:path w="796" h="2585" extrusionOk="0">
                  <a:moveTo>
                    <a:pt x="436" y="0"/>
                  </a:moveTo>
                  <a:cubicBezTo>
                    <a:pt x="521" y="274"/>
                    <a:pt x="565" y="561"/>
                    <a:pt x="562" y="848"/>
                  </a:cubicBezTo>
                  <a:cubicBezTo>
                    <a:pt x="562" y="1553"/>
                    <a:pt x="328" y="2149"/>
                    <a:pt x="0" y="2372"/>
                  </a:cubicBezTo>
                  <a:cubicBezTo>
                    <a:pt x="85" y="2503"/>
                    <a:pt x="195" y="2584"/>
                    <a:pt x="318" y="2584"/>
                  </a:cubicBezTo>
                  <a:cubicBezTo>
                    <a:pt x="582" y="2584"/>
                    <a:pt x="795" y="2217"/>
                    <a:pt x="795" y="1765"/>
                  </a:cubicBezTo>
                  <a:cubicBezTo>
                    <a:pt x="795" y="1382"/>
                    <a:pt x="643" y="319"/>
                    <a:pt x="43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0"/>
            <p:cNvSpPr/>
            <p:nvPr/>
          </p:nvSpPr>
          <p:spPr>
            <a:xfrm>
              <a:off x="2665500" y="708275"/>
              <a:ext cx="3500" cy="28075"/>
            </a:xfrm>
            <a:custGeom>
              <a:avLst/>
              <a:gdLst/>
              <a:ahLst/>
              <a:cxnLst/>
              <a:rect l="l" t="t" r="r" b="b"/>
              <a:pathLst>
                <a:path w="140" h="1123" extrusionOk="0">
                  <a:moveTo>
                    <a:pt x="140" y="0"/>
                  </a:moveTo>
                  <a:lnTo>
                    <a:pt x="0" y="80"/>
                  </a:lnTo>
                  <a:lnTo>
                    <a:pt x="0" y="1063"/>
                  </a:lnTo>
                  <a:cubicBezTo>
                    <a:pt x="0" y="1099"/>
                    <a:pt x="29" y="1123"/>
                    <a:pt x="60" y="1123"/>
                  </a:cubicBezTo>
                  <a:cubicBezTo>
                    <a:pt x="70" y="1123"/>
                    <a:pt x="80" y="1121"/>
                    <a:pt x="89" y="1115"/>
                  </a:cubicBezTo>
                  <a:lnTo>
                    <a:pt x="140" y="1085"/>
                  </a:lnTo>
                  <a:lnTo>
                    <a:pt x="1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0"/>
            <p:cNvSpPr/>
            <p:nvPr/>
          </p:nvSpPr>
          <p:spPr>
            <a:xfrm>
              <a:off x="2654975" y="651275"/>
              <a:ext cx="23925" cy="67000"/>
            </a:xfrm>
            <a:custGeom>
              <a:avLst/>
              <a:gdLst/>
              <a:ahLst/>
              <a:cxnLst/>
              <a:rect l="l" t="t" r="r" b="b"/>
              <a:pathLst>
                <a:path w="957" h="2680" extrusionOk="0">
                  <a:moveTo>
                    <a:pt x="479" y="1"/>
                  </a:moveTo>
                  <a:cubicBezTo>
                    <a:pt x="216" y="1"/>
                    <a:pt x="1" y="1409"/>
                    <a:pt x="1" y="1861"/>
                  </a:cubicBezTo>
                  <a:cubicBezTo>
                    <a:pt x="1" y="2312"/>
                    <a:pt x="216" y="2679"/>
                    <a:pt x="479" y="2679"/>
                  </a:cubicBezTo>
                  <a:cubicBezTo>
                    <a:pt x="743" y="2679"/>
                    <a:pt x="957" y="2312"/>
                    <a:pt x="957" y="1861"/>
                  </a:cubicBezTo>
                  <a:cubicBezTo>
                    <a:pt x="957" y="1409"/>
                    <a:pt x="743" y="1"/>
                    <a:pt x="479"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0"/>
            <p:cNvSpPr/>
            <p:nvPr/>
          </p:nvSpPr>
          <p:spPr>
            <a:xfrm>
              <a:off x="2659000" y="653650"/>
              <a:ext cx="19900" cy="64625"/>
            </a:xfrm>
            <a:custGeom>
              <a:avLst/>
              <a:gdLst/>
              <a:ahLst/>
              <a:cxnLst/>
              <a:rect l="l" t="t" r="r" b="b"/>
              <a:pathLst>
                <a:path w="796" h="2585" extrusionOk="0">
                  <a:moveTo>
                    <a:pt x="436" y="0"/>
                  </a:moveTo>
                  <a:cubicBezTo>
                    <a:pt x="521" y="276"/>
                    <a:pt x="564" y="561"/>
                    <a:pt x="562" y="850"/>
                  </a:cubicBezTo>
                  <a:cubicBezTo>
                    <a:pt x="562" y="1553"/>
                    <a:pt x="329" y="2150"/>
                    <a:pt x="1" y="2374"/>
                  </a:cubicBezTo>
                  <a:cubicBezTo>
                    <a:pt x="85" y="2503"/>
                    <a:pt x="195" y="2584"/>
                    <a:pt x="318" y="2584"/>
                  </a:cubicBezTo>
                  <a:cubicBezTo>
                    <a:pt x="582" y="2584"/>
                    <a:pt x="796" y="2217"/>
                    <a:pt x="796" y="1765"/>
                  </a:cubicBezTo>
                  <a:cubicBezTo>
                    <a:pt x="796" y="1383"/>
                    <a:pt x="642" y="321"/>
                    <a:pt x="43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0"/>
            <p:cNvSpPr/>
            <p:nvPr/>
          </p:nvSpPr>
          <p:spPr>
            <a:xfrm>
              <a:off x="2402250" y="872750"/>
              <a:ext cx="5425" cy="43325"/>
            </a:xfrm>
            <a:custGeom>
              <a:avLst/>
              <a:gdLst/>
              <a:ahLst/>
              <a:cxnLst/>
              <a:rect l="l" t="t" r="r" b="b"/>
              <a:pathLst>
                <a:path w="217" h="1733" extrusionOk="0">
                  <a:moveTo>
                    <a:pt x="216" y="0"/>
                  </a:moveTo>
                  <a:lnTo>
                    <a:pt x="1" y="125"/>
                  </a:lnTo>
                  <a:lnTo>
                    <a:pt x="1" y="1640"/>
                  </a:lnTo>
                  <a:cubicBezTo>
                    <a:pt x="0" y="1694"/>
                    <a:pt x="44" y="1732"/>
                    <a:pt x="92" y="1732"/>
                  </a:cubicBezTo>
                  <a:cubicBezTo>
                    <a:pt x="107" y="1732"/>
                    <a:pt x="123" y="1728"/>
                    <a:pt x="138" y="1720"/>
                  </a:cubicBezTo>
                  <a:lnTo>
                    <a:pt x="216" y="1674"/>
                  </a:lnTo>
                  <a:lnTo>
                    <a:pt x="216"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0"/>
            <p:cNvSpPr/>
            <p:nvPr/>
          </p:nvSpPr>
          <p:spPr>
            <a:xfrm>
              <a:off x="2386025" y="784975"/>
              <a:ext cx="36875" cy="103200"/>
            </a:xfrm>
            <a:custGeom>
              <a:avLst/>
              <a:gdLst/>
              <a:ahLst/>
              <a:cxnLst/>
              <a:rect l="l" t="t" r="r" b="b"/>
              <a:pathLst>
                <a:path w="1475" h="4128" extrusionOk="0">
                  <a:moveTo>
                    <a:pt x="737" y="1"/>
                  </a:moveTo>
                  <a:cubicBezTo>
                    <a:pt x="330" y="1"/>
                    <a:pt x="1" y="2170"/>
                    <a:pt x="1" y="2866"/>
                  </a:cubicBezTo>
                  <a:cubicBezTo>
                    <a:pt x="1" y="3563"/>
                    <a:pt x="331" y="4128"/>
                    <a:pt x="737" y="4128"/>
                  </a:cubicBezTo>
                  <a:cubicBezTo>
                    <a:pt x="1145" y="4128"/>
                    <a:pt x="1474" y="3563"/>
                    <a:pt x="1474" y="2866"/>
                  </a:cubicBezTo>
                  <a:lnTo>
                    <a:pt x="1473" y="2866"/>
                  </a:lnTo>
                  <a:cubicBezTo>
                    <a:pt x="1473" y="2170"/>
                    <a:pt x="1144" y="1"/>
                    <a:pt x="7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0"/>
            <p:cNvSpPr/>
            <p:nvPr/>
          </p:nvSpPr>
          <p:spPr>
            <a:xfrm>
              <a:off x="2422875" y="855850"/>
              <a:ext cx="25" cy="775"/>
            </a:xfrm>
            <a:custGeom>
              <a:avLst/>
              <a:gdLst/>
              <a:ahLst/>
              <a:cxnLst/>
              <a:rect l="l" t="t" r="r" b="b"/>
              <a:pathLst>
                <a:path w="1" h="31" extrusionOk="0">
                  <a:moveTo>
                    <a:pt x="0" y="30"/>
                  </a:moveTo>
                  <a:lnTo>
                    <a:pt x="0" y="31"/>
                  </a:lnTo>
                  <a:lnTo>
                    <a:pt x="0" y="31"/>
                  </a:lnTo>
                  <a:lnTo>
                    <a:pt x="0" y="30"/>
                  </a:lnTo>
                  <a:close/>
                  <a:moveTo>
                    <a:pt x="0" y="28"/>
                  </a:moveTo>
                  <a:lnTo>
                    <a:pt x="0" y="28"/>
                  </a:lnTo>
                  <a:close/>
                  <a:moveTo>
                    <a:pt x="0" y="25"/>
                  </a:moveTo>
                  <a:lnTo>
                    <a:pt x="0" y="25"/>
                  </a:lnTo>
                  <a:close/>
                  <a:moveTo>
                    <a:pt x="0" y="24"/>
                  </a:moveTo>
                  <a:lnTo>
                    <a:pt x="0" y="24"/>
                  </a:lnTo>
                  <a:close/>
                  <a:moveTo>
                    <a:pt x="0" y="21"/>
                  </a:moveTo>
                  <a:lnTo>
                    <a:pt x="0" y="21"/>
                  </a:lnTo>
                  <a:close/>
                  <a:moveTo>
                    <a:pt x="0" y="19"/>
                  </a:moveTo>
                  <a:lnTo>
                    <a:pt x="0" y="19"/>
                  </a:lnTo>
                  <a:close/>
                  <a:moveTo>
                    <a:pt x="0" y="16"/>
                  </a:moveTo>
                  <a:lnTo>
                    <a:pt x="0" y="16"/>
                  </a:lnTo>
                  <a:close/>
                  <a:moveTo>
                    <a:pt x="0" y="15"/>
                  </a:moveTo>
                  <a:lnTo>
                    <a:pt x="0" y="15"/>
                  </a:lnTo>
                  <a:close/>
                  <a:moveTo>
                    <a:pt x="0" y="14"/>
                  </a:moveTo>
                  <a:lnTo>
                    <a:pt x="0" y="14"/>
                  </a:lnTo>
                  <a:close/>
                  <a:moveTo>
                    <a:pt x="0" y="11"/>
                  </a:moveTo>
                  <a:lnTo>
                    <a:pt x="0" y="11"/>
                  </a:lnTo>
                  <a:close/>
                  <a:moveTo>
                    <a:pt x="0" y="6"/>
                  </a:moveTo>
                  <a:lnTo>
                    <a:pt x="0" y="6"/>
                  </a:lnTo>
                  <a:close/>
                  <a:moveTo>
                    <a:pt x="0" y="5"/>
                  </a:moveTo>
                  <a:lnTo>
                    <a:pt x="0" y="5"/>
                  </a:lnTo>
                  <a:close/>
                  <a:moveTo>
                    <a:pt x="0" y="1"/>
                  </a:move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0"/>
            <p:cNvSpPr/>
            <p:nvPr/>
          </p:nvSpPr>
          <p:spPr>
            <a:xfrm>
              <a:off x="2404350" y="888150"/>
              <a:ext cx="100" cy="25"/>
            </a:xfrm>
            <a:custGeom>
              <a:avLst/>
              <a:gdLst/>
              <a:ahLst/>
              <a:cxnLst/>
              <a:rect l="l" t="t" r="r" b="b"/>
              <a:pathLst>
                <a:path w="4" h="1" extrusionOk="0">
                  <a:moveTo>
                    <a:pt x="3" y="1"/>
                  </a:moveTo>
                  <a:lnTo>
                    <a:pt x="3" y="1"/>
                  </a:lnTo>
                  <a:close/>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0"/>
            <p:cNvSpPr/>
            <p:nvPr/>
          </p:nvSpPr>
          <p:spPr>
            <a:xfrm>
              <a:off x="2392225" y="788600"/>
              <a:ext cx="30675" cy="99575"/>
            </a:xfrm>
            <a:custGeom>
              <a:avLst/>
              <a:gdLst/>
              <a:ahLst/>
              <a:cxnLst/>
              <a:rect l="l" t="t" r="r" b="b"/>
              <a:pathLst>
                <a:path w="1227" h="3983" extrusionOk="0">
                  <a:moveTo>
                    <a:pt x="671" y="1"/>
                  </a:moveTo>
                  <a:lnTo>
                    <a:pt x="671" y="1"/>
                  </a:lnTo>
                  <a:cubicBezTo>
                    <a:pt x="794" y="382"/>
                    <a:pt x="865" y="829"/>
                    <a:pt x="865" y="1310"/>
                  </a:cubicBezTo>
                  <a:cubicBezTo>
                    <a:pt x="865" y="2395"/>
                    <a:pt x="504" y="3314"/>
                    <a:pt x="1" y="3658"/>
                  </a:cubicBezTo>
                  <a:cubicBezTo>
                    <a:pt x="130" y="3856"/>
                    <a:pt x="298" y="3981"/>
                    <a:pt x="485" y="3983"/>
                  </a:cubicBezTo>
                  <a:lnTo>
                    <a:pt x="489" y="3983"/>
                  </a:lnTo>
                  <a:cubicBezTo>
                    <a:pt x="897" y="3983"/>
                    <a:pt x="1226" y="3418"/>
                    <a:pt x="1226" y="2721"/>
                  </a:cubicBezTo>
                  <a:lnTo>
                    <a:pt x="1226" y="2691"/>
                  </a:lnTo>
                  <a:cubicBezTo>
                    <a:pt x="1219" y="2077"/>
                    <a:pt x="984" y="485"/>
                    <a:pt x="671"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0"/>
            <p:cNvSpPr/>
            <p:nvPr/>
          </p:nvSpPr>
          <p:spPr>
            <a:xfrm>
              <a:off x="2923175" y="1012425"/>
              <a:ext cx="3500" cy="28100"/>
            </a:xfrm>
            <a:custGeom>
              <a:avLst/>
              <a:gdLst/>
              <a:ahLst/>
              <a:cxnLst/>
              <a:rect l="l" t="t" r="r" b="b"/>
              <a:pathLst>
                <a:path w="140" h="1124" extrusionOk="0">
                  <a:moveTo>
                    <a:pt x="140" y="0"/>
                  </a:moveTo>
                  <a:lnTo>
                    <a:pt x="1" y="80"/>
                  </a:lnTo>
                  <a:lnTo>
                    <a:pt x="1" y="1065"/>
                  </a:lnTo>
                  <a:cubicBezTo>
                    <a:pt x="1" y="1099"/>
                    <a:pt x="29" y="1123"/>
                    <a:pt x="60" y="1123"/>
                  </a:cubicBezTo>
                  <a:cubicBezTo>
                    <a:pt x="70" y="1123"/>
                    <a:pt x="80" y="1121"/>
                    <a:pt x="89" y="1115"/>
                  </a:cubicBezTo>
                  <a:lnTo>
                    <a:pt x="140" y="1086"/>
                  </a:lnTo>
                  <a:lnTo>
                    <a:pt x="140" y="1085"/>
                  </a:lnTo>
                  <a:lnTo>
                    <a:pt x="14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0"/>
            <p:cNvSpPr/>
            <p:nvPr/>
          </p:nvSpPr>
          <p:spPr>
            <a:xfrm>
              <a:off x="2912675" y="955425"/>
              <a:ext cx="23900" cy="67000"/>
            </a:xfrm>
            <a:custGeom>
              <a:avLst/>
              <a:gdLst/>
              <a:ahLst/>
              <a:cxnLst/>
              <a:rect l="l" t="t" r="r" b="b"/>
              <a:pathLst>
                <a:path w="956" h="2680" extrusionOk="0">
                  <a:moveTo>
                    <a:pt x="479" y="1"/>
                  </a:moveTo>
                  <a:cubicBezTo>
                    <a:pt x="215" y="1"/>
                    <a:pt x="0" y="1409"/>
                    <a:pt x="0" y="1861"/>
                  </a:cubicBezTo>
                  <a:cubicBezTo>
                    <a:pt x="0" y="2314"/>
                    <a:pt x="215" y="2679"/>
                    <a:pt x="479" y="2679"/>
                  </a:cubicBezTo>
                  <a:cubicBezTo>
                    <a:pt x="743" y="2679"/>
                    <a:pt x="956" y="2314"/>
                    <a:pt x="956" y="1861"/>
                  </a:cubicBezTo>
                  <a:cubicBezTo>
                    <a:pt x="956" y="1409"/>
                    <a:pt x="743" y="1"/>
                    <a:pt x="479"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0"/>
            <p:cNvSpPr/>
            <p:nvPr/>
          </p:nvSpPr>
          <p:spPr>
            <a:xfrm>
              <a:off x="2936550" y="1001250"/>
              <a:ext cx="25" cy="725"/>
            </a:xfrm>
            <a:custGeom>
              <a:avLst/>
              <a:gdLst/>
              <a:ahLst/>
              <a:cxnLst/>
              <a:rect l="l" t="t" r="r" b="b"/>
              <a:pathLst>
                <a:path w="1" h="29" extrusionOk="0">
                  <a:moveTo>
                    <a:pt x="1" y="27"/>
                  </a:moveTo>
                  <a:lnTo>
                    <a:pt x="1" y="28"/>
                  </a:lnTo>
                  <a:lnTo>
                    <a:pt x="1" y="28"/>
                  </a:lnTo>
                  <a:lnTo>
                    <a:pt x="1" y="27"/>
                  </a:lnTo>
                  <a:moveTo>
                    <a:pt x="1" y="25"/>
                  </a:moveTo>
                  <a:lnTo>
                    <a:pt x="1" y="25"/>
                  </a:lnTo>
                  <a:close/>
                  <a:moveTo>
                    <a:pt x="1" y="25"/>
                  </a:moveTo>
                  <a:lnTo>
                    <a:pt x="1" y="25"/>
                  </a:lnTo>
                  <a:close/>
                  <a:moveTo>
                    <a:pt x="1" y="24"/>
                  </a:moveTo>
                  <a:lnTo>
                    <a:pt x="1" y="24"/>
                  </a:lnTo>
                  <a:close/>
                  <a:moveTo>
                    <a:pt x="1" y="21"/>
                  </a:moveTo>
                  <a:lnTo>
                    <a:pt x="1" y="21"/>
                  </a:lnTo>
                  <a:close/>
                  <a:moveTo>
                    <a:pt x="1" y="20"/>
                  </a:moveTo>
                  <a:lnTo>
                    <a:pt x="1" y="20"/>
                  </a:lnTo>
                  <a:close/>
                  <a:moveTo>
                    <a:pt x="1" y="17"/>
                  </a:moveTo>
                  <a:lnTo>
                    <a:pt x="1" y="17"/>
                  </a:lnTo>
                  <a:close/>
                  <a:moveTo>
                    <a:pt x="1" y="15"/>
                  </a:moveTo>
                  <a:lnTo>
                    <a:pt x="1" y="15"/>
                  </a:lnTo>
                  <a:close/>
                  <a:moveTo>
                    <a:pt x="1" y="12"/>
                  </a:moveTo>
                  <a:lnTo>
                    <a:pt x="1" y="12"/>
                  </a:lnTo>
                  <a:close/>
                  <a:moveTo>
                    <a:pt x="1" y="11"/>
                  </a:moveTo>
                  <a:lnTo>
                    <a:pt x="1" y="11"/>
                  </a:lnTo>
                  <a:close/>
                  <a:moveTo>
                    <a:pt x="1" y="9"/>
                  </a:moveTo>
                  <a:lnTo>
                    <a:pt x="1" y="9"/>
                  </a:lnTo>
                  <a:close/>
                  <a:moveTo>
                    <a:pt x="1" y="8"/>
                  </a:moveTo>
                  <a:lnTo>
                    <a:pt x="1" y="8"/>
                  </a:lnTo>
                  <a:close/>
                  <a:moveTo>
                    <a:pt x="1" y="5"/>
                  </a:moveTo>
                  <a:lnTo>
                    <a:pt x="1" y="5"/>
                  </a:lnTo>
                  <a:close/>
                  <a:moveTo>
                    <a:pt x="1" y="2"/>
                  </a:moveTo>
                  <a:lnTo>
                    <a:pt x="1" y="2"/>
                  </a:lnTo>
                  <a:close/>
                  <a:moveTo>
                    <a:pt x="1" y="1"/>
                  </a:move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0"/>
            <p:cNvSpPr/>
            <p:nvPr/>
          </p:nvSpPr>
          <p:spPr>
            <a:xfrm>
              <a:off x="2916700" y="957825"/>
              <a:ext cx="19875" cy="64600"/>
            </a:xfrm>
            <a:custGeom>
              <a:avLst/>
              <a:gdLst/>
              <a:ahLst/>
              <a:cxnLst/>
              <a:rect l="l" t="t" r="r" b="b"/>
              <a:pathLst>
                <a:path w="795" h="2584" extrusionOk="0">
                  <a:moveTo>
                    <a:pt x="435" y="1"/>
                  </a:moveTo>
                  <a:lnTo>
                    <a:pt x="435" y="1"/>
                  </a:lnTo>
                  <a:cubicBezTo>
                    <a:pt x="521" y="275"/>
                    <a:pt x="563" y="560"/>
                    <a:pt x="561" y="849"/>
                  </a:cubicBezTo>
                  <a:cubicBezTo>
                    <a:pt x="561" y="1552"/>
                    <a:pt x="326" y="2150"/>
                    <a:pt x="0" y="2373"/>
                  </a:cubicBezTo>
                  <a:cubicBezTo>
                    <a:pt x="84" y="2502"/>
                    <a:pt x="194" y="2583"/>
                    <a:pt x="316" y="2583"/>
                  </a:cubicBezTo>
                  <a:cubicBezTo>
                    <a:pt x="580" y="2583"/>
                    <a:pt x="795" y="2218"/>
                    <a:pt x="795" y="1765"/>
                  </a:cubicBezTo>
                  <a:lnTo>
                    <a:pt x="795" y="1764"/>
                  </a:lnTo>
                  <a:lnTo>
                    <a:pt x="795" y="1758"/>
                  </a:lnTo>
                  <a:lnTo>
                    <a:pt x="795" y="1754"/>
                  </a:lnTo>
                  <a:lnTo>
                    <a:pt x="795" y="1752"/>
                  </a:lnTo>
                  <a:lnTo>
                    <a:pt x="795" y="1749"/>
                  </a:lnTo>
                  <a:lnTo>
                    <a:pt x="795" y="1741"/>
                  </a:lnTo>
                  <a:lnTo>
                    <a:pt x="795" y="1739"/>
                  </a:lnTo>
                  <a:cubicBezTo>
                    <a:pt x="787" y="1335"/>
                    <a:pt x="637" y="312"/>
                    <a:pt x="43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0"/>
            <p:cNvSpPr/>
            <p:nvPr/>
          </p:nvSpPr>
          <p:spPr>
            <a:xfrm>
              <a:off x="2560775" y="1195050"/>
              <a:ext cx="3975" cy="31850"/>
            </a:xfrm>
            <a:custGeom>
              <a:avLst/>
              <a:gdLst/>
              <a:ahLst/>
              <a:cxnLst/>
              <a:rect l="l" t="t" r="r" b="b"/>
              <a:pathLst>
                <a:path w="159" h="1274" extrusionOk="0">
                  <a:moveTo>
                    <a:pt x="158" y="1"/>
                  </a:moveTo>
                  <a:lnTo>
                    <a:pt x="0" y="91"/>
                  </a:lnTo>
                  <a:lnTo>
                    <a:pt x="0" y="1206"/>
                  </a:lnTo>
                  <a:cubicBezTo>
                    <a:pt x="0" y="1245"/>
                    <a:pt x="32" y="1273"/>
                    <a:pt x="66" y="1273"/>
                  </a:cubicBezTo>
                  <a:cubicBezTo>
                    <a:pt x="78" y="1273"/>
                    <a:pt x="89" y="1270"/>
                    <a:pt x="100" y="1264"/>
                  </a:cubicBezTo>
                  <a:lnTo>
                    <a:pt x="158" y="1230"/>
                  </a:lnTo>
                  <a:lnTo>
                    <a:pt x="158"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0"/>
            <p:cNvSpPr/>
            <p:nvPr/>
          </p:nvSpPr>
          <p:spPr>
            <a:xfrm>
              <a:off x="2548850" y="1130450"/>
              <a:ext cx="27100" cy="75950"/>
            </a:xfrm>
            <a:custGeom>
              <a:avLst/>
              <a:gdLst/>
              <a:ahLst/>
              <a:cxnLst/>
              <a:rect l="l" t="t" r="r" b="b"/>
              <a:pathLst>
                <a:path w="1084" h="3038" extrusionOk="0">
                  <a:moveTo>
                    <a:pt x="541" y="1"/>
                  </a:moveTo>
                  <a:cubicBezTo>
                    <a:pt x="242" y="1"/>
                    <a:pt x="0" y="1596"/>
                    <a:pt x="0" y="2109"/>
                  </a:cubicBezTo>
                  <a:cubicBezTo>
                    <a:pt x="0" y="2621"/>
                    <a:pt x="242" y="3037"/>
                    <a:pt x="541" y="3037"/>
                  </a:cubicBezTo>
                  <a:cubicBezTo>
                    <a:pt x="840" y="3037"/>
                    <a:pt x="1083" y="2621"/>
                    <a:pt x="1083" y="2109"/>
                  </a:cubicBezTo>
                  <a:cubicBezTo>
                    <a:pt x="1083" y="1596"/>
                    <a:pt x="840" y="1"/>
                    <a:pt x="541"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0"/>
            <p:cNvSpPr/>
            <p:nvPr/>
          </p:nvSpPr>
          <p:spPr>
            <a:xfrm>
              <a:off x="2562300" y="1206375"/>
              <a:ext cx="75" cy="25"/>
            </a:xfrm>
            <a:custGeom>
              <a:avLst/>
              <a:gdLst/>
              <a:ahLst/>
              <a:cxnLst/>
              <a:rect l="l" t="t" r="r" b="b"/>
              <a:pathLst>
                <a:path w="3" h="1" extrusionOk="0">
                  <a:moveTo>
                    <a:pt x="3" y="0"/>
                  </a:moveTo>
                  <a:lnTo>
                    <a:pt x="3" y="0"/>
                  </a:lnTo>
                  <a:close/>
                  <a:moveTo>
                    <a:pt x="0" y="0"/>
                  </a:move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0"/>
            <p:cNvSpPr/>
            <p:nvPr/>
          </p:nvSpPr>
          <p:spPr>
            <a:xfrm>
              <a:off x="2553400" y="1133150"/>
              <a:ext cx="18850" cy="73250"/>
            </a:xfrm>
            <a:custGeom>
              <a:avLst/>
              <a:gdLst/>
              <a:ahLst/>
              <a:cxnLst/>
              <a:rect l="l" t="t" r="r" b="b"/>
              <a:pathLst>
                <a:path w="754" h="2930" extrusionOk="0">
                  <a:moveTo>
                    <a:pt x="494" y="0"/>
                  </a:moveTo>
                  <a:lnTo>
                    <a:pt x="494" y="0"/>
                  </a:lnTo>
                  <a:cubicBezTo>
                    <a:pt x="590" y="312"/>
                    <a:pt x="639" y="637"/>
                    <a:pt x="636" y="963"/>
                  </a:cubicBezTo>
                  <a:cubicBezTo>
                    <a:pt x="636" y="1760"/>
                    <a:pt x="371" y="2438"/>
                    <a:pt x="1" y="2690"/>
                  </a:cubicBezTo>
                  <a:cubicBezTo>
                    <a:pt x="95" y="2835"/>
                    <a:pt x="220" y="2928"/>
                    <a:pt x="356" y="2929"/>
                  </a:cubicBezTo>
                  <a:lnTo>
                    <a:pt x="360" y="2929"/>
                  </a:lnTo>
                  <a:cubicBezTo>
                    <a:pt x="514" y="2929"/>
                    <a:pt x="653" y="2818"/>
                    <a:pt x="753" y="2639"/>
                  </a:cubicBezTo>
                  <a:cubicBezTo>
                    <a:pt x="674" y="2420"/>
                    <a:pt x="635" y="2190"/>
                    <a:pt x="636" y="1958"/>
                  </a:cubicBezTo>
                  <a:cubicBezTo>
                    <a:pt x="636" y="1707"/>
                    <a:pt x="679" y="1265"/>
                    <a:pt x="752" y="802"/>
                  </a:cubicBezTo>
                  <a:cubicBezTo>
                    <a:pt x="684" y="464"/>
                    <a:pt x="594" y="155"/>
                    <a:pt x="49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0"/>
            <p:cNvSpPr/>
            <p:nvPr/>
          </p:nvSpPr>
          <p:spPr>
            <a:xfrm>
              <a:off x="2963550" y="1244625"/>
              <a:ext cx="4000" cy="31825"/>
            </a:xfrm>
            <a:custGeom>
              <a:avLst/>
              <a:gdLst/>
              <a:ahLst/>
              <a:cxnLst/>
              <a:rect l="l" t="t" r="r" b="b"/>
              <a:pathLst>
                <a:path w="160" h="1273" extrusionOk="0">
                  <a:moveTo>
                    <a:pt x="159" y="0"/>
                  </a:moveTo>
                  <a:lnTo>
                    <a:pt x="1" y="91"/>
                  </a:lnTo>
                  <a:lnTo>
                    <a:pt x="1" y="1205"/>
                  </a:lnTo>
                  <a:cubicBezTo>
                    <a:pt x="1" y="1244"/>
                    <a:pt x="33" y="1272"/>
                    <a:pt x="68" y="1272"/>
                  </a:cubicBezTo>
                  <a:cubicBezTo>
                    <a:pt x="79" y="1272"/>
                    <a:pt x="90" y="1269"/>
                    <a:pt x="101" y="1263"/>
                  </a:cubicBezTo>
                  <a:lnTo>
                    <a:pt x="159" y="1230"/>
                  </a:lnTo>
                  <a:lnTo>
                    <a:pt x="15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0"/>
            <p:cNvSpPr/>
            <p:nvPr/>
          </p:nvSpPr>
          <p:spPr>
            <a:xfrm>
              <a:off x="2951625" y="1180025"/>
              <a:ext cx="27125" cy="75925"/>
            </a:xfrm>
            <a:custGeom>
              <a:avLst/>
              <a:gdLst/>
              <a:ahLst/>
              <a:cxnLst/>
              <a:rect l="l" t="t" r="r" b="b"/>
              <a:pathLst>
                <a:path w="1085" h="3037" extrusionOk="0">
                  <a:moveTo>
                    <a:pt x="543" y="0"/>
                  </a:moveTo>
                  <a:cubicBezTo>
                    <a:pt x="243" y="0"/>
                    <a:pt x="1" y="1595"/>
                    <a:pt x="1" y="2108"/>
                  </a:cubicBezTo>
                  <a:cubicBezTo>
                    <a:pt x="1" y="2620"/>
                    <a:pt x="243" y="3036"/>
                    <a:pt x="543" y="3036"/>
                  </a:cubicBezTo>
                  <a:cubicBezTo>
                    <a:pt x="842" y="3036"/>
                    <a:pt x="1084" y="2620"/>
                    <a:pt x="1084" y="2108"/>
                  </a:cubicBezTo>
                  <a:cubicBezTo>
                    <a:pt x="1084" y="1595"/>
                    <a:pt x="842" y="0"/>
                    <a:pt x="543"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0"/>
            <p:cNvSpPr/>
            <p:nvPr/>
          </p:nvSpPr>
          <p:spPr>
            <a:xfrm>
              <a:off x="2978725" y="1232250"/>
              <a:ext cx="25" cy="500"/>
            </a:xfrm>
            <a:custGeom>
              <a:avLst/>
              <a:gdLst/>
              <a:ahLst/>
              <a:cxnLst/>
              <a:rect l="l" t="t" r="r" b="b"/>
              <a:pathLst>
                <a:path w="1" h="20" extrusionOk="0">
                  <a:moveTo>
                    <a:pt x="0" y="18"/>
                  </a:moveTo>
                  <a:lnTo>
                    <a:pt x="0" y="19"/>
                  </a:lnTo>
                  <a:lnTo>
                    <a:pt x="0" y="19"/>
                  </a:lnTo>
                  <a:lnTo>
                    <a:pt x="0" y="18"/>
                  </a:lnTo>
                  <a:close/>
                  <a:moveTo>
                    <a:pt x="0" y="17"/>
                  </a:moveTo>
                  <a:lnTo>
                    <a:pt x="0" y="17"/>
                  </a:lnTo>
                  <a:close/>
                  <a:moveTo>
                    <a:pt x="0" y="15"/>
                  </a:moveTo>
                  <a:lnTo>
                    <a:pt x="0" y="15"/>
                  </a:lnTo>
                  <a:close/>
                  <a:moveTo>
                    <a:pt x="0" y="14"/>
                  </a:moveTo>
                  <a:lnTo>
                    <a:pt x="0" y="14"/>
                  </a:lnTo>
                  <a:close/>
                  <a:moveTo>
                    <a:pt x="0" y="12"/>
                  </a:moveTo>
                  <a:lnTo>
                    <a:pt x="0" y="12"/>
                  </a:lnTo>
                  <a:close/>
                  <a:moveTo>
                    <a:pt x="0" y="11"/>
                  </a:moveTo>
                  <a:lnTo>
                    <a:pt x="0" y="11"/>
                  </a:lnTo>
                  <a:close/>
                  <a:moveTo>
                    <a:pt x="0" y="9"/>
                  </a:moveTo>
                  <a:lnTo>
                    <a:pt x="0" y="9"/>
                  </a:lnTo>
                  <a:close/>
                  <a:moveTo>
                    <a:pt x="0" y="6"/>
                  </a:moveTo>
                  <a:lnTo>
                    <a:pt x="0" y="6"/>
                  </a:lnTo>
                  <a:close/>
                  <a:moveTo>
                    <a:pt x="0" y="6"/>
                  </a:moveTo>
                  <a:lnTo>
                    <a:pt x="0" y="6"/>
                  </a:lnTo>
                  <a:close/>
                  <a:moveTo>
                    <a:pt x="0" y="5"/>
                  </a:moveTo>
                  <a:lnTo>
                    <a:pt x="0" y="5"/>
                  </a:lnTo>
                  <a:close/>
                  <a:moveTo>
                    <a:pt x="0" y="3"/>
                  </a:moveTo>
                  <a:lnTo>
                    <a:pt x="0" y="3"/>
                  </a:lnTo>
                  <a:close/>
                  <a:moveTo>
                    <a:pt x="0" y="1"/>
                  </a:moveTo>
                  <a:lnTo>
                    <a:pt x="0"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0"/>
            <p:cNvSpPr/>
            <p:nvPr/>
          </p:nvSpPr>
          <p:spPr>
            <a:xfrm>
              <a:off x="2956200" y="1182700"/>
              <a:ext cx="22550" cy="73250"/>
            </a:xfrm>
            <a:custGeom>
              <a:avLst/>
              <a:gdLst/>
              <a:ahLst/>
              <a:cxnLst/>
              <a:rect l="l" t="t" r="r" b="b"/>
              <a:pathLst>
                <a:path w="902" h="2930" extrusionOk="0">
                  <a:moveTo>
                    <a:pt x="494" y="0"/>
                  </a:moveTo>
                  <a:cubicBezTo>
                    <a:pt x="589" y="312"/>
                    <a:pt x="639" y="637"/>
                    <a:pt x="636" y="963"/>
                  </a:cubicBezTo>
                  <a:cubicBezTo>
                    <a:pt x="636" y="1761"/>
                    <a:pt x="370" y="2438"/>
                    <a:pt x="1" y="2690"/>
                  </a:cubicBezTo>
                  <a:cubicBezTo>
                    <a:pt x="96" y="2837"/>
                    <a:pt x="221" y="2929"/>
                    <a:pt x="360" y="2929"/>
                  </a:cubicBezTo>
                  <a:cubicBezTo>
                    <a:pt x="659" y="2929"/>
                    <a:pt x="901" y="2513"/>
                    <a:pt x="901" y="2001"/>
                  </a:cubicBezTo>
                  <a:lnTo>
                    <a:pt x="901" y="1988"/>
                  </a:lnTo>
                  <a:lnTo>
                    <a:pt x="901" y="1983"/>
                  </a:lnTo>
                  <a:cubicBezTo>
                    <a:pt x="897" y="1534"/>
                    <a:pt x="724" y="358"/>
                    <a:pt x="494"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0"/>
            <p:cNvSpPr/>
            <p:nvPr/>
          </p:nvSpPr>
          <p:spPr>
            <a:xfrm>
              <a:off x="3240625" y="1196875"/>
              <a:ext cx="3975" cy="31825"/>
            </a:xfrm>
            <a:custGeom>
              <a:avLst/>
              <a:gdLst/>
              <a:ahLst/>
              <a:cxnLst/>
              <a:rect l="l" t="t" r="r" b="b"/>
              <a:pathLst>
                <a:path w="159" h="1273" extrusionOk="0">
                  <a:moveTo>
                    <a:pt x="159" y="0"/>
                  </a:moveTo>
                  <a:lnTo>
                    <a:pt x="1" y="90"/>
                  </a:lnTo>
                  <a:lnTo>
                    <a:pt x="1" y="1205"/>
                  </a:lnTo>
                  <a:cubicBezTo>
                    <a:pt x="1" y="1244"/>
                    <a:pt x="34" y="1272"/>
                    <a:pt x="68" y="1272"/>
                  </a:cubicBezTo>
                  <a:cubicBezTo>
                    <a:pt x="79" y="1272"/>
                    <a:pt x="90" y="1270"/>
                    <a:pt x="101" y="1263"/>
                  </a:cubicBezTo>
                  <a:lnTo>
                    <a:pt x="159" y="1230"/>
                  </a:lnTo>
                  <a:lnTo>
                    <a:pt x="15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a:off x="3228700" y="1132275"/>
              <a:ext cx="27125" cy="75925"/>
            </a:xfrm>
            <a:custGeom>
              <a:avLst/>
              <a:gdLst/>
              <a:ahLst/>
              <a:cxnLst/>
              <a:rect l="l" t="t" r="r" b="b"/>
              <a:pathLst>
                <a:path w="1085" h="3037" extrusionOk="0">
                  <a:moveTo>
                    <a:pt x="543" y="0"/>
                  </a:moveTo>
                  <a:cubicBezTo>
                    <a:pt x="244" y="0"/>
                    <a:pt x="1" y="1595"/>
                    <a:pt x="1" y="2109"/>
                  </a:cubicBezTo>
                  <a:cubicBezTo>
                    <a:pt x="1" y="2621"/>
                    <a:pt x="244" y="3037"/>
                    <a:pt x="543" y="3037"/>
                  </a:cubicBezTo>
                  <a:cubicBezTo>
                    <a:pt x="842" y="3037"/>
                    <a:pt x="1084" y="2621"/>
                    <a:pt x="1084" y="2109"/>
                  </a:cubicBezTo>
                  <a:cubicBezTo>
                    <a:pt x="1084" y="1595"/>
                    <a:pt x="842" y="0"/>
                    <a:pt x="543"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3255800" y="1184500"/>
              <a:ext cx="25" cy="500"/>
            </a:xfrm>
            <a:custGeom>
              <a:avLst/>
              <a:gdLst/>
              <a:ahLst/>
              <a:cxnLst/>
              <a:rect l="l" t="t" r="r" b="b"/>
              <a:pathLst>
                <a:path w="1" h="20" extrusionOk="0">
                  <a:moveTo>
                    <a:pt x="0" y="18"/>
                  </a:moveTo>
                  <a:lnTo>
                    <a:pt x="0" y="20"/>
                  </a:lnTo>
                  <a:lnTo>
                    <a:pt x="0" y="20"/>
                  </a:lnTo>
                  <a:lnTo>
                    <a:pt x="0" y="18"/>
                  </a:lnTo>
                  <a:close/>
                  <a:moveTo>
                    <a:pt x="0" y="17"/>
                  </a:moveTo>
                  <a:lnTo>
                    <a:pt x="0" y="17"/>
                  </a:lnTo>
                  <a:close/>
                  <a:moveTo>
                    <a:pt x="0" y="15"/>
                  </a:moveTo>
                  <a:lnTo>
                    <a:pt x="0" y="15"/>
                  </a:lnTo>
                  <a:close/>
                  <a:moveTo>
                    <a:pt x="0" y="14"/>
                  </a:moveTo>
                  <a:lnTo>
                    <a:pt x="0" y="14"/>
                  </a:lnTo>
                  <a:close/>
                  <a:moveTo>
                    <a:pt x="0" y="12"/>
                  </a:moveTo>
                  <a:lnTo>
                    <a:pt x="0" y="12"/>
                  </a:lnTo>
                  <a:close/>
                  <a:moveTo>
                    <a:pt x="0" y="11"/>
                  </a:moveTo>
                  <a:lnTo>
                    <a:pt x="0" y="11"/>
                  </a:lnTo>
                  <a:close/>
                  <a:moveTo>
                    <a:pt x="0" y="10"/>
                  </a:moveTo>
                  <a:lnTo>
                    <a:pt x="0" y="10"/>
                  </a:lnTo>
                  <a:close/>
                  <a:moveTo>
                    <a:pt x="0" y="7"/>
                  </a:moveTo>
                  <a:lnTo>
                    <a:pt x="0" y="7"/>
                  </a:lnTo>
                  <a:close/>
                  <a:moveTo>
                    <a:pt x="0" y="5"/>
                  </a:moveTo>
                  <a:lnTo>
                    <a:pt x="0" y="5"/>
                  </a:lnTo>
                  <a:close/>
                  <a:moveTo>
                    <a:pt x="0" y="5"/>
                  </a:moveTo>
                  <a:lnTo>
                    <a:pt x="0" y="5"/>
                  </a:lnTo>
                  <a:close/>
                  <a:moveTo>
                    <a:pt x="0" y="2"/>
                  </a:moveTo>
                  <a:lnTo>
                    <a:pt x="0" y="2"/>
                  </a:lnTo>
                  <a:close/>
                  <a:moveTo>
                    <a:pt x="0" y="1"/>
                  </a:move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a:off x="3233275" y="1134950"/>
              <a:ext cx="22550" cy="73250"/>
            </a:xfrm>
            <a:custGeom>
              <a:avLst/>
              <a:gdLst/>
              <a:ahLst/>
              <a:cxnLst/>
              <a:rect l="l" t="t" r="r" b="b"/>
              <a:pathLst>
                <a:path w="902" h="2930" extrusionOk="0">
                  <a:moveTo>
                    <a:pt x="494" y="1"/>
                  </a:moveTo>
                  <a:lnTo>
                    <a:pt x="494" y="1"/>
                  </a:lnTo>
                  <a:cubicBezTo>
                    <a:pt x="591" y="312"/>
                    <a:pt x="639" y="637"/>
                    <a:pt x="636" y="963"/>
                  </a:cubicBezTo>
                  <a:cubicBezTo>
                    <a:pt x="636" y="1761"/>
                    <a:pt x="370" y="2438"/>
                    <a:pt x="1" y="2690"/>
                  </a:cubicBezTo>
                  <a:cubicBezTo>
                    <a:pt x="96" y="2837"/>
                    <a:pt x="221" y="2930"/>
                    <a:pt x="360" y="2930"/>
                  </a:cubicBezTo>
                  <a:cubicBezTo>
                    <a:pt x="659" y="2930"/>
                    <a:pt x="901" y="2514"/>
                    <a:pt x="901" y="2002"/>
                  </a:cubicBezTo>
                  <a:lnTo>
                    <a:pt x="901" y="1993"/>
                  </a:lnTo>
                  <a:lnTo>
                    <a:pt x="901" y="1983"/>
                  </a:lnTo>
                  <a:cubicBezTo>
                    <a:pt x="897" y="1535"/>
                    <a:pt x="724" y="359"/>
                    <a:pt x="49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3248975" y="1039075"/>
              <a:ext cx="3975" cy="31850"/>
            </a:xfrm>
            <a:custGeom>
              <a:avLst/>
              <a:gdLst/>
              <a:ahLst/>
              <a:cxnLst/>
              <a:rect l="l" t="t" r="r" b="b"/>
              <a:pathLst>
                <a:path w="159" h="1274" extrusionOk="0">
                  <a:moveTo>
                    <a:pt x="158" y="0"/>
                  </a:moveTo>
                  <a:lnTo>
                    <a:pt x="0" y="92"/>
                  </a:lnTo>
                  <a:lnTo>
                    <a:pt x="0" y="1207"/>
                  </a:lnTo>
                  <a:cubicBezTo>
                    <a:pt x="0" y="1245"/>
                    <a:pt x="33" y="1273"/>
                    <a:pt x="68" y="1273"/>
                  </a:cubicBezTo>
                  <a:cubicBezTo>
                    <a:pt x="79" y="1273"/>
                    <a:pt x="90" y="1270"/>
                    <a:pt x="100" y="1265"/>
                  </a:cubicBezTo>
                  <a:lnTo>
                    <a:pt x="158" y="1231"/>
                  </a:lnTo>
                  <a:lnTo>
                    <a:pt x="15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p:nvPr/>
          </p:nvSpPr>
          <p:spPr>
            <a:xfrm>
              <a:off x="3237050" y="974500"/>
              <a:ext cx="27100" cy="75900"/>
            </a:xfrm>
            <a:custGeom>
              <a:avLst/>
              <a:gdLst/>
              <a:ahLst/>
              <a:cxnLst/>
              <a:rect l="l" t="t" r="r" b="b"/>
              <a:pathLst>
                <a:path w="1084" h="3036" extrusionOk="0">
                  <a:moveTo>
                    <a:pt x="541" y="1"/>
                  </a:moveTo>
                  <a:cubicBezTo>
                    <a:pt x="242" y="1"/>
                    <a:pt x="0" y="1596"/>
                    <a:pt x="0" y="2108"/>
                  </a:cubicBezTo>
                  <a:cubicBezTo>
                    <a:pt x="0" y="2621"/>
                    <a:pt x="242" y="3036"/>
                    <a:pt x="541" y="3036"/>
                  </a:cubicBezTo>
                  <a:cubicBezTo>
                    <a:pt x="840" y="3036"/>
                    <a:pt x="1084" y="2621"/>
                    <a:pt x="1084" y="2108"/>
                  </a:cubicBezTo>
                  <a:cubicBezTo>
                    <a:pt x="1084" y="1596"/>
                    <a:pt x="840" y="1"/>
                    <a:pt x="541"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0"/>
            <p:cNvSpPr/>
            <p:nvPr/>
          </p:nvSpPr>
          <p:spPr>
            <a:xfrm>
              <a:off x="3250500" y="1050375"/>
              <a:ext cx="50" cy="25"/>
            </a:xfrm>
            <a:custGeom>
              <a:avLst/>
              <a:gdLst/>
              <a:ahLst/>
              <a:cxnLst/>
              <a:rect l="l" t="t" r="r" b="b"/>
              <a:pathLst>
                <a:path w="2" h="1" extrusionOk="0">
                  <a:moveTo>
                    <a:pt x="2" y="1"/>
                  </a:moveTo>
                  <a:lnTo>
                    <a:pt x="2" y="1"/>
                  </a:lnTo>
                  <a:close/>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0"/>
            <p:cNvSpPr/>
            <p:nvPr/>
          </p:nvSpPr>
          <p:spPr>
            <a:xfrm>
              <a:off x="3241575" y="977175"/>
              <a:ext cx="20550" cy="73225"/>
            </a:xfrm>
            <a:custGeom>
              <a:avLst/>
              <a:gdLst/>
              <a:ahLst/>
              <a:cxnLst/>
              <a:rect l="l" t="t" r="r" b="b"/>
              <a:pathLst>
                <a:path w="822" h="2929" extrusionOk="0">
                  <a:moveTo>
                    <a:pt x="494" y="1"/>
                  </a:moveTo>
                  <a:lnTo>
                    <a:pt x="494" y="1"/>
                  </a:lnTo>
                  <a:cubicBezTo>
                    <a:pt x="591" y="311"/>
                    <a:pt x="639" y="636"/>
                    <a:pt x="637" y="962"/>
                  </a:cubicBezTo>
                  <a:cubicBezTo>
                    <a:pt x="637" y="1760"/>
                    <a:pt x="372" y="2437"/>
                    <a:pt x="1" y="2691"/>
                  </a:cubicBezTo>
                  <a:cubicBezTo>
                    <a:pt x="96" y="2836"/>
                    <a:pt x="220" y="2927"/>
                    <a:pt x="357" y="2929"/>
                  </a:cubicBezTo>
                  <a:lnTo>
                    <a:pt x="360" y="2929"/>
                  </a:lnTo>
                  <a:cubicBezTo>
                    <a:pt x="430" y="2929"/>
                    <a:pt x="498" y="2907"/>
                    <a:pt x="555" y="2868"/>
                  </a:cubicBezTo>
                  <a:lnTo>
                    <a:pt x="555" y="2849"/>
                  </a:lnTo>
                  <a:cubicBezTo>
                    <a:pt x="555" y="2510"/>
                    <a:pt x="662" y="1692"/>
                    <a:pt x="821" y="1181"/>
                  </a:cubicBezTo>
                  <a:cubicBezTo>
                    <a:pt x="749" y="716"/>
                    <a:pt x="631" y="214"/>
                    <a:pt x="495" y="2"/>
                  </a:cubicBezTo>
                  <a:lnTo>
                    <a:pt x="49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0"/>
            <p:cNvSpPr/>
            <p:nvPr/>
          </p:nvSpPr>
          <p:spPr>
            <a:xfrm>
              <a:off x="3267350" y="1060275"/>
              <a:ext cx="3975" cy="31825"/>
            </a:xfrm>
            <a:custGeom>
              <a:avLst/>
              <a:gdLst/>
              <a:ahLst/>
              <a:cxnLst/>
              <a:rect l="l" t="t" r="r" b="b"/>
              <a:pathLst>
                <a:path w="159" h="1273" extrusionOk="0">
                  <a:moveTo>
                    <a:pt x="159" y="0"/>
                  </a:moveTo>
                  <a:lnTo>
                    <a:pt x="1" y="90"/>
                  </a:lnTo>
                  <a:lnTo>
                    <a:pt x="1" y="1205"/>
                  </a:lnTo>
                  <a:cubicBezTo>
                    <a:pt x="1" y="1245"/>
                    <a:pt x="32" y="1273"/>
                    <a:pt x="67" y="1273"/>
                  </a:cubicBezTo>
                  <a:cubicBezTo>
                    <a:pt x="78" y="1273"/>
                    <a:pt x="90" y="1270"/>
                    <a:pt x="101" y="1263"/>
                  </a:cubicBezTo>
                  <a:lnTo>
                    <a:pt x="159" y="1230"/>
                  </a:lnTo>
                  <a:lnTo>
                    <a:pt x="159"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0"/>
            <p:cNvSpPr/>
            <p:nvPr/>
          </p:nvSpPr>
          <p:spPr>
            <a:xfrm>
              <a:off x="3255425" y="995700"/>
              <a:ext cx="27100" cy="75900"/>
            </a:xfrm>
            <a:custGeom>
              <a:avLst/>
              <a:gdLst/>
              <a:ahLst/>
              <a:cxnLst/>
              <a:rect l="l" t="t" r="r" b="b"/>
              <a:pathLst>
                <a:path w="1084" h="3036" extrusionOk="0">
                  <a:moveTo>
                    <a:pt x="543" y="1"/>
                  </a:moveTo>
                  <a:cubicBezTo>
                    <a:pt x="243" y="1"/>
                    <a:pt x="1" y="1596"/>
                    <a:pt x="1" y="2109"/>
                  </a:cubicBezTo>
                  <a:cubicBezTo>
                    <a:pt x="1" y="2621"/>
                    <a:pt x="243" y="3036"/>
                    <a:pt x="543" y="3036"/>
                  </a:cubicBezTo>
                  <a:cubicBezTo>
                    <a:pt x="842" y="3036"/>
                    <a:pt x="1084" y="2621"/>
                    <a:pt x="1084" y="2109"/>
                  </a:cubicBezTo>
                  <a:cubicBezTo>
                    <a:pt x="1084" y="1596"/>
                    <a:pt x="842" y="1"/>
                    <a:pt x="54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0"/>
            <p:cNvSpPr/>
            <p:nvPr/>
          </p:nvSpPr>
          <p:spPr>
            <a:xfrm>
              <a:off x="3282500" y="1048025"/>
              <a:ext cx="25" cy="375"/>
            </a:xfrm>
            <a:custGeom>
              <a:avLst/>
              <a:gdLst/>
              <a:ahLst/>
              <a:cxnLst/>
              <a:rect l="l" t="t" r="r" b="b"/>
              <a:pathLst>
                <a:path w="1" h="15" extrusionOk="0">
                  <a:moveTo>
                    <a:pt x="1" y="13"/>
                  </a:moveTo>
                  <a:lnTo>
                    <a:pt x="1" y="15"/>
                  </a:lnTo>
                  <a:lnTo>
                    <a:pt x="1" y="15"/>
                  </a:lnTo>
                  <a:lnTo>
                    <a:pt x="1" y="13"/>
                  </a:lnTo>
                  <a:close/>
                  <a:moveTo>
                    <a:pt x="1" y="12"/>
                  </a:moveTo>
                  <a:lnTo>
                    <a:pt x="1" y="12"/>
                  </a:lnTo>
                  <a:close/>
                  <a:moveTo>
                    <a:pt x="1" y="10"/>
                  </a:moveTo>
                  <a:lnTo>
                    <a:pt x="1" y="10"/>
                  </a:lnTo>
                  <a:close/>
                  <a:moveTo>
                    <a:pt x="1" y="9"/>
                  </a:moveTo>
                  <a:lnTo>
                    <a:pt x="1" y="9"/>
                  </a:lnTo>
                  <a:close/>
                  <a:moveTo>
                    <a:pt x="1" y="8"/>
                  </a:moveTo>
                  <a:lnTo>
                    <a:pt x="1" y="8"/>
                  </a:lnTo>
                  <a:close/>
                  <a:moveTo>
                    <a:pt x="1" y="6"/>
                  </a:moveTo>
                  <a:lnTo>
                    <a:pt x="1" y="6"/>
                  </a:lnTo>
                  <a:close/>
                  <a:moveTo>
                    <a:pt x="1" y="3"/>
                  </a:moveTo>
                  <a:lnTo>
                    <a:pt x="1" y="3"/>
                  </a:lnTo>
                  <a:close/>
                  <a:moveTo>
                    <a:pt x="1" y="2"/>
                  </a:moveTo>
                  <a:lnTo>
                    <a:pt x="1" y="2"/>
                  </a:lnTo>
                  <a:close/>
                  <a:moveTo>
                    <a:pt x="1" y="0"/>
                  </a:move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0"/>
            <p:cNvSpPr/>
            <p:nvPr/>
          </p:nvSpPr>
          <p:spPr>
            <a:xfrm>
              <a:off x="3268875" y="1071575"/>
              <a:ext cx="50" cy="25"/>
            </a:xfrm>
            <a:custGeom>
              <a:avLst/>
              <a:gdLst/>
              <a:ahLst/>
              <a:cxnLst/>
              <a:rect l="l" t="t" r="r" b="b"/>
              <a:pathLst>
                <a:path w="2" h="1" extrusionOk="0">
                  <a:moveTo>
                    <a:pt x="2" y="1"/>
                  </a:moveTo>
                  <a:lnTo>
                    <a:pt x="2" y="1"/>
                  </a:lnTo>
                  <a:close/>
                  <a:moveTo>
                    <a:pt x="0" y="1"/>
                  </a:move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0"/>
            <p:cNvSpPr/>
            <p:nvPr/>
          </p:nvSpPr>
          <p:spPr>
            <a:xfrm>
              <a:off x="3259950" y="998350"/>
              <a:ext cx="22575" cy="73250"/>
            </a:xfrm>
            <a:custGeom>
              <a:avLst/>
              <a:gdLst/>
              <a:ahLst/>
              <a:cxnLst/>
              <a:rect l="l" t="t" r="r" b="b"/>
              <a:pathLst>
                <a:path w="903" h="2930" extrusionOk="0">
                  <a:moveTo>
                    <a:pt x="495" y="1"/>
                  </a:moveTo>
                  <a:cubicBezTo>
                    <a:pt x="591" y="312"/>
                    <a:pt x="640" y="637"/>
                    <a:pt x="637" y="964"/>
                  </a:cubicBezTo>
                  <a:cubicBezTo>
                    <a:pt x="637" y="1761"/>
                    <a:pt x="372" y="2438"/>
                    <a:pt x="1" y="2691"/>
                  </a:cubicBezTo>
                  <a:cubicBezTo>
                    <a:pt x="96" y="2836"/>
                    <a:pt x="221" y="2928"/>
                    <a:pt x="357" y="2930"/>
                  </a:cubicBezTo>
                  <a:lnTo>
                    <a:pt x="362" y="2930"/>
                  </a:lnTo>
                  <a:cubicBezTo>
                    <a:pt x="661" y="2930"/>
                    <a:pt x="903" y="2514"/>
                    <a:pt x="903" y="2002"/>
                  </a:cubicBezTo>
                  <a:lnTo>
                    <a:pt x="903" y="1987"/>
                  </a:lnTo>
                  <a:cubicBezTo>
                    <a:pt x="898" y="1542"/>
                    <a:pt x="726" y="359"/>
                    <a:pt x="49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0"/>
            <p:cNvSpPr/>
            <p:nvPr/>
          </p:nvSpPr>
          <p:spPr>
            <a:xfrm>
              <a:off x="2835275" y="1178675"/>
              <a:ext cx="40075" cy="51800"/>
            </a:xfrm>
            <a:custGeom>
              <a:avLst/>
              <a:gdLst/>
              <a:ahLst/>
              <a:cxnLst/>
              <a:rect l="l" t="t" r="r" b="b"/>
              <a:pathLst>
                <a:path w="1603" h="2072" extrusionOk="0">
                  <a:moveTo>
                    <a:pt x="1552" y="0"/>
                  </a:moveTo>
                  <a:lnTo>
                    <a:pt x="0" y="897"/>
                  </a:lnTo>
                  <a:lnTo>
                    <a:pt x="776" y="973"/>
                  </a:lnTo>
                  <a:lnTo>
                    <a:pt x="1552" y="0"/>
                  </a:lnTo>
                  <a:close/>
                  <a:moveTo>
                    <a:pt x="1602" y="79"/>
                  </a:moveTo>
                  <a:lnTo>
                    <a:pt x="802" y="1084"/>
                  </a:lnTo>
                  <a:lnTo>
                    <a:pt x="0" y="1004"/>
                  </a:lnTo>
                  <a:lnTo>
                    <a:pt x="0" y="2071"/>
                  </a:lnTo>
                  <a:lnTo>
                    <a:pt x="1602" y="1147"/>
                  </a:lnTo>
                  <a:lnTo>
                    <a:pt x="1602" y="79"/>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0"/>
            <p:cNvSpPr/>
            <p:nvPr/>
          </p:nvSpPr>
          <p:spPr>
            <a:xfrm>
              <a:off x="2731175" y="646125"/>
              <a:ext cx="41500" cy="43200"/>
            </a:xfrm>
            <a:custGeom>
              <a:avLst/>
              <a:gdLst/>
              <a:ahLst/>
              <a:cxnLst/>
              <a:rect l="l" t="t" r="r" b="b"/>
              <a:pathLst>
                <a:path w="1660" h="1728" extrusionOk="0">
                  <a:moveTo>
                    <a:pt x="1365" y="0"/>
                  </a:moveTo>
                  <a:cubicBezTo>
                    <a:pt x="1204" y="0"/>
                    <a:pt x="1023" y="53"/>
                    <a:pt x="830" y="165"/>
                  </a:cubicBezTo>
                  <a:cubicBezTo>
                    <a:pt x="509" y="350"/>
                    <a:pt x="217" y="665"/>
                    <a:pt x="1" y="1029"/>
                  </a:cubicBezTo>
                  <a:lnTo>
                    <a:pt x="121" y="1104"/>
                  </a:lnTo>
                  <a:cubicBezTo>
                    <a:pt x="306" y="794"/>
                    <a:pt x="555" y="526"/>
                    <a:pt x="830" y="366"/>
                  </a:cubicBezTo>
                  <a:cubicBezTo>
                    <a:pt x="995" y="272"/>
                    <a:pt x="1150" y="227"/>
                    <a:pt x="1287" y="227"/>
                  </a:cubicBezTo>
                  <a:cubicBezTo>
                    <a:pt x="1379" y="227"/>
                    <a:pt x="1464" y="247"/>
                    <a:pt x="1538" y="287"/>
                  </a:cubicBezTo>
                  <a:lnTo>
                    <a:pt x="1660" y="70"/>
                  </a:lnTo>
                  <a:cubicBezTo>
                    <a:pt x="1573" y="24"/>
                    <a:pt x="1474" y="0"/>
                    <a:pt x="1365" y="0"/>
                  </a:cubicBezTo>
                  <a:close/>
                  <a:moveTo>
                    <a:pt x="1198" y="482"/>
                  </a:moveTo>
                  <a:cubicBezTo>
                    <a:pt x="1088" y="482"/>
                    <a:pt x="963" y="518"/>
                    <a:pt x="830" y="594"/>
                  </a:cubicBezTo>
                  <a:cubicBezTo>
                    <a:pt x="609" y="723"/>
                    <a:pt x="407" y="939"/>
                    <a:pt x="259" y="1190"/>
                  </a:cubicBezTo>
                  <a:lnTo>
                    <a:pt x="379" y="1267"/>
                  </a:lnTo>
                  <a:cubicBezTo>
                    <a:pt x="497" y="1070"/>
                    <a:pt x="655" y="897"/>
                    <a:pt x="830" y="797"/>
                  </a:cubicBezTo>
                  <a:cubicBezTo>
                    <a:pt x="935" y="736"/>
                    <a:pt x="1033" y="708"/>
                    <a:pt x="1121" y="708"/>
                  </a:cubicBezTo>
                  <a:cubicBezTo>
                    <a:pt x="1180" y="708"/>
                    <a:pt x="1234" y="721"/>
                    <a:pt x="1281" y="746"/>
                  </a:cubicBezTo>
                  <a:lnTo>
                    <a:pt x="1402" y="530"/>
                  </a:lnTo>
                  <a:cubicBezTo>
                    <a:pt x="1342" y="499"/>
                    <a:pt x="1273" y="482"/>
                    <a:pt x="1198" y="482"/>
                  </a:cubicBezTo>
                  <a:close/>
                  <a:moveTo>
                    <a:pt x="1036" y="951"/>
                  </a:moveTo>
                  <a:cubicBezTo>
                    <a:pt x="974" y="951"/>
                    <a:pt x="903" y="971"/>
                    <a:pt x="829" y="1014"/>
                  </a:cubicBezTo>
                  <a:cubicBezTo>
                    <a:pt x="704" y="1087"/>
                    <a:pt x="593" y="1207"/>
                    <a:pt x="510" y="1348"/>
                  </a:cubicBezTo>
                  <a:lnTo>
                    <a:pt x="630" y="1425"/>
                  </a:lnTo>
                  <a:cubicBezTo>
                    <a:pt x="678" y="1339"/>
                    <a:pt x="746" y="1268"/>
                    <a:pt x="829" y="1216"/>
                  </a:cubicBezTo>
                  <a:cubicBezTo>
                    <a:pt x="876" y="1189"/>
                    <a:pt x="920" y="1176"/>
                    <a:pt x="959" y="1176"/>
                  </a:cubicBezTo>
                  <a:cubicBezTo>
                    <a:pt x="985" y="1176"/>
                    <a:pt x="1008" y="1182"/>
                    <a:pt x="1029" y="1193"/>
                  </a:cubicBezTo>
                  <a:lnTo>
                    <a:pt x="1149" y="978"/>
                  </a:lnTo>
                  <a:cubicBezTo>
                    <a:pt x="1116" y="960"/>
                    <a:pt x="1078" y="951"/>
                    <a:pt x="1036" y="951"/>
                  </a:cubicBezTo>
                  <a:close/>
                  <a:moveTo>
                    <a:pt x="892" y="1372"/>
                  </a:moveTo>
                  <a:cubicBezTo>
                    <a:pt x="873" y="1372"/>
                    <a:pt x="852" y="1378"/>
                    <a:pt x="830" y="1391"/>
                  </a:cubicBezTo>
                  <a:cubicBezTo>
                    <a:pt x="749" y="1445"/>
                    <a:pt x="698" y="1532"/>
                    <a:pt x="693" y="1629"/>
                  </a:cubicBezTo>
                  <a:cubicBezTo>
                    <a:pt x="693" y="1691"/>
                    <a:pt x="724" y="1727"/>
                    <a:pt x="770" y="1727"/>
                  </a:cubicBezTo>
                  <a:cubicBezTo>
                    <a:pt x="788" y="1727"/>
                    <a:pt x="809" y="1722"/>
                    <a:pt x="830" y="1709"/>
                  </a:cubicBezTo>
                  <a:cubicBezTo>
                    <a:pt x="912" y="1655"/>
                    <a:pt x="962" y="1567"/>
                    <a:pt x="968" y="1471"/>
                  </a:cubicBezTo>
                  <a:cubicBezTo>
                    <a:pt x="968" y="1409"/>
                    <a:pt x="937" y="1372"/>
                    <a:pt x="892" y="1372"/>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0"/>
            <p:cNvSpPr/>
            <p:nvPr/>
          </p:nvSpPr>
          <p:spPr>
            <a:xfrm>
              <a:off x="2585500" y="1198200"/>
              <a:ext cx="5375" cy="43325"/>
            </a:xfrm>
            <a:custGeom>
              <a:avLst/>
              <a:gdLst/>
              <a:ahLst/>
              <a:cxnLst/>
              <a:rect l="l" t="t" r="r" b="b"/>
              <a:pathLst>
                <a:path w="215" h="1733" extrusionOk="0">
                  <a:moveTo>
                    <a:pt x="215" y="1"/>
                  </a:moveTo>
                  <a:lnTo>
                    <a:pt x="0" y="126"/>
                  </a:lnTo>
                  <a:lnTo>
                    <a:pt x="0" y="1641"/>
                  </a:lnTo>
                  <a:cubicBezTo>
                    <a:pt x="0" y="1694"/>
                    <a:pt x="43" y="1732"/>
                    <a:pt x="91" y="1732"/>
                  </a:cubicBezTo>
                  <a:cubicBezTo>
                    <a:pt x="106" y="1732"/>
                    <a:pt x="122" y="1728"/>
                    <a:pt x="136" y="1719"/>
                  </a:cubicBezTo>
                  <a:lnTo>
                    <a:pt x="215" y="1674"/>
                  </a:lnTo>
                  <a:lnTo>
                    <a:pt x="215"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0"/>
            <p:cNvSpPr/>
            <p:nvPr/>
          </p:nvSpPr>
          <p:spPr>
            <a:xfrm>
              <a:off x="2569275" y="1110450"/>
              <a:ext cx="36825" cy="103200"/>
            </a:xfrm>
            <a:custGeom>
              <a:avLst/>
              <a:gdLst/>
              <a:ahLst/>
              <a:cxnLst/>
              <a:rect l="l" t="t" r="r" b="b"/>
              <a:pathLst>
                <a:path w="1473" h="4128" extrusionOk="0">
                  <a:moveTo>
                    <a:pt x="738" y="0"/>
                  </a:moveTo>
                  <a:cubicBezTo>
                    <a:pt x="330" y="0"/>
                    <a:pt x="1" y="2170"/>
                    <a:pt x="1" y="2866"/>
                  </a:cubicBezTo>
                  <a:cubicBezTo>
                    <a:pt x="1" y="3562"/>
                    <a:pt x="330" y="4127"/>
                    <a:pt x="738" y="4127"/>
                  </a:cubicBezTo>
                  <a:cubicBezTo>
                    <a:pt x="1144" y="4127"/>
                    <a:pt x="1473" y="3563"/>
                    <a:pt x="1473" y="2866"/>
                  </a:cubicBezTo>
                  <a:cubicBezTo>
                    <a:pt x="1473" y="2170"/>
                    <a:pt x="1144" y="0"/>
                    <a:pt x="738"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0"/>
            <p:cNvSpPr/>
            <p:nvPr/>
          </p:nvSpPr>
          <p:spPr>
            <a:xfrm>
              <a:off x="2606075" y="1181125"/>
              <a:ext cx="25" cy="375"/>
            </a:xfrm>
            <a:custGeom>
              <a:avLst/>
              <a:gdLst/>
              <a:ahLst/>
              <a:cxnLst/>
              <a:rect l="l" t="t" r="r" b="b"/>
              <a:pathLst>
                <a:path w="1" h="15" extrusionOk="0">
                  <a:moveTo>
                    <a:pt x="1" y="14"/>
                  </a:moveTo>
                  <a:lnTo>
                    <a:pt x="1" y="14"/>
                  </a:lnTo>
                  <a:close/>
                  <a:moveTo>
                    <a:pt x="1" y="13"/>
                  </a:moveTo>
                  <a:lnTo>
                    <a:pt x="1" y="13"/>
                  </a:lnTo>
                  <a:close/>
                  <a:moveTo>
                    <a:pt x="1" y="10"/>
                  </a:moveTo>
                  <a:lnTo>
                    <a:pt x="1" y="10"/>
                  </a:lnTo>
                  <a:close/>
                  <a:moveTo>
                    <a:pt x="1" y="8"/>
                  </a:moveTo>
                  <a:lnTo>
                    <a:pt x="1" y="8"/>
                  </a:lnTo>
                  <a:close/>
                  <a:moveTo>
                    <a:pt x="1" y="5"/>
                  </a:moveTo>
                  <a:lnTo>
                    <a:pt x="1" y="5"/>
                  </a:lnTo>
                  <a:close/>
                  <a:moveTo>
                    <a:pt x="1" y="1"/>
                  </a:moveTo>
                  <a:lnTo>
                    <a:pt x="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0"/>
            <p:cNvSpPr/>
            <p:nvPr/>
          </p:nvSpPr>
          <p:spPr>
            <a:xfrm>
              <a:off x="2606075" y="1181575"/>
              <a:ext cx="25" cy="525"/>
            </a:xfrm>
            <a:custGeom>
              <a:avLst/>
              <a:gdLst/>
              <a:ahLst/>
              <a:cxnLst/>
              <a:rect l="l" t="t" r="r" b="b"/>
              <a:pathLst>
                <a:path w="1" h="21" extrusionOk="0">
                  <a:moveTo>
                    <a:pt x="1" y="19"/>
                  </a:moveTo>
                  <a:lnTo>
                    <a:pt x="1" y="21"/>
                  </a:lnTo>
                  <a:lnTo>
                    <a:pt x="1" y="21"/>
                  </a:lnTo>
                  <a:lnTo>
                    <a:pt x="1" y="19"/>
                  </a:lnTo>
                  <a:close/>
                  <a:moveTo>
                    <a:pt x="1" y="16"/>
                  </a:moveTo>
                  <a:lnTo>
                    <a:pt x="1" y="16"/>
                  </a:lnTo>
                  <a:close/>
                  <a:moveTo>
                    <a:pt x="1" y="15"/>
                  </a:moveTo>
                  <a:lnTo>
                    <a:pt x="1" y="15"/>
                  </a:lnTo>
                  <a:close/>
                  <a:moveTo>
                    <a:pt x="1" y="13"/>
                  </a:moveTo>
                  <a:lnTo>
                    <a:pt x="1" y="13"/>
                  </a:lnTo>
                  <a:close/>
                  <a:moveTo>
                    <a:pt x="1" y="11"/>
                  </a:moveTo>
                  <a:lnTo>
                    <a:pt x="1" y="11"/>
                  </a:lnTo>
                  <a:close/>
                  <a:moveTo>
                    <a:pt x="1" y="9"/>
                  </a:moveTo>
                  <a:lnTo>
                    <a:pt x="1" y="9"/>
                  </a:lnTo>
                  <a:close/>
                  <a:moveTo>
                    <a:pt x="1" y="6"/>
                  </a:moveTo>
                  <a:lnTo>
                    <a:pt x="1" y="6"/>
                  </a:lnTo>
                  <a:close/>
                  <a:moveTo>
                    <a:pt x="1" y="5"/>
                  </a:moveTo>
                  <a:lnTo>
                    <a:pt x="1" y="5"/>
                  </a:lnTo>
                  <a:close/>
                  <a:moveTo>
                    <a:pt x="1" y="3"/>
                  </a:moveTo>
                  <a:lnTo>
                    <a:pt x="1" y="3"/>
                  </a:lnTo>
                  <a:close/>
                  <a:moveTo>
                    <a:pt x="1" y="0"/>
                  </a:move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0"/>
            <p:cNvSpPr/>
            <p:nvPr/>
          </p:nvSpPr>
          <p:spPr>
            <a:xfrm>
              <a:off x="2575450" y="1114075"/>
              <a:ext cx="30650" cy="99575"/>
            </a:xfrm>
            <a:custGeom>
              <a:avLst/>
              <a:gdLst/>
              <a:ahLst/>
              <a:cxnLst/>
              <a:rect l="l" t="t" r="r" b="b"/>
              <a:pathLst>
                <a:path w="1226" h="3983" extrusionOk="0">
                  <a:moveTo>
                    <a:pt x="672" y="0"/>
                  </a:moveTo>
                  <a:lnTo>
                    <a:pt x="672" y="0"/>
                  </a:lnTo>
                  <a:cubicBezTo>
                    <a:pt x="794" y="382"/>
                    <a:pt x="866" y="828"/>
                    <a:pt x="866" y="1308"/>
                  </a:cubicBezTo>
                  <a:cubicBezTo>
                    <a:pt x="866" y="2393"/>
                    <a:pt x="504" y="3314"/>
                    <a:pt x="0" y="3657"/>
                  </a:cubicBezTo>
                  <a:cubicBezTo>
                    <a:pt x="131" y="3856"/>
                    <a:pt x="301" y="3982"/>
                    <a:pt x="491" y="3982"/>
                  </a:cubicBezTo>
                  <a:cubicBezTo>
                    <a:pt x="897" y="3982"/>
                    <a:pt x="1226" y="3418"/>
                    <a:pt x="1226" y="2721"/>
                  </a:cubicBezTo>
                  <a:lnTo>
                    <a:pt x="1226" y="2700"/>
                  </a:lnTo>
                  <a:lnTo>
                    <a:pt x="1226" y="2696"/>
                  </a:lnTo>
                  <a:lnTo>
                    <a:pt x="1226" y="2693"/>
                  </a:lnTo>
                  <a:lnTo>
                    <a:pt x="1226" y="2687"/>
                  </a:lnTo>
                  <a:lnTo>
                    <a:pt x="1226" y="2683"/>
                  </a:lnTo>
                  <a:cubicBezTo>
                    <a:pt x="1217" y="2065"/>
                    <a:pt x="984" y="483"/>
                    <a:pt x="672"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0"/>
            <p:cNvSpPr/>
            <p:nvPr/>
          </p:nvSpPr>
          <p:spPr>
            <a:xfrm>
              <a:off x="2774600" y="1342825"/>
              <a:ext cx="5400" cy="43275"/>
            </a:xfrm>
            <a:custGeom>
              <a:avLst/>
              <a:gdLst/>
              <a:ahLst/>
              <a:cxnLst/>
              <a:rect l="l" t="t" r="r" b="b"/>
              <a:pathLst>
                <a:path w="216" h="1731" extrusionOk="0">
                  <a:moveTo>
                    <a:pt x="216" y="0"/>
                  </a:moveTo>
                  <a:lnTo>
                    <a:pt x="1" y="124"/>
                  </a:lnTo>
                  <a:lnTo>
                    <a:pt x="1" y="1639"/>
                  </a:lnTo>
                  <a:cubicBezTo>
                    <a:pt x="0" y="1693"/>
                    <a:pt x="44" y="1731"/>
                    <a:pt x="92" y="1731"/>
                  </a:cubicBezTo>
                  <a:cubicBezTo>
                    <a:pt x="107" y="1731"/>
                    <a:pt x="123" y="1727"/>
                    <a:pt x="137" y="1719"/>
                  </a:cubicBezTo>
                  <a:lnTo>
                    <a:pt x="216" y="1674"/>
                  </a:lnTo>
                  <a:lnTo>
                    <a:pt x="216"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0"/>
            <p:cNvSpPr/>
            <p:nvPr/>
          </p:nvSpPr>
          <p:spPr>
            <a:xfrm>
              <a:off x="2758425" y="1254975"/>
              <a:ext cx="36850" cy="103250"/>
            </a:xfrm>
            <a:custGeom>
              <a:avLst/>
              <a:gdLst/>
              <a:ahLst/>
              <a:cxnLst/>
              <a:rect l="l" t="t" r="r" b="b"/>
              <a:pathLst>
                <a:path w="1474" h="4130" extrusionOk="0">
                  <a:moveTo>
                    <a:pt x="737" y="1"/>
                  </a:moveTo>
                  <a:cubicBezTo>
                    <a:pt x="331" y="1"/>
                    <a:pt x="0" y="2170"/>
                    <a:pt x="0" y="2868"/>
                  </a:cubicBezTo>
                  <a:cubicBezTo>
                    <a:pt x="0" y="3564"/>
                    <a:pt x="331" y="4129"/>
                    <a:pt x="737" y="4129"/>
                  </a:cubicBezTo>
                  <a:cubicBezTo>
                    <a:pt x="1143" y="4129"/>
                    <a:pt x="1473" y="3564"/>
                    <a:pt x="1473" y="2868"/>
                  </a:cubicBezTo>
                  <a:cubicBezTo>
                    <a:pt x="1473" y="2170"/>
                    <a:pt x="1143" y="1"/>
                    <a:pt x="737"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a:off x="2795250" y="1325600"/>
              <a:ext cx="25" cy="1075"/>
            </a:xfrm>
            <a:custGeom>
              <a:avLst/>
              <a:gdLst/>
              <a:ahLst/>
              <a:cxnLst/>
              <a:rect l="l" t="t" r="r" b="b"/>
              <a:pathLst>
                <a:path w="1" h="43" extrusionOk="0">
                  <a:moveTo>
                    <a:pt x="0" y="40"/>
                  </a:moveTo>
                  <a:lnTo>
                    <a:pt x="0" y="43"/>
                  </a:lnTo>
                  <a:lnTo>
                    <a:pt x="0" y="43"/>
                  </a:lnTo>
                  <a:lnTo>
                    <a:pt x="0" y="40"/>
                  </a:lnTo>
                  <a:close/>
                  <a:moveTo>
                    <a:pt x="0" y="38"/>
                  </a:moveTo>
                  <a:lnTo>
                    <a:pt x="0" y="38"/>
                  </a:lnTo>
                  <a:close/>
                  <a:moveTo>
                    <a:pt x="0" y="37"/>
                  </a:moveTo>
                  <a:lnTo>
                    <a:pt x="0" y="37"/>
                  </a:lnTo>
                  <a:close/>
                  <a:moveTo>
                    <a:pt x="0" y="34"/>
                  </a:moveTo>
                  <a:lnTo>
                    <a:pt x="0" y="34"/>
                  </a:lnTo>
                  <a:close/>
                  <a:moveTo>
                    <a:pt x="0" y="32"/>
                  </a:moveTo>
                  <a:lnTo>
                    <a:pt x="0" y="32"/>
                  </a:lnTo>
                  <a:close/>
                  <a:moveTo>
                    <a:pt x="0" y="28"/>
                  </a:moveTo>
                  <a:lnTo>
                    <a:pt x="0" y="28"/>
                  </a:lnTo>
                  <a:close/>
                  <a:moveTo>
                    <a:pt x="0" y="25"/>
                  </a:moveTo>
                  <a:lnTo>
                    <a:pt x="0" y="25"/>
                  </a:lnTo>
                  <a:close/>
                  <a:moveTo>
                    <a:pt x="0" y="24"/>
                  </a:moveTo>
                  <a:lnTo>
                    <a:pt x="0" y="24"/>
                  </a:lnTo>
                  <a:close/>
                  <a:moveTo>
                    <a:pt x="0" y="22"/>
                  </a:moveTo>
                  <a:lnTo>
                    <a:pt x="0" y="22"/>
                  </a:lnTo>
                  <a:close/>
                  <a:moveTo>
                    <a:pt x="0" y="16"/>
                  </a:moveTo>
                  <a:cubicBezTo>
                    <a:pt x="0" y="18"/>
                    <a:pt x="0" y="19"/>
                    <a:pt x="0" y="21"/>
                  </a:cubicBezTo>
                  <a:cubicBezTo>
                    <a:pt x="0" y="19"/>
                    <a:pt x="0" y="18"/>
                    <a:pt x="0" y="16"/>
                  </a:cubicBezTo>
                  <a:close/>
                  <a:moveTo>
                    <a:pt x="0" y="15"/>
                  </a:moveTo>
                  <a:lnTo>
                    <a:pt x="0" y="15"/>
                  </a:lnTo>
                  <a:close/>
                  <a:moveTo>
                    <a:pt x="0" y="14"/>
                  </a:moveTo>
                  <a:lnTo>
                    <a:pt x="0" y="14"/>
                  </a:lnTo>
                  <a:close/>
                  <a:moveTo>
                    <a:pt x="0" y="11"/>
                  </a:moveTo>
                  <a:lnTo>
                    <a:pt x="0" y="11"/>
                  </a:lnTo>
                  <a:close/>
                  <a:moveTo>
                    <a:pt x="0" y="5"/>
                  </a:moveTo>
                  <a:lnTo>
                    <a:pt x="0" y="5"/>
                  </a:lnTo>
                  <a:close/>
                  <a:moveTo>
                    <a:pt x="0" y="2"/>
                  </a:moveTo>
                  <a:lnTo>
                    <a:pt x="0" y="2"/>
                  </a:lnTo>
                  <a:close/>
                  <a:moveTo>
                    <a:pt x="0" y="0"/>
                  </a:move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a:off x="2764575" y="1258675"/>
              <a:ext cx="30650" cy="99550"/>
            </a:xfrm>
            <a:custGeom>
              <a:avLst/>
              <a:gdLst/>
              <a:ahLst/>
              <a:cxnLst/>
              <a:rect l="l" t="t" r="r" b="b"/>
              <a:pathLst>
                <a:path w="1226" h="3982" extrusionOk="0">
                  <a:moveTo>
                    <a:pt x="670" y="1"/>
                  </a:moveTo>
                  <a:cubicBezTo>
                    <a:pt x="794" y="381"/>
                    <a:pt x="865" y="827"/>
                    <a:pt x="865" y="1309"/>
                  </a:cubicBezTo>
                  <a:cubicBezTo>
                    <a:pt x="865" y="2393"/>
                    <a:pt x="504" y="3313"/>
                    <a:pt x="1" y="3656"/>
                  </a:cubicBezTo>
                  <a:cubicBezTo>
                    <a:pt x="131" y="3856"/>
                    <a:pt x="301" y="3981"/>
                    <a:pt x="491" y="3981"/>
                  </a:cubicBezTo>
                  <a:cubicBezTo>
                    <a:pt x="897" y="3981"/>
                    <a:pt x="1226" y="3417"/>
                    <a:pt x="1226" y="2720"/>
                  </a:cubicBezTo>
                  <a:lnTo>
                    <a:pt x="1226" y="2712"/>
                  </a:lnTo>
                  <a:lnTo>
                    <a:pt x="1226" y="2709"/>
                  </a:lnTo>
                  <a:lnTo>
                    <a:pt x="1226" y="2706"/>
                  </a:lnTo>
                  <a:lnTo>
                    <a:pt x="1226" y="2704"/>
                  </a:lnTo>
                  <a:lnTo>
                    <a:pt x="1226" y="2699"/>
                  </a:lnTo>
                  <a:cubicBezTo>
                    <a:pt x="1226" y="2698"/>
                    <a:pt x="1226" y="2696"/>
                    <a:pt x="1226" y="2695"/>
                  </a:cubicBezTo>
                  <a:lnTo>
                    <a:pt x="1226" y="2679"/>
                  </a:lnTo>
                  <a:cubicBezTo>
                    <a:pt x="1216" y="2058"/>
                    <a:pt x="984" y="482"/>
                    <a:pt x="672"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a:off x="2885550" y="599375"/>
              <a:ext cx="28000" cy="31525"/>
            </a:xfrm>
            <a:custGeom>
              <a:avLst/>
              <a:gdLst/>
              <a:ahLst/>
              <a:cxnLst/>
              <a:rect l="l" t="t" r="r" b="b"/>
              <a:pathLst>
                <a:path w="1120" h="1261" extrusionOk="0">
                  <a:moveTo>
                    <a:pt x="531" y="0"/>
                  </a:moveTo>
                  <a:cubicBezTo>
                    <a:pt x="530" y="1"/>
                    <a:pt x="529" y="1"/>
                    <a:pt x="529" y="2"/>
                  </a:cubicBezTo>
                  <a:lnTo>
                    <a:pt x="529" y="2"/>
                  </a:lnTo>
                  <a:lnTo>
                    <a:pt x="531" y="0"/>
                  </a:lnTo>
                  <a:close/>
                  <a:moveTo>
                    <a:pt x="1120" y="1020"/>
                  </a:moveTo>
                  <a:lnTo>
                    <a:pt x="1118" y="1021"/>
                  </a:lnTo>
                  <a:lnTo>
                    <a:pt x="1118" y="1021"/>
                  </a:lnTo>
                  <a:cubicBezTo>
                    <a:pt x="1118" y="1020"/>
                    <a:pt x="1119" y="1020"/>
                    <a:pt x="1120" y="1020"/>
                  </a:cubicBezTo>
                  <a:close/>
                  <a:moveTo>
                    <a:pt x="529" y="2"/>
                  </a:moveTo>
                  <a:lnTo>
                    <a:pt x="164" y="213"/>
                  </a:lnTo>
                  <a:cubicBezTo>
                    <a:pt x="2" y="308"/>
                    <a:pt x="0" y="611"/>
                    <a:pt x="163" y="892"/>
                  </a:cubicBezTo>
                  <a:cubicBezTo>
                    <a:pt x="244" y="1033"/>
                    <a:pt x="350" y="1141"/>
                    <a:pt x="457" y="1204"/>
                  </a:cubicBezTo>
                  <a:cubicBezTo>
                    <a:pt x="522" y="1240"/>
                    <a:pt x="586" y="1260"/>
                    <a:pt x="645" y="1260"/>
                  </a:cubicBezTo>
                  <a:cubicBezTo>
                    <a:pt x="684" y="1260"/>
                    <a:pt x="721" y="1251"/>
                    <a:pt x="753" y="1233"/>
                  </a:cubicBezTo>
                  <a:lnTo>
                    <a:pt x="1118" y="1021"/>
                  </a:lnTo>
                  <a:lnTo>
                    <a:pt x="1118" y="1021"/>
                  </a:lnTo>
                  <a:cubicBezTo>
                    <a:pt x="1086" y="1039"/>
                    <a:pt x="1050" y="1048"/>
                    <a:pt x="1012" y="1048"/>
                  </a:cubicBezTo>
                  <a:cubicBezTo>
                    <a:pt x="953" y="1048"/>
                    <a:pt x="889" y="1027"/>
                    <a:pt x="824" y="991"/>
                  </a:cubicBezTo>
                  <a:cubicBezTo>
                    <a:pt x="717" y="928"/>
                    <a:pt x="611" y="820"/>
                    <a:pt x="530" y="679"/>
                  </a:cubicBezTo>
                  <a:cubicBezTo>
                    <a:pt x="368" y="400"/>
                    <a:pt x="369" y="96"/>
                    <a:pt x="529" y="2"/>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a:off x="2922225" y="650300"/>
              <a:ext cx="9650" cy="7275"/>
            </a:xfrm>
            <a:custGeom>
              <a:avLst/>
              <a:gdLst/>
              <a:ahLst/>
              <a:cxnLst/>
              <a:rect l="l" t="t" r="r" b="b"/>
              <a:pathLst>
                <a:path w="386" h="291" extrusionOk="0">
                  <a:moveTo>
                    <a:pt x="368" y="1"/>
                  </a:moveTo>
                  <a:lnTo>
                    <a:pt x="1" y="214"/>
                  </a:lnTo>
                  <a:cubicBezTo>
                    <a:pt x="19" y="245"/>
                    <a:pt x="20" y="279"/>
                    <a:pt x="2" y="290"/>
                  </a:cubicBezTo>
                  <a:lnTo>
                    <a:pt x="2" y="290"/>
                  </a:lnTo>
                  <a:lnTo>
                    <a:pt x="368" y="77"/>
                  </a:lnTo>
                  <a:cubicBezTo>
                    <a:pt x="385" y="67"/>
                    <a:pt x="385" y="33"/>
                    <a:pt x="368" y="1"/>
                  </a:cubicBezTo>
                  <a:close/>
                  <a:moveTo>
                    <a:pt x="2" y="290"/>
                  </a:moveTo>
                  <a:lnTo>
                    <a:pt x="1" y="291"/>
                  </a:lnTo>
                  <a:cubicBezTo>
                    <a:pt x="1" y="290"/>
                    <a:pt x="2" y="290"/>
                    <a:pt x="2" y="29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a:off x="2911275" y="631350"/>
              <a:ext cx="20150" cy="24300"/>
            </a:xfrm>
            <a:custGeom>
              <a:avLst/>
              <a:gdLst/>
              <a:ahLst/>
              <a:cxnLst/>
              <a:rect l="l" t="t" r="r" b="b"/>
              <a:pathLst>
                <a:path w="806" h="972" extrusionOk="0">
                  <a:moveTo>
                    <a:pt x="368" y="0"/>
                  </a:moveTo>
                  <a:lnTo>
                    <a:pt x="1" y="213"/>
                  </a:lnTo>
                  <a:lnTo>
                    <a:pt x="439" y="972"/>
                  </a:lnTo>
                  <a:lnTo>
                    <a:pt x="806" y="759"/>
                  </a:lnTo>
                  <a:lnTo>
                    <a:pt x="368" y="0"/>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a:off x="2884825" y="590025"/>
              <a:ext cx="40150" cy="46675"/>
            </a:xfrm>
            <a:custGeom>
              <a:avLst/>
              <a:gdLst/>
              <a:ahLst/>
              <a:cxnLst/>
              <a:rect l="l" t="t" r="r" b="b"/>
              <a:pathLst>
                <a:path w="1606" h="1867" extrusionOk="0">
                  <a:moveTo>
                    <a:pt x="1" y="259"/>
                  </a:moveTo>
                  <a:cubicBezTo>
                    <a:pt x="1" y="259"/>
                    <a:pt x="1" y="260"/>
                    <a:pt x="0" y="260"/>
                  </a:cubicBezTo>
                  <a:lnTo>
                    <a:pt x="1" y="259"/>
                  </a:lnTo>
                  <a:close/>
                  <a:moveTo>
                    <a:pt x="548" y="0"/>
                  </a:moveTo>
                  <a:cubicBezTo>
                    <a:pt x="484" y="0"/>
                    <a:pt x="423" y="15"/>
                    <a:pt x="369" y="47"/>
                  </a:cubicBezTo>
                  <a:lnTo>
                    <a:pt x="1" y="259"/>
                  </a:lnTo>
                  <a:lnTo>
                    <a:pt x="1" y="259"/>
                  </a:lnTo>
                  <a:cubicBezTo>
                    <a:pt x="55" y="228"/>
                    <a:pt x="116" y="214"/>
                    <a:pt x="181" y="214"/>
                  </a:cubicBezTo>
                  <a:cubicBezTo>
                    <a:pt x="279" y="214"/>
                    <a:pt x="385" y="247"/>
                    <a:pt x="491" y="308"/>
                  </a:cubicBezTo>
                  <a:cubicBezTo>
                    <a:pt x="667" y="409"/>
                    <a:pt x="843" y="589"/>
                    <a:pt x="976" y="819"/>
                  </a:cubicBezTo>
                  <a:cubicBezTo>
                    <a:pt x="1211" y="1225"/>
                    <a:pt x="1239" y="1662"/>
                    <a:pt x="1060" y="1866"/>
                  </a:cubicBezTo>
                  <a:lnTo>
                    <a:pt x="1426" y="1653"/>
                  </a:lnTo>
                  <a:cubicBezTo>
                    <a:pt x="1606" y="1449"/>
                    <a:pt x="1578" y="1014"/>
                    <a:pt x="1343" y="606"/>
                  </a:cubicBezTo>
                  <a:cubicBezTo>
                    <a:pt x="1210" y="376"/>
                    <a:pt x="1034" y="197"/>
                    <a:pt x="857" y="94"/>
                  </a:cubicBezTo>
                  <a:cubicBezTo>
                    <a:pt x="751" y="34"/>
                    <a:pt x="645" y="0"/>
                    <a:pt x="548"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a:off x="2878575" y="595325"/>
              <a:ext cx="44150" cy="64100"/>
            </a:xfrm>
            <a:custGeom>
              <a:avLst/>
              <a:gdLst/>
              <a:ahLst/>
              <a:cxnLst/>
              <a:rect l="l" t="t" r="r" b="b"/>
              <a:pathLst>
                <a:path w="1766" h="2564" extrusionOk="0">
                  <a:moveTo>
                    <a:pt x="552" y="348"/>
                  </a:moveTo>
                  <a:cubicBezTo>
                    <a:pt x="610" y="348"/>
                    <a:pt x="674" y="368"/>
                    <a:pt x="739" y="406"/>
                  </a:cubicBezTo>
                  <a:cubicBezTo>
                    <a:pt x="846" y="467"/>
                    <a:pt x="954" y="576"/>
                    <a:pt x="1035" y="716"/>
                  </a:cubicBezTo>
                  <a:cubicBezTo>
                    <a:pt x="1197" y="998"/>
                    <a:pt x="1196" y="1302"/>
                    <a:pt x="1032" y="1395"/>
                  </a:cubicBezTo>
                  <a:cubicBezTo>
                    <a:pt x="1000" y="1413"/>
                    <a:pt x="963" y="1422"/>
                    <a:pt x="924" y="1422"/>
                  </a:cubicBezTo>
                  <a:cubicBezTo>
                    <a:pt x="865" y="1422"/>
                    <a:pt x="801" y="1402"/>
                    <a:pt x="736" y="1364"/>
                  </a:cubicBezTo>
                  <a:cubicBezTo>
                    <a:pt x="630" y="1303"/>
                    <a:pt x="523" y="1195"/>
                    <a:pt x="442" y="1054"/>
                  </a:cubicBezTo>
                  <a:cubicBezTo>
                    <a:pt x="279" y="773"/>
                    <a:pt x="281" y="468"/>
                    <a:pt x="443" y="375"/>
                  </a:cubicBezTo>
                  <a:cubicBezTo>
                    <a:pt x="476" y="357"/>
                    <a:pt x="513" y="348"/>
                    <a:pt x="552" y="348"/>
                  </a:cubicBezTo>
                  <a:close/>
                  <a:moveTo>
                    <a:pt x="431" y="1"/>
                  </a:moveTo>
                  <a:cubicBezTo>
                    <a:pt x="345" y="1"/>
                    <a:pt x="266" y="27"/>
                    <a:pt x="201" y="83"/>
                  </a:cubicBezTo>
                  <a:cubicBezTo>
                    <a:pt x="1" y="255"/>
                    <a:pt x="2" y="677"/>
                    <a:pt x="205" y="1079"/>
                  </a:cubicBezTo>
                  <a:cubicBezTo>
                    <a:pt x="343" y="1351"/>
                    <a:pt x="539" y="1562"/>
                    <a:pt x="736" y="1675"/>
                  </a:cubicBezTo>
                  <a:cubicBezTo>
                    <a:pt x="843" y="1736"/>
                    <a:pt x="949" y="1770"/>
                    <a:pt x="1046" y="1770"/>
                  </a:cubicBezTo>
                  <a:cubicBezTo>
                    <a:pt x="1071" y="1770"/>
                    <a:pt x="1094" y="1768"/>
                    <a:pt x="1118" y="1763"/>
                  </a:cubicBezTo>
                  <a:lnTo>
                    <a:pt x="1557" y="2522"/>
                  </a:lnTo>
                  <a:cubicBezTo>
                    <a:pt x="1564" y="2536"/>
                    <a:pt x="1576" y="2548"/>
                    <a:pt x="1590" y="2556"/>
                  </a:cubicBezTo>
                  <a:cubicBezTo>
                    <a:pt x="1596" y="2561"/>
                    <a:pt x="1603" y="2563"/>
                    <a:pt x="1610" y="2563"/>
                  </a:cubicBezTo>
                  <a:cubicBezTo>
                    <a:pt x="1615" y="2563"/>
                    <a:pt x="1619" y="2562"/>
                    <a:pt x="1624" y="2561"/>
                  </a:cubicBezTo>
                  <a:lnTo>
                    <a:pt x="1747" y="2490"/>
                  </a:lnTo>
                  <a:cubicBezTo>
                    <a:pt x="1766" y="2479"/>
                    <a:pt x="1766" y="2445"/>
                    <a:pt x="1747" y="2413"/>
                  </a:cubicBezTo>
                  <a:lnTo>
                    <a:pt x="1309" y="1653"/>
                  </a:lnTo>
                  <a:cubicBezTo>
                    <a:pt x="1489" y="1450"/>
                    <a:pt x="1461" y="1013"/>
                    <a:pt x="1226" y="607"/>
                  </a:cubicBezTo>
                  <a:cubicBezTo>
                    <a:pt x="1093" y="375"/>
                    <a:pt x="917" y="197"/>
                    <a:pt x="741" y="96"/>
                  </a:cubicBezTo>
                  <a:cubicBezTo>
                    <a:pt x="634" y="34"/>
                    <a:pt x="528" y="1"/>
                    <a:pt x="431"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a:off x="3060575" y="798875"/>
              <a:ext cx="9200" cy="3900"/>
            </a:xfrm>
            <a:custGeom>
              <a:avLst/>
              <a:gdLst/>
              <a:ahLst/>
              <a:cxnLst/>
              <a:rect l="l" t="t" r="r" b="b"/>
              <a:pathLst>
                <a:path w="368" h="156" extrusionOk="0">
                  <a:moveTo>
                    <a:pt x="2" y="140"/>
                  </a:moveTo>
                  <a:cubicBezTo>
                    <a:pt x="1" y="140"/>
                    <a:pt x="1" y="140"/>
                    <a:pt x="0" y="141"/>
                  </a:cubicBezTo>
                  <a:lnTo>
                    <a:pt x="2" y="140"/>
                  </a:lnTo>
                  <a:close/>
                  <a:moveTo>
                    <a:pt x="272" y="1"/>
                  </a:moveTo>
                  <a:cubicBezTo>
                    <a:pt x="251" y="1"/>
                    <a:pt x="232" y="6"/>
                    <a:pt x="215" y="16"/>
                  </a:cubicBezTo>
                  <a:lnTo>
                    <a:pt x="2" y="140"/>
                  </a:lnTo>
                  <a:lnTo>
                    <a:pt x="2" y="140"/>
                  </a:lnTo>
                  <a:cubicBezTo>
                    <a:pt x="18" y="131"/>
                    <a:pt x="36" y="126"/>
                    <a:pt x="56" y="126"/>
                  </a:cubicBezTo>
                  <a:cubicBezTo>
                    <a:pt x="85" y="126"/>
                    <a:pt x="119" y="136"/>
                    <a:pt x="154" y="155"/>
                  </a:cubicBezTo>
                  <a:lnTo>
                    <a:pt x="367" y="30"/>
                  </a:lnTo>
                  <a:cubicBezTo>
                    <a:pt x="333" y="10"/>
                    <a:pt x="301" y="1"/>
                    <a:pt x="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a:off x="3117150" y="880900"/>
              <a:ext cx="5400" cy="18725"/>
            </a:xfrm>
            <a:custGeom>
              <a:avLst/>
              <a:gdLst/>
              <a:ahLst/>
              <a:cxnLst/>
              <a:rect l="l" t="t" r="r" b="b"/>
              <a:pathLst>
                <a:path w="216" h="749" extrusionOk="0">
                  <a:moveTo>
                    <a:pt x="216" y="1"/>
                  </a:moveTo>
                  <a:lnTo>
                    <a:pt x="2" y="125"/>
                  </a:lnTo>
                  <a:lnTo>
                    <a:pt x="1" y="749"/>
                  </a:lnTo>
                  <a:lnTo>
                    <a:pt x="214" y="625"/>
                  </a:lnTo>
                  <a:lnTo>
                    <a:pt x="2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a:off x="3122900" y="878900"/>
              <a:ext cx="6925" cy="6600"/>
            </a:xfrm>
            <a:custGeom>
              <a:avLst/>
              <a:gdLst/>
              <a:ahLst/>
              <a:cxnLst/>
              <a:rect l="l" t="t" r="r" b="b"/>
              <a:pathLst>
                <a:path w="277" h="264" extrusionOk="0">
                  <a:moveTo>
                    <a:pt x="277" y="1"/>
                  </a:moveTo>
                  <a:lnTo>
                    <a:pt x="62" y="124"/>
                  </a:lnTo>
                  <a:cubicBezTo>
                    <a:pt x="62" y="192"/>
                    <a:pt x="39" y="240"/>
                    <a:pt x="0" y="263"/>
                  </a:cubicBezTo>
                  <a:lnTo>
                    <a:pt x="213" y="139"/>
                  </a:lnTo>
                  <a:cubicBezTo>
                    <a:pt x="252" y="115"/>
                    <a:pt x="277" y="67"/>
                    <a:pt x="2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a:off x="3124450" y="840550"/>
              <a:ext cx="5500" cy="41475"/>
            </a:xfrm>
            <a:custGeom>
              <a:avLst/>
              <a:gdLst/>
              <a:ahLst/>
              <a:cxnLst/>
              <a:rect l="l" t="t" r="r" b="b"/>
              <a:pathLst>
                <a:path w="220" h="1659" extrusionOk="0">
                  <a:moveTo>
                    <a:pt x="219" y="1"/>
                  </a:moveTo>
                  <a:lnTo>
                    <a:pt x="5" y="125"/>
                  </a:lnTo>
                  <a:lnTo>
                    <a:pt x="0" y="1658"/>
                  </a:lnTo>
                  <a:lnTo>
                    <a:pt x="215" y="1535"/>
                  </a:lnTo>
                  <a:lnTo>
                    <a:pt x="21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a:off x="3064425" y="799625"/>
              <a:ext cx="60150" cy="34800"/>
            </a:xfrm>
            <a:custGeom>
              <a:avLst/>
              <a:gdLst/>
              <a:ahLst/>
              <a:cxnLst/>
              <a:rect l="l" t="t" r="r" b="b"/>
              <a:pathLst>
                <a:path w="2406" h="1392" extrusionOk="0">
                  <a:moveTo>
                    <a:pt x="213" y="0"/>
                  </a:moveTo>
                  <a:lnTo>
                    <a:pt x="0" y="125"/>
                  </a:lnTo>
                  <a:lnTo>
                    <a:pt x="2191" y="1391"/>
                  </a:lnTo>
                  <a:lnTo>
                    <a:pt x="2406" y="1266"/>
                  </a:lnTo>
                  <a:lnTo>
                    <a:pt x="2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a:off x="3119200" y="831275"/>
              <a:ext cx="10750" cy="12425"/>
            </a:xfrm>
            <a:custGeom>
              <a:avLst/>
              <a:gdLst/>
              <a:ahLst/>
              <a:cxnLst/>
              <a:rect l="l" t="t" r="r" b="b"/>
              <a:pathLst>
                <a:path w="430" h="497" extrusionOk="0">
                  <a:moveTo>
                    <a:pt x="215" y="0"/>
                  </a:moveTo>
                  <a:lnTo>
                    <a:pt x="0" y="125"/>
                  </a:lnTo>
                  <a:cubicBezTo>
                    <a:pt x="119" y="193"/>
                    <a:pt x="216" y="360"/>
                    <a:pt x="215" y="496"/>
                  </a:cubicBezTo>
                  <a:lnTo>
                    <a:pt x="429" y="372"/>
                  </a:lnTo>
                  <a:cubicBezTo>
                    <a:pt x="429" y="235"/>
                    <a:pt x="334" y="69"/>
                    <a:pt x="2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a:off x="3058875" y="802000"/>
              <a:ext cx="65700" cy="97625"/>
            </a:xfrm>
            <a:custGeom>
              <a:avLst/>
              <a:gdLst/>
              <a:ahLst/>
              <a:cxnLst/>
              <a:rect l="l" t="t" r="r" b="b"/>
              <a:pathLst>
                <a:path w="2628" h="3905" extrusionOk="0">
                  <a:moveTo>
                    <a:pt x="126" y="1"/>
                  </a:moveTo>
                  <a:cubicBezTo>
                    <a:pt x="55" y="1"/>
                    <a:pt x="6" y="57"/>
                    <a:pt x="6" y="153"/>
                  </a:cubicBezTo>
                  <a:lnTo>
                    <a:pt x="2" y="1686"/>
                  </a:lnTo>
                  <a:cubicBezTo>
                    <a:pt x="0" y="1822"/>
                    <a:pt x="97" y="1989"/>
                    <a:pt x="216" y="2059"/>
                  </a:cubicBezTo>
                  <a:lnTo>
                    <a:pt x="1824" y="2987"/>
                  </a:lnTo>
                  <a:lnTo>
                    <a:pt x="2332" y="3905"/>
                  </a:lnTo>
                  <a:lnTo>
                    <a:pt x="2333" y="3281"/>
                  </a:lnTo>
                  <a:lnTo>
                    <a:pt x="2407" y="3323"/>
                  </a:lnTo>
                  <a:cubicBezTo>
                    <a:pt x="2442" y="3344"/>
                    <a:pt x="2475" y="3353"/>
                    <a:pt x="2505" y="3353"/>
                  </a:cubicBezTo>
                  <a:cubicBezTo>
                    <a:pt x="2575" y="3353"/>
                    <a:pt x="2623" y="3297"/>
                    <a:pt x="2623" y="3200"/>
                  </a:cubicBezTo>
                  <a:lnTo>
                    <a:pt x="2628" y="1667"/>
                  </a:lnTo>
                  <a:cubicBezTo>
                    <a:pt x="2628" y="1531"/>
                    <a:pt x="2532" y="1364"/>
                    <a:pt x="2413" y="1296"/>
                  </a:cubicBezTo>
                  <a:lnTo>
                    <a:pt x="222" y="30"/>
                  </a:lnTo>
                  <a:cubicBezTo>
                    <a:pt x="187" y="10"/>
                    <a:pt x="155" y="1"/>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a:off x="2570675" y="563450"/>
              <a:ext cx="6550" cy="31025"/>
            </a:xfrm>
            <a:custGeom>
              <a:avLst/>
              <a:gdLst/>
              <a:ahLst/>
              <a:cxnLst/>
              <a:rect l="l" t="t" r="r" b="b"/>
              <a:pathLst>
                <a:path w="262" h="1241" extrusionOk="0">
                  <a:moveTo>
                    <a:pt x="0" y="0"/>
                  </a:moveTo>
                  <a:lnTo>
                    <a:pt x="3" y="1091"/>
                  </a:lnTo>
                  <a:lnTo>
                    <a:pt x="261" y="1240"/>
                  </a:lnTo>
                  <a:lnTo>
                    <a:pt x="258" y="150"/>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a:off x="2574725" y="553225"/>
              <a:ext cx="6650" cy="3875"/>
            </a:xfrm>
            <a:custGeom>
              <a:avLst/>
              <a:gdLst/>
              <a:ahLst/>
              <a:cxnLst/>
              <a:rect l="l" t="t" r="r" b="b"/>
              <a:pathLst>
                <a:path w="266" h="155" extrusionOk="0">
                  <a:moveTo>
                    <a:pt x="0" y="0"/>
                  </a:moveTo>
                  <a:lnTo>
                    <a:pt x="8" y="5"/>
                  </a:lnTo>
                  <a:lnTo>
                    <a:pt x="28" y="16"/>
                  </a:lnTo>
                  <a:lnTo>
                    <a:pt x="0" y="0"/>
                  </a:lnTo>
                  <a:close/>
                  <a:moveTo>
                    <a:pt x="28" y="16"/>
                  </a:moveTo>
                  <a:lnTo>
                    <a:pt x="259" y="151"/>
                  </a:lnTo>
                  <a:lnTo>
                    <a:pt x="266" y="154"/>
                  </a:lnTo>
                  <a:lnTo>
                    <a:pt x="28" y="16"/>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a:off x="2574550" y="553150"/>
              <a:ext cx="6650" cy="3875"/>
            </a:xfrm>
            <a:custGeom>
              <a:avLst/>
              <a:gdLst/>
              <a:ahLst/>
              <a:cxnLst/>
              <a:rect l="l" t="t" r="r" b="b"/>
              <a:pathLst>
                <a:path w="266" h="155" extrusionOk="0">
                  <a:moveTo>
                    <a:pt x="0" y="0"/>
                  </a:moveTo>
                  <a:lnTo>
                    <a:pt x="258" y="151"/>
                  </a:lnTo>
                  <a:lnTo>
                    <a:pt x="266" y="154"/>
                  </a:lnTo>
                  <a:lnTo>
                    <a:pt x="7" y="3"/>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a:off x="2574350" y="553125"/>
              <a:ext cx="6675" cy="3825"/>
            </a:xfrm>
            <a:custGeom>
              <a:avLst/>
              <a:gdLst/>
              <a:ahLst/>
              <a:cxnLst/>
              <a:rect l="l" t="t" r="r" b="b"/>
              <a:pathLst>
                <a:path w="267" h="153" extrusionOk="0">
                  <a:moveTo>
                    <a:pt x="1" y="0"/>
                  </a:moveTo>
                  <a:lnTo>
                    <a:pt x="259" y="151"/>
                  </a:lnTo>
                  <a:lnTo>
                    <a:pt x="266" y="152"/>
                  </a:lnTo>
                  <a:lnTo>
                    <a:pt x="8" y="1"/>
                  </a:lnTo>
                  <a:lnTo>
                    <a:pt x="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a:off x="2574100" y="553125"/>
              <a:ext cx="6750" cy="3775"/>
            </a:xfrm>
            <a:custGeom>
              <a:avLst/>
              <a:gdLst/>
              <a:ahLst/>
              <a:cxnLst/>
              <a:rect l="l" t="t" r="r" b="b"/>
              <a:pathLst>
                <a:path w="270" h="151" extrusionOk="0">
                  <a:moveTo>
                    <a:pt x="1" y="0"/>
                  </a:moveTo>
                  <a:lnTo>
                    <a:pt x="259" y="149"/>
                  </a:lnTo>
                  <a:lnTo>
                    <a:pt x="269" y="151"/>
                  </a:lnTo>
                  <a:lnTo>
                    <a:pt x="269" y="151"/>
                  </a:lnTo>
                  <a:lnTo>
                    <a:pt x="1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a:off x="2573925" y="553125"/>
              <a:ext cx="6650" cy="3750"/>
            </a:xfrm>
            <a:custGeom>
              <a:avLst/>
              <a:gdLst/>
              <a:ahLst/>
              <a:cxnLst/>
              <a:rect l="l" t="t" r="r" b="b"/>
              <a:pathLst>
                <a:path w="266" h="150" extrusionOk="0">
                  <a:moveTo>
                    <a:pt x="1" y="0"/>
                  </a:moveTo>
                  <a:lnTo>
                    <a:pt x="259" y="149"/>
                  </a:lnTo>
                  <a:lnTo>
                    <a:pt x="266" y="149"/>
                  </a:lnTo>
                  <a:lnTo>
                    <a:pt x="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a:off x="2573675" y="553125"/>
              <a:ext cx="6725" cy="3825"/>
            </a:xfrm>
            <a:custGeom>
              <a:avLst/>
              <a:gdLst/>
              <a:ahLst/>
              <a:cxnLst/>
              <a:rect l="l" t="t" r="r" b="b"/>
              <a:pathLst>
                <a:path w="269" h="153" extrusionOk="0">
                  <a:moveTo>
                    <a:pt x="11" y="0"/>
                  </a:moveTo>
                  <a:lnTo>
                    <a:pt x="0" y="3"/>
                  </a:lnTo>
                  <a:lnTo>
                    <a:pt x="259" y="152"/>
                  </a:lnTo>
                  <a:lnTo>
                    <a:pt x="269" y="149"/>
                  </a:lnTo>
                  <a:lnTo>
                    <a:pt x="1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a:off x="2573450" y="553175"/>
              <a:ext cx="6700" cy="3850"/>
            </a:xfrm>
            <a:custGeom>
              <a:avLst/>
              <a:gdLst/>
              <a:ahLst/>
              <a:cxnLst/>
              <a:rect l="l" t="t" r="r" b="b"/>
              <a:pathLst>
                <a:path w="268" h="154" extrusionOk="0">
                  <a:moveTo>
                    <a:pt x="9" y="1"/>
                  </a:moveTo>
                  <a:lnTo>
                    <a:pt x="1" y="4"/>
                  </a:lnTo>
                  <a:lnTo>
                    <a:pt x="259" y="153"/>
                  </a:lnTo>
                  <a:lnTo>
                    <a:pt x="268" y="150"/>
                  </a:lnTo>
                  <a:lnTo>
                    <a:pt x="9"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a:off x="2573100" y="553250"/>
              <a:ext cx="6825" cy="3950"/>
            </a:xfrm>
            <a:custGeom>
              <a:avLst/>
              <a:gdLst/>
              <a:ahLst/>
              <a:cxnLst/>
              <a:rect l="l" t="t" r="r" b="b"/>
              <a:pathLst>
                <a:path w="273" h="158" extrusionOk="0">
                  <a:moveTo>
                    <a:pt x="15" y="1"/>
                  </a:moveTo>
                  <a:lnTo>
                    <a:pt x="0" y="8"/>
                  </a:lnTo>
                  <a:lnTo>
                    <a:pt x="258" y="157"/>
                  </a:lnTo>
                  <a:lnTo>
                    <a:pt x="273" y="150"/>
                  </a:lnTo>
                  <a:lnTo>
                    <a:pt x="1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a:off x="2548400" y="563050"/>
              <a:ext cx="24200" cy="30300"/>
            </a:xfrm>
            <a:custGeom>
              <a:avLst/>
              <a:gdLst/>
              <a:ahLst/>
              <a:cxnLst/>
              <a:rect l="l" t="t" r="r" b="b"/>
              <a:pathLst>
                <a:path w="968" h="1212" extrusionOk="0">
                  <a:moveTo>
                    <a:pt x="710" y="0"/>
                  </a:moveTo>
                  <a:lnTo>
                    <a:pt x="1" y="1062"/>
                  </a:lnTo>
                  <a:lnTo>
                    <a:pt x="259" y="1211"/>
                  </a:lnTo>
                  <a:lnTo>
                    <a:pt x="968" y="150"/>
                  </a:lnTo>
                  <a:lnTo>
                    <a:pt x="71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a:off x="2526150" y="590700"/>
              <a:ext cx="51075" cy="29550"/>
            </a:xfrm>
            <a:custGeom>
              <a:avLst/>
              <a:gdLst/>
              <a:ahLst/>
              <a:cxnLst/>
              <a:rect l="l" t="t" r="r" b="b"/>
              <a:pathLst>
                <a:path w="2043" h="1182" extrusionOk="0">
                  <a:moveTo>
                    <a:pt x="1784" y="1"/>
                  </a:moveTo>
                  <a:lnTo>
                    <a:pt x="0" y="1030"/>
                  </a:lnTo>
                  <a:lnTo>
                    <a:pt x="258" y="1181"/>
                  </a:lnTo>
                  <a:lnTo>
                    <a:pt x="2042" y="150"/>
                  </a:lnTo>
                  <a:lnTo>
                    <a:pt x="178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a:off x="2521175" y="622075"/>
              <a:ext cx="7275" cy="5300"/>
            </a:xfrm>
            <a:custGeom>
              <a:avLst/>
              <a:gdLst/>
              <a:ahLst/>
              <a:cxnLst/>
              <a:rect l="l" t="t" r="r" b="b"/>
              <a:pathLst>
                <a:path w="291" h="212" extrusionOk="0">
                  <a:moveTo>
                    <a:pt x="4" y="0"/>
                  </a:moveTo>
                  <a:lnTo>
                    <a:pt x="4" y="0"/>
                  </a:lnTo>
                  <a:cubicBezTo>
                    <a:pt x="1" y="25"/>
                    <a:pt x="12" y="48"/>
                    <a:pt x="33" y="62"/>
                  </a:cubicBezTo>
                  <a:lnTo>
                    <a:pt x="291" y="212"/>
                  </a:lnTo>
                  <a:cubicBezTo>
                    <a:pt x="270" y="199"/>
                    <a:pt x="259" y="174"/>
                    <a:pt x="262" y="149"/>
                  </a:cubicBezTo>
                  <a:lnTo>
                    <a:pt x="4"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a:off x="2530575" y="583575"/>
              <a:ext cx="24300" cy="9775"/>
            </a:xfrm>
            <a:custGeom>
              <a:avLst/>
              <a:gdLst/>
              <a:ahLst/>
              <a:cxnLst/>
              <a:rect l="l" t="t" r="r" b="b"/>
              <a:pathLst>
                <a:path w="972" h="391" extrusionOk="0">
                  <a:moveTo>
                    <a:pt x="0" y="0"/>
                  </a:moveTo>
                  <a:lnTo>
                    <a:pt x="258" y="151"/>
                  </a:lnTo>
                  <a:lnTo>
                    <a:pt x="972" y="390"/>
                  </a:lnTo>
                  <a:lnTo>
                    <a:pt x="714" y="241"/>
                  </a:lnTo>
                  <a:lnTo>
                    <a:pt x="0"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a:off x="2521175" y="586200"/>
              <a:ext cx="6550" cy="39625"/>
            </a:xfrm>
            <a:custGeom>
              <a:avLst/>
              <a:gdLst/>
              <a:ahLst/>
              <a:cxnLst/>
              <a:rect l="l" t="t" r="r" b="b"/>
              <a:pathLst>
                <a:path w="262" h="1585" extrusionOk="0">
                  <a:moveTo>
                    <a:pt x="1" y="1"/>
                  </a:moveTo>
                  <a:lnTo>
                    <a:pt x="4" y="1435"/>
                  </a:lnTo>
                  <a:lnTo>
                    <a:pt x="262" y="1584"/>
                  </a:lnTo>
                  <a:lnTo>
                    <a:pt x="259" y="150"/>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a:off x="2523475" y="553450"/>
              <a:ext cx="56100" cy="32375"/>
            </a:xfrm>
            <a:custGeom>
              <a:avLst/>
              <a:gdLst/>
              <a:ahLst/>
              <a:cxnLst/>
              <a:rect l="l" t="t" r="r" b="b"/>
              <a:pathLst>
                <a:path w="2244" h="1295" extrusionOk="0">
                  <a:moveTo>
                    <a:pt x="1985" y="0"/>
                  </a:moveTo>
                  <a:lnTo>
                    <a:pt x="0" y="1146"/>
                  </a:lnTo>
                  <a:lnTo>
                    <a:pt x="258" y="1295"/>
                  </a:lnTo>
                  <a:lnTo>
                    <a:pt x="2243" y="149"/>
                  </a:lnTo>
                  <a:lnTo>
                    <a:pt x="1985"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a:off x="2521175" y="585775"/>
              <a:ext cx="6525" cy="4200"/>
            </a:xfrm>
            <a:custGeom>
              <a:avLst/>
              <a:gdLst/>
              <a:ahLst/>
              <a:cxnLst/>
              <a:rect l="l" t="t" r="r" b="b"/>
              <a:pathLst>
                <a:path w="261" h="168" extrusionOk="0">
                  <a:moveTo>
                    <a:pt x="2" y="1"/>
                  </a:moveTo>
                  <a:lnTo>
                    <a:pt x="1" y="18"/>
                  </a:lnTo>
                  <a:lnTo>
                    <a:pt x="259" y="167"/>
                  </a:lnTo>
                  <a:lnTo>
                    <a:pt x="260" y="150"/>
                  </a:lnTo>
                  <a:lnTo>
                    <a:pt x="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a:off x="2523200" y="582075"/>
              <a:ext cx="6750" cy="3950"/>
            </a:xfrm>
            <a:custGeom>
              <a:avLst/>
              <a:gdLst/>
              <a:ahLst/>
              <a:cxnLst/>
              <a:rect l="l" t="t" r="r" b="b"/>
              <a:pathLst>
                <a:path w="270" h="158" extrusionOk="0">
                  <a:moveTo>
                    <a:pt x="11" y="1"/>
                  </a:moveTo>
                  <a:lnTo>
                    <a:pt x="1" y="8"/>
                  </a:lnTo>
                  <a:lnTo>
                    <a:pt x="259" y="157"/>
                  </a:lnTo>
                  <a:lnTo>
                    <a:pt x="269" y="150"/>
                  </a:lnTo>
                  <a:lnTo>
                    <a:pt x="1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a:off x="2521225" y="585525"/>
              <a:ext cx="6500" cy="4000"/>
            </a:xfrm>
            <a:custGeom>
              <a:avLst/>
              <a:gdLst/>
              <a:ahLst/>
              <a:cxnLst/>
              <a:rect l="l" t="t" r="r" b="b"/>
              <a:pathLst>
                <a:path w="260" h="160" extrusionOk="0">
                  <a:moveTo>
                    <a:pt x="2" y="0"/>
                  </a:moveTo>
                  <a:lnTo>
                    <a:pt x="0" y="11"/>
                  </a:lnTo>
                  <a:lnTo>
                    <a:pt x="258" y="160"/>
                  </a:lnTo>
                  <a:lnTo>
                    <a:pt x="260" y="150"/>
                  </a:lnTo>
                  <a:lnTo>
                    <a:pt x="2"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a:off x="2523025" y="582250"/>
              <a:ext cx="6675" cy="3950"/>
            </a:xfrm>
            <a:custGeom>
              <a:avLst/>
              <a:gdLst/>
              <a:ahLst/>
              <a:cxnLst/>
              <a:rect l="l" t="t" r="r" b="b"/>
              <a:pathLst>
                <a:path w="267" h="158" extrusionOk="0">
                  <a:moveTo>
                    <a:pt x="8" y="1"/>
                  </a:moveTo>
                  <a:lnTo>
                    <a:pt x="1" y="8"/>
                  </a:lnTo>
                  <a:lnTo>
                    <a:pt x="259" y="157"/>
                  </a:lnTo>
                  <a:lnTo>
                    <a:pt x="266" y="150"/>
                  </a:lnTo>
                  <a:lnTo>
                    <a:pt x="8"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a:off x="2521250" y="585200"/>
              <a:ext cx="6550" cy="4075"/>
            </a:xfrm>
            <a:custGeom>
              <a:avLst/>
              <a:gdLst/>
              <a:ahLst/>
              <a:cxnLst/>
              <a:rect l="l" t="t" r="r" b="b"/>
              <a:pathLst>
                <a:path w="262" h="163" extrusionOk="0">
                  <a:moveTo>
                    <a:pt x="4" y="0"/>
                  </a:moveTo>
                  <a:lnTo>
                    <a:pt x="1" y="13"/>
                  </a:lnTo>
                  <a:lnTo>
                    <a:pt x="259" y="163"/>
                  </a:lnTo>
                  <a:lnTo>
                    <a:pt x="262" y="150"/>
                  </a:lnTo>
                  <a:lnTo>
                    <a:pt x="4"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a:off x="2522775" y="582450"/>
              <a:ext cx="6725" cy="4000"/>
            </a:xfrm>
            <a:custGeom>
              <a:avLst/>
              <a:gdLst/>
              <a:ahLst/>
              <a:cxnLst/>
              <a:rect l="l" t="t" r="r" b="b"/>
              <a:pathLst>
                <a:path w="269" h="160" extrusionOk="0">
                  <a:moveTo>
                    <a:pt x="11" y="0"/>
                  </a:moveTo>
                  <a:lnTo>
                    <a:pt x="1" y="10"/>
                  </a:lnTo>
                  <a:lnTo>
                    <a:pt x="257" y="160"/>
                  </a:lnTo>
                  <a:lnTo>
                    <a:pt x="269" y="149"/>
                  </a:lnTo>
                  <a:lnTo>
                    <a:pt x="11"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a:off x="2521325" y="584950"/>
              <a:ext cx="6550" cy="4000"/>
            </a:xfrm>
            <a:custGeom>
              <a:avLst/>
              <a:gdLst/>
              <a:ahLst/>
              <a:cxnLst/>
              <a:rect l="l" t="t" r="r" b="b"/>
              <a:pathLst>
                <a:path w="262" h="160" extrusionOk="0">
                  <a:moveTo>
                    <a:pt x="3" y="0"/>
                  </a:moveTo>
                  <a:lnTo>
                    <a:pt x="1" y="10"/>
                  </a:lnTo>
                  <a:lnTo>
                    <a:pt x="259" y="160"/>
                  </a:lnTo>
                  <a:lnTo>
                    <a:pt x="262" y="150"/>
                  </a:lnTo>
                  <a:lnTo>
                    <a:pt x="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a:off x="2522600" y="582700"/>
              <a:ext cx="6625" cy="3925"/>
            </a:xfrm>
            <a:custGeom>
              <a:avLst/>
              <a:gdLst/>
              <a:ahLst/>
              <a:cxnLst/>
              <a:rect l="l" t="t" r="r" b="b"/>
              <a:pathLst>
                <a:path w="265" h="157" extrusionOk="0">
                  <a:moveTo>
                    <a:pt x="8" y="0"/>
                  </a:moveTo>
                  <a:lnTo>
                    <a:pt x="0" y="8"/>
                  </a:lnTo>
                  <a:lnTo>
                    <a:pt x="258" y="157"/>
                  </a:lnTo>
                  <a:lnTo>
                    <a:pt x="264" y="150"/>
                  </a:lnTo>
                  <a:lnTo>
                    <a:pt x="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a:off x="2521400" y="584575"/>
              <a:ext cx="6575" cy="4125"/>
            </a:xfrm>
            <a:custGeom>
              <a:avLst/>
              <a:gdLst/>
              <a:ahLst/>
              <a:cxnLst/>
              <a:rect l="l" t="t" r="r" b="b"/>
              <a:pathLst>
                <a:path w="263" h="165" extrusionOk="0">
                  <a:moveTo>
                    <a:pt x="5" y="1"/>
                  </a:moveTo>
                  <a:lnTo>
                    <a:pt x="0" y="15"/>
                  </a:lnTo>
                  <a:lnTo>
                    <a:pt x="259" y="165"/>
                  </a:lnTo>
                  <a:lnTo>
                    <a:pt x="263" y="151"/>
                  </a:lnTo>
                  <a:lnTo>
                    <a:pt x="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a:off x="2522350" y="582875"/>
              <a:ext cx="6725" cy="4050"/>
            </a:xfrm>
            <a:custGeom>
              <a:avLst/>
              <a:gdLst/>
              <a:ahLst/>
              <a:cxnLst/>
              <a:rect l="l" t="t" r="r" b="b"/>
              <a:pathLst>
                <a:path w="269" h="162" extrusionOk="0">
                  <a:moveTo>
                    <a:pt x="10" y="1"/>
                  </a:moveTo>
                  <a:lnTo>
                    <a:pt x="0" y="12"/>
                  </a:lnTo>
                  <a:lnTo>
                    <a:pt x="258" y="161"/>
                  </a:lnTo>
                  <a:lnTo>
                    <a:pt x="268" y="150"/>
                  </a:lnTo>
                  <a:lnTo>
                    <a:pt x="1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a:off x="2521500" y="584300"/>
              <a:ext cx="6625" cy="4075"/>
            </a:xfrm>
            <a:custGeom>
              <a:avLst/>
              <a:gdLst/>
              <a:ahLst/>
              <a:cxnLst/>
              <a:rect l="l" t="t" r="r" b="b"/>
              <a:pathLst>
                <a:path w="265" h="163" extrusionOk="0">
                  <a:moveTo>
                    <a:pt x="7" y="0"/>
                  </a:moveTo>
                  <a:lnTo>
                    <a:pt x="1" y="12"/>
                  </a:lnTo>
                  <a:lnTo>
                    <a:pt x="259" y="162"/>
                  </a:lnTo>
                  <a:lnTo>
                    <a:pt x="265" y="149"/>
                  </a:lnTo>
                  <a:lnTo>
                    <a:pt x="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a:off x="2522150" y="583175"/>
              <a:ext cx="6675" cy="4000"/>
            </a:xfrm>
            <a:custGeom>
              <a:avLst/>
              <a:gdLst/>
              <a:ahLst/>
              <a:cxnLst/>
              <a:rect l="l" t="t" r="r" b="b"/>
              <a:pathLst>
                <a:path w="267" h="160" extrusionOk="0">
                  <a:moveTo>
                    <a:pt x="8" y="0"/>
                  </a:moveTo>
                  <a:lnTo>
                    <a:pt x="1" y="9"/>
                  </a:lnTo>
                  <a:lnTo>
                    <a:pt x="259" y="160"/>
                  </a:lnTo>
                  <a:lnTo>
                    <a:pt x="266" y="149"/>
                  </a:lnTo>
                  <a:lnTo>
                    <a:pt x="8"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a:off x="2521875" y="583375"/>
              <a:ext cx="6750" cy="4200"/>
            </a:xfrm>
            <a:custGeom>
              <a:avLst/>
              <a:gdLst/>
              <a:ahLst/>
              <a:cxnLst/>
              <a:rect l="l" t="t" r="r" b="b"/>
              <a:pathLst>
                <a:path w="270" h="168" extrusionOk="0">
                  <a:moveTo>
                    <a:pt x="12" y="1"/>
                  </a:moveTo>
                  <a:lnTo>
                    <a:pt x="0" y="18"/>
                  </a:lnTo>
                  <a:lnTo>
                    <a:pt x="258" y="168"/>
                  </a:lnTo>
                  <a:lnTo>
                    <a:pt x="270" y="152"/>
                  </a:lnTo>
                  <a:lnTo>
                    <a:pt x="12"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a:off x="2521650" y="583825"/>
              <a:ext cx="6700" cy="4225"/>
            </a:xfrm>
            <a:custGeom>
              <a:avLst/>
              <a:gdLst/>
              <a:ahLst/>
              <a:cxnLst/>
              <a:rect l="l" t="t" r="r" b="b"/>
              <a:pathLst>
                <a:path w="268" h="169" extrusionOk="0">
                  <a:moveTo>
                    <a:pt x="9" y="0"/>
                  </a:moveTo>
                  <a:lnTo>
                    <a:pt x="1" y="19"/>
                  </a:lnTo>
                  <a:lnTo>
                    <a:pt x="259" y="168"/>
                  </a:lnTo>
                  <a:lnTo>
                    <a:pt x="267" y="150"/>
                  </a:lnTo>
                  <a:lnTo>
                    <a:pt x="9"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a:off x="2527625" y="556875"/>
              <a:ext cx="54475" cy="70650"/>
            </a:xfrm>
            <a:custGeom>
              <a:avLst/>
              <a:gdLst/>
              <a:ahLst/>
              <a:cxnLst/>
              <a:rect l="l" t="t" r="r" b="b"/>
              <a:pathLst>
                <a:path w="2179" h="2826" extrusionOk="0">
                  <a:moveTo>
                    <a:pt x="1799" y="397"/>
                  </a:moveTo>
                  <a:lnTo>
                    <a:pt x="1090" y="1458"/>
                  </a:lnTo>
                  <a:lnTo>
                    <a:pt x="376" y="1217"/>
                  </a:lnTo>
                  <a:lnTo>
                    <a:pt x="1799" y="397"/>
                  </a:lnTo>
                  <a:close/>
                  <a:moveTo>
                    <a:pt x="1980" y="413"/>
                  </a:moveTo>
                  <a:lnTo>
                    <a:pt x="1983" y="1503"/>
                  </a:lnTo>
                  <a:lnTo>
                    <a:pt x="199" y="2533"/>
                  </a:lnTo>
                  <a:lnTo>
                    <a:pt x="197" y="1442"/>
                  </a:lnTo>
                  <a:lnTo>
                    <a:pt x="197" y="1442"/>
                  </a:lnTo>
                  <a:lnTo>
                    <a:pt x="1030" y="1723"/>
                  </a:lnTo>
                  <a:cubicBezTo>
                    <a:pt x="1036" y="1725"/>
                    <a:pt x="1043" y="1726"/>
                    <a:pt x="1049" y="1726"/>
                  </a:cubicBezTo>
                  <a:cubicBezTo>
                    <a:pt x="1063" y="1726"/>
                    <a:pt x="1078" y="1721"/>
                    <a:pt x="1090" y="1713"/>
                  </a:cubicBezTo>
                  <a:cubicBezTo>
                    <a:pt x="1114" y="1697"/>
                    <a:pt x="1135" y="1679"/>
                    <a:pt x="1151" y="1654"/>
                  </a:cubicBezTo>
                  <a:lnTo>
                    <a:pt x="1980" y="413"/>
                  </a:lnTo>
                  <a:close/>
                  <a:moveTo>
                    <a:pt x="2111" y="1"/>
                  </a:moveTo>
                  <a:lnTo>
                    <a:pt x="2101" y="4"/>
                  </a:lnTo>
                  <a:lnTo>
                    <a:pt x="2092" y="5"/>
                  </a:lnTo>
                  <a:lnTo>
                    <a:pt x="2077" y="14"/>
                  </a:lnTo>
                  <a:lnTo>
                    <a:pt x="92" y="1158"/>
                  </a:lnTo>
                  <a:lnTo>
                    <a:pt x="82" y="1165"/>
                  </a:lnTo>
                  <a:lnTo>
                    <a:pt x="73" y="1172"/>
                  </a:lnTo>
                  <a:lnTo>
                    <a:pt x="63" y="1183"/>
                  </a:lnTo>
                  <a:lnTo>
                    <a:pt x="56" y="1190"/>
                  </a:lnTo>
                  <a:lnTo>
                    <a:pt x="47" y="1201"/>
                  </a:lnTo>
                  <a:lnTo>
                    <a:pt x="40" y="1212"/>
                  </a:lnTo>
                  <a:lnTo>
                    <a:pt x="28" y="1228"/>
                  </a:lnTo>
                  <a:lnTo>
                    <a:pt x="20" y="1245"/>
                  </a:lnTo>
                  <a:lnTo>
                    <a:pt x="14" y="1258"/>
                  </a:lnTo>
                  <a:lnTo>
                    <a:pt x="10" y="1271"/>
                  </a:lnTo>
                  <a:lnTo>
                    <a:pt x="7" y="1281"/>
                  </a:lnTo>
                  <a:lnTo>
                    <a:pt x="4" y="1296"/>
                  </a:lnTo>
                  <a:lnTo>
                    <a:pt x="2" y="1306"/>
                  </a:lnTo>
                  <a:lnTo>
                    <a:pt x="1" y="1322"/>
                  </a:lnTo>
                  <a:lnTo>
                    <a:pt x="4" y="2756"/>
                  </a:lnTo>
                  <a:cubicBezTo>
                    <a:pt x="2" y="2781"/>
                    <a:pt x="12" y="2805"/>
                    <a:pt x="33" y="2820"/>
                  </a:cubicBezTo>
                  <a:cubicBezTo>
                    <a:pt x="42" y="2824"/>
                    <a:pt x="52" y="2826"/>
                    <a:pt x="61" y="2826"/>
                  </a:cubicBezTo>
                  <a:cubicBezTo>
                    <a:pt x="76" y="2826"/>
                    <a:pt x="90" y="2821"/>
                    <a:pt x="102" y="2812"/>
                  </a:cubicBezTo>
                  <a:lnTo>
                    <a:pt x="2082" y="1670"/>
                  </a:lnTo>
                  <a:cubicBezTo>
                    <a:pt x="2138" y="1634"/>
                    <a:pt x="2174" y="1570"/>
                    <a:pt x="2179" y="1502"/>
                  </a:cubicBezTo>
                  <a:lnTo>
                    <a:pt x="2174" y="65"/>
                  </a:lnTo>
                  <a:lnTo>
                    <a:pt x="2173" y="53"/>
                  </a:lnTo>
                  <a:lnTo>
                    <a:pt x="2172" y="44"/>
                  </a:lnTo>
                  <a:lnTo>
                    <a:pt x="2167" y="34"/>
                  </a:lnTo>
                  <a:lnTo>
                    <a:pt x="2164" y="27"/>
                  </a:lnTo>
                  <a:lnTo>
                    <a:pt x="2160" y="20"/>
                  </a:lnTo>
                  <a:lnTo>
                    <a:pt x="2150" y="8"/>
                  </a:lnTo>
                  <a:lnTo>
                    <a:pt x="2143" y="5"/>
                  </a:lnTo>
                  <a:lnTo>
                    <a:pt x="2134" y="2"/>
                  </a:lnTo>
                  <a:lnTo>
                    <a:pt x="2128" y="1"/>
                  </a:ln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a:off x="2550325" y="617900"/>
              <a:ext cx="2625" cy="114275"/>
            </a:xfrm>
            <a:custGeom>
              <a:avLst/>
              <a:gdLst/>
              <a:ahLst/>
              <a:cxnLst/>
              <a:rect l="l" t="t" r="r" b="b"/>
              <a:pathLst>
                <a:path w="105" h="4571" extrusionOk="0">
                  <a:moveTo>
                    <a:pt x="53" y="0"/>
                  </a:moveTo>
                  <a:cubicBezTo>
                    <a:pt x="27" y="0"/>
                    <a:pt x="1" y="18"/>
                    <a:pt x="1" y="52"/>
                  </a:cubicBezTo>
                  <a:lnTo>
                    <a:pt x="1" y="313"/>
                  </a:lnTo>
                  <a:cubicBezTo>
                    <a:pt x="1" y="342"/>
                    <a:pt x="24" y="366"/>
                    <a:pt x="53" y="366"/>
                  </a:cubicBezTo>
                  <a:lnTo>
                    <a:pt x="53" y="369"/>
                  </a:lnTo>
                  <a:cubicBezTo>
                    <a:pt x="82" y="369"/>
                    <a:pt x="105" y="344"/>
                    <a:pt x="105" y="315"/>
                  </a:cubicBezTo>
                  <a:lnTo>
                    <a:pt x="105" y="52"/>
                  </a:lnTo>
                  <a:cubicBezTo>
                    <a:pt x="105" y="18"/>
                    <a:pt x="79" y="0"/>
                    <a:pt x="53" y="0"/>
                  </a:cubicBezTo>
                  <a:close/>
                  <a:moveTo>
                    <a:pt x="53" y="473"/>
                  </a:moveTo>
                  <a:cubicBezTo>
                    <a:pt x="27" y="473"/>
                    <a:pt x="1" y="490"/>
                    <a:pt x="1" y="525"/>
                  </a:cubicBezTo>
                  <a:lnTo>
                    <a:pt x="1" y="838"/>
                  </a:lnTo>
                  <a:cubicBezTo>
                    <a:pt x="1" y="869"/>
                    <a:pt x="24" y="892"/>
                    <a:pt x="53" y="892"/>
                  </a:cubicBezTo>
                  <a:lnTo>
                    <a:pt x="53" y="894"/>
                  </a:lnTo>
                  <a:cubicBezTo>
                    <a:pt x="82" y="894"/>
                    <a:pt x="105" y="870"/>
                    <a:pt x="105" y="841"/>
                  </a:cubicBezTo>
                  <a:lnTo>
                    <a:pt x="105" y="525"/>
                  </a:lnTo>
                  <a:cubicBezTo>
                    <a:pt x="105" y="490"/>
                    <a:pt x="79" y="473"/>
                    <a:pt x="53" y="473"/>
                  </a:cubicBezTo>
                  <a:close/>
                  <a:moveTo>
                    <a:pt x="53" y="998"/>
                  </a:moveTo>
                  <a:cubicBezTo>
                    <a:pt x="27" y="998"/>
                    <a:pt x="1" y="1016"/>
                    <a:pt x="1" y="1052"/>
                  </a:cubicBezTo>
                  <a:lnTo>
                    <a:pt x="1" y="1365"/>
                  </a:lnTo>
                  <a:cubicBezTo>
                    <a:pt x="1" y="1394"/>
                    <a:pt x="24" y="1417"/>
                    <a:pt x="53" y="1417"/>
                  </a:cubicBezTo>
                  <a:lnTo>
                    <a:pt x="53" y="1418"/>
                  </a:lnTo>
                  <a:cubicBezTo>
                    <a:pt x="82" y="1418"/>
                    <a:pt x="105" y="1395"/>
                    <a:pt x="105" y="1366"/>
                  </a:cubicBezTo>
                  <a:lnTo>
                    <a:pt x="105" y="1052"/>
                  </a:lnTo>
                  <a:cubicBezTo>
                    <a:pt x="105" y="1016"/>
                    <a:pt x="79" y="998"/>
                    <a:pt x="53" y="998"/>
                  </a:cubicBezTo>
                  <a:close/>
                  <a:moveTo>
                    <a:pt x="53" y="1524"/>
                  </a:moveTo>
                  <a:cubicBezTo>
                    <a:pt x="27" y="1524"/>
                    <a:pt x="1" y="1542"/>
                    <a:pt x="1" y="1576"/>
                  </a:cubicBezTo>
                  <a:lnTo>
                    <a:pt x="1" y="1890"/>
                  </a:lnTo>
                  <a:cubicBezTo>
                    <a:pt x="1" y="1920"/>
                    <a:pt x="24" y="1943"/>
                    <a:pt x="53" y="1943"/>
                  </a:cubicBezTo>
                  <a:lnTo>
                    <a:pt x="53" y="1945"/>
                  </a:lnTo>
                  <a:cubicBezTo>
                    <a:pt x="82" y="1945"/>
                    <a:pt x="105" y="1920"/>
                    <a:pt x="105" y="1891"/>
                  </a:cubicBezTo>
                  <a:lnTo>
                    <a:pt x="105" y="1576"/>
                  </a:lnTo>
                  <a:cubicBezTo>
                    <a:pt x="105" y="1542"/>
                    <a:pt x="79" y="1524"/>
                    <a:pt x="53" y="1524"/>
                  </a:cubicBezTo>
                  <a:close/>
                  <a:moveTo>
                    <a:pt x="53" y="2049"/>
                  </a:moveTo>
                  <a:cubicBezTo>
                    <a:pt x="27" y="2049"/>
                    <a:pt x="1" y="2067"/>
                    <a:pt x="1" y="2101"/>
                  </a:cubicBezTo>
                  <a:lnTo>
                    <a:pt x="1" y="2416"/>
                  </a:lnTo>
                  <a:cubicBezTo>
                    <a:pt x="1" y="2445"/>
                    <a:pt x="24" y="2468"/>
                    <a:pt x="53" y="2468"/>
                  </a:cubicBezTo>
                  <a:lnTo>
                    <a:pt x="53" y="2470"/>
                  </a:lnTo>
                  <a:cubicBezTo>
                    <a:pt x="82" y="2470"/>
                    <a:pt x="105" y="2447"/>
                    <a:pt x="105" y="2418"/>
                  </a:cubicBezTo>
                  <a:lnTo>
                    <a:pt x="105" y="2101"/>
                  </a:lnTo>
                  <a:cubicBezTo>
                    <a:pt x="105" y="2067"/>
                    <a:pt x="79" y="2049"/>
                    <a:pt x="53" y="2049"/>
                  </a:cubicBezTo>
                  <a:close/>
                  <a:moveTo>
                    <a:pt x="53" y="2575"/>
                  </a:moveTo>
                  <a:cubicBezTo>
                    <a:pt x="27" y="2575"/>
                    <a:pt x="1" y="2592"/>
                    <a:pt x="1" y="2628"/>
                  </a:cubicBezTo>
                  <a:lnTo>
                    <a:pt x="1" y="2942"/>
                  </a:lnTo>
                  <a:cubicBezTo>
                    <a:pt x="1" y="2971"/>
                    <a:pt x="24" y="2995"/>
                    <a:pt x="53" y="2995"/>
                  </a:cubicBezTo>
                  <a:cubicBezTo>
                    <a:pt x="82" y="2995"/>
                    <a:pt x="105" y="2971"/>
                    <a:pt x="105" y="2942"/>
                  </a:cubicBezTo>
                  <a:lnTo>
                    <a:pt x="105" y="2628"/>
                  </a:lnTo>
                  <a:cubicBezTo>
                    <a:pt x="105" y="2592"/>
                    <a:pt x="79" y="2575"/>
                    <a:pt x="53" y="2575"/>
                  </a:cubicBezTo>
                  <a:close/>
                  <a:moveTo>
                    <a:pt x="53" y="3101"/>
                  </a:moveTo>
                  <a:cubicBezTo>
                    <a:pt x="27" y="3101"/>
                    <a:pt x="1" y="3118"/>
                    <a:pt x="1" y="3153"/>
                  </a:cubicBezTo>
                  <a:lnTo>
                    <a:pt x="1" y="3467"/>
                  </a:lnTo>
                  <a:cubicBezTo>
                    <a:pt x="1" y="3496"/>
                    <a:pt x="24" y="3520"/>
                    <a:pt x="53" y="3520"/>
                  </a:cubicBezTo>
                  <a:lnTo>
                    <a:pt x="53" y="3521"/>
                  </a:lnTo>
                  <a:cubicBezTo>
                    <a:pt x="82" y="3521"/>
                    <a:pt x="105" y="3496"/>
                    <a:pt x="105" y="3467"/>
                  </a:cubicBezTo>
                  <a:lnTo>
                    <a:pt x="105" y="3153"/>
                  </a:lnTo>
                  <a:cubicBezTo>
                    <a:pt x="105" y="3118"/>
                    <a:pt x="79" y="3101"/>
                    <a:pt x="53" y="3101"/>
                  </a:cubicBezTo>
                  <a:close/>
                  <a:moveTo>
                    <a:pt x="53" y="3625"/>
                  </a:moveTo>
                  <a:cubicBezTo>
                    <a:pt x="27" y="3625"/>
                    <a:pt x="1" y="3643"/>
                    <a:pt x="1" y="3678"/>
                  </a:cubicBezTo>
                  <a:lnTo>
                    <a:pt x="1" y="3994"/>
                  </a:lnTo>
                  <a:cubicBezTo>
                    <a:pt x="1" y="4023"/>
                    <a:pt x="24" y="4046"/>
                    <a:pt x="53" y="4046"/>
                  </a:cubicBezTo>
                  <a:cubicBezTo>
                    <a:pt x="82" y="4046"/>
                    <a:pt x="105" y="4023"/>
                    <a:pt x="105" y="3994"/>
                  </a:cubicBezTo>
                  <a:lnTo>
                    <a:pt x="105" y="3678"/>
                  </a:lnTo>
                  <a:cubicBezTo>
                    <a:pt x="105" y="3643"/>
                    <a:pt x="79" y="3625"/>
                    <a:pt x="53" y="3625"/>
                  </a:cubicBezTo>
                  <a:close/>
                  <a:moveTo>
                    <a:pt x="53" y="4151"/>
                  </a:moveTo>
                  <a:cubicBezTo>
                    <a:pt x="27" y="4151"/>
                    <a:pt x="1" y="4168"/>
                    <a:pt x="1" y="4204"/>
                  </a:cubicBezTo>
                  <a:lnTo>
                    <a:pt x="1" y="4519"/>
                  </a:lnTo>
                  <a:cubicBezTo>
                    <a:pt x="1" y="4548"/>
                    <a:pt x="24" y="4571"/>
                    <a:pt x="53" y="4571"/>
                  </a:cubicBezTo>
                  <a:cubicBezTo>
                    <a:pt x="82" y="4571"/>
                    <a:pt x="105" y="4548"/>
                    <a:pt x="105" y="4519"/>
                  </a:cubicBezTo>
                  <a:lnTo>
                    <a:pt x="105" y="4204"/>
                  </a:lnTo>
                  <a:cubicBezTo>
                    <a:pt x="105" y="4168"/>
                    <a:pt x="79" y="4151"/>
                    <a:pt x="53" y="415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a:off x="2901325" y="661225"/>
              <a:ext cx="2750" cy="168225"/>
            </a:xfrm>
            <a:custGeom>
              <a:avLst/>
              <a:gdLst/>
              <a:ahLst/>
              <a:cxnLst/>
              <a:rect l="l" t="t" r="r" b="b"/>
              <a:pathLst>
                <a:path w="110" h="6729" extrusionOk="0">
                  <a:moveTo>
                    <a:pt x="55" y="0"/>
                  </a:moveTo>
                  <a:cubicBezTo>
                    <a:pt x="28" y="0"/>
                    <a:pt x="1" y="19"/>
                    <a:pt x="3" y="57"/>
                  </a:cubicBezTo>
                  <a:lnTo>
                    <a:pt x="3" y="368"/>
                  </a:lnTo>
                  <a:cubicBezTo>
                    <a:pt x="3" y="397"/>
                    <a:pt x="26" y="421"/>
                    <a:pt x="55" y="421"/>
                  </a:cubicBezTo>
                  <a:lnTo>
                    <a:pt x="55" y="424"/>
                  </a:lnTo>
                  <a:cubicBezTo>
                    <a:pt x="84" y="424"/>
                    <a:pt x="109" y="400"/>
                    <a:pt x="107" y="371"/>
                  </a:cubicBezTo>
                  <a:lnTo>
                    <a:pt x="107" y="57"/>
                  </a:lnTo>
                  <a:cubicBezTo>
                    <a:pt x="110" y="19"/>
                    <a:pt x="82" y="0"/>
                    <a:pt x="55" y="0"/>
                  </a:cubicBezTo>
                  <a:close/>
                  <a:moveTo>
                    <a:pt x="56" y="529"/>
                  </a:moveTo>
                  <a:cubicBezTo>
                    <a:pt x="31" y="529"/>
                    <a:pt x="5" y="545"/>
                    <a:pt x="3" y="579"/>
                  </a:cubicBezTo>
                  <a:lnTo>
                    <a:pt x="3" y="893"/>
                  </a:lnTo>
                  <a:cubicBezTo>
                    <a:pt x="3" y="922"/>
                    <a:pt x="26" y="947"/>
                    <a:pt x="55" y="947"/>
                  </a:cubicBezTo>
                  <a:lnTo>
                    <a:pt x="55" y="950"/>
                  </a:lnTo>
                  <a:cubicBezTo>
                    <a:pt x="84" y="950"/>
                    <a:pt x="107" y="925"/>
                    <a:pt x="107" y="896"/>
                  </a:cubicBezTo>
                  <a:lnTo>
                    <a:pt x="107" y="579"/>
                  </a:lnTo>
                  <a:cubicBezTo>
                    <a:pt x="106" y="545"/>
                    <a:pt x="81" y="529"/>
                    <a:pt x="56" y="529"/>
                  </a:cubicBezTo>
                  <a:close/>
                  <a:moveTo>
                    <a:pt x="55" y="1051"/>
                  </a:moveTo>
                  <a:cubicBezTo>
                    <a:pt x="28" y="1051"/>
                    <a:pt x="1" y="1070"/>
                    <a:pt x="3" y="1107"/>
                  </a:cubicBezTo>
                  <a:lnTo>
                    <a:pt x="3" y="1420"/>
                  </a:lnTo>
                  <a:cubicBezTo>
                    <a:pt x="3" y="1449"/>
                    <a:pt x="26" y="1472"/>
                    <a:pt x="55" y="1472"/>
                  </a:cubicBezTo>
                  <a:lnTo>
                    <a:pt x="55" y="1475"/>
                  </a:lnTo>
                  <a:cubicBezTo>
                    <a:pt x="84" y="1475"/>
                    <a:pt x="107" y="1452"/>
                    <a:pt x="107" y="1423"/>
                  </a:cubicBezTo>
                  <a:lnTo>
                    <a:pt x="107" y="1107"/>
                  </a:lnTo>
                  <a:cubicBezTo>
                    <a:pt x="110" y="1070"/>
                    <a:pt x="82" y="1051"/>
                    <a:pt x="55" y="1051"/>
                  </a:cubicBezTo>
                  <a:close/>
                  <a:moveTo>
                    <a:pt x="55" y="1576"/>
                  </a:moveTo>
                  <a:cubicBezTo>
                    <a:pt x="28" y="1576"/>
                    <a:pt x="1" y="1595"/>
                    <a:pt x="3" y="1633"/>
                  </a:cubicBezTo>
                  <a:lnTo>
                    <a:pt x="3" y="1945"/>
                  </a:lnTo>
                  <a:cubicBezTo>
                    <a:pt x="3" y="1974"/>
                    <a:pt x="26" y="1998"/>
                    <a:pt x="55" y="1998"/>
                  </a:cubicBezTo>
                  <a:lnTo>
                    <a:pt x="55" y="2000"/>
                  </a:lnTo>
                  <a:cubicBezTo>
                    <a:pt x="84" y="2000"/>
                    <a:pt x="107" y="1977"/>
                    <a:pt x="107" y="1948"/>
                  </a:cubicBezTo>
                  <a:lnTo>
                    <a:pt x="107" y="1633"/>
                  </a:lnTo>
                  <a:cubicBezTo>
                    <a:pt x="110" y="1595"/>
                    <a:pt x="82" y="1576"/>
                    <a:pt x="55" y="1576"/>
                  </a:cubicBezTo>
                  <a:close/>
                  <a:moveTo>
                    <a:pt x="56" y="2106"/>
                  </a:moveTo>
                  <a:cubicBezTo>
                    <a:pt x="31" y="2106"/>
                    <a:pt x="5" y="2122"/>
                    <a:pt x="3" y="2155"/>
                  </a:cubicBezTo>
                  <a:lnTo>
                    <a:pt x="3" y="2471"/>
                  </a:lnTo>
                  <a:cubicBezTo>
                    <a:pt x="3" y="2500"/>
                    <a:pt x="26" y="2523"/>
                    <a:pt x="55" y="2523"/>
                  </a:cubicBezTo>
                  <a:lnTo>
                    <a:pt x="55" y="2526"/>
                  </a:lnTo>
                  <a:cubicBezTo>
                    <a:pt x="84" y="2526"/>
                    <a:pt x="107" y="2501"/>
                    <a:pt x="107" y="2474"/>
                  </a:cubicBezTo>
                  <a:lnTo>
                    <a:pt x="107" y="2155"/>
                  </a:lnTo>
                  <a:cubicBezTo>
                    <a:pt x="106" y="2122"/>
                    <a:pt x="81" y="2106"/>
                    <a:pt x="56" y="2106"/>
                  </a:cubicBezTo>
                  <a:close/>
                  <a:moveTo>
                    <a:pt x="55" y="2627"/>
                  </a:moveTo>
                  <a:cubicBezTo>
                    <a:pt x="28" y="2627"/>
                    <a:pt x="1" y="2646"/>
                    <a:pt x="3" y="2683"/>
                  </a:cubicBezTo>
                  <a:lnTo>
                    <a:pt x="3" y="2996"/>
                  </a:lnTo>
                  <a:cubicBezTo>
                    <a:pt x="3" y="3025"/>
                    <a:pt x="26" y="3050"/>
                    <a:pt x="55" y="3050"/>
                  </a:cubicBezTo>
                  <a:lnTo>
                    <a:pt x="55" y="3051"/>
                  </a:lnTo>
                  <a:cubicBezTo>
                    <a:pt x="84" y="3051"/>
                    <a:pt x="107" y="3028"/>
                    <a:pt x="107" y="2999"/>
                  </a:cubicBezTo>
                  <a:lnTo>
                    <a:pt x="107" y="2683"/>
                  </a:lnTo>
                  <a:cubicBezTo>
                    <a:pt x="110" y="2646"/>
                    <a:pt x="82" y="2627"/>
                    <a:pt x="55" y="2627"/>
                  </a:cubicBezTo>
                  <a:close/>
                  <a:moveTo>
                    <a:pt x="55" y="3153"/>
                  </a:moveTo>
                  <a:cubicBezTo>
                    <a:pt x="28" y="3153"/>
                    <a:pt x="1" y="3171"/>
                    <a:pt x="3" y="3209"/>
                  </a:cubicBezTo>
                  <a:lnTo>
                    <a:pt x="3" y="3522"/>
                  </a:lnTo>
                  <a:cubicBezTo>
                    <a:pt x="3" y="3551"/>
                    <a:pt x="26" y="3575"/>
                    <a:pt x="55" y="3575"/>
                  </a:cubicBezTo>
                  <a:lnTo>
                    <a:pt x="55" y="3576"/>
                  </a:lnTo>
                  <a:cubicBezTo>
                    <a:pt x="84" y="3576"/>
                    <a:pt x="107" y="3553"/>
                    <a:pt x="107" y="3525"/>
                  </a:cubicBezTo>
                  <a:lnTo>
                    <a:pt x="107" y="3209"/>
                  </a:lnTo>
                  <a:cubicBezTo>
                    <a:pt x="110" y="3171"/>
                    <a:pt x="82" y="3153"/>
                    <a:pt x="55" y="3153"/>
                  </a:cubicBezTo>
                  <a:close/>
                  <a:moveTo>
                    <a:pt x="55" y="3679"/>
                  </a:moveTo>
                  <a:cubicBezTo>
                    <a:pt x="28" y="3679"/>
                    <a:pt x="1" y="3697"/>
                    <a:pt x="3" y="3734"/>
                  </a:cubicBezTo>
                  <a:lnTo>
                    <a:pt x="3" y="4047"/>
                  </a:lnTo>
                  <a:cubicBezTo>
                    <a:pt x="3" y="4076"/>
                    <a:pt x="26" y="4101"/>
                    <a:pt x="55" y="4101"/>
                  </a:cubicBezTo>
                  <a:lnTo>
                    <a:pt x="55" y="4102"/>
                  </a:lnTo>
                  <a:cubicBezTo>
                    <a:pt x="84" y="4102"/>
                    <a:pt x="107" y="4078"/>
                    <a:pt x="107" y="4049"/>
                  </a:cubicBezTo>
                  <a:lnTo>
                    <a:pt x="107" y="3734"/>
                  </a:lnTo>
                  <a:cubicBezTo>
                    <a:pt x="110" y="3697"/>
                    <a:pt x="82" y="3679"/>
                    <a:pt x="55" y="3679"/>
                  </a:cubicBezTo>
                  <a:close/>
                  <a:moveTo>
                    <a:pt x="55" y="4203"/>
                  </a:moveTo>
                  <a:cubicBezTo>
                    <a:pt x="28" y="4203"/>
                    <a:pt x="1" y="4222"/>
                    <a:pt x="3" y="4259"/>
                  </a:cubicBezTo>
                  <a:lnTo>
                    <a:pt x="3" y="4574"/>
                  </a:lnTo>
                  <a:cubicBezTo>
                    <a:pt x="3" y="4603"/>
                    <a:pt x="26" y="4626"/>
                    <a:pt x="55" y="4626"/>
                  </a:cubicBezTo>
                  <a:lnTo>
                    <a:pt x="55" y="4627"/>
                  </a:lnTo>
                  <a:cubicBezTo>
                    <a:pt x="84" y="4627"/>
                    <a:pt x="107" y="4604"/>
                    <a:pt x="107" y="4574"/>
                  </a:cubicBezTo>
                  <a:lnTo>
                    <a:pt x="107" y="4259"/>
                  </a:lnTo>
                  <a:cubicBezTo>
                    <a:pt x="110" y="4222"/>
                    <a:pt x="82" y="4203"/>
                    <a:pt x="55" y="4203"/>
                  </a:cubicBezTo>
                  <a:close/>
                  <a:moveTo>
                    <a:pt x="55" y="4729"/>
                  </a:moveTo>
                  <a:cubicBezTo>
                    <a:pt x="28" y="4729"/>
                    <a:pt x="1" y="4748"/>
                    <a:pt x="3" y="4785"/>
                  </a:cubicBezTo>
                  <a:lnTo>
                    <a:pt x="3" y="5099"/>
                  </a:lnTo>
                  <a:cubicBezTo>
                    <a:pt x="3" y="5128"/>
                    <a:pt x="26" y="5152"/>
                    <a:pt x="55" y="5152"/>
                  </a:cubicBezTo>
                  <a:cubicBezTo>
                    <a:pt x="84" y="5152"/>
                    <a:pt x="107" y="5129"/>
                    <a:pt x="107" y="5100"/>
                  </a:cubicBezTo>
                  <a:lnTo>
                    <a:pt x="107" y="4785"/>
                  </a:lnTo>
                  <a:cubicBezTo>
                    <a:pt x="110" y="4748"/>
                    <a:pt x="82" y="4729"/>
                    <a:pt x="55" y="4729"/>
                  </a:cubicBezTo>
                  <a:close/>
                  <a:moveTo>
                    <a:pt x="55" y="5255"/>
                  </a:moveTo>
                  <a:cubicBezTo>
                    <a:pt x="28" y="5255"/>
                    <a:pt x="1" y="5273"/>
                    <a:pt x="3" y="5310"/>
                  </a:cubicBezTo>
                  <a:lnTo>
                    <a:pt x="3" y="5625"/>
                  </a:lnTo>
                  <a:cubicBezTo>
                    <a:pt x="3" y="5654"/>
                    <a:pt x="26" y="5677"/>
                    <a:pt x="55" y="5677"/>
                  </a:cubicBezTo>
                  <a:cubicBezTo>
                    <a:pt x="56" y="5677"/>
                    <a:pt x="57" y="5677"/>
                    <a:pt x="58" y="5677"/>
                  </a:cubicBezTo>
                  <a:cubicBezTo>
                    <a:pt x="86" y="5677"/>
                    <a:pt x="107" y="5653"/>
                    <a:pt x="107" y="5625"/>
                  </a:cubicBezTo>
                  <a:lnTo>
                    <a:pt x="107" y="5310"/>
                  </a:lnTo>
                  <a:cubicBezTo>
                    <a:pt x="110" y="5273"/>
                    <a:pt x="82" y="5255"/>
                    <a:pt x="55" y="5255"/>
                  </a:cubicBezTo>
                  <a:close/>
                  <a:moveTo>
                    <a:pt x="55" y="5780"/>
                  </a:moveTo>
                  <a:cubicBezTo>
                    <a:pt x="28" y="5780"/>
                    <a:pt x="1" y="5798"/>
                    <a:pt x="3" y="5835"/>
                  </a:cubicBezTo>
                  <a:lnTo>
                    <a:pt x="3" y="6150"/>
                  </a:lnTo>
                  <a:cubicBezTo>
                    <a:pt x="3" y="6179"/>
                    <a:pt x="26" y="6203"/>
                    <a:pt x="55" y="6203"/>
                  </a:cubicBezTo>
                  <a:cubicBezTo>
                    <a:pt x="84" y="6203"/>
                    <a:pt x="107" y="6180"/>
                    <a:pt x="107" y="6151"/>
                  </a:cubicBezTo>
                  <a:lnTo>
                    <a:pt x="107" y="5835"/>
                  </a:lnTo>
                  <a:cubicBezTo>
                    <a:pt x="110" y="5798"/>
                    <a:pt x="82" y="5780"/>
                    <a:pt x="55" y="5780"/>
                  </a:cubicBezTo>
                  <a:close/>
                  <a:moveTo>
                    <a:pt x="55" y="6305"/>
                  </a:moveTo>
                  <a:cubicBezTo>
                    <a:pt x="28" y="6305"/>
                    <a:pt x="1" y="6324"/>
                    <a:pt x="3" y="6362"/>
                  </a:cubicBezTo>
                  <a:lnTo>
                    <a:pt x="3" y="6676"/>
                  </a:lnTo>
                  <a:cubicBezTo>
                    <a:pt x="3" y="6705"/>
                    <a:pt x="26" y="6728"/>
                    <a:pt x="55" y="6728"/>
                  </a:cubicBezTo>
                  <a:cubicBezTo>
                    <a:pt x="84" y="6728"/>
                    <a:pt x="107" y="6705"/>
                    <a:pt x="107" y="6676"/>
                  </a:cubicBezTo>
                  <a:lnTo>
                    <a:pt x="107" y="6362"/>
                  </a:lnTo>
                  <a:cubicBezTo>
                    <a:pt x="110" y="6324"/>
                    <a:pt x="82" y="6305"/>
                    <a:pt x="55" y="6305"/>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a:off x="3088700" y="880875"/>
              <a:ext cx="2675" cy="102450"/>
            </a:xfrm>
            <a:custGeom>
              <a:avLst/>
              <a:gdLst/>
              <a:ahLst/>
              <a:cxnLst/>
              <a:rect l="l" t="t" r="r" b="b"/>
              <a:pathLst>
                <a:path w="107" h="4098" extrusionOk="0">
                  <a:moveTo>
                    <a:pt x="54" y="0"/>
                  </a:moveTo>
                  <a:cubicBezTo>
                    <a:pt x="27" y="0"/>
                    <a:pt x="1" y="17"/>
                    <a:pt x="1" y="52"/>
                  </a:cubicBezTo>
                  <a:lnTo>
                    <a:pt x="1" y="365"/>
                  </a:lnTo>
                  <a:cubicBezTo>
                    <a:pt x="1" y="394"/>
                    <a:pt x="24" y="419"/>
                    <a:pt x="54" y="419"/>
                  </a:cubicBezTo>
                  <a:lnTo>
                    <a:pt x="54" y="421"/>
                  </a:lnTo>
                  <a:cubicBezTo>
                    <a:pt x="83" y="421"/>
                    <a:pt x="106" y="396"/>
                    <a:pt x="106" y="367"/>
                  </a:cubicBezTo>
                  <a:lnTo>
                    <a:pt x="106" y="52"/>
                  </a:lnTo>
                  <a:cubicBezTo>
                    <a:pt x="106" y="17"/>
                    <a:pt x="80" y="0"/>
                    <a:pt x="54" y="0"/>
                  </a:cubicBezTo>
                  <a:close/>
                  <a:moveTo>
                    <a:pt x="54" y="525"/>
                  </a:moveTo>
                  <a:cubicBezTo>
                    <a:pt x="27" y="525"/>
                    <a:pt x="1" y="542"/>
                    <a:pt x="1" y="577"/>
                  </a:cubicBezTo>
                  <a:lnTo>
                    <a:pt x="1" y="892"/>
                  </a:lnTo>
                  <a:cubicBezTo>
                    <a:pt x="1" y="921"/>
                    <a:pt x="24" y="944"/>
                    <a:pt x="54" y="944"/>
                  </a:cubicBezTo>
                  <a:lnTo>
                    <a:pt x="54" y="946"/>
                  </a:lnTo>
                  <a:cubicBezTo>
                    <a:pt x="83" y="946"/>
                    <a:pt x="106" y="922"/>
                    <a:pt x="106" y="893"/>
                  </a:cubicBezTo>
                  <a:lnTo>
                    <a:pt x="106" y="577"/>
                  </a:lnTo>
                  <a:cubicBezTo>
                    <a:pt x="106" y="542"/>
                    <a:pt x="80" y="525"/>
                    <a:pt x="54" y="525"/>
                  </a:cubicBezTo>
                  <a:close/>
                  <a:moveTo>
                    <a:pt x="54" y="1050"/>
                  </a:moveTo>
                  <a:cubicBezTo>
                    <a:pt x="27" y="1050"/>
                    <a:pt x="1" y="1068"/>
                    <a:pt x="1" y="1104"/>
                  </a:cubicBezTo>
                  <a:lnTo>
                    <a:pt x="1" y="1417"/>
                  </a:lnTo>
                  <a:cubicBezTo>
                    <a:pt x="1" y="1446"/>
                    <a:pt x="24" y="1470"/>
                    <a:pt x="54" y="1470"/>
                  </a:cubicBezTo>
                  <a:cubicBezTo>
                    <a:pt x="83" y="1470"/>
                    <a:pt x="106" y="1447"/>
                    <a:pt x="106" y="1418"/>
                  </a:cubicBezTo>
                  <a:lnTo>
                    <a:pt x="106" y="1104"/>
                  </a:lnTo>
                  <a:cubicBezTo>
                    <a:pt x="106" y="1068"/>
                    <a:pt x="80" y="1050"/>
                    <a:pt x="54" y="1050"/>
                  </a:cubicBezTo>
                  <a:close/>
                  <a:moveTo>
                    <a:pt x="54" y="1576"/>
                  </a:moveTo>
                  <a:cubicBezTo>
                    <a:pt x="27" y="1576"/>
                    <a:pt x="1" y="1594"/>
                    <a:pt x="1" y="1628"/>
                  </a:cubicBezTo>
                  <a:lnTo>
                    <a:pt x="1" y="1943"/>
                  </a:lnTo>
                  <a:cubicBezTo>
                    <a:pt x="1" y="1972"/>
                    <a:pt x="24" y="1995"/>
                    <a:pt x="54" y="1995"/>
                  </a:cubicBezTo>
                  <a:lnTo>
                    <a:pt x="54" y="1997"/>
                  </a:lnTo>
                  <a:cubicBezTo>
                    <a:pt x="83" y="1997"/>
                    <a:pt x="106" y="1972"/>
                    <a:pt x="106" y="1943"/>
                  </a:cubicBezTo>
                  <a:lnTo>
                    <a:pt x="106" y="1628"/>
                  </a:lnTo>
                  <a:cubicBezTo>
                    <a:pt x="106" y="1594"/>
                    <a:pt x="80" y="1576"/>
                    <a:pt x="54" y="1576"/>
                  </a:cubicBezTo>
                  <a:close/>
                  <a:moveTo>
                    <a:pt x="54" y="2101"/>
                  </a:moveTo>
                  <a:cubicBezTo>
                    <a:pt x="27" y="2101"/>
                    <a:pt x="1" y="2119"/>
                    <a:pt x="1" y="2153"/>
                  </a:cubicBezTo>
                  <a:lnTo>
                    <a:pt x="1" y="2468"/>
                  </a:lnTo>
                  <a:cubicBezTo>
                    <a:pt x="1" y="2497"/>
                    <a:pt x="24" y="2522"/>
                    <a:pt x="54" y="2522"/>
                  </a:cubicBezTo>
                  <a:cubicBezTo>
                    <a:pt x="83" y="2522"/>
                    <a:pt x="106" y="2499"/>
                    <a:pt x="106" y="2470"/>
                  </a:cubicBezTo>
                  <a:lnTo>
                    <a:pt x="106" y="2153"/>
                  </a:lnTo>
                  <a:cubicBezTo>
                    <a:pt x="106" y="2119"/>
                    <a:pt x="80" y="2101"/>
                    <a:pt x="54" y="2101"/>
                  </a:cubicBezTo>
                  <a:close/>
                  <a:moveTo>
                    <a:pt x="54" y="2626"/>
                  </a:moveTo>
                  <a:cubicBezTo>
                    <a:pt x="27" y="2626"/>
                    <a:pt x="1" y="2644"/>
                    <a:pt x="1" y="2680"/>
                  </a:cubicBezTo>
                  <a:lnTo>
                    <a:pt x="1" y="2994"/>
                  </a:lnTo>
                  <a:cubicBezTo>
                    <a:pt x="1" y="3023"/>
                    <a:pt x="24" y="3047"/>
                    <a:pt x="54" y="3047"/>
                  </a:cubicBezTo>
                  <a:cubicBezTo>
                    <a:pt x="83" y="3047"/>
                    <a:pt x="106" y="3023"/>
                    <a:pt x="106" y="2994"/>
                  </a:cubicBezTo>
                  <a:lnTo>
                    <a:pt x="106" y="2680"/>
                  </a:lnTo>
                  <a:cubicBezTo>
                    <a:pt x="106" y="2644"/>
                    <a:pt x="80" y="2626"/>
                    <a:pt x="54" y="2626"/>
                  </a:cubicBezTo>
                  <a:close/>
                  <a:moveTo>
                    <a:pt x="54" y="3153"/>
                  </a:moveTo>
                  <a:cubicBezTo>
                    <a:pt x="27" y="3153"/>
                    <a:pt x="1" y="3170"/>
                    <a:pt x="1" y="3205"/>
                  </a:cubicBezTo>
                  <a:lnTo>
                    <a:pt x="1" y="3519"/>
                  </a:lnTo>
                  <a:cubicBezTo>
                    <a:pt x="1" y="3548"/>
                    <a:pt x="24" y="3573"/>
                    <a:pt x="54" y="3573"/>
                  </a:cubicBezTo>
                  <a:cubicBezTo>
                    <a:pt x="83" y="3573"/>
                    <a:pt x="106" y="3548"/>
                    <a:pt x="106" y="3519"/>
                  </a:cubicBezTo>
                  <a:lnTo>
                    <a:pt x="106" y="3205"/>
                  </a:lnTo>
                  <a:cubicBezTo>
                    <a:pt x="106" y="3170"/>
                    <a:pt x="80" y="3153"/>
                    <a:pt x="54" y="3153"/>
                  </a:cubicBezTo>
                  <a:close/>
                  <a:moveTo>
                    <a:pt x="54" y="3677"/>
                  </a:moveTo>
                  <a:cubicBezTo>
                    <a:pt x="27" y="3677"/>
                    <a:pt x="1" y="3695"/>
                    <a:pt x="1" y="3730"/>
                  </a:cubicBezTo>
                  <a:lnTo>
                    <a:pt x="1" y="4046"/>
                  </a:lnTo>
                  <a:cubicBezTo>
                    <a:pt x="1" y="4075"/>
                    <a:pt x="24" y="4098"/>
                    <a:pt x="54" y="4098"/>
                  </a:cubicBezTo>
                  <a:cubicBezTo>
                    <a:pt x="83" y="4098"/>
                    <a:pt x="106" y="4075"/>
                    <a:pt x="106" y="4046"/>
                  </a:cubicBezTo>
                  <a:lnTo>
                    <a:pt x="106" y="3730"/>
                  </a:lnTo>
                  <a:cubicBezTo>
                    <a:pt x="106" y="3695"/>
                    <a:pt x="80" y="3677"/>
                    <a:pt x="54" y="3677"/>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a:off x="2703875" y="641100"/>
              <a:ext cx="7350" cy="4725"/>
            </a:xfrm>
            <a:custGeom>
              <a:avLst/>
              <a:gdLst/>
              <a:ahLst/>
              <a:cxnLst/>
              <a:rect l="l" t="t" r="r" b="b"/>
              <a:pathLst>
                <a:path w="294" h="189" extrusionOk="0">
                  <a:moveTo>
                    <a:pt x="79" y="1"/>
                  </a:moveTo>
                  <a:cubicBezTo>
                    <a:pt x="31" y="1"/>
                    <a:pt x="0" y="76"/>
                    <a:pt x="59" y="103"/>
                  </a:cubicBezTo>
                  <a:lnTo>
                    <a:pt x="195" y="182"/>
                  </a:lnTo>
                  <a:cubicBezTo>
                    <a:pt x="203" y="186"/>
                    <a:pt x="213" y="189"/>
                    <a:pt x="222" y="189"/>
                  </a:cubicBezTo>
                  <a:cubicBezTo>
                    <a:pt x="275" y="189"/>
                    <a:pt x="294" y="118"/>
                    <a:pt x="248" y="90"/>
                  </a:cubicBezTo>
                  <a:lnTo>
                    <a:pt x="111" y="12"/>
                  </a:lnTo>
                  <a:cubicBezTo>
                    <a:pt x="100" y="4"/>
                    <a:pt x="89" y="1"/>
                    <a:pt x="7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0"/>
            <p:cNvSpPr/>
            <p:nvPr/>
          </p:nvSpPr>
          <p:spPr>
            <a:xfrm>
              <a:off x="2674250" y="624000"/>
              <a:ext cx="29625" cy="17600"/>
            </a:xfrm>
            <a:custGeom>
              <a:avLst/>
              <a:gdLst/>
              <a:ahLst/>
              <a:cxnLst/>
              <a:rect l="l" t="t" r="r" b="b"/>
              <a:pathLst>
                <a:path w="1185" h="704" extrusionOk="0">
                  <a:moveTo>
                    <a:pt x="78" y="1"/>
                  </a:moveTo>
                  <a:cubicBezTo>
                    <a:pt x="30" y="1"/>
                    <a:pt x="0" y="75"/>
                    <a:pt x="56" y="103"/>
                  </a:cubicBezTo>
                  <a:lnTo>
                    <a:pt x="294" y="239"/>
                  </a:lnTo>
                  <a:cubicBezTo>
                    <a:pt x="302" y="243"/>
                    <a:pt x="312" y="246"/>
                    <a:pt x="320" y="246"/>
                  </a:cubicBezTo>
                  <a:cubicBezTo>
                    <a:pt x="374" y="246"/>
                    <a:pt x="393" y="175"/>
                    <a:pt x="346" y="149"/>
                  </a:cubicBezTo>
                  <a:lnTo>
                    <a:pt x="109" y="11"/>
                  </a:lnTo>
                  <a:cubicBezTo>
                    <a:pt x="98" y="4"/>
                    <a:pt x="87" y="1"/>
                    <a:pt x="78" y="1"/>
                  </a:cubicBezTo>
                  <a:close/>
                  <a:moveTo>
                    <a:pt x="483" y="234"/>
                  </a:moveTo>
                  <a:cubicBezTo>
                    <a:pt x="437" y="234"/>
                    <a:pt x="409" y="298"/>
                    <a:pt x="454" y="330"/>
                  </a:cubicBezTo>
                  <a:lnTo>
                    <a:pt x="690" y="467"/>
                  </a:lnTo>
                  <a:cubicBezTo>
                    <a:pt x="697" y="471"/>
                    <a:pt x="706" y="474"/>
                    <a:pt x="716" y="474"/>
                  </a:cubicBezTo>
                  <a:cubicBezTo>
                    <a:pt x="770" y="474"/>
                    <a:pt x="789" y="403"/>
                    <a:pt x="742" y="377"/>
                  </a:cubicBezTo>
                  <a:lnTo>
                    <a:pt x="506" y="239"/>
                  </a:lnTo>
                  <a:cubicBezTo>
                    <a:pt x="498" y="236"/>
                    <a:pt x="490" y="234"/>
                    <a:pt x="483" y="234"/>
                  </a:cubicBezTo>
                  <a:close/>
                  <a:moveTo>
                    <a:pt x="869" y="457"/>
                  </a:moveTo>
                  <a:cubicBezTo>
                    <a:pt x="821" y="457"/>
                    <a:pt x="791" y="532"/>
                    <a:pt x="848" y="558"/>
                  </a:cubicBezTo>
                  <a:lnTo>
                    <a:pt x="1086" y="696"/>
                  </a:lnTo>
                  <a:cubicBezTo>
                    <a:pt x="1093" y="700"/>
                    <a:pt x="1102" y="702"/>
                    <a:pt x="1112" y="702"/>
                  </a:cubicBezTo>
                  <a:lnTo>
                    <a:pt x="1112" y="703"/>
                  </a:lnTo>
                  <a:cubicBezTo>
                    <a:pt x="1166" y="703"/>
                    <a:pt x="1185" y="632"/>
                    <a:pt x="1138" y="605"/>
                  </a:cubicBezTo>
                  <a:lnTo>
                    <a:pt x="900" y="468"/>
                  </a:lnTo>
                  <a:cubicBezTo>
                    <a:pt x="890" y="460"/>
                    <a:pt x="879" y="457"/>
                    <a:pt x="869" y="457"/>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0"/>
            <p:cNvSpPr/>
            <p:nvPr/>
          </p:nvSpPr>
          <p:spPr>
            <a:xfrm>
              <a:off x="2663725" y="619625"/>
              <a:ext cx="10450" cy="4825"/>
            </a:xfrm>
            <a:custGeom>
              <a:avLst/>
              <a:gdLst/>
              <a:ahLst/>
              <a:cxnLst/>
              <a:rect l="l" t="t" r="r" b="b"/>
              <a:pathLst>
                <a:path w="418" h="193" extrusionOk="0">
                  <a:moveTo>
                    <a:pt x="209" y="1"/>
                  </a:moveTo>
                  <a:lnTo>
                    <a:pt x="47" y="95"/>
                  </a:lnTo>
                  <a:cubicBezTo>
                    <a:pt x="0" y="123"/>
                    <a:pt x="19" y="192"/>
                    <a:pt x="73" y="192"/>
                  </a:cubicBezTo>
                  <a:cubicBezTo>
                    <a:pt x="83" y="192"/>
                    <a:pt x="92" y="191"/>
                    <a:pt x="100" y="185"/>
                  </a:cubicBezTo>
                  <a:lnTo>
                    <a:pt x="211" y="121"/>
                  </a:lnTo>
                  <a:lnTo>
                    <a:pt x="321" y="185"/>
                  </a:lnTo>
                  <a:cubicBezTo>
                    <a:pt x="329" y="189"/>
                    <a:pt x="337" y="191"/>
                    <a:pt x="344" y="191"/>
                  </a:cubicBezTo>
                  <a:cubicBezTo>
                    <a:pt x="390" y="191"/>
                    <a:pt x="418" y="126"/>
                    <a:pt x="373" y="94"/>
                  </a:cubicBezTo>
                  <a:lnTo>
                    <a:pt x="209"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0"/>
            <p:cNvSpPr/>
            <p:nvPr/>
          </p:nvSpPr>
          <p:spPr>
            <a:xfrm>
              <a:off x="2558625" y="624500"/>
              <a:ext cx="104300" cy="61425"/>
            </a:xfrm>
            <a:custGeom>
              <a:avLst/>
              <a:gdLst/>
              <a:ahLst/>
              <a:cxnLst/>
              <a:rect l="l" t="t" r="r" b="b"/>
              <a:pathLst>
                <a:path w="4172" h="2457" extrusionOk="0">
                  <a:moveTo>
                    <a:pt x="4095" y="0"/>
                  </a:moveTo>
                  <a:cubicBezTo>
                    <a:pt x="4085" y="0"/>
                    <a:pt x="4074" y="3"/>
                    <a:pt x="4064" y="10"/>
                  </a:cubicBezTo>
                  <a:lnTo>
                    <a:pt x="3782" y="173"/>
                  </a:lnTo>
                  <a:cubicBezTo>
                    <a:pt x="3736" y="200"/>
                    <a:pt x="3755" y="271"/>
                    <a:pt x="3810" y="271"/>
                  </a:cubicBezTo>
                  <a:cubicBezTo>
                    <a:pt x="3819" y="271"/>
                    <a:pt x="3827" y="268"/>
                    <a:pt x="3836" y="264"/>
                  </a:cubicBezTo>
                  <a:lnTo>
                    <a:pt x="4117" y="100"/>
                  </a:lnTo>
                  <a:cubicBezTo>
                    <a:pt x="4172" y="73"/>
                    <a:pt x="4142" y="0"/>
                    <a:pt x="4095" y="0"/>
                  </a:cubicBezTo>
                  <a:close/>
                  <a:moveTo>
                    <a:pt x="3620" y="276"/>
                  </a:moveTo>
                  <a:cubicBezTo>
                    <a:pt x="3612" y="276"/>
                    <a:pt x="3603" y="278"/>
                    <a:pt x="3594" y="283"/>
                  </a:cubicBezTo>
                  <a:lnTo>
                    <a:pt x="3313" y="445"/>
                  </a:lnTo>
                  <a:cubicBezTo>
                    <a:pt x="3288" y="460"/>
                    <a:pt x="3279" y="493"/>
                    <a:pt x="3295" y="518"/>
                  </a:cubicBezTo>
                  <a:cubicBezTo>
                    <a:pt x="3304" y="534"/>
                    <a:pt x="3321" y="544"/>
                    <a:pt x="3340" y="544"/>
                  </a:cubicBezTo>
                  <a:cubicBezTo>
                    <a:pt x="3349" y="544"/>
                    <a:pt x="3358" y="541"/>
                    <a:pt x="3366" y="537"/>
                  </a:cubicBezTo>
                  <a:lnTo>
                    <a:pt x="3648" y="373"/>
                  </a:lnTo>
                  <a:cubicBezTo>
                    <a:pt x="3696" y="342"/>
                    <a:pt x="3666" y="276"/>
                    <a:pt x="3620" y="276"/>
                  </a:cubicBezTo>
                  <a:close/>
                  <a:moveTo>
                    <a:pt x="3151" y="549"/>
                  </a:moveTo>
                  <a:cubicBezTo>
                    <a:pt x="3143" y="549"/>
                    <a:pt x="3134" y="551"/>
                    <a:pt x="3126" y="556"/>
                  </a:cubicBezTo>
                  <a:lnTo>
                    <a:pt x="2844" y="719"/>
                  </a:lnTo>
                  <a:cubicBezTo>
                    <a:pt x="2820" y="734"/>
                    <a:pt x="2811" y="766"/>
                    <a:pt x="2827" y="792"/>
                  </a:cubicBezTo>
                  <a:cubicBezTo>
                    <a:pt x="2836" y="808"/>
                    <a:pt x="2853" y="818"/>
                    <a:pt x="2872" y="818"/>
                  </a:cubicBezTo>
                  <a:lnTo>
                    <a:pt x="2872" y="817"/>
                  </a:lnTo>
                  <a:cubicBezTo>
                    <a:pt x="2880" y="817"/>
                    <a:pt x="2889" y="814"/>
                    <a:pt x="2898" y="809"/>
                  </a:cubicBezTo>
                  <a:lnTo>
                    <a:pt x="3179" y="647"/>
                  </a:lnTo>
                  <a:cubicBezTo>
                    <a:pt x="3225" y="615"/>
                    <a:pt x="3197" y="549"/>
                    <a:pt x="3151" y="549"/>
                  </a:cubicBezTo>
                  <a:close/>
                  <a:moveTo>
                    <a:pt x="2684" y="823"/>
                  </a:moveTo>
                  <a:cubicBezTo>
                    <a:pt x="2676" y="823"/>
                    <a:pt x="2667" y="825"/>
                    <a:pt x="2659" y="830"/>
                  </a:cubicBezTo>
                  <a:lnTo>
                    <a:pt x="2377" y="992"/>
                  </a:lnTo>
                  <a:cubicBezTo>
                    <a:pt x="2329" y="1020"/>
                    <a:pt x="2350" y="1091"/>
                    <a:pt x="2403" y="1091"/>
                  </a:cubicBezTo>
                  <a:cubicBezTo>
                    <a:pt x="2412" y="1091"/>
                    <a:pt x="2422" y="1088"/>
                    <a:pt x="2430" y="1083"/>
                  </a:cubicBezTo>
                  <a:lnTo>
                    <a:pt x="2711" y="920"/>
                  </a:lnTo>
                  <a:cubicBezTo>
                    <a:pt x="2758" y="889"/>
                    <a:pt x="2729" y="823"/>
                    <a:pt x="2684" y="823"/>
                  </a:cubicBezTo>
                  <a:close/>
                  <a:moveTo>
                    <a:pt x="2215" y="1096"/>
                  </a:moveTo>
                  <a:cubicBezTo>
                    <a:pt x="2207" y="1096"/>
                    <a:pt x="2199" y="1098"/>
                    <a:pt x="2190" y="1102"/>
                  </a:cubicBezTo>
                  <a:lnTo>
                    <a:pt x="1909" y="1266"/>
                  </a:lnTo>
                  <a:cubicBezTo>
                    <a:pt x="1863" y="1292"/>
                    <a:pt x="1881" y="1363"/>
                    <a:pt x="1935" y="1363"/>
                  </a:cubicBezTo>
                  <a:cubicBezTo>
                    <a:pt x="1944" y="1363"/>
                    <a:pt x="1954" y="1360"/>
                    <a:pt x="1961" y="1356"/>
                  </a:cubicBezTo>
                  <a:lnTo>
                    <a:pt x="2242" y="1194"/>
                  </a:lnTo>
                  <a:cubicBezTo>
                    <a:pt x="2289" y="1161"/>
                    <a:pt x="2261" y="1096"/>
                    <a:pt x="2215" y="1096"/>
                  </a:cubicBezTo>
                  <a:close/>
                  <a:moveTo>
                    <a:pt x="1747" y="1370"/>
                  </a:moveTo>
                  <a:cubicBezTo>
                    <a:pt x="1739" y="1370"/>
                    <a:pt x="1731" y="1372"/>
                    <a:pt x="1722" y="1376"/>
                  </a:cubicBezTo>
                  <a:lnTo>
                    <a:pt x="1441" y="1539"/>
                  </a:lnTo>
                  <a:cubicBezTo>
                    <a:pt x="1394" y="1566"/>
                    <a:pt x="1413" y="1636"/>
                    <a:pt x="1467" y="1637"/>
                  </a:cubicBezTo>
                  <a:lnTo>
                    <a:pt x="1467" y="1636"/>
                  </a:lnTo>
                  <a:cubicBezTo>
                    <a:pt x="1475" y="1636"/>
                    <a:pt x="1486" y="1634"/>
                    <a:pt x="1493" y="1630"/>
                  </a:cubicBezTo>
                  <a:lnTo>
                    <a:pt x="1774" y="1466"/>
                  </a:lnTo>
                  <a:cubicBezTo>
                    <a:pt x="1821" y="1435"/>
                    <a:pt x="1792" y="1370"/>
                    <a:pt x="1747" y="1370"/>
                  </a:cubicBezTo>
                  <a:close/>
                  <a:moveTo>
                    <a:pt x="1278" y="1642"/>
                  </a:moveTo>
                  <a:cubicBezTo>
                    <a:pt x="1271" y="1642"/>
                    <a:pt x="1262" y="1644"/>
                    <a:pt x="1254" y="1649"/>
                  </a:cubicBezTo>
                  <a:lnTo>
                    <a:pt x="972" y="1811"/>
                  </a:lnTo>
                  <a:cubicBezTo>
                    <a:pt x="924" y="1839"/>
                    <a:pt x="945" y="1910"/>
                    <a:pt x="998" y="1910"/>
                  </a:cubicBezTo>
                  <a:cubicBezTo>
                    <a:pt x="1007" y="1910"/>
                    <a:pt x="1017" y="1907"/>
                    <a:pt x="1024" y="1903"/>
                  </a:cubicBezTo>
                  <a:lnTo>
                    <a:pt x="1306" y="1739"/>
                  </a:lnTo>
                  <a:cubicBezTo>
                    <a:pt x="1353" y="1708"/>
                    <a:pt x="1324" y="1642"/>
                    <a:pt x="1278" y="1642"/>
                  </a:cubicBezTo>
                  <a:close/>
                  <a:moveTo>
                    <a:pt x="814" y="1912"/>
                  </a:moveTo>
                  <a:cubicBezTo>
                    <a:pt x="804" y="1912"/>
                    <a:pt x="794" y="1915"/>
                    <a:pt x="784" y="1922"/>
                  </a:cubicBezTo>
                  <a:lnTo>
                    <a:pt x="504" y="2085"/>
                  </a:lnTo>
                  <a:cubicBezTo>
                    <a:pt x="457" y="2111"/>
                    <a:pt x="476" y="2183"/>
                    <a:pt x="530" y="2183"/>
                  </a:cubicBezTo>
                  <a:cubicBezTo>
                    <a:pt x="539" y="2183"/>
                    <a:pt x="549" y="2180"/>
                    <a:pt x="556" y="2175"/>
                  </a:cubicBezTo>
                  <a:lnTo>
                    <a:pt x="837" y="2013"/>
                  </a:lnTo>
                  <a:cubicBezTo>
                    <a:pt x="893" y="1984"/>
                    <a:pt x="862" y="1912"/>
                    <a:pt x="814" y="1912"/>
                  </a:cubicBezTo>
                  <a:close/>
                  <a:moveTo>
                    <a:pt x="341" y="2188"/>
                  </a:moveTo>
                  <a:cubicBezTo>
                    <a:pt x="333" y="2188"/>
                    <a:pt x="324" y="2190"/>
                    <a:pt x="315" y="2194"/>
                  </a:cubicBezTo>
                  <a:lnTo>
                    <a:pt x="34" y="2358"/>
                  </a:lnTo>
                  <a:cubicBezTo>
                    <a:pt x="9" y="2372"/>
                    <a:pt x="1" y="2404"/>
                    <a:pt x="17" y="2430"/>
                  </a:cubicBezTo>
                  <a:cubicBezTo>
                    <a:pt x="25" y="2446"/>
                    <a:pt x="43" y="2457"/>
                    <a:pt x="62" y="2457"/>
                  </a:cubicBezTo>
                  <a:cubicBezTo>
                    <a:pt x="70" y="2455"/>
                    <a:pt x="79" y="2452"/>
                    <a:pt x="88" y="2448"/>
                  </a:cubicBezTo>
                  <a:lnTo>
                    <a:pt x="368" y="2285"/>
                  </a:lnTo>
                  <a:cubicBezTo>
                    <a:pt x="414" y="2253"/>
                    <a:pt x="387" y="2188"/>
                    <a:pt x="341" y="2188"/>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0"/>
            <p:cNvSpPr/>
            <p:nvPr/>
          </p:nvSpPr>
          <p:spPr>
            <a:xfrm>
              <a:off x="2550225" y="685975"/>
              <a:ext cx="7125" cy="4625"/>
            </a:xfrm>
            <a:custGeom>
              <a:avLst/>
              <a:gdLst/>
              <a:ahLst/>
              <a:cxnLst/>
              <a:rect l="l" t="t" r="r" b="b"/>
              <a:pathLst>
                <a:path w="285" h="185" extrusionOk="0">
                  <a:moveTo>
                    <a:pt x="209" y="1"/>
                  </a:moveTo>
                  <a:cubicBezTo>
                    <a:pt x="201" y="1"/>
                    <a:pt x="192" y="3"/>
                    <a:pt x="183" y="8"/>
                  </a:cubicBezTo>
                  <a:lnTo>
                    <a:pt x="48" y="88"/>
                  </a:lnTo>
                  <a:cubicBezTo>
                    <a:pt x="1" y="113"/>
                    <a:pt x="20" y="185"/>
                    <a:pt x="73" y="185"/>
                  </a:cubicBezTo>
                  <a:cubicBezTo>
                    <a:pt x="73" y="185"/>
                    <a:pt x="74" y="185"/>
                    <a:pt x="74" y="185"/>
                  </a:cubicBezTo>
                  <a:cubicBezTo>
                    <a:pt x="83" y="185"/>
                    <a:pt x="92" y="183"/>
                    <a:pt x="100" y="177"/>
                  </a:cubicBezTo>
                  <a:lnTo>
                    <a:pt x="237" y="99"/>
                  </a:lnTo>
                  <a:cubicBezTo>
                    <a:pt x="285" y="68"/>
                    <a:pt x="255" y="1"/>
                    <a:pt x="209"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0"/>
            <p:cNvSpPr/>
            <p:nvPr/>
          </p:nvSpPr>
          <p:spPr>
            <a:xfrm>
              <a:off x="2544200" y="725300"/>
              <a:ext cx="13050" cy="13050"/>
            </a:xfrm>
            <a:custGeom>
              <a:avLst/>
              <a:gdLst/>
              <a:ahLst/>
              <a:cxnLst/>
              <a:rect l="l" t="t" r="r" b="b"/>
              <a:pathLst>
                <a:path w="522" h="522" extrusionOk="0">
                  <a:moveTo>
                    <a:pt x="520" y="223"/>
                  </a:moveTo>
                  <a:cubicBezTo>
                    <a:pt x="521" y="421"/>
                    <a:pt x="280" y="521"/>
                    <a:pt x="141" y="381"/>
                  </a:cubicBezTo>
                  <a:cubicBezTo>
                    <a:pt x="1" y="240"/>
                    <a:pt x="99" y="1"/>
                    <a:pt x="298" y="1"/>
                  </a:cubicBezTo>
                  <a:cubicBezTo>
                    <a:pt x="420" y="1"/>
                    <a:pt x="520" y="99"/>
                    <a:pt x="520" y="223"/>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0"/>
            <p:cNvSpPr/>
            <p:nvPr/>
          </p:nvSpPr>
          <p:spPr>
            <a:xfrm>
              <a:off x="3082575" y="976425"/>
              <a:ext cx="13050" cy="13050"/>
            </a:xfrm>
            <a:custGeom>
              <a:avLst/>
              <a:gdLst/>
              <a:ahLst/>
              <a:cxnLst/>
              <a:rect l="l" t="t" r="r" b="b"/>
              <a:pathLst>
                <a:path w="522" h="522" extrusionOk="0">
                  <a:moveTo>
                    <a:pt x="521" y="224"/>
                  </a:moveTo>
                  <a:cubicBezTo>
                    <a:pt x="521" y="421"/>
                    <a:pt x="282" y="521"/>
                    <a:pt x="141" y="380"/>
                  </a:cubicBezTo>
                  <a:cubicBezTo>
                    <a:pt x="1" y="241"/>
                    <a:pt x="101" y="0"/>
                    <a:pt x="299" y="0"/>
                  </a:cubicBezTo>
                  <a:cubicBezTo>
                    <a:pt x="421" y="0"/>
                    <a:pt x="521" y="100"/>
                    <a:pt x="521" y="224"/>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0"/>
            <p:cNvSpPr/>
            <p:nvPr/>
          </p:nvSpPr>
          <p:spPr>
            <a:xfrm>
              <a:off x="2895275" y="822525"/>
              <a:ext cx="13000" cy="13050"/>
            </a:xfrm>
            <a:custGeom>
              <a:avLst/>
              <a:gdLst/>
              <a:ahLst/>
              <a:cxnLst/>
              <a:rect l="l" t="t" r="r" b="b"/>
              <a:pathLst>
                <a:path w="520" h="522" extrusionOk="0">
                  <a:moveTo>
                    <a:pt x="519" y="224"/>
                  </a:moveTo>
                  <a:cubicBezTo>
                    <a:pt x="519" y="423"/>
                    <a:pt x="280" y="521"/>
                    <a:pt x="141" y="381"/>
                  </a:cubicBezTo>
                  <a:cubicBezTo>
                    <a:pt x="0" y="242"/>
                    <a:pt x="99" y="1"/>
                    <a:pt x="297" y="2"/>
                  </a:cubicBezTo>
                  <a:cubicBezTo>
                    <a:pt x="421" y="1"/>
                    <a:pt x="519" y="101"/>
                    <a:pt x="519" y="224"/>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30"/>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Datasets</a:t>
            </a:r>
            <a:endParaRPr dirty="0"/>
          </a:p>
        </p:txBody>
      </p:sp>
      <p:grpSp>
        <p:nvGrpSpPr>
          <p:cNvPr id="963" name="Google Shape;963;p30"/>
          <p:cNvGrpSpPr/>
          <p:nvPr/>
        </p:nvGrpSpPr>
        <p:grpSpPr>
          <a:xfrm rot="5400000">
            <a:off x="6639960" y="548073"/>
            <a:ext cx="855042" cy="2731396"/>
            <a:chOff x="4012203" y="-266011"/>
            <a:chExt cx="3527400" cy="4516197"/>
          </a:xfrm>
        </p:grpSpPr>
        <p:sp>
          <p:nvSpPr>
            <p:cNvPr id="964" name="Google Shape;964;p30"/>
            <p:cNvSpPr/>
            <p:nvPr/>
          </p:nvSpPr>
          <p:spPr>
            <a:xfrm>
              <a:off x="4012203" y="-266011"/>
              <a:ext cx="3527400" cy="38271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0"/>
            <p:cNvSpPr/>
            <p:nvPr/>
          </p:nvSpPr>
          <p:spPr>
            <a:xfrm rot="-5400000" flipH="1">
              <a:off x="5832625" y="2904236"/>
              <a:ext cx="689100" cy="20028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 name="Google Shape;966;p30"/>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0"/>
          <p:cNvSpPr txBox="1">
            <a:spLocks noGrp="1"/>
          </p:cNvSpPr>
          <p:nvPr>
            <p:ph type="subTitle" idx="2"/>
          </p:nvPr>
        </p:nvSpPr>
        <p:spPr>
          <a:xfrm>
            <a:off x="4833257" y="1642704"/>
            <a:ext cx="3536593"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800" dirty="0"/>
              <a:t>Singapore Airbnb</a:t>
            </a:r>
            <a:endParaRPr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55"/>
        <p:cNvGrpSpPr/>
        <p:nvPr/>
      </p:nvGrpSpPr>
      <p:grpSpPr>
        <a:xfrm>
          <a:off x="0" y="0"/>
          <a:ext cx="0" cy="0"/>
          <a:chOff x="0" y="0"/>
          <a:chExt cx="0" cy="0"/>
        </a:xfrm>
      </p:grpSpPr>
      <p:grpSp>
        <p:nvGrpSpPr>
          <p:cNvPr id="6656" name="Google Shape;6656;p51"/>
          <p:cNvGrpSpPr/>
          <p:nvPr/>
        </p:nvGrpSpPr>
        <p:grpSpPr>
          <a:xfrm>
            <a:off x="5889355" y="1785630"/>
            <a:ext cx="2311339" cy="1583151"/>
            <a:chOff x="6391200" y="2366900"/>
            <a:chExt cx="430425" cy="294825"/>
          </a:xfrm>
        </p:grpSpPr>
        <p:sp>
          <p:nvSpPr>
            <p:cNvPr id="6657" name="Google Shape;6657;p51"/>
            <p:cNvSpPr/>
            <p:nvPr/>
          </p:nvSpPr>
          <p:spPr>
            <a:xfrm>
              <a:off x="6391200" y="2456850"/>
              <a:ext cx="430425" cy="204875"/>
            </a:xfrm>
            <a:custGeom>
              <a:avLst/>
              <a:gdLst/>
              <a:ahLst/>
              <a:cxnLst/>
              <a:rect l="l" t="t" r="r" b="b"/>
              <a:pathLst>
                <a:path w="17217" h="8195" extrusionOk="0">
                  <a:moveTo>
                    <a:pt x="8608" y="1"/>
                  </a:moveTo>
                  <a:cubicBezTo>
                    <a:pt x="6602" y="1"/>
                    <a:pt x="4595" y="401"/>
                    <a:pt x="3063" y="1201"/>
                  </a:cubicBezTo>
                  <a:cubicBezTo>
                    <a:pt x="1" y="2801"/>
                    <a:pt x="1" y="5394"/>
                    <a:pt x="3063" y="6995"/>
                  </a:cubicBezTo>
                  <a:cubicBezTo>
                    <a:pt x="4595" y="7795"/>
                    <a:pt x="6602" y="8195"/>
                    <a:pt x="8608" y="8195"/>
                  </a:cubicBezTo>
                  <a:cubicBezTo>
                    <a:pt x="10615" y="8195"/>
                    <a:pt x="12622" y="7795"/>
                    <a:pt x="14154" y="6995"/>
                  </a:cubicBezTo>
                  <a:cubicBezTo>
                    <a:pt x="17216" y="5394"/>
                    <a:pt x="17216" y="2801"/>
                    <a:pt x="14154" y="1201"/>
                  </a:cubicBezTo>
                  <a:cubicBezTo>
                    <a:pt x="12622" y="401"/>
                    <a:pt x="10615" y="1"/>
                    <a:pt x="8608" y="1"/>
                  </a:cubicBezTo>
                  <a:close/>
                </a:path>
              </a:pathLst>
            </a:cu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1"/>
            <p:cNvSpPr/>
            <p:nvPr/>
          </p:nvSpPr>
          <p:spPr>
            <a:xfrm>
              <a:off x="6703525" y="2413150"/>
              <a:ext cx="7075" cy="16300"/>
            </a:xfrm>
            <a:custGeom>
              <a:avLst/>
              <a:gdLst/>
              <a:ahLst/>
              <a:cxnLst/>
              <a:rect l="l" t="t" r="r" b="b"/>
              <a:pathLst>
                <a:path w="283" h="652" extrusionOk="0">
                  <a:moveTo>
                    <a:pt x="0" y="1"/>
                  </a:moveTo>
                  <a:lnTo>
                    <a:pt x="0" y="489"/>
                  </a:lnTo>
                  <a:lnTo>
                    <a:pt x="283" y="652"/>
                  </a:lnTo>
                  <a:lnTo>
                    <a:pt x="283" y="163"/>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1"/>
            <p:cNvSpPr/>
            <p:nvPr/>
          </p:nvSpPr>
          <p:spPr>
            <a:xfrm>
              <a:off x="6550725" y="2366900"/>
              <a:ext cx="152825" cy="197525"/>
            </a:xfrm>
            <a:custGeom>
              <a:avLst/>
              <a:gdLst/>
              <a:ahLst/>
              <a:cxnLst/>
              <a:rect l="l" t="t" r="r" b="b"/>
              <a:pathLst>
                <a:path w="6113" h="7901" extrusionOk="0">
                  <a:moveTo>
                    <a:pt x="4844" y="0"/>
                  </a:moveTo>
                  <a:cubicBezTo>
                    <a:pt x="4819" y="0"/>
                    <a:pt x="4793" y="7"/>
                    <a:pt x="4769" y="22"/>
                  </a:cubicBezTo>
                  <a:lnTo>
                    <a:pt x="263" y="2625"/>
                  </a:lnTo>
                  <a:cubicBezTo>
                    <a:pt x="87" y="2726"/>
                    <a:pt x="0" y="2858"/>
                    <a:pt x="0" y="2989"/>
                  </a:cubicBezTo>
                  <a:lnTo>
                    <a:pt x="0" y="7383"/>
                  </a:lnTo>
                  <a:cubicBezTo>
                    <a:pt x="0" y="7514"/>
                    <a:pt x="87" y="7645"/>
                    <a:pt x="263" y="7746"/>
                  </a:cubicBezTo>
                  <a:lnTo>
                    <a:pt x="268" y="7749"/>
                  </a:lnTo>
                  <a:cubicBezTo>
                    <a:pt x="442" y="7850"/>
                    <a:pt x="671" y="7901"/>
                    <a:pt x="899" y="7901"/>
                  </a:cubicBezTo>
                  <a:cubicBezTo>
                    <a:pt x="1128" y="7901"/>
                    <a:pt x="1356" y="7850"/>
                    <a:pt x="1530" y="7749"/>
                  </a:cubicBezTo>
                  <a:lnTo>
                    <a:pt x="6037" y="5148"/>
                  </a:lnTo>
                  <a:cubicBezTo>
                    <a:pt x="6082" y="5119"/>
                    <a:pt x="6109" y="5071"/>
                    <a:pt x="6112" y="5017"/>
                  </a:cubicBezTo>
                  <a:lnTo>
                    <a:pt x="6112" y="712"/>
                  </a:lnTo>
                  <a:lnTo>
                    <a:pt x="6041" y="672"/>
                  </a:lnTo>
                  <a:cubicBezTo>
                    <a:pt x="6019" y="660"/>
                    <a:pt x="5996" y="655"/>
                    <a:pt x="5972" y="655"/>
                  </a:cubicBezTo>
                  <a:cubicBezTo>
                    <a:pt x="5946" y="655"/>
                    <a:pt x="5920" y="661"/>
                    <a:pt x="5896" y="673"/>
                  </a:cubicBezTo>
                  <a:lnTo>
                    <a:pt x="4986" y="1199"/>
                  </a:lnTo>
                  <a:lnTo>
                    <a:pt x="4986" y="147"/>
                  </a:lnTo>
                  <a:cubicBezTo>
                    <a:pt x="4989" y="62"/>
                    <a:pt x="4919" y="0"/>
                    <a:pt x="4844" y="0"/>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1"/>
            <p:cNvSpPr/>
            <p:nvPr/>
          </p:nvSpPr>
          <p:spPr>
            <a:xfrm>
              <a:off x="6548575" y="2367000"/>
              <a:ext cx="154175" cy="87600"/>
            </a:xfrm>
            <a:custGeom>
              <a:avLst/>
              <a:gdLst/>
              <a:ahLst/>
              <a:cxnLst/>
              <a:rect l="l" t="t" r="r" b="b"/>
              <a:pathLst>
                <a:path w="6167" h="3504" extrusionOk="0">
                  <a:moveTo>
                    <a:pt x="4930" y="1"/>
                  </a:moveTo>
                  <a:cubicBezTo>
                    <a:pt x="4904" y="1"/>
                    <a:pt x="4879" y="7"/>
                    <a:pt x="4855" y="19"/>
                  </a:cubicBezTo>
                  <a:lnTo>
                    <a:pt x="349" y="2621"/>
                  </a:lnTo>
                  <a:cubicBezTo>
                    <a:pt x="1" y="2821"/>
                    <a:pt x="1" y="3149"/>
                    <a:pt x="349" y="3350"/>
                  </a:cubicBezTo>
                  <a:lnTo>
                    <a:pt x="356" y="3353"/>
                  </a:lnTo>
                  <a:cubicBezTo>
                    <a:pt x="529" y="3453"/>
                    <a:pt x="758" y="3503"/>
                    <a:pt x="986" y="3503"/>
                  </a:cubicBezTo>
                  <a:cubicBezTo>
                    <a:pt x="1215" y="3503"/>
                    <a:pt x="1443" y="3453"/>
                    <a:pt x="1617" y="3353"/>
                  </a:cubicBezTo>
                  <a:lnTo>
                    <a:pt x="6123" y="750"/>
                  </a:lnTo>
                  <a:cubicBezTo>
                    <a:pt x="6163" y="727"/>
                    <a:pt x="6166" y="689"/>
                    <a:pt x="6127" y="666"/>
                  </a:cubicBezTo>
                  <a:cubicBezTo>
                    <a:pt x="6105" y="656"/>
                    <a:pt x="6081" y="651"/>
                    <a:pt x="6058" y="651"/>
                  </a:cubicBezTo>
                  <a:cubicBezTo>
                    <a:pt x="6032" y="651"/>
                    <a:pt x="6006" y="657"/>
                    <a:pt x="5982" y="669"/>
                  </a:cubicBezTo>
                  <a:lnTo>
                    <a:pt x="1600" y="3199"/>
                  </a:lnTo>
                  <a:cubicBezTo>
                    <a:pt x="1559" y="3223"/>
                    <a:pt x="1491" y="3262"/>
                    <a:pt x="1448" y="3282"/>
                  </a:cubicBezTo>
                  <a:cubicBezTo>
                    <a:pt x="1304" y="3347"/>
                    <a:pt x="1132" y="3380"/>
                    <a:pt x="966" y="3380"/>
                  </a:cubicBezTo>
                  <a:cubicBezTo>
                    <a:pt x="824" y="3380"/>
                    <a:pt x="685" y="3356"/>
                    <a:pt x="569" y="3308"/>
                  </a:cubicBezTo>
                  <a:cubicBezTo>
                    <a:pt x="517" y="3285"/>
                    <a:pt x="466" y="3256"/>
                    <a:pt x="420" y="3221"/>
                  </a:cubicBezTo>
                  <a:cubicBezTo>
                    <a:pt x="244" y="3076"/>
                    <a:pt x="263" y="2873"/>
                    <a:pt x="466" y="2721"/>
                  </a:cubicBezTo>
                  <a:cubicBezTo>
                    <a:pt x="514" y="2688"/>
                    <a:pt x="563" y="2657"/>
                    <a:pt x="614" y="2630"/>
                  </a:cubicBezTo>
                  <a:lnTo>
                    <a:pt x="4996" y="101"/>
                  </a:lnTo>
                  <a:cubicBezTo>
                    <a:pt x="5037" y="76"/>
                    <a:pt x="5040" y="38"/>
                    <a:pt x="5000" y="17"/>
                  </a:cubicBezTo>
                  <a:cubicBezTo>
                    <a:pt x="4978" y="6"/>
                    <a:pt x="4954" y="1"/>
                    <a:pt x="4930"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1"/>
            <p:cNvSpPr/>
            <p:nvPr/>
          </p:nvSpPr>
          <p:spPr>
            <a:xfrm>
              <a:off x="6548575" y="2367000"/>
              <a:ext cx="154175" cy="87600"/>
            </a:xfrm>
            <a:custGeom>
              <a:avLst/>
              <a:gdLst/>
              <a:ahLst/>
              <a:cxnLst/>
              <a:rect l="l" t="t" r="r" b="b"/>
              <a:pathLst>
                <a:path w="6167" h="3504" extrusionOk="0">
                  <a:moveTo>
                    <a:pt x="4930" y="1"/>
                  </a:moveTo>
                  <a:cubicBezTo>
                    <a:pt x="4904" y="1"/>
                    <a:pt x="4879" y="7"/>
                    <a:pt x="4855" y="19"/>
                  </a:cubicBezTo>
                  <a:lnTo>
                    <a:pt x="349" y="2621"/>
                  </a:lnTo>
                  <a:cubicBezTo>
                    <a:pt x="1" y="2821"/>
                    <a:pt x="1" y="3149"/>
                    <a:pt x="349" y="3350"/>
                  </a:cubicBezTo>
                  <a:lnTo>
                    <a:pt x="356" y="3353"/>
                  </a:lnTo>
                  <a:cubicBezTo>
                    <a:pt x="529" y="3453"/>
                    <a:pt x="758" y="3503"/>
                    <a:pt x="986" y="3503"/>
                  </a:cubicBezTo>
                  <a:cubicBezTo>
                    <a:pt x="1215" y="3503"/>
                    <a:pt x="1443" y="3453"/>
                    <a:pt x="1617" y="3353"/>
                  </a:cubicBezTo>
                  <a:lnTo>
                    <a:pt x="6123" y="750"/>
                  </a:lnTo>
                  <a:cubicBezTo>
                    <a:pt x="6163" y="727"/>
                    <a:pt x="6166" y="689"/>
                    <a:pt x="6127" y="666"/>
                  </a:cubicBezTo>
                  <a:cubicBezTo>
                    <a:pt x="6105" y="656"/>
                    <a:pt x="6081" y="651"/>
                    <a:pt x="6058" y="651"/>
                  </a:cubicBezTo>
                  <a:cubicBezTo>
                    <a:pt x="6032" y="651"/>
                    <a:pt x="6006" y="657"/>
                    <a:pt x="5982" y="669"/>
                  </a:cubicBezTo>
                  <a:lnTo>
                    <a:pt x="1600" y="3199"/>
                  </a:lnTo>
                  <a:cubicBezTo>
                    <a:pt x="1559" y="3223"/>
                    <a:pt x="1491" y="3262"/>
                    <a:pt x="1448" y="3282"/>
                  </a:cubicBezTo>
                  <a:cubicBezTo>
                    <a:pt x="1304" y="3347"/>
                    <a:pt x="1132" y="3380"/>
                    <a:pt x="966" y="3380"/>
                  </a:cubicBezTo>
                  <a:cubicBezTo>
                    <a:pt x="824" y="3380"/>
                    <a:pt x="685" y="3356"/>
                    <a:pt x="569" y="3308"/>
                  </a:cubicBezTo>
                  <a:cubicBezTo>
                    <a:pt x="517" y="3285"/>
                    <a:pt x="466" y="3256"/>
                    <a:pt x="420" y="3221"/>
                  </a:cubicBezTo>
                  <a:cubicBezTo>
                    <a:pt x="244" y="3076"/>
                    <a:pt x="263" y="2873"/>
                    <a:pt x="466" y="2721"/>
                  </a:cubicBezTo>
                  <a:cubicBezTo>
                    <a:pt x="514" y="2688"/>
                    <a:pt x="563" y="2657"/>
                    <a:pt x="614" y="2630"/>
                  </a:cubicBezTo>
                  <a:lnTo>
                    <a:pt x="4996" y="101"/>
                  </a:lnTo>
                  <a:cubicBezTo>
                    <a:pt x="5037" y="76"/>
                    <a:pt x="5040" y="38"/>
                    <a:pt x="5000" y="17"/>
                  </a:cubicBezTo>
                  <a:cubicBezTo>
                    <a:pt x="4978" y="6"/>
                    <a:pt x="4954" y="1"/>
                    <a:pt x="49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1"/>
            <p:cNvSpPr/>
            <p:nvPr/>
          </p:nvSpPr>
          <p:spPr>
            <a:xfrm>
              <a:off x="6552375" y="2454900"/>
              <a:ext cx="2575" cy="2400"/>
            </a:xfrm>
            <a:custGeom>
              <a:avLst/>
              <a:gdLst/>
              <a:ahLst/>
              <a:cxnLst/>
              <a:rect l="l" t="t" r="r" b="b"/>
              <a:pathLst>
                <a:path w="103" h="96" extrusionOk="0">
                  <a:moveTo>
                    <a:pt x="25" y="1"/>
                  </a:moveTo>
                  <a:cubicBezTo>
                    <a:pt x="12" y="1"/>
                    <a:pt x="0" y="17"/>
                    <a:pt x="11" y="30"/>
                  </a:cubicBezTo>
                  <a:cubicBezTo>
                    <a:pt x="30" y="52"/>
                    <a:pt x="50" y="72"/>
                    <a:pt x="72" y="91"/>
                  </a:cubicBezTo>
                  <a:cubicBezTo>
                    <a:pt x="75" y="94"/>
                    <a:pt x="79" y="95"/>
                    <a:pt x="84" y="95"/>
                  </a:cubicBezTo>
                  <a:cubicBezTo>
                    <a:pt x="88" y="95"/>
                    <a:pt x="94" y="94"/>
                    <a:pt x="97" y="89"/>
                  </a:cubicBezTo>
                  <a:cubicBezTo>
                    <a:pt x="102" y="82"/>
                    <a:pt x="102" y="72"/>
                    <a:pt x="95" y="66"/>
                  </a:cubicBezTo>
                  <a:cubicBezTo>
                    <a:pt x="73" y="47"/>
                    <a:pt x="55" y="29"/>
                    <a:pt x="37" y="7"/>
                  </a:cubicBezTo>
                  <a:cubicBezTo>
                    <a:pt x="34" y="2"/>
                    <a:pt x="29" y="1"/>
                    <a:pt x="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1"/>
            <p:cNvSpPr/>
            <p:nvPr/>
          </p:nvSpPr>
          <p:spPr>
            <a:xfrm>
              <a:off x="6557525" y="2399675"/>
              <a:ext cx="134050" cy="63500"/>
            </a:xfrm>
            <a:custGeom>
              <a:avLst/>
              <a:gdLst/>
              <a:ahLst/>
              <a:cxnLst/>
              <a:rect l="l" t="t" r="r" b="b"/>
              <a:pathLst>
                <a:path w="5362" h="2540" extrusionOk="0">
                  <a:moveTo>
                    <a:pt x="5337" y="0"/>
                  </a:moveTo>
                  <a:cubicBezTo>
                    <a:pt x="5334" y="0"/>
                    <a:pt x="5331" y="1"/>
                    <a:pt x="5328" y="3"/>
                  </a:cubicBezTo>
                  <a:lnTo>
                    <a:pt x="5180" y="89"/>
                  </a:lnTo>
                  <a:cubicBezTo>
                    <a:pt x="5172" y="93"/>
                    <a:pt x="5169" y="103"/>
                    <a:pt x="5173" y="112"/>
                  </a:cubicBezTo>
                  <a:cubicBezTo>
                    <a:pt x="5176" y="116"/>
                    <a:pt x="5182" y="120"/>
                    <a:pt x="5189" y="120"/>
                  </a:cubicBezTo>
                  <a:lnTo>
                    <a:pt x="5189" y="119"/>
                  </a:lnTo>
                  <a:cubicBezTo>
                    <a:pt x="5192" y="119"/>
                    <a:pt x="5195" y="119"/>
                    <a:pt x="5196" y="118"/>
                  </a:cubicBezTo>
                  <a:lnTo>
                    <a:pt x="5346" y="32"/>
                  </a:lnTo>
                  <a:cubicBezTo>
                    <a:pt x="5362" y="22"/>
                    <a:pt x="5352" y="0"/>
                    <a:pt x="5337" y="0"/>
                  </a:cubicBezTo>
                  <a:close/>
                  <a:moveTo>
                    <a:pt x="5040" y="171"/>
                  </a:moveTo>
                  <a:cubicBezTo>
                    <a:pt x="5038" y="171"/>
                    <a:pt x="5034" y="172"/>
                    <a:pt x="5031" y="174"/>
                  </a:cubicBezTo>
                  <a:lnTo>
                    <a:pt x="4883" y="260"/>
                  </a:lnTo>
                  <a:cubicBezTo>
                    <a:pt x="4874" y="264"/>
                    <a:pt x="4873" y="274"/>
                    <a:pt x="4877" y="283"/>
                  </a:cubicBezTo>
                  <a:cubicBezTo>
                    <a:pt x="4880" y="287"/>
                    <a:pt x="4886" y="292"/>
                    <a:pt x="4892" y="292"/>
                  </a:cubicBezTo>
                  <a:cubicBezTo>
                    <a:pt x="4895" y="292"/>
                    <a:pt x="4898" y="290"/>
                    <a:pt x="4901" y="289"/>
                  </a:cubicBezTo>
                  <a:lnTo>
                    <a:pt x="5049" y="203"/>
                  </a:lnTo>
                  <a:cubicBezTo>
                    <a:pt x="5064" y="193"/>
                    <a:pt x="5056" y="171"/>
                    <a:pt x="5040" y="171"/>
                  </a:cubicBezTo>
                  <a:close/>
                  <a:moveTo>
                    <a:pt x="4743" y="343"/>
                  </a:moveTo>
                  <a:cubicBezTo>
                    <a:pt x="4740" y="343"/>
                    <a:pt x="4738" y="344"/>
                    <a:pt x="4735" y="345"/>
                  </a:cubicBezTo>
                  <a:lnTo>
                    <a:pt x="4587" y="431"/>
                  </a:lnTo>
                  <a:cubicBezTo>
                    <a:pt x="4579" y="435"/>
                    <a:pt x="4576" y="445"/>
                    <a:pt x="4580" y="454"/>
                  </a:cubicBezTo>
                  <a:cubicBezTo>
                    <a:pt x="4583" y="460"/>
                    <a:pt x="4589" y="463"/>
                    <a:pt x="4595" y="463"/>
                  </a:cubicBezTo>
                  <a:lnTo>
                    <a:pt x="4595" y="461"/>
                  </a:lnTo>
                  <a:cubicBezTo>
                    <a:pt x="4598" y="461"/>
                    <a:pt x="4600" y="461"/>
                    <a:pt x="4603" y="460"/>
                  </a:cubicBezTo>
                  <a:lnTo>
                    <a:pt x="4753" y="374"/>
                  </a:lnTo>
                  <a:cubicBezTo>
                    <a:pt x="4766" y="364"/>
                    <a:pt x="4758" y="343"/>
                    <a:pt x="4743" y="343"/>
                  </a:cubicBezTo>
                  <a:close/>
                  <a:moveTo>
                    <a:pt x="4446" y="515"/>
                  </a:moveTo>
                  <a:cubicBezTo>
                    <a:pt x="4443" y="515"/>
                    <a:pt x="4441" y="515"/>
                    <a:pt x="4438" y="516"/>
                  </a:cubicBezTo>
                  <a:lnTo>
                    <a:pt x="4290" y="602"/>
                  </a:lnTo>
                  <a:cubicBezTo>
                    <a:pt x="4281" y="606"/>
                    <a:pt x="4279" y="616"/>
                    <a:pt x="4284" y="625"/>
                  </a:cubicBezTo>
                  <a:cubicBezTo>
                    <a:pt x="4287" y="631"/>
                    <a:pt x="4293" y="634"/>
                    <a:pt x="4299" y="634"/>
                  </a:cubicBezTo>
                  <a:lnTo>
                    <a:pt x="4299" y="632"/>
                  </a:lnTo>
                  <a:cubicBezTo>
                    <a:pt x="4300" y="633"/>
                    <a:pt x="4301" y="633"/>
                    <a:pt x="4301" y="633"/>
                  </a:cubicBezTo>
                  <a:cubicBezTo>
                    <a:pt x="4303" y="633"/>
                    <a:pt x="4305" y="632"/>
                    <a:pt x="4308" y="631"/>
                  </a:cubicBezTo>
                  <a:lnTo>
                    <a:pt x="4455" y="545"/>
                  </a:lnTo>
                  <a:cubicBezTo>
                    <a:pt x="4470" y="535"/>
                    <a:pt x="4461" y="515"/>
                    <a:pt x="4446" y="515"/>
                  </a:cubicBezTo>
                  <a:close/>
                  <a:moveTo>
                    <a:pt x="4152" y="684"/>
                  </a:moveTo>
                  <a:cubicBezTo>
                    <a:pt x="4149" y="684"/>
                    <a:pt x="4145" y="685"/>
                    <a:pt x="4142" y="687"/>
                  </a:cubicBezTo>
                  <a:lnTo>
                    <a:pt x="3993" y="773"/>
                  </a:lnTo>
                  <a:cubicBezTo>
                    <a:pt x="3986" y="777"/>
                    <a:pt x="3983" y="789"/>
                    <a:pt x="3987" y="796"/>
                  </a:cubicBezTo>
                  <a:cubicBezTo>
                    <a:pt x="3990" y="802"/>
                    <a:pt x="3996" y="805"/>
                    <a:pt x="4002" y="805"/>
                  </a:cubicBezTo>
                  <a:cubicBezTo>
                    <a:pt x="4004" y="805"/>
                    <a:pt x="4007" y="803"/>
                    <a:pt x="4010" y="803"/>
                  </a:cubicBezTo>
                  <a:lnTo>
                    <a:pt x="4158" y="716"/>
                  </a:lnTo>
                  <a:cubicBezTo>
                    <a:pt x="4177" y="708"/>
                    <a:pt x="4167" y="684"/>
                    <a:pt x="4152" y="684"/>
                  </a:cubicBezTo>
                  <a:close/>
                  <a:moveTo>
                    <a:pt x="3853" y="856"/>
                  </a:moveTo>
                  <a:cubicBezTo>
                    <a:pt x="3850" y="856"/>
                    <a:pt x="3848" y="857"/>
                    <a:pt x="3845" y="859"/>
                  </a:cubicBezTo>
                  <a:lnTo>
                    <a:pt x="3697" y="944"/>
                  </a:lnTo>
                  <a:cubicBezTo>
                    <a:pt x="3688" y="950"/>
                    <a:pt x="3685" y="960"/>
                    <a:pt x="3690" y="967"/>
                  </a:cubicBezTo>
                  <a:cubicBezTo>
                    <a:pt x="3693" y="973"/>
                    <a:pt x="3698" y="976"/>
                    <a:pt x="3706" y="976"/>
                  </a:cubicBezTo>
                  <a:cubicBezTo>
                    <a:pt x="3709" y="976"/>
                    <a:pt x="3712" y="975"/>
                    <a:pt x="3713" y="975"/>
                  </a:cubicBezTo>
                  <a:lnTo>
                    <a:pt x="3862" y="889"/>
                  </a:lnTo>
                  <a:cubicBezTo>
                    <a:pt x="3878" y="879"/>
                    <a:pt x="3868" y="856"/>
                    <a:pt x="3853" y="856"/>
                  </a:cubicBezTo>
                  <a:close/>
                  <a:moveTo>
                    <a:pt x="3555" y="1028"/>
                  </a:moveTo>
                  <a:cubicBezTo>
                    <a:pt x="3553" y="1028"/>
                    <a:pt x="3550" y="1028"/>
                    <a:pt x="3548" y="1030"/>
                  </a:cubicBezTo>
                  <a:lnTo>
                    <a:pt x="3400" y="1115"/>
                  </a:lnTo>
                  <a:cubicBezTo>
                    <a:pt x="3391" y="1121"/>
                    <a:pt x="3390" y="1131"/>
                    <a:pt x="3394" y="1138"/>
                  </a:cubicBezTo>
                  <a:cubicBezTo>
                    <a:pt x="3397" y="1144"/>
                    <a:pt x="3403" y="1147"/>
                    <a:pt x="3408" y="1147"/>
                  </a:cubicBezTo>
                  <a:cubicBezTo>
                    <a:pt x="3411" y="1147"/>
                    <a:pt x="3414" y="1147"/>
                    <a:pt x="3417" y="1146"/>
                  </a:cubicBezTo>
                  <a:lnTo>
                    <a:pt x="3565" y="1060"/>
                  </a:lnTo>
                  <a:cubicBezTo>
                    <a:pt x="3580" y="1049"/>
                    <a:pt x="3570" y="1028"/>
                    <a:pt x="3555" y="1028"/>
                  </a:cubicBezTo>
                  <a:close/>
                  <a:moveTo>
                    <a:pt x="3260" y="1200"/>
                  </a:moveTo>
                  <a:cubicBezTo>
                    <a:pt x="3258" y="1200"/>
                    <a:pt x="3255" y="1201"/>
                    <a:pt x="3252" y="1202"/>
                  </a:cubicBezTo>
                  <a:lnTo>
                    <a:pt x="3104" y="1288"/>
                  </a:lnTo>
                  <a:cubicBezTo>
                    <a:pt x="3088" y="1295"/>
                    <a:pt x="3093" y="1318"/>
                    <a:pt x="3110" y="1318"/>
                  </a:cubicBezTo>
                  <a:cubicBezTo>
                    <a:pt x="3110" y="1318"/>
                    <a:pt x="3111" y="1318"/>
                    <a:pt x="3111" y="1318"/>
                  </a:cubicBezTo>
                  <a:cubicBezTo>
                    <a:pt x="3114" y="1318"/>
                    <a:pt x="3117" y="1318"/>
                    <a:pt x="3120" y="1317"/>
                  </a:cubicBezTo>
                  <a:lnTo>
                    <a:pt x="3269" y="1231"/>
                  </a:lnTo>
                  <a:cubicBezTo>
                    <a:pt x="3283" y="1220"/>
                    <a:pt x="3275" y="1200"/>
                    <a:pt x="3260" y="1200"/>
                  </a:cubicBezTo>
                  <a:close/>
                  <a:moveTo>
                    <a:pt x="2962" y="1372"/>
                  </a:moveTo>
                  <a:cubicBezTo>
                    <a:pt x="2960" y="1372"/>
                    <a:pt x="2957" y="1372"/>
                    <a:pt x="2955" y="1373"/>
                  </a:cubicBezTo>
                  <a:lnTo>
                    <a:pt x="2807" y="1459"/>
                  </a:lnTo>
                  <a:cubicBezTo>
                    <a:pt x="2798" y="1463"/>
                    <a:pt x="2795" y="1473"/>
                    <a:pt x="2801" y="1482"/>
                  </a:cubicBezTo>
                  <a:cubicBezTo>
                    <a:pt x="2804" y="1486"/>
                    <a:pt x="2810" y="1491"/>
                    <a:pt x="2815" y="1491"/>
                  </a:cubicBezTo>
                  <a:lnTo>
                    <a:pt x="2815" y="1489"/>
                  </a:lnTo>
                  <a:cubicBezTo>
                    <a:pt x="2818" y="1489"/>
                    <a:pt x="2821" y="1489"/>
                    <a:pt x="2824" y="1488"/>
                  </a:cubicBezTo>
                  <a:lnTo>
                    <a:pt x="2972" y="1402"/>
                  </a:lnTo>
                  <a:cubicBezTo>
                    <a:pt x="2987" y="1392"/>
                    <a:pt x="2977" y="1372"/>
                    <a:pt x="2962" y="1372"/>
                  </a:cubicBezTo>
                  <a:close/>
                  <a:moveTo>
                    <a:pt x="2667" y="1541"/>
                  </a:moveTo>
                  <a:cubicBezTo>
                    <a:pt x="2664" y="1541"/>
                    <a:pt x="2661" y="1542"/>
                    <a:pt x="2659" y="1544"/>
                  </a:cubicBezTo>
                  <a:lnTo>
                    <a:pt x="2509" y="1630"/>
                  </a:lnTo>
                  <a:cubicBezTo>
                    <a:pt x="2502" y="1634"/>
                    <a:pt x="2499" y="1644"/>
                    <a:pt x="2504" y="1653"/>
                  </a:cubicBezTo>
                  <a:cubicBezTo>
                    <a:pt x="2507" y="1658"/>
                    <a:pt x="2512" y="1662"/>
                    <a:pt x="2518" y="1662"/>
                  </a:cubicBezTo>
                  <a:lnTo>
                    <a:pt x="2518" y="1660"/>
                  </a:lnTo>
                  <a:cubicBezTo>
                    <a:pt x="2521" y="1660"/>
                    <a:pt x="2524" y="1660"/>
                    <a:pt x="2527" y="1659"/>
                  </a:cubicBezTo>
                  <a:lnTo>
                    <a:pt x="2675" y="1573"/>
                  </a:lnTo>
                  <a:cubicBezTo>
                    <a:pt x="2683" y="1569"/>
                    <a:pt x="2686" y="1559"/>
                    <a:pt x="2682" y="1550"/>
                  </a:cubicBezTo>
                  <a:cubicBezTo>
                    <a:pt x="2678" y="1545"/>
                    <a:pt x="2673" y="1541"/>
                    <a:pt x="2667" y="1541"/>
                  </a:cubicBezTo>
                  <a:close/>
                  <a:moveTo>
                    <a:pt x="2370" y="1713"/>
                  </a:moveTo>
                  <a:cubicBezTo>
                    <a:pt x="2368" y="1713"/>
                    <a:pt x="2365" y="1714"/>
                    <a:pt x="2362" y="1716"/>
                  </a:cubicBezTo>
                  <a:lnTo>
                    <a:pt x="2214" y="1801"/>
                  </a:lnTo>
                  <a:cubicBezTo>
                    <a:pt x="2205" y="1805"/>
                    <a:pt x="2202" y="1816"/>
                    <a:pt x="2206" y="1824"/>
                  </a:cubicBezTo>
                  <a:cubicBezTo>
                    <a:pt x="2209" y="1830"/>
                    <a:pt x="2215" y="1833"/>
                    <a:pt x="2222" y="1833"/>
                  </a:cubicBezTo>
                  <a:lnTo>
                    <a:pt x="2222" y="1832"/>
                  </a:lnTo>
                  <a:cubicBezTo>
                    <a:pt x="2224" y="1832"/>
                    <a:pt x="2228" y="1832"/>
                    <a:pt x="2230" y="1830"/>
                  </a:cubicBezTo>
                  <a:lnTo>
                    <a:pt x="2379" y="1745"/>
                  </a:lnTo>
                  <a:cubicBezTo>
                    <a:pt x="2395" y="1735"/>
                    <a:pt x="2385" y="1713"/>
                    <a:pt x="2370" y="1713"/>
                  </a:cubicBezTo>
                  <a:close/>
                  <a:moveTo>
                    <a:pt x="2072" y="1885"/>
                  </a:moveTo>
                  <a:cubicBezTo>
                    <a:pt x="2069" y="1885"/>
                    <a:pt x="2067" y="1885"/>
                    <a:pt x="2064" y="1887"/>
                  </a:cubicBezTo>
                  <a:lnTo>
                    <a:pt x="1916" y="1972"/>
                  </a:lnTo>
                  <a:cubicBezTo>
                    <a:pt x="1908" y="1977"/>
                    <a:pt x="1906" y="1987"/>
                    <a:pt x="1911" y="1995"/>
                  </a:cubicBezTo>
                  <a:cubicBezTo>
                    <a:pt x="1913" y="2001"/>
                    <a:pt x="1919" y="2004"/>
                    <a:pt x="1925" y="2004"/>
                  </a:cubicBezTo>
                  <a:lnTo>
                    <a:pt x="1925" y="2003"/>
                  </a:lnTo>
                  <a:cubicBezTo>
                    <a:pt x="1926" y="2003"/>
                    <a:pt x="1927" y="2003"/>
                    <a:pt x="1928" y="2003"/>
                  </a:cubicBezTo>
                  <a:cubicBezTo>
                    <a:pt x="1930" y="2003"/>
                    <a:pt x="1932" y="2002"/>
                    <a:pt x="1934" y="2001"/>
                  </a:cubicBezTo>
                  <a:lnTo>
                    <a:pt x="2082" y="1916"/>
                  </a:lnTo>
                  <a:cubicBezTo>
                    <a:pt x="2097" y="1906"/>
                    <a:pt x="2087" y="1885"/>
                    <a:pt x="2072" y="1885"/>
                  </a:cubicBezTo>
                  <a:close/>
                  <a:moveTo>
                    <a:pt x="1776" y="2056"/>
                  </a:moveTo>
                  <a:cubicBezTo>
                    <a:pt x="1774" y="2056"/>
                    <a:pt x="1771" y="2057"/>
                    <a:pt x="1768" y="2058"/>
                  </a:cubicBezTo>
                  <a:lnTo>
                    <a:pt x="1621" y="2143"/>
                  </a:lnTo>
                  <a:cubicBezTo>
                    <a:pt x="1605" y="2152"/>
                    <a:pt x="1610" y="2175"/>
                    <a:pt x="1628" y="2175"/>
                  </a:cubicBezTo>
                  <a:cubicBezTo>
                    <a:pt x="1631" y="2175"/>
                    <a:pt x="1634" y="2174"/>
                    <a:pt x="1636" y="2174"/>
                  </a:cubicBezTo>
                  <a:lnTo>
                    <a:pt x="1786" y="2087"/>
                  </a:lnTo>
                  <a:cubicBezTo>
                    <a:pt x="1800" y="2077"/>
                    <a:pt x="1791" y="2056"/>
                    <a:pt x="1776" y="2056"/>
                  </a:cubicBezTo>
                  <a:close/>
                  <a:moveTo>
                    <a:pt x="1479" y="2227"/>
                  </a:moveTo>
                  <a:cubicBezTo>
                    <a:pt x="1476" y="2227"/>
                    <a:pt x="1474" y="2228"/>
                    <a:pt x="1471" y="2229"/>
                  </a:cubicBezTo>
                  <a:lnTo>
                    <a:pt x="1323" y="2314"/>
                  </a:lnTo>
                  <a:cubicBezTo>
                    <a:pt x="1315" y="2320"/>
                    <a:pt x="1312" y="2330"/>
                    <a:pt x="1317" y="2338"/>
                  </a:cubicBezTo>
                  <a:cubicBezTo>
                    <a:pt x="1320" y="2343"/>
                    <a:pt x="1326" y="2346"/>
                    <a:pt x="1332" y="2346"/>
                  </a:cubicBezTo>
                  <a:cubicBezTo>
                    <a:pt x="1335" y="2346"/>
                    <a:pt x="1338" y="2345"/>
                    <a:pt x="1341" y="2345"/>
                  </a:cubicBezTo>
                  <a:lnTo>
                    <a:pt x="1489" y="2259"/>
                  </a:lnTo>
                  <a:cubicBezTo>
                    <a:pt x="1504" y="2248"/>
                    <a:pt x="1494" y="2227"/>
                    <a:pt x="1479" y="2227"/>
                  </a:cubicBezTo>
                  <a:close/>
                  <a:moveTo>
                    <a:pt x="19" y="2368"/>
                  </a:moveTo>
                  <a:cubicBezTo>
                    <a:pt x="12" y="2368"/>
                    <a:pt x="7" y="2371"/>
                    <a:pt x="4" y="2377"/>
                  </a:cubicBezTo>
                  <a:cubicBezTo>
                    <a:pt x="1" y="2384"/>
                    <a:pt x="4" y="2394"/>
                    <a:pt x="11" y="2399"/>
                  </a:cubicBezTo>
                  <a:cubicBezTo>
                    <a:pt x="62" y="2426"/>
                    <a:pt x="115" y="2449"/>
                    <a:pt x="170" y="2468"/>
                  </a:cubicBezTo>
                  <a:cubicBezTo>
                    <a:pt x="172" y="2468"/>
                    <a:pt x="175" y="2470"/>
                    <a:pt x="176" y="2470"/>
                  </a:cubicBezTo>
                  <a:lnTo>
                    <a:pt x="176" y="2468"/>
                  </a:lnTo>
                  <a:cubicBezTo>
                    <a:pt x="184" y="2468"/>
                    <a:pt x="189" y="2464"/>
                    <a:pt x="192" y="2458"/>
                  </a:cubicBezTo>
                  <a:cubicBezTo>
                    <a:pt x="195" y="2448"/>
                    <a:pt x="191" y="2439"/>
                    <a:pt x="182" y="2436"/>
                  </a:cubicBezTo>
                  <a:cubicBezTo>
                    <a:pt x="128" y="2417"/>
                    <a:pt x="76" y="2396"/>
                    <a:pt x="27" y="2370"/>
                  </a:cubicBezTo>
                  <a:cubicBezTo>
                    <a:pt x="24" y="2368"/>
                    <a:pt x="21" y="2368"/>
                    <a:pt x="19" y="2368"/>
                  </a:cubicBezTo>
                  <a:close/>
                  <a:moveTo>
                    <a:pt x="1183" y="2393"/>
                  </a:moveTo>
                  <a:cubicBezTo>
                    <a:pt x="1180" y="2393"/>
                    <a:pt x="1177" y="2394"/>
                    <a:pt x="1174" y="2396"/>
                  </a:cubicBezTo>
                  <a:cubicBezTo>
                    <a:pt x="1123" y="2419"/>
                    <a:pt x="1070" y="2438"/>
                    <a:pt x="1016" y="2454"/>
                  </a:cubicBezTo>
                  <a:cubicBezTo>
                    <a:pt x="997" y="2459"/>
                    <a:pt x="1001" y="2487"/>
                    <a:pt x="1020" y="2487"/>
                  </a:cubicBezTo>
                  <a:lnTo>
                    <a:pt x="1025" y="2487"/>
                  </a:lnTo>
                  <a:cubicBezTo>
                    <a:pt x="1081" y="2471"/>
                    <a:pt x="1135" y="2451"/>
                    <a:pt x="1188" y="2428"/>
                  </a:cubicBezTo>
                  <a:cubicBezTo>
                    <a:pt x="1208" y="2420"/>
                    <a:pt x="1200" y="2393"/>
                    <a:pt x="1183" y="2393"/>
                  </a:cubicBezTo>
                  <a:close/>
                  <a:moveTo>
                    <a:pt x="340" y="2478"/>
                  </a:moveTo>
                  <a:cubicBezTo>
                    <a:pt x="320" y="2478"/>
                    <a:pt x="316" y="2509"/>
                    <a:pt x="339" y="2512"/>
                  </a:cubicBezTo>
                  <a:cubicBezTo>
                    <a:pt x="395" y="2523"/>
                    <a:pt x="452" y="2530"/>
                    <a:pt x="510" y="2535"/>
                  </a:cubicBezTo>
                  <a:lnTo>
                    <a:pt x="511" y="2535"/>
                  </a:lnTo>
                  <a:cubicBezTo>
                    <a:pt x="532" y="2533"/>
                    <a:pt x="533" y="2504"/>
                    <a:pt x="513" y="2501"/>
                  </a:cubicBezTo>
                  <a:cubicBezTo>
                    <a:pt x="456" y="2497"/>
                    <a:pt x="401" y="2490"/>
                    <a:pt x="344" y="2478"/>
                  </a:cubicBezTo>
                  <a:cubicBezTo>
                    <a:pt x="343" y="2478"/>
                    <a:pt x="341" y="2478"/>
                    <a:pt x="340" y="2478"/>
                  </a:cubicBezTo>
                  <a:close/>
                  <a:moveTo>
                    <a:pt x="853" y="2488"/>
                  </a:moveTo>
                  <a:cubicBezTo>
                    <a:pt x="852" y="2488"/>
                    <a:pt x="852" y="2488"/>
                    <a:pt x="851" y="2488"/>
                  </a:cubicBezTo>
                  <a:cubicBezTo>
                    <a:pt x="795" y="2497"/>
                    <a:pt x="739" y="2503"/>
                    <a:pt x="682" y="2504"/>
                  </a:cubicBezTo>
                  <a:cubicBezTo>
                    <a:pt x="662" y="2507"/>
                    <a:pt x="662" y="2536"/>
                    <a:pt x="682" y="2539"/>
                  </a:cubicBezTo>
                  <a:lnTo>
                    <a:pt x="684" y="2539"/>
                  </a:lnTo>
                  <a:cubicBezTo>
                    <a:pt x="742" y="2536"/>
                    <a:pt x="798" y="2530"/>
                    <a:pt x="856" y="2523"/>
                  </a:cubicBezTo>
                  <a:cubicBezTo>
                    <a:pt x="877" y="2519"/>
                    <a:pt x="874" y="2488"/>
                    <a:pt x="853" y="24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1"/>
            <p:cNvSpPr/>
            <p:nvPr/>
          </p:nvSpPr>
          <p:spPr>
            <a:xfrm>
              <a:off x="6694000" y="2396425"/>
              <a:ext cx="2950" cy="3000"/>
            </a:xfrm>
            <a:custGeom>
              <a:avLst/>
              <a:gdLst/>
              <a:ahLst/>
              <a:cxnLst/>
              <a:rect l="l" t="t" r="r" b="b"/>
              <a:pathLst>
                <a:path w="118" h="120" extrusionOk="0">
                  <a:moveTo>
                    <a:pt x="100" y="1"/>
                  </a:moveTo>
                  <a:cubicBezTo>
                    <a:pt x="97" y="1"/>
                    <a:pt x="94" y="2"/>
                    <a:pt x="91" y="4"/>
                  </a:cubicBezTo>
                  <a:lnTo>
                    <a:pt x="19" y="46"/>
                  </a:lnTo>
                  <a:cubicBezTo>
                    <a:pt x="1" y="54"/>
                    <a:pt x="10" y="78"/>
                    <a:pt x="25" y="78"/>
                  </a:cubicBezTo>
                  <a:cubicBezTo>
                    <a:pt x="28" y="78"/>
                    <a:pt x="31" y="77"/>
                    <a:pt x="35" y="75"/>
                  </a:cubicBezTo>
                  <a:lnTo>
                    <a:pt x="83" y="47"/>
                  </a:lnTo>
                  <a:lnTo>
                    <a:pt x="83" y="103"/>
                  </a:lnTo>
                  <a:cubicBezTo>
                    <a:pt x="83" y="113"/>
                    <a:pt x="91" y="120"/>
                    <a:pt x="100" y="120"/>
                  </a:cubicBezTo>
                  <a:cubicBezTo>
                    <a:pt x="109" y="120"/>
                    <a:pt x="117" y="113"/>
                    <a:pt x="117" y="103"/>
                  </a:cubicBezTo>
                  <a:lnTo>
                    <a:pt x="117" y="18"/>
                  </a:lnTo>
                  <a:cubicBezTo>
                    <a:pt x="117" y="13"/>
                    <a:pt x="113" y="7"/>
                    <a:pt x="109" y="4"/>
                  </a:cubicBezTo>
                  <a:cubicBezTo>
                    <a:pt x="106" y="2"/>
                    <a:pt x="103" y="1"/>
                    <a:pt x="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1"/>
            <p:cNvSpPr/>
            <p:nvPr/>
          </p:nvSpPr>
          <p:spPr>
            <a:xfrm>
              <a:off x="6696025" y="2402875"/>
              <a:ext cx="950" cy="81650"/>
            </a:xfrm>
            <a:custGeom>
              <a:avLst/>
              <a:gdLst/>
              <a:ahLst/>
              <a:cxnLst/>
              <a:rect l="l" t="t" r="r" b="b"/>
              <a:pathLst>
                <a:path w="38" h="3266" extrusionOk="0">
                  <a:moveTo>
                    <a:pt x="19" y="0"/>
                  </a:moveTo>
                  <a:cubicBezTo>
                    <a:pt x="11" y="0"/>
                    <a:pt x="3" y="6"/>
                    <a:pt x="2" y="16"/>
                  </a:cubicBezTo>
                  <a:lnTo>
                    <a:pt x="2" y="185"/>
                  </a:lnTo>
                  <a:cubicBezTo>
                    <a:pt x="2" y="194"/>
                    <a:pt x="10" y="203"/>
                    <a:pt x="19" y="203"/>
                  </a:cubicBezTo>
                  <a:cubicBezTo>
                    <a:pt x="28" y="203"/>
                    <a:pt x="36" y="194"/>
                    <a:pt x="36" y="185"/>
                  </a:cubicBezTo>
                  <a:lnTo>
                    <a:pt x="36" y="16"/>
                  </a:lnTo>
                  <a:cubicBezTo>
                    <a:pt x="35" y="6"/>
                    <a:pt x="27" y="0"/>
                    <a:pt x="19" y="0"/>
                  </a:cubicBezTo>
                  <a:close/>
                  <a:moveTo>
                    <a:pt x="19" y="336"/>
                  </a:moveTo>
                  <a:cubicBezTo>
                    <a:pt x="10" y="336"/>
                    <a:pt x="1" y="343"/>
                    <a:pt x="2" y="355"/>
                  </a:cubicBezTo>
                  <a:lnTo>
                    <a:pt x="2" y="526"/>
                  </a:lnTo>
                  <a:cubicBezTo>
                    <a:pt x="2" y="535"/>
                    <a:pt x="10" y="542"/>
                    <a:pt x="19" y="542"/>
                  </a:cubicBezTo>
                  <a:lnTo>
                    <a:pt x="19" y="543"/>
                  </a:lnTo>
                  <a:cubicBezTo>
                    <a:pt x="29" y="543"/>
                    <a:pt x="36" y="535"/>
                    <a:pt x="36" y="526"/>
                  </a:cubicBezTo>
                  <a:lnTo>
                    <a:pt x="36" y="355"/>
                  </a:lnTo>
                  <a:cubicBezTo>
                    <a:pt x="38" y="343"/>
                    <a:pt x="29" y="336"/>
                    <a:pt x="19" y="336"/>
                  </a:cubicBezTo>
                  <a:close/>
                  <a:moveTo>
                    <a:pt x="19" y="677"/>
                  </a:moveTo>
                  <a:cubicBezTo>
                    <a:pt x="10" y="677"/>
                    <a:pt x="1" y="683"/>
                    <a:pt x="2" y="696"/>
                  </a:cubicBezTo>
                  <a:lnTo>
                    <a:pt x="2" y="865"/>
                  </a:lnTo>
                  <a:cubicBezTo>
                    <a:pt x="2" y="876"/>
                    <a:pt x="10" y="883"/>
                    <a:pt x="19" y="883"/>
                  </a:cubicBezTo>
                  <a:cubicBezTo>
                    <a:pt x="28" y="883"/>
                    <a:pt x="36" y="876"/>
                    <a:pt x="36" y="865"/>
                  </a:cubicBezTo>
                  <a:lnTo>
                    <a:pt x="36" y="696"/>
                  </a:lnTo>
                  <a:cubicBezTo>
                    <a:pt x="38" y="683"/>
                    <a:pt x="29" y="677"/>
                    <a:pt x="19" y="677"/>
                  </a:cubicBezTo>
                  <a:close/>
                  <a:moveTo>
                    <a:pt x="19" y="1017"/>
                  </a:moveTo>
                  <a:cubicBezTo>
                    <a:pt x="10" y="1017"/>
                    <a:pt x="1" y="1023"/>
                    <a:pt x="2" y="1037"/>
                  </a:cubicBezTo>
                  <a:lnTo>
                    <a:pt x="2" y="1206"/>
                  </a:lnTo>
                  <a:cubicBezTo>
                    <a:pt x="2" y="1215"/>
                    <a:pt x="10" y="1224"/>
                    <a:pt x="19" y="1224"/>
                  </a:cubicBezTo>
                  <a:cubicBezTo>
                    <a:pt x="28" y="1224"/>
                    <a:pt x="36" y="1215"/>
                    <a:pt x="36" y="1206"/>
                  </a:cubicBezTo>
                  <a:lnTo>
                    <a:pt x="36" y="1037"/>
                  </a:lnTo>
                  <a:cubicBezTo>
                    <a:pt x="38" y="1023"/>
                    <a:pt x="29" y="1017"/>
                    <a:pt x="19" y="1017"/>
                  </a:cubicBezTo>
                  <a:close/>
                  <a:moveTo>
                    <a:pt x="19" y="1357"/>
                  </a:moveTo>
                  <a:cubicBezTo>
                    <a:pt x="10" y="1357"/>
                    <a:pt x="1" y="1363"/>
                    <a:pt x="2" y="1376"/>
                  </a:cubicBezTo>
                  <a:lnTo>
                    <a:pt x="2" y="1547"/>
                  </a:lnTo>
                  <a:cubicBezTo>
                    <a:pt x="2" y="1556"/>
                    <a:pt x="10" y="1563"/>
                    <a:pt x="19" y="1563"/>
                  </a:cubicBezTo>
                  <a:cubicBezTo>
                    <a:pt x="28" y="1563"/>
                    <a:pt x="36" y="1556"/>
                    <a:pt x="36" y="1547"/>
                  </a:cubicBezTo>
                  <a:lnTo>
                    <a:pt x="36" y="1376"/>
                  </a:lnTo>
                  <a:cubicBezTo>
                    <a:pt x="38" y="1363"/>
                    <a:pt x="29" y="1357"/>
                    <a:pt x="19" y="1357"/>
                  </a:cubicBezTo>
                  <a:close/>
                  <a:moveTo>
                    <a:pt x="19" y="1698"/>
                  </a:moveTo>
                  <a:cubicBezTo>
                    <a:pt x="10" y="1698"/>
                    <a:pt x="1" y="1704"/>
                    <a:pt x="2" y="1717"/>
                  </a:cubicBezTo>
                  <a:lnTo>
                    <a:pt x="2" y="1886"/>
                  </a:lnTo>
                  <a:cubicBezTo>
                    <a:pt x="2" y="1896"/>
                    <a:pt x="10" y="1904"/>
                    <a:pt x="19" y="1904"/>
                  </a:cubicBezTo>
                  <a:cubicBezTo>
                    <a:pt x="28" y="1904"/>
                    <a:pt x="35" y="1896"/>
                    <a:pt x="36" y="1886"/>
                  </a:cubicBezTo>
                  <a:lnTo>
                    <a:pt x="36" y="1717"/>
                  </a:lnTo>
                  <a:cubicBezTo>
                    <a:pt x="38" y="1704"/>
                    <a:pt x="29" y="1698"/>
                    <a:pt x="19" y="1698"/>
                  </a:cubicBezTo>
                  <a:close/>
                  <a:moveTo>
                    <a:pt x="19" y="2041"/>
                  </a:moveTo>
                  <a:cubicBezTo>
                    <a:pt x="11" y="2041"/>
                    <a:pt x="3" y="2046"/>
                    <a:pt x="2" y="2056"/>
                  </a:cubicBezTo>
                  <a:lnTo>
                    <a:pt x="2" y="2227"/>
                  </a:lnTo>
                  <a:cubicBezTo>
                    <a:pt x="2" y="2236"/>
                    <a:pt x="10" y="2244"/>
                    <a:pt x="19" y="2244"/>
                  </a:cubicBezTo>
                  <a:cubicBezTo>
                    <a:pt x="28" y="2244"/>
                    <a:pt x="36" y="2236"/>
                    <a:pt x="36" y="2227"/>
                  </a:cubicBezTo>
                  <a:lnTo>
                    <a:pt x="36" y="2056"/>
                  </a:lnTo>
                  <a:cubicBezTo>
                    <a:pt x="35" y="2046"/>
                    <a:pt x="27" y="2041"/>
                    <a:pt x="19" y="2041"/>
                  </a:cubicBezTo>
                  <a:close/>
                  <a:moveTo>
                    <a:pt x="19" y="2381"/>
                  </a:moveTo>
                  <a:cubicBezTo>
                    <a:pt x="11" y="2381"/>
                    <a:pt x="3" y="2387"/>
                    <a:pt x="2" y="2397"/>
                  </a:cubicBezTo>
                  <a:lnTo>
                    <a:pt x="2" y="2566"/>
                  </a:lnTo>
                  <a:cubicBezTo>
                    <a:pt x="2" y="2576"/>
                    <a:pt x="10" y="2584"/>
                    <a:pt x="19" y="2584"/>
                  </a:cubicBezTo>
                  <a:cubicBezTo>
                    <a:pt x="28" y="2584"/>
                    <a:pt x="36" y="2576"/>
                    <a:pt x="36" y="2566"/>
                  </a:cubicBezTo>
                  <a:lnTo>
                    <a:pt x="36" y="2397"/>
                  </a:lnTo>
                  <a:cubicBezTo>
                    <a:pt x="35" y="2387"/>
                    <a:pt x="27" y="2381"/>
                    <a:pt x="19" y="2381"/>
                  </a:cubicBezTo>
                  <a:close/>
                  <a:moveTo>
                    <a:pt x="19" y="2718"/>
                  </a:moveTo>
                  <a:cubicBezTo>
                    <a:pt x="10" y="2718"/>
                    <a:pt x="1" y="2724"/>
                    <a:pt x="2" y="2737"/>
                  </a:cubicBezTo>
                  <a:lnTo>
                    <a:pt x="2" y="2907"/>
                  </a:lnTo>
                  <a:cubicBezTo>
                    <a:pt x="2" y="2917"/>
                    <a:pt x="10" y="2924"/>
                    <a:pt x="19" y="2924"/>
                  </a:cubicBezTo>
                  <a:cubicBezTo>
                    <a:pt x="29" y="2924"/>
                    <a:pt x="36" y="2916"/>
                    <a:pt x="36" y="2907"/>
                  </a:cubicBezTo>
                  <a:lnTo>
                    <a:pt x="36" y="2737"/>
                  </a:lnTo>
                  <a:cubicBezTo>
                    <a:pt x="38" y="2724"/>
                    <a:pt x="29" y="2718"/>
                    <a:pt x="19" y="2718"/>
                  </a:cubicBezTo>
                  <a:close/>
                  <a:moveTo>
                    <a:pt x="19" y="3059"/>
                  </a:moveTo>
                  <a:cubicBezTo>
                    <a:pt x="10" y="3059"/>
                    <a:pt x="1" y="3065"/>
                    <a:pt x="2" y="3078"/>
                  </a:cubicBezTo>
                  <a:lnTo>
                    <a:pt x="2" y="3248"/>
                  </a:lnTo>
                  <a:cubicBezTo>
                    <a:pt x="2" y="3257"/>
                    <a:pt x="10" y="3264"/>
                    <a:pt x="19" y="3265"/>
                  </a:cubicBezTo>
                  <a:cubicBezTo>
                    <a:pt x="28" y="3265"/>
                    <a:pt x="36" y="3257"/>
                    <a:pt x="36" y="3248"/>
                  </a:cubicBezTo>
                  <a:lnTo>
                    <a:pt x="36" y="3078"/>
                  </a:lnTo>
                  <a:cubicBezTo>
                    <a:pt x="38" y="3065"/>
                    <a:pt x="29" y="3059"/>
                    <a:pt x="19" y="305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1"/>
            <p:cNvSpPr/>
            <p:nvPr/>
          </p:nvSpPr>
          <p:spPr>
            <a:xfrm>
              <a:off x="6694175" y="2487850"/>
              <a:ext cx="2800" cy="4100"/>
            </a:xfrm>
            <a:custGeom>
              <a:avLst/>
              <a:gdLst/>
              <a:ahLst/>
              <a:cxnLst/>
              <a:rect l="l" t="t" r="r" b="b"/>
              <a:pathLst>
                <a:path w="112" h="164" extrusionOk="0">
                  <a:moveTo>
                    <a:pt x="93" y="0"/>
                  </a:moveTo>
                  <a:cubicBezTo>
                    <a:pt x="84" y="0"/>
                    <a:pt x="75" y="6"/>
                    <a:pt x="76" y="19"/>
                  </a:cubicBezTo>
                  <a:lnTo>
                    <a:pt x="76" y="94"/>
                  </a:lnTo>
                  <a:lnTo>
                    <a:pt x="12" y="132"/>
                  </a:lnTo>
                  <a:cubicBezTo>
                    <a:pt x="3" y="136"/>
                    <a:pt x="0" y="146"/>
                    <a:pt x="4" y="155"/>
                  </a:cubicBezTo>
                  <a:cubicBezTo>
                    <a:pt x="7" y="159"/>
                    <a:pt x="13" y="164"/>
                    <a:pt x="19" y="164"/>
                  </a:cubicBezTo>
                  <a:cubicBezTo>
                    <a:pt x="22" y="164"/>
                    <a:pt x="25" y="162"/>
                    <a:pt x="28" y="161"/>
                  </a:cubicBezTo>
                  <a:lnTo>
                    <a:pt x="102" y="119"/>
                  </a:lnTo>
                  <a:cubicBezTo>
                    <a:pt x="106" y="116"/>
                    <a:pt x="110" y="110"/>
                    <a:pt x="110" y="104"/>
                  </a:cubicBezTo>
                  <a:lnTo>
                    <a:pt x="110" y="19"/>
                  </a:lnTo>
                  <a:cubicBezTo>
                    <a:pt x="112" y="6"/>
                    <a:pt x="103" y="0"/>
                    <a:pt x="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1"/>
            <p:cNvSpPr/>
            <p:nvPr/>
          </p:nvSpPr>
          <p:spPr>
            <a:xfrm>
              <a:off x="6557500" y="2493225"/>
              <a:ext cx="134050" cy="63475"/>
            </a:xfrm>
            <a:custGeom>
              <a:avLst/>
              <a:gdLst/>
              <a:ahLst/>
              <a:cxnLst/>
              <a:rect l="l" t="t" r="r" b="b"/>
              <a:pathLst>
                <a:path w="5362" h="2539" extrusionOk="0">
                  <a:moveTo>
                    <a:pt x="5337" y="0"/>
                  </a:moveTo>
                  <a:cubicBezTo>
                    <a:pt x="5335" y="0"/>
                    <a:pt x="5332" y="1"/>
                    <a:pt x="5329" y="2"/>
                  </a:cubicBezTo>
                  <a:lnTo>
                    <a:pt x="5181" y="88"/>
                  </a:lnTo>
                  <a:cubicBezTo>
                    <a:pt x="5173" y="92"/>
                    <a:pt x="5170" y="102"/>
                    <a:pt x="5176" y="111"/>
                  </a:cubicBezTo>
                  <a:cubicBezTo>
                    <a:pt x="5179" y="117"/>
                    <a:pt x="5184" y="120"/>
                    <a:pt x="5190" y="120"/>
                  </a:cubicBezTo>
                  <a:cubicBezTo>
                    <a:pt x="5193" y="120"/>
                    <a:pt x="5196" y="118"/>
                    <a:pt x="5199" y="117"/>
                  </a:cubicBezTo>
                  <a:lnTo>
                    <a:pt x="5347" y="31"/>
                  </a:lnTo>
                  <a:cubicBezTo>
                    <a:pt x="5362" y="21"/>
                    <a:pt x="5352" y="0"/>
                    <a:pt x="5337" y="0"/>
                  </a:cubicBezTo>
                  <a:close/>
                  <a:moveTo>
                    <a:pt x="5041" y="171"/>
                  </a:moveTo>
                  <a:cubicBezTo>
                    <a:pt x="5038" y="171"/>
                    <a:pt x="5036" y="172"/>
                    <a:pt x="5034" y="173"/>
                  </a:cubicBezTo>
                  <a:lnTo>
                    <a:pt x="4884" y="259"/>
                  </a:lnTo>
                  <a:cubicBezTo>
                    <a:pt x="4870" y="268"/>
                    <a:pt x="4875" y="291"/>
                    <a:pt x="4893" y="291"/>
                  </a:cubicBezTo>
                  <a:cubicBezTo>
                    <a:pt x="4896" y="291"/>
                    <a:pt x="4899" y="289"/>
                    <a:pt x="4902" y="288"/>
                  </a:cubicBezTo>
                  <a:lnTo>
                    <a:pt x="5050" y="202"/>
                  </a:lnTo>
                  <a:cubicBezTo>
                    <a:pt x="5058" y="198"/>
                    <a:pt x="5061" y="188"/>
                    <a:pt x="5057" y="179"/>
                  </a:cubicBezTo>
                  <a:cubicBezTo>
                    <a:pt x="5053" y="174"/>
                    <a:pt x="5047" y="171"/>
                    <a:pt x="5041" y="171"/>
                  </a:cubicBezTo>
                  <a:close/>
                  <a:moveTo>
                    <a:pt x="4745" y="342"/>
                  </a:moveTo>
                  <a:cubicBezTo>
                    <a:pt x="4742" y="342"/>
                    <a:pt x="4739" y="343"/>
                    <a:pt x="4736" y="344"/>
                  </a:cubicBezTo>
                  <a:lnTo>
                    <a:pt x="4588" y="430"/>
                  </a:lnTo>
                  <a:cubicBezTo>
                    <a:pt x="4572" y="439"/>
                    <a:pt x="4580" y="462"/>
                    <a:pt x="4597" y="462"/>
                  </a:cubicBezTo>
                  <a:cubicBezTo>
                    <a:pt x="4600" y="462"/>
                    <a:pt x="4603" y="462"/>
                    <a:pt x="4604" y="460"/>
                  </a:cubicBezTo>
                  <a:lnTo>
                    <a:pt x="4754" y="373"/>
                  </a:lnTo>
                  <a:cubicBezTo>
                    <a:pt x="4770" y="365"/>
                    <a:pt x="4760" y="342"/>
                    <a:pt x="4745" y="342"/>
                  </a:cubicBezTo>
                  <a:close/>
                  <a:moveTo>
                    <a:pt x="4447" y="514"/>
                  </a:moveTo>
                  <a:cubicBezTo>
                    <a:pt x="4444" y="514"/>
                    <a:pt x="4442" y="514"/>
                    <a:pt x="4439" y="515"/>
                  </a:cubicBezTo>
                  <a:lnTo>
                    <a:pt x="4291" y="601"/>
                  </a:lnTo>
                  <a:cubicBezTo>
                    <a:pt x="4277" y="610"/>
                    <a:pt x="4282" y="633"/>
                    <a:pt x="4300" y="633"/>
                  </a:cubicBezTo>
                  <a:cubicBezTo>
                    <a:pt x="4303" y="633"/>
                    <a:pt x="4306" y="633"/>
                    <a:pt x="4309" y="632"/>
                  </a:cubicBezTo>
                  <a:lnTo>
                    <a:pt x="4456" y="546"/>
                  </a:lnTo>
                  <a:cubicBezTo>
                    <a:pt x="4471" y="535"/>
                    <a:pt x="4462" y="514"/>
                    <a:pt x="4447" y="514"/>
                  </a:cubicBezTo>
                  <a:close/>
                  <a:moveTo>
                    <a:pt x="4151" y="685"/>
                  </a:moveTo>
                  <a:cubicBezTo>
                    <a:pt x="4148" y="685"/>
                    <a:pt x="4146" y="685"/>
                    <a:pt x="4143" y="687"/>
                  </a:cubicBezTo>
                  <a:lnTo>
                    <a:pt x="3995" y="774"/>
                  </a:lnTo>
                  <a:cubicBezTo>
                    <a:pt x="3987" y="778"/>
                    <a:pt x="3984" y="788"/>
                    <a:pt x="3988" y="797"/>
                  </a:cubicBezTo>
                  <a:cubicBezTo>
                    <a:pt x="3991" y="801"/>
                    <a:pt x="3997" y="804"/>
                    <a:pt x="4003" y="804"/>
                  </a:cubicBezTo>
                  <a:cubicBezTo>
                    <a:pt x="4005" y="804"/>
                    <a:pt x="4008" y="804"/>
                    <a:pt x="4011" y="803"/>
                  </a:cubicBezTo>
                  <a:lnTo>
                    <a:pt x="4161" y="717"/>
                  </a:lnTo>
                  <a:cubicBezTo>
                    <a:pt x="4174" y="706"/>
                    <a:pt x="4165" y="685"/>
                    <a:pt x="4151" y="685"/>
                  </a:cubicBezTo>
                  <a:close/>
                  <a:moveTo>
                    <a:pt x="3854" y="857"/>
                  </a:moveTo>
                  <a:cubicBezTo>
                    <a:pt x="3852" y="857"/>
                    <a:pt x="3849" y="858"/>
                    <a:pt x="3846" y="859"/>
                  </a:cubicBezTo>
                  <a:lnTo>
                    <a:pt x="3698" y="945"/>
                  </a:lnTo>
                  <a:cubicBezTo>
                    <a:pt x="3683" y="953"/>
                    <a:pt x="3689" y="975"/>
                    <a:pt x="3705" y="975"/>
                  </a:cubicBezTo>
                  <a:cubicBezTo>
                    <a:pt x="3706" y="975"/>
                    <a:pt x="3706" y="975"/>
                    <a:pt x="3707" y="975"/>
                  </a:cubicBezTo>
                  <a:cubicBezTo>
                    <a:pt x="3710" y="975"/>
                    <a:pt x="3713" y="975"/>
                    <a:pt x="3715" y="974"/>
                  </a:cubicBezTo>
                  <a:lnTo>
                    <a:pt x="3863" y="888"/>
                  </a:lnTo>
                  <a:cubicBezTo>
                    <a:pt x="3878" y="877"/>
                    <a:pt x="3869" y="857"/>
                    <a:pt x="3854" y="857"/>
                  </a:cubicBezTo>
                  <a:close/>
                  <a:moveTo>
                    <a:pt x="3559" y="1028"/>
                  </a:moveTo>
                  <a:cubicBezTo>
                    <a:pt x="3556" y="1028"/>
                    <a:pt x="3553" y="1028"/>
                    <a:pt x="3550" y="1030"/>
                  </a:cubicBezTo>
                  <a:lnTo>
                    <a:pt x="3401" y="1116"/>
                  </a:lnTo>
                  <a:cubicBezTo>
                    <a:pt x="3386" y="1125"/>
                    <a:pt x="3392" y="1148"/>
                    <a:pt x="3409" y="1148"/>
                  </a:cubicBezTo>
                  <a:cubicBezTo>
                    <a:pt x="3412" y="1148"/>
                    <a:pt x="3415" y="1146"/>
                    <a:pt x="3418" y="1145"/>
                  </a:cubicBezTo>
                  <a:lnTo>
                    <a:pt x="3566" y="1059"/>
                  </a:lnTo>
                  <a:cubicBezTo>
                    <a:pt x="3583" y="1050"/>
                    <a:pt x="3574" y="1028"/>
                    <a:pt x="3559" y="1028"/>
                  </a:cubicBezTo>
                  <a:close/>
                  <a:moveTo>
                    <a:pt x="3260" y="1200"/>
                  </a:moveTo>
                  <a:cubicBezTo>
                    <a:pt x="3258" y="1200"/>
                    <a:pt x="3255" y="1200"/>
                    <a:pt x="3253" y="1201"/>
                  </a:cubicBezTo>
                  <a:lnTo>
                    <a:pt x="3105" y="1287"/>
                  </a:lnTo>
                  <a:cubicBezTo>
                    <a:pt x="3089" y="1296"/>
                    <a:pt x="3095" y="1319"/>
                    <a:pt x="3114" y="1319"/>
                  </a:cubicBezTo>
                  <a:cubicBezTo>
                    <a:pt x="3117" y="1319"/>
                    <a:pt x="3119" y="1317"/>
                    <a:pt x="3121" y="1316"/>
                  </a:cubicBezTo>
                  <a:lnTo>
                    <a:pt x="3270" y="1230"/>
                  </a:lnTo>
                  <a:cubicBezTo>
                    <a:pt x="3285" y="1220"/>
                    <a:pt x="3275" y="1200"/>
                    <a:pt x="3260" y="1200"/>
                  </a:cubicBezTo>
                  <a:close/>
                  <a:moveTo>
                    <a:pt x="2965" y="1370"/>
                  </a:moveTo>
                  <a:cubicBezTo>
                    <a:pt x="2962" y="1370"/>
                    <a:pt x="2959" y="1371"/>
                    <a:pt x="2956" y="1372"/>
                  </a:cubicBezTo>
                  <a:lnTo>
                    <a:pt x="2808" y="1458"/>
                  </a:lnTo>
                  <a:cubicBezTo>
                    <a:pt x="2793" y="1467"/>
                    <a:pt x="2799" y="1490"/>
                    <a:pt x="2816" y="1490"/>
                  </a:cubicBezTo>
                  <a:cubicBezTo>
                    <a:pt x="2819" y="1490"/>
                    <a:pt x="2822" y="1488"/>
                    <a:pt x="2825" y="1487"/>
                  </a:cubicBezTo>
                  <a:lnTo>
                    <a:pt x="2973" y="1401"/>
                  </a:lnTo>
                  <a:cubicBezTo>
                    <a:pt x="2990" y="1392"/>
                    <a:pt x="2981" y="1370"/>
                    <a:pt x="2965" y="1370"/>
                  </a:cubicBezTo>
                  <a:close/>
                  <a:moveTo>
                    <a:pt x="2667" y="1542"/>
                  </a:moveTo>
                  <a:cubicBezTo>
                    <a:pt x="2665" y="1542"/>
                    <a:pt x="2662" y="1542"/>
                    <a:pt x="2660" y="1544"/>
                  </a:cubicBezTo>
                  <a:lnTo>
                    <a:pt x="2512" y="1629"/>
                  </a:lnTo>
                  <a:cubicBezTo>
                    <a:pt x="2503" y="1634"/>
                    <a:pt x="2500" y="1644"/>
                    <a:pt x="2505" y="1652"/>
                  </a:cubicBezTo>
                  <a:cubicBezTo>
                    <a:pt x="2508" y="1658"/>
                    <a:pt x="2513" y="1661"/>
                    <a:pt x="2519" y="1661"/>
                  </a:cubicBezTo>
                  <a:cubicBezTo>
                    <a:pt x="2522" y="1661"/>
                    <a:pt x="2525" y="1660"/>
                    <a:pt x="2528" y="1658"/>
                  </a:cubicBezTo>
                  <a:lnTo>
                    <a:pt x="2677" y="1573"/>
                  </a:lnTo>
                  <a:cubicBezTo>
                    <a:pt x="2691" y="1563"/>
                    <a:pt x="2682" y="1542"/>
                    <a:pt x="2667" y="1542"/>
                  </a:cubicBezTo>
                  <a:close/>
                  <a:moveTo>
                    <a:pt x="2370" y="1713"/>
                  </a:moveTo>
                  <a:cubicBezTo>
                    <a:pt x="2368" y="1713"/>
                    <a:pt x="2365" y="1713"/>
                    <a:pt x="2363" y="1715"/>
                  </a:cubicBezTo>
                  <a:lnTo>
                    <a:pt x="2215" y="1800"/>
                  </a:lnTo>
                  <a:cubicBezTo>
                    <a:pt x="2200" y="1809"/>
                    <a:pt x="2206" y="1832"/>
                    <a:pt x="2223" y="1832"/>
                  </a:cubicBezTo>
                  <a:cubicBezTo>
                    <a:pt x="2226" y="1832"/>
                    <a:pt x="2229" y="1832"/>
                    <a:pt x="2232" y="1829"/>
                  </a:cubicBezTo>
                  <a:lnTo>
                    <a:pt x="2380" y="1744"/>
                  </a:lnTo>
                  <a:cubicBezTo>
                    <a:pt x="2395" y="1734"/>
                    <a:pt x="2385" y="1713"/>
                    <a:pt x="2370" y="1713"/>
                  </a:cubicBezTo>
                  <a:close/>
                  <a:moveTo>
                    <a:pt x="2075" y="1884"/>
                  </a:moveTo>
                  <a:cubicBezTo>
                    <a:pt x="2072" y="1884"/>
                    <a:pt x="2069" y="1884"/>
                    <a:pt x="2067" y="1886"/>
                  </a:cubicBezTo>
                  <a:lnTo>
                    <a:pt x="1917" y="1971"/>
                  </a:lnTo>
                  <a:cubicBezTo>
                    <a:pt x="1903" y="1980"/>
                    <a:pt x="1909" y="2003"/>
                    <a:pt x="1926" y="2003"/>
                  </a:cubicBezTo>
                  <a:cubicBezTo>
                    <a:pt x="1929" y="2003"/>
                    <a:pt x="1932" y="2003"/>
                    <a:pt x="1935" y="2002"/>
                  </a:cubicBezTo>
                  <a:lnTo>
                    <a:pt x="2083" y="1916"/>
                  </a:lnTo>
                  <a:cubicBezTo>
                    <a:pt x="2100" y="1906"/>
                    <a:pt x="2090" y="1884"/>
                    <a:pt x="2075" y="1884"/>
                  </a:cubicBezTo>
                  <a:close/>
                  <a:moveTo>
                    <a:pt x="1779" y="2054"/>
                  </a:moveTo>
                  <a:cubicBezTo>
                    <a:pt x="1776" y="2054"/>
                    <a:pt x="1773" y="2055"/>
                    <a:pt x="1769" y="2057"/>
                  </a:cubicBezTo>
                  <a:lnTo>
                    <a:pt x="1622" y="2142"/>
                  </a:lnTo>
                  <a:cubicBezTo>
                    <a:pt x="1606" y="2153"/>
                    <a:pt x="1613" y="2174"/>
                    <a:pt x="1630" y="2174"/>
                  </a:cubicBezTo>
                  <a:cubicBezTo>
                    <a:pt x="1633" y="2174"/>
                    <a:pt x="1636" y="2174"/>
                    <a:pt x="1637" y="2173"/>
                  </a:cubicBezTo>
                  <a:lnTo>
                    <a:pt x="1787" y="2087"/>
                  </a:lnTo>
                  <a:cubicBezTo>
                    <a:pt x="1805" y="2078"/>
                    <a:pt x="1795" y="2054"/>
                    <a:pt x="1779" y="2054"/>
                  </a:cubicBezTo>
                  <a:close/>
                  <a:moveTo>
                    <a:pt x="1480" y="2226"/>
                  </a:moveTo>
                  <a:cubicBezTo>
                    <a:pt x="1477" y="2226"/>
                    <a:pt x="1475" y="2227"/>
                    <a:pt x="1472" y="2228"/>
                  </a:cubicBezTo>
                  <a:lnTo>
                    <a:pt x="1324" y="2315"/>
                  </a:lnTo>
                  <a:cubicBezTo>
                    <a:pt x="1317" y="2319"/>
                    <a:pt x="1314" y="2330"/>
                    <a:pt x="1318" y="2338"/>
                  </a:cubicBezTo>
                  <a:cubicBezTo>
                    <a:pt x="1321" y="2343"/>
                    <a:pt x="1327" y="2345"/>
                    <a:pt x="1333" y="2345"/>
                  </a:cubicBezTo>
                  <a:lnTo>
                    <a:pt x="1333" y="2347"/>
                  </a:lnTo>
                  <a:cubicBezTo>
                    <a:pt x="1336" y="2347"/>
                    <a:pt x="1339" y="2345"/>
                    <a:pt x="1342" y="2344"/>
                  </a:cubicBezTo>
                  <a:lnTo>
                    <a:pt x="1490" y="2258"/>
                  </a:lnTo>
                  <a:cubicBezTo>
                    <a:pt x="1505" y="2247"/>
                    <a:pt x="1495" y="2226"/>
                    <a:pt x="1480" y="2226"/>
                  </a:cubicBezTo>
                  <a:close/>
                  <a:moveTo>
                    <a:pt x="22" y="2368"/>
                  </a:moveTo>
                  <a:cubicBezTo>
                    <a:pt x="16" y="2368"/>
                    <a:pt x="9" y="2371"/>
                    <a:pt x="6" y="2376"/>
                  </a:cubicBezTo>
                  <a:cubicBezTo>
                    <a:pt x="0" y="2385"/>
                    <a:pt x="5" y="2395"/>
                    <a:pt x="12" y="2399"/>
                  </a:cubicBezTo>
                  <a:cubicBezTo>
                    <a:pt x="64" y="2427"/>
                    <a:pt x="116" y="2450"/>
                    <a:pt x="171" y="2467"/>
                  </a:cubicBezTo>
                  <a:cubicBezTo>
                    <a:pt x="174" y="2469"/>
                    <a:pt x="176" y="2469"/>
                    <a:pt x="177" y="2469"/>
                  </a:cubicBezTo>
                  <a:cubicBezTo>
                    <a:pt x="198" y="2469"/>
                    <a:pt x="202" y="2441"/>
                    <a:pt x="183" y="2435"/>
                  </a:cubicBezTo>
                  <a:cubicBezTo>
                    <a:pt x="129" y="2418"/>
                    <a:pt x="79" y="2396"/>
                    <a:pt x="28" y="2369"/>
                  </a:cubicBezTo>
                  <a:cubicBezTo>
                    <a:pt x="26" y="2368"/>
                    <a:pt x="24" y="2368"/>
                    <a:pt x="22" y="2368"/>
                  </a:cubicBezTo>
                  <a:close/>
                  <a:moveTo>
                    <a:pt x="1185" y="2393"/>
                  </a:moveTo>
                  <a:cubicBezTo>
                    <a:pt x="1182" y="2393"/>
                    <a:pt x="1178" y="2394"/>
                    <a:pt x="1175" y="2396"/>
                  </a:cubicBezTo>
                  <a:cubicBezTo>
                    <a:pt x="1124" y="2419"/>
                    <a:pt x="1072" y="2438"/>
                    <a:pt x="1017" y="2453"/>
                  </a:cubicBezTo>
                  <a:cubicBezTo>
                    <a:pt x="998" y="2459"/>
                    <a:pt x="1002" y="2486"/>
                    <a:pt x="1021" y="2486"/>
                  </a:cubicBezTo>
                  <a:cubicBezTo>
                    <a:pt x="1022" y="2487"/>
                    <a:pt x="1022" y="2487"/>
                    <a:pt x="1023" y="2487"/>
                  </a:cubicBezTo>
                  <a:cubicBezTo>
                    <a:pt x="1024" y="2487"/>
                    <a:pt x="1026" y="2486"/>
                    <a:pt x="1027" y="2486"/>
                  </a:cubicBezTo>
                  <a:cubicBezTo>
                    <a:pt x="1082" y="2470"/>
                    <a:pt x="1137" y="2450"/>
                    <a:pt x="1189" y="2427"/>
                  </a:cubicBezTo>
                  <a:cubicBezTo>
                    <a:pt x="1210" y="2419"/>
                    <a:pt x="1201" y="2393"/>
                    <a:pt x="1185" y="2393"/>
                  </a:cubicBezTo>
                  <a:close/>
                  <a:moveTo>
                    <a:pt x="344" y="2479"/>
                  </a:moveTo>
                  <a:cubicBezTo>
                    <a:pt x="325" y="2479"/>
                    <a:pt x="320" y="2507"/>
                    <a:pt x="340" y="2512"/>
                  </a:cubicBezTo>
                  <a:cubicBezTo>
                    <a:pt x="396" y="2524"/>
                    <a:pt x="454" y="2531"/>
                    <a:pt x="512" y="2535"/>
                  </a:cubicBezTo>
                  <a:cubicBezTo>
                    <a:pt x="535" y="2535"/>
                    <a:pt x="537" y="2502"/>
                    <a:pt x="514" y="2501"/>
                  </a:cubicBezTo>
                  <a:cubicBezTo>
                    <a:pt x="457" y="2498"/>
                    <a:pt x="402" y="2489"/>
                    <a:pt x="347" y="2479"/>
                  </a:cubicBezTo>
                  <a:cubicBezTo>
                    <a:pt x="346" y="2479"/>
                    <a:pt x="345" y="2479"/>
                    <a:pt x="344" y="2479"/>
                  </a:cubicBezTo>
                  <a:close/>
                  <a:moveTo>
                    <a:pt x="856" y="2489"/>
                  </a:moveTo>
                  <a:cubicBezTo>
                    <a:pt x="855" y="2489"/>
                    <a:pt x="854" y="2489"/>
                    <a:pt x="853" y="2489"/>
                  </a:cubicBezTo>
                  <a:cubicBezTo>
                    <a:pt x="796" y="2498"/>
                    <a:pt x="740" y="2502"/>
                    <a:pt x="685" y="2505"/>
                  </a:cubicBezTo>
                  <a:cubicBezTo>
                    <a:pt x="663" y="2506"/>
                    <a:pt x="663" y="2537"/>
                    <a:pt x="685" y="2538"/>
                  </a:cubicBezTo>
                  <a:cubicBezTo>
                    <a:pt x="743" y="2537"/>
                    <a:pt x="801" y="2531"/>
                    <a:pt x="857" y="2522"/>
                  </a:cubicBezTo>
                  <a:cubicBezTo>
                    <a:pt x="880" y="2520"/>
                    <a:pt x="875" y="2489"/>
                    <a:pt x="856" y="248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1"/>
            <p:cNvSpPr/>
            <p:nvPr/>
          </p:nvSpPr>
          <p:spPr>
            <a:xfrm>
              <a:off x="6552400" y="2548500"/>
              <a:ext cx="2550" cy="2350"/>
            </a:xfrm>
            <a:custGeom>
              <a:avLst/>
              <a:gdLst/>
              <a:ahLst/>
              <a:cxnLst/>
              <a:rect l="l" t="t" r="r" b="b"/>
              <a:pathLst>
                <a:path w="102" h="94" extrusionOk="0">
                  <a:moveTo>
                    <a:pt x="25" y="0"/>
                  </a:moveTo>
                  <a:cubicBezTo>
                    <a:pt x="12" y="0"/>
                    <a:pt x="0" y="15"/>
                    <a:pt x="10" y="27"/>
                  </a:cubicBezTo>
                  <a:cubicBezTo>
                    <a:pt x="29" y="50"/>
                    <a:pt x="49" y="71"/>
                    <a:pt x="71" y="90"/>
                  </a:cubicBezTo>
                  <a:cubicBezTo>
                    <a:pt x="74" y="92"/>
                    <a:pt x="78" y="94"/>
                    <a:pt x="83" y="94"/>
                  </a:cubicBezTo>
                  <a:cubicBezTo>
                    <a:pt x="87" y="94"/>
                    <a:pt x="93" y="92"/>
                    <a:pt x="96" y="88"/>
                  </a:cubicBezTo>
                  <a:cubicBezTo>
                    <a:pt x="101" y="81"/>
                    <a:pt x="101" y="71"/>
                    <a:pt x="94" y="65"/>
                  </a:cubicBezTo>
                  <a:cubicBezTo>
                    <a:pt x="72" y="46"/>
                    <a:pt x="54" y="27"/>
                    <a:pt x="36" y="5"/>
                  </a:cubicBezTo>
                  <a:cubicBezTo>
                    <a:pt x="33" y="2"/>
                    <a:pt x="29" y="0"/>
                    <a:pt x="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1"/>
            <p:cNvSpPr/>
            <p:nvPr/>
          </p:nvSpPr>
          <p:spPr>
            <a:xfrm>
              <a:off x="6552050" y="2375025"/>
              <a:ext cx="123325" cy="78825"/>
            </a:xfrm>
            <a:custGeom>
              <a:avLst/>
              <a:gdLst/>
              <a:ahLst/>
              <a:cxnLst/>
              <a:rect l="l" t="t" r="r" b="b"/>
              <a:pathLst>
                <a:path w="4933" h="3153" extrusionOk="0">
                  <a:moveTo>
                    <a:pt x="4792" y="0"/>
                  </a:moveTo>
                  <a:cubicBezTo>
                    <a:pt x="4772" y="0"/>
                    <a:pt x="4751" y="5"/>
                    <a:pt x="4732" y="15"/>
                  </a:cubicBezTo>
                  <a:lnTo>
                    <a:pt x="1" y="2745"/>
                  </a:lnTo>
                  <a:lnTo>
                    <a:pt x="706" y="3153"/>
                  </a:lnTo>
                  <a:lnTo>
                    <a:pt x="4872" y="747"/>
                  </a:lnTo>
                  <a:cubicBezTo>
                    <a:pt x="4908" y="724"/>
                    <a:pt x="4930" y="684"/>
                    <a:pt x="4933" y="642"/>
                  </a:cubicBezTo>
                  <a:lnTo>
                    <a:pt x="4933" y="131"/>
                  </a:lnTo>
                  <a:cubicBezTo>
                    <a:pt x="4931" y="89"/>
                    <a:pt x="4908" y="49"/>
                    <a:pt x="4873" y="26"/>
                  </a:cubicBezTo>
                  <a:lnTo>
                    <a:pt x="4851" y="15"/>
                  </a:lnTo>
                  <a:cubicBezTo>
                    <a:pt x="4832" y="5"/>
                    <a:pt x="4812" y="0"/>
                    <a:pt x="479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1"/>
            <p:cNvSpPr/>
            <p:nvPr/>
          </p:nvSpPr>
          <p:spPr>
            <a:xfrm>
              <a:off x="6552050" y="2375025"/>
              <a:ext cx="122675" cy="70700"/>
            </a:xfrm>
            <a:custGeom>
              <a:avLst/>
              <a:gdLst/>
              <a:ahLst/>
              <a:cxnLst/>
              <a:rect l="l" t="t" r="r" b="b"/>
              <a:pathLst>
                <a:path w="4907" h="2828" extrusionOk="0">
                  <a:moveTo>
                    <a:pt x="4791" y="0"/>
                  </a:moveTo>
                  <a:cubicBezTo>
                    <a:pt x="4771" y="0"/>
                    <a:pt x="4751" y="5"/>
                    <a:pt x="4732" y="15"/>
                  </a:cubicBezTo>
                  <a:lnTo>
                    <a:pt x="1" y="2746"/>
                  </a:lnTo>
                  <a:lnTo>
                    <a:pt x="141" y="2828"/>
                  </a:lnTo>
                  <a:lnTo>
                    <a:pt x="4873" y="96"/>
                  </a:lnTo>
                  <a:cubicBezTo>
                    <a:pt x="4906" y="77"/>
                    <a:pt x="4906" y="46"/>
                    <a:pt x="4873" y="26"/>
                  </a:cubicBezTo>
                  <a:lnTo>
                    <a:pt x="4851" y="15"/>
                  </a:lnTo>
                  <a:cubicBezTo>
                    <a:pt x="4832" y="5"/>
                    <a:pt x="4812" y="0"/>
                    <a:pt x="4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1"/>
            <p:cNvSpPr/>
            <p:nvPr/>
          </p:nvSpPr>
          <p:spPr>
            <a:xfrm>
              <a:off x="6559100" y="2379075"/>
              <a:ext cx="123300" cy="78825"/>
            </a:xfrm>
            <a:custGeom>
              <a:avLst/>
              <a:gdLst/>
              <a:ahLst/>
              <a:cxnLst/>
              <a:rect l="l" t="t" r="r" b="b"/>
              <a:pathLst>
                <a:path w="4932" h="3153" extrusionOk="0">
                  <a:moveTo>
                    <a:pt x="4792" y="1"/>
                  </a:moveTo>
                  <a:cubicBezTo>
                    <a:pt x="4771" y="1"/>
                    <a:pt x="4751" y="6"/>
                    <a:pt x="4732" y="15"/>
                  </a:cubicBezTo>
                  <a:lnTo>
                    <a:pt x="0" y="2747"/>
                  </a:lnTo>
                  <a:lnTo>
                    <a:pt x="705" y="3153"/>
                  </a:lnTo>
                  <a:lnTo>
                    <a:pt x="4872" y="747"/>
                  </a:lnTo>
                  <a:cubicBezTo>
                    <a:pt x="4907" y="724"/>
                    <a:pt x="4930" y="686"/>
                    <a:pt x="4932" y="644"/>
                  </a:cubicBezTo>
                  <a:lnTo>
                    <a:pt x="4932" y="131"/>
                  </a:lnTo>
                  <a:cubicBezTo>
                    <a:pt x="4930" y="89"/>
                    <a:pt x="4907" y="51"/>
                    <a:pt x="4872" y="28"/>
                  </a:cubicBezTo>
                  <a:lnTo>
                    <a:pt x="4852" y="15"/>
                  </a:lnTo>
                  <a:cubicBezTo>
                    <a:pt x="4833" y="6"/>
                    <a:pt x="4813" y="1"/>
                    <a:pt x="4792"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1"/>
            <p:cNvSpPr/>
            <p:nvPr/>
          </p:nvSpPr>
          <p:spPr>
            <a:xfrm>
              <a:off x="6559100" y="2379075"/>
              <a:ext cx="122650" cy="70725"/>
            </a:xfrm>
            <a:custGeom>
              <a:avLst/>
              <a:gdLst/>
              <a:ahLst/>
              <a:cxnLst/>
              <a:rect l="l" t="t" r="r" b="b"/>
              <a:pathLst>
                <a:path w="4906" h="2829" extrusionOk="0">
                  <a:moveTo>
                    <a:pt x="4792" y="1"/>
                  </a:moveTo>
                  <a:cubicBezTo>
                    <a:pt x="4771" y="1"/>
                    <a:pt x="4751" y="6"/>
                    <a:pt x="4732" y="15"/>
                  </a:cubicBezTo>
                  <a:lnTo>
                    <a:pt x="0" y="2747"/>
                  </a:lnTo>
                  <a:lnTo>
                    <a:pt x="142" y="2828"/>
                  </a:lnTo>
                  <a:lnTo>
                    <a:pt x="4872" y="96"/>
                  </a:lnTo>
                  <a:cubicBezTo>
                    <a:pt x="4906" y="77"/>
                    <a:pt x="4906" y="47"/>
                    <a:pt x="4872" y="28"/>
                  </a:cubicBezTo>
                  <a:lnTo>
                    <a:pt x="4852" y="15"/>
                  </a:lnTo>
                  <a:cubicBezTo>
                    <a:pt x="4833" y="6"/>
                    <a:pt x="4813" y="1"/>
                    <a:pt x="4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1"/>
            <p:cNvSpPr/>
            <p:nvPr/>
          </p:nvSpPr>
          <p:spPr>
            <a:xfrm>
              <a:off x="6566150" y="2383175"/>
              <a:ext cx="123325" cy="78825"/>
            </a:xfrm>
            <a:custGeom>
              <a:avLst/>
              <a:gdLst/>
              <a:ahLst/>
              <a:cxnLst/>
              <a:rect l="l" t="t" r="r" b="b"/>
              <a:pathLst>
                <a:path w="4933" h="3153" extrusionOk="0">
                  <a:moveTo>
                    <a:pt x="4791" y="1"/>
                  </a:moveTo>
                  <a:cubicBezTo>
                    <a:pt x="4771" y="1"/>
                    <a:pt x="4750" y="5"/>
                    <a:pt x="4731" y="15"/>
                  </a:cubicBezTo>
                  <a:lnTo>
                    <a:pt x="1" y="2745"/>
                  </a:lnTo>
                  <a:lnTo>
                    <a:pt x="704" y="3153"/>
                  </a:lnTo>
                  <a:lnTo>
                    <a:pt x="4872" y="747"/>
                  </a:lnTo>
                  <a:cubicBezTo>
                    <a:pt x="4907" y="724"/>
                    <a:pt x="4930" y="685"/>
                    <a:pt x="4933" y="643"/>
                  </a:cubicBezTo>
                  <a:lnTo>
                    <a:pt x="4933" y="131"/>
                  </a:lnTo>
                  <a:cubicBezTo>
                    <a:pt x="4930" y="89"/>
                    <a:pt x="4908" y="50"/>
                    <a:pt x="4872" y="26"/>
                  </a:cubicBezTo>
                  <a:lnTo>
                    <a:pt x="4851" y="15"/>
                  </a:lnTo>
                  <a:cubicBezTo>
                    <a:pt x="4833" y="5"/>
                    <a:pt x="4812" y="1"/>
                    <a:pt x="4791"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1"/>
            <p:cNvSpPr/>
            <p:nvPr/>
          </p:nvSpPr>
          <p:spPr>
            <a:xfrm>
              <a:off x="6566150" y="2383150"/>
              <a:ext cx="122650" cy="70700"/>
            </a:xfrm>
            <a:custGeom>
              <a:avLst/>
              <a:gdLst/>
              <a:ahLst/>
              <a:cxnLst/>
              <a:rect l="l" t="t" r="r" b="b"/>
              <a:pathLst>
                <a:path w="4906" h="2828" extrusionOk="0">
                  <a:moveTo>
                    <a:pt x="4791" y="0"/>
                  </a:moveTo>
                  <a:cubicBezTo>
                    <a:pt x="4771" y="0"/>
                    <a:pt x="4750" y="5"/>
                    <a:pt x="4731" y="14"/>
                  </a:cubicBezTo>
                  <a:lnTo>
                    <a:pt x="1" y="2746"/>
                  </a:lnTo>
                  <a:lnTo>
                    <a:pt x="142" y="2828"/>
                  </a:lnTo>
                  <a:lnTo>
                    <a:pt x="4872" y="96"/>
                  </a:lnTo>
                  <a:cubicBezTo>
                    <a:pt x="4905" y="77"/>
                    <a:pt x="4905" y="46"/>
                    <a:pt x="4872" y="27"/>
                  </a:cubicBezTo>
                  <a:lnTo>
                    <a:pt x="4851" y="14"/>
                  </a:lnTo>
                  <a:cubicBezTo>
                    <a:pt x="4833" y="5"/>
                    <a:pt x="4812" y="0"/>
                    <a:pt x="4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1"/>
            <p:cNvSpPr/>
            <p:nvPr/>
          </p:nvSpPr>
          <p:spPr>
            <a:xfrm>
              <a:off x="6654225" y="2413150"/>
              <a:ext cx="63425" cy="65625"/>
            </a:xfrm>
            <a:custGeom>
              <a:avLst/>
              <a:gdLst/>
              <a:ahLst/>
              <a:cxnLst/>
              <a:rect l="l" t="t" r="r" b="b"/>
              <a:pathLst>
                <a:path w="2537" h="2625" extrusionOk="0">
                  <a:moveTo>
                    <a:pt x="1972" y="1"/>
                  </a:moveTo>
                  <a:lnTo>
                    <a:pt x="1972" y="164"/>
                  </a:lnTo>
                  <a:lnTo>
                    <a:pt x="2194" y="292"/>
                  </a:lnTo>
                  <a:cubicBezTo>
                    <a:pt x="2225" y="309"/>
                    <a:pt x="2227" y="335"/>
                    <a:pt x="2203" y="354"/>
                  </a:cubicBezTo>
                  <a:cubicBezTo>
                    <a:pt x="2200" y="357"/>
                    <a:pt x="2197" y="359"/>
                    <a:pt x="2194" y="362"/>
                  </a:cubicBezTo>
                  <a:lnTo>
                    <a:pt x="484" y="1348"/>
                  </a:lnTo>
                  <a:cubicBezTo>
                    <a:pt x="215" y="1519"/>
                    <a:pt x="0" y="1891"/>
                    <a:pt x="0" y="2196"/>
                  </a:cubicBezTo>
                  <a:cubicBezTo>
                    <a:pt x="0" y="2344"/>
                    <a:pt x="51" y="2448"/>
                    <a:pt x="134" y="2503"/>
                  </a:cubicBezTo>
                  <a:cubicBezTo>
                    <a:pt x="160" y="2519"/>
                    <a:pt x="266" y="2582"/>
                    <a:pt x="295" y="2596"/>
                  </a:cubicBezTo>
                  <a:cubicBezTo>
                    <a:pt x="331" y="2615"/>
                    <a:pt x="372" y="2625"/>
                    <a:pt x="418" y="2625"/>
                  </a:cubicBezTo>
                  <a:cubicBezTo>
                    <a:pt x="487" y="2625"/>
                    <a:pt x="565" y="2602"/>
                    <a:pt x="648" y="2554"/>
                  </a:cubicBezTo>
                  <a:lnTo>
                    <a:pt x="653" y="2553"/>
                  </a:lnTo>
                  <a:lnTo>
                    <a:pt x="2477" y="1500"/>
                  </a:lnTo>
                  <a:cubicBezTo>
                    <a:pt x="2512" y="1477"/>
                    <a:pt x="2533" y="1438"/>
                    <a:pt x="2536" y="1395"/>
                  </a:cubicBezTo>
                  <a:lnTo>
                    <a:pt x="2536" y="395"/>
                  </a:lnTo>
                  <a:cubicBezTo>
                    <a:pt x="2536" y="391"/>
                    <a:pt x="2536" y="388"/>
                    <a:pt x="2535" y="383"/>
                  </a:cubicBezTo>
                  <a:cubicBezTo>
                    <a:pt x="2529" y="346"/>
                    <a:pt x="2507" y="311"/>
                    <a:pt x="2475" y="291"/>
                  </a:cubicBezTo>
                  <a:lnTo>
                    <a:pt x="1972" y="1"/>
                  </a:ln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1"/>
            <p:cNvSpPr/>
            <p:nvPr/>
          </p:nvSpPr>
          <p:spPr>
            <a:xfrm>
              <a:off x="6654225" y="2413150"/>
              <a:ext cx="63425" cy="65625"/>
            </a:xfrm>
            <a:custGeom>
              <a:avLst/>
              <a:gdLst/>
              <a:ahLst/>
              <a:cxnLst/>
              <a:rect l="l" t="t" r="r" b="b"/>
              <a:pathLst>
                <a:path w="2537" h="2625" extrusionOk="0">
                  <a:moveTo>
                    <a:pt x="1972" y="1"/>
                  </a:moveTo>
                  <a:lnTo>
                    <a:pt x="1972" y="164"/>
                  </a:lnTo>
                  <a:lnTo>
                    <a:pt x="2194" y="292"/>
                  </a:lnTo>
                  <a:cubicBezTo>
                    <a:pt x="2225" y="309"/>
                    <a:pt x="2227" y="335"/>
                    <a:pt x="2203" y="354"/>
                  </a:cubicBezTo>
                  <a:cubicBezTo>
                    <a:pt x="2200" y="357"/>
                    <a:pt x="2197" y="359"/>
                    <a:pt x="2194" y="362"/>
                  </a:cubicBezTo>
                  <a:lnTo>
                    <a:pt x="484" y="1348"/>
                  </a:lnTo>
                  <a:cubicBezTo>
                    <a:pt x="215" y="1519"/>
                    <a:pt x="0" y="1891"/>
                    <a:pt x="0" y="2196"/>
                  </a:cubicBezTo>
                  <a:cubicBezTo>
                    <a:pt x="0" y="2344"/>
                    <a:pt x="51" y="2448"/>
                    <a:pt x="134" y="2503"/>
                  </a:cubicBezTo>
                  <a:cubicBezTo>
                    <a:pt x="160" y="2519"/>
                    <a:pt x="266" y="2582"/>
                    <a:pt x="295" y="2596"/>
                  </a:cubicBezTo>
                  <a:cubicBezTo>
                    <a:pt x="331" y="2615"/>
                    <a:pt x="372" y="2625"/>
                    <a:pt x="418" y="2625"/>
                  </a:cubicBezTo>
                  <a:cubicBezTo>
                    <a:pt x="487" y="2625"/>
                    <a:pt x="565" y="2602"/>
                    <a:pt x="648" y="2554"/>
                  </a:cubicBezTo>
                  <a:lnTo>
                    <a:pt x="653" y="2553"/>
                  </a:lnTo>
                  <a:lnTo>
                    <a:pt x="2477" y="1500"/>
                  </a:lnTo>
                  <a:cubicBezTo>
                    <a:pt x="2512" y="1477"/>
                    <a:pt x="2533" y="1438"/>
                    <a:pt x="2536" y="1395"/>
                  </a:cubicBezTo>
                  <a:lnTo>
                    <a:pt x="2536" y="395"/>
                  </a:lnTo>
                  <a:cubicBezTo>
                    <a:pt x="2536" y="391"/>
                    <a:pt x="2536" y="388"/>
                    <a:pt x="2535" y="383"/>
                  </a:cubicBezTo>
                  <a:cubicBezTo>
                    <a:pt x="2529" y="346"/>
                    <a:pt x="2507" y="311"/>
                    <a:pt x="2475" y="291"/>
                  </a:cubicBezTo>
                  <a:lnTo>
                    <a:pt x="197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1"/>
            <p:cNvSpPr/>
            <p:nvPr/>
          </p:nvSpPr>
          <p:spPr>
            <a:xfrm>
              <a:off x="6657725" y="2421950"/>
              <a:ext cx="59925" cy="56825"/>
            </a:xfrm>
            <a:custGeom>
              <a:avLst/>
              <a:gdLst/>
              <a:ahLst/>
              <a:cxnLst/>
              <a:rect l="l" t="t" r="r" b="b"/>
              <a:pathLst>
                <a:path w="2397" h="2273" extrusionOk="0">
                  <a:moveTo>
                    <a:pt x="2363" y="1"/>
                  </a:moveTo>
                  <a:cubicBezTo>
                    <a:pt x="2355" y="1"/>
                    <a:pt x="2346" y="3"/>
                    <a:pt x="2337" y="8"/>
                  </a:cubicBezTo>
                  <a:lnTo>
                    <a:pt x="2256" y="56"/>
                  </a:lnTo>
                  <a:lnTo>
                    <a:pt x="513" y="1062"/>
                  </a:lnTo>
                  <a:cubicBezTo>
                    <a:pt x="230" y="1225"/>
                    <a:pt x="1" y="1612"/>
                    <a:pt x="1" y="1927"/>
                  </a:cubicBezTo>
                  <a:cubicBezTo>
                    <a:pt x="1" y="2038"/>
                    <a:pt x="30" y="2127"/>
                    <a:pt x="81" y="2186"/>
                  </a:cubicBezTo>
                  <a:cubicBezTo>
                    <a:pt x="129" y="2243"/>
                    <a:pt x="196" y="2273"/>
                    <a:pt x="276" y="2273"/>
                  </a:cubicBezTo>
                  <a:cubicBezTo>
                    <a:pt x="346" y="2273"/>
                    <a:pt x="425" y="2250"/>
                    <a:pt x="508" y="2202"/>
                  </a:cubicBezTo>
                  <a:lnTo>
                    <a:pt x="513" y="2201"/>
                  </a:lnTo>
                  <a:lnTo>
                    <a:pt x="2337" y="1148"/>
                  </a:lnTo>
                  <a:cubicBezTo>
                    <a:pt x="2372" y="1125"/>
                    <a:pt x="2393" y="1086"/>
                    <a:pt x="2396" y="1043"/>
                  </a:cubicBezTo>
                  <a:lnTo>
                    <a:pt x="2396" y="43"/>
                  </a:lnTo>
                  <a:cubicBezTo>
                    <a:pt x="2396" y="40"/>
                    <a:pt x="2396" y="36"/>
                    <a:pt x="2395" y="31"/>
                  </a:cubicBezTo>
                  <a:cubicBezTo>
                    <a:pt x="2392" y="12"/>
                    <a:pt x="2380" y="1"/>
                    <a:pt x="2363" y="1"/>
                  </a:cubicBezTo>
                  <a:close/>
                </a:path>
              </a:pathLst>
            </a:custGeom>
            <a:solidFill>
              <a:srgbClr val="FD87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1"/>
            <p:cNvSpPr/>
            <p:nvPr/>
          </p:nvSpPr>
          <p:spPr>
            <a:xfrm>
              <a:off x="6668325" y="2454125"/>
              <a:ext cx="10575" cy="13675"/>
            </a:xfrm>
            <a:custGeom>
              <a:avLst/>
              <a:gdLst/>
              <a:ahLst/>
              <a:cxnLst/>
              <a:rect l="l" t="t" r="r" b="b"/>
              <a:pathLst>
                <a:path w="423" h="547" extrusionOk="0">
                  <a:moveTo>
                    <a:pt x="306" y="0"/>
                  </a:moveTo>
                  <a:cubicBezTo>
                    <a:pt x="278" y="0"/>
                    <a:pt x="246" y="10"/>
                    <a:pt x="212" y="29"/>
                  </a:cubicBezTo>
                  <a:cubicBezTo>
                    <a:pt x="94" y="97"/>
                    <a:pt x="0" y="260"/>
                    <a:pt x="0" y="395"/>
                  </a:cubicBezTo>
                  <a:cubicBezTo>
                    <a:pt x="0" y="491"/>
                    <a:pt x="48" y="546"/>
                    <a:pt x="118" y="546"/>
                  </a:cubicBezTo>
                  <a:cubicBezTo>
                    <a:pt x="146" y="546"/>
                    <a:pt x="178" y="537"/>
                    <a:pt x="212" y="518"/>
                  </a:cubicBezTo>
                  <a:cubicBezTo>
                    <a:pt x="328" y="450"/>
                    <a:pt x="422" y="286"/>
                    <a:pt x="422" y="151"/>
                  </a:cubicBezTo>
                  <a:cubicBezTo>
                    <a:pt x="422" y="55"/>
                    <a:pt x="375" y="0"/>
                    <a:pt x="30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1"/>
            <p:cNvSpPr/>
            <p:nvPr/>
          </p:nvSpPr>
          <p:spPr>
            <a:xfrm>
              <a:off x="6669850" y="2454575"/>
              <a:ext cx="9225" cy="13875"/>
            </a:xfrm>
            <a:custGeom>
              <a:avLst/>
              <a:gdLst/>
              <a:ahLst/>
              <a:cxnLst/>
              <a:rect l="l" t="t" r="r" b="b"/>
              <a:pathLst>
                <a:path w="369" h="555" extrusionOk="0">
                  <a:moveTo>
                    <a:pt x="306" y="1"/>
                  </a:moveTo>
                  <a:lnTo>
                    <a:pt x="0" y="514"/>
                  </a:lnTo>
                  <a:lnTo>
                    <a:pt x="73" y="555"/>
                  </a:lnTo>
                  <a:lnTo>
                    <a:pt x="368" y="36"/>
                  </a:lnTo>
                  <a:lnTo>
                    <a:pt x="306"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1"/>
            <p:cNvSpPr/>
            <p:nvPr/>
          </p:nvSpPr>
          <p:spPr>
            <a:xfrm>
              <a:off x="6670100" y="2455150"/>
              <a:ext cx="10600" cy="13650"/>
            </a:xfrm>
            <a:custGeom>
              <a:avLst/>
              <a:gdLst/>
              <a:ahLst/>
              <a:cxnLst/>
              <a:rect l="l" t="t" r="r" b="b"/>
              <a:pathLst>
                <a:path w="424" h="546" extrusionOk="0">
                  <a:moveTo>
                    <a:pt x="306" y="0"/>
                  </a:moveTo>
                  <a:cubicBezTo>
                    <a:pt x="278" y="0"/>
                    <a:pt x="246" y="9"/>
                    <a:pt x="212" y="29"/>
                  </a:cubicBezTo>
                  <a:cubicBezTo>
                    <a:pt x="95" y="97"/>
                    <a:pt x="0" y="261"/>
                    <a:pt x="0" y="396"/>
                  </a:cubicBezTo>
                  <a:cubicBezTo>
                    <a:pt x="0" y="490"/>
                    <a:pt x="48" y="546"/>
                    <a:pt x="118" y="546"/>
                  </a:cubicBezTo>
                  <a:cubicBezTo>
                    <a:pt x="146" y="546"/>
                    <a:pt x="178" y="537"/>
                    <a:pt x="212" y="517"/>
                  </a:cubicBezTo>
                  <a:cubicBezTo>
                    <a:pt x="328" y="449"/>
                    <a:pt x="424" y="285"/>
                    <a:pt x="424" y="151"/>
                  </a:cubicBezTo>
                  <a:cubicBezTo>
                    <a:pt x="424" y="55"/>
                    <a:pt x="376" y="0"/>
                    <a:pt x="306"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1"/>
            <p:cNvSpPr/>
            <p:nvPr/>
          </p:nvSpPr>
          <p:spPr>
            <a:xfrm>
              <a:off x="6508950" y="2466750"/>
              <a:ext cx="137475" cy="183925"/>
            </a:xfrm>
            <a:custGeom>
              <a:avLst/>
              <a:gdLst/>
              <a:ahLst/>
              <a:cxnLst/>
              <a:rect l="l" t="t" r="r" b="b"/>
              <a:pathLst>
                <a:path w="5499" h="7357" extrusionOk="0">
                  <a:moveTo>
                    <a:pt x="5354" y="1"/>
                  </a:moveTo>
                  <a:cubicBezTo>
                    <a:pt x="5329" y="1"/>
                    <a:pt x="5303" y="8"/>
                    <a:pt x="5279" y="23"/>
                  </a:cubicBezTo>
                  <a:lnTo>
                    <a:pt x="76" y="3027"/>
                  </a:lnTo>
                  <a:cubicBezTo>
                    <a:pt x="31" y="3055"/>
                    <a:pt x="4" y="3104"/>
                    <a:pt x="1" y="3157"/>
                  </a:cubicBezTo>
                  <a:lnTo>
                    <a:pt x="1" y="7215"/>
                  </a:lnTo>
                  <a:cubicBezTo>
                    <a:pt x="2" y="7266"/>
                    <a:pt x="28" y="7312"/>
                    <a:pt x="72" y="7341"/>
                  </a:cubicBezTo>
                  <a:cubicBezTo>
                    <a:pt x="93" y="7352"/>
                    <a:pt x="117" y="7357"/>
                    <a:pt x="141" y="7357"/>
                  </a:cubicBezTo>
                  <a:cubicBezTo>
                    <a:pt x="167" y="7357"/>
                    <a:pt x="193" y="7351"/>
                    <a:pt x="217" y="7339"/>
                  </a:cubicBezTo>
                  <a:lnTo>
                    <a:pt x="5421" y="4334"/>
                  </a:lnTo>
                  <a:cubicBezTo>
                    <a:pt x="5465" y="4305"/>
                    <a:pt x="5492" y="4257"/>
                    <a:pt x="5495" y="4203"/>
                  </a:cubicBezTo>
                  <a:lnTo>
                    <a:pt x="5495" y="148"/>
                  </a:lnTo>
                  <a:cubicBezTo>
                    <a:pt x="5498" y="63"/>
                    <a:pt x="5430" y="1"/>
                    <a:pt x="5354"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1"/>
            <p:cNvSpPr/>
            <p:nvPr/>
          </p:nvSpPr>
          <p:spPr>
            <a:xfrm>
              <a:off x="6508900" y="2543800"/>
              <a:ext cx="7150" cy="106975"/>
            </a:xfrm>
            <a:custGeom>
              <a:avLst/>
              <a:gdLst/>
              <a:ahLst/>
              <a:cxnLst/>
              <a:rect l="l" t="t" r="r" b="b"/>
              <a:pathLst>
                <a:path w="286" h="4279" extrusionOk="0">
                  <a:moveTo>
                    <a:pt x="26" y="1"/>
                  </a:moveTo>
                  <a:cubicBezTo>
                    <a:pt x="11" y="24"/>
                    <a:pt x="4" y="48"/>
                    <a:pt x="4" y="75"/>
                  </a:cubicBezTo>
                  <a:lnTo>
                    <a:pt x="4" y="4132"/>
                  </a:lnTo>
                  <a:cubicBezTo>
                    <a:pt x="1" y="4217"/>
                    <a:pt x="70" y="4278"/>
                    <a:pt x="145" y="4278"/>
                  </a:cubicBezTo>
                  <a:cubicBezTo>
                    <a:pt x="170" y="4278"/>
                    <a:pt x="196" y="4271"/>
                    <a:pt x="220" y="4257"/>
                  </a:cubicBezTo>
                  <a:lnTo>
                    <a:pt x="285" y="4219"/>
                  </a:lnTo>
                  <a:lnTo>
                    <a:pt x="285" y="151"/>
                  </a:lnTo>
                  <a:lnTo>
                    <a:pt x="2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1"/>
            <p:cNvSpPr/>
            <p:nvPr/>
          </p:nvSpPr>
          <p:spPr>
            <a:xfrm>
              <a:off x="6512475" y="2469075"/>
              <a:ext cx="133850" cy="181400"/>
            </a:xfrm>
            <a:custGeom>
              <a:avLst/>
              <a:gdLst/>
              <a:ahLst/>
              <a:cxnLst/>
              <a:rect l="l" t="t" r="r" b="b"/>
              <a:pathLst>
                <a:path w="5354" h="7256" extrusionOk="0">
                  <a:moveTo>
                    <a:pt x="5313" y="1"/>
                  </a:moveTo>
                  <a:cubicBezTo>
                    <a:pt x="5303" y="1"/>
                    <a:pt x="5292" y="4"/>
                    <a:pt x="5280" y="11"/>
                  </a:cubicBezTo>
                  <a:lnTo>
                    <a:pt x="76" y="3016"/>
                  </a:lnTo>
                  <a:cubicBezTo>
                    <a:pt x="31" y="3045"/>
                    <a:pt x="3" y="3093"/>
                    <a:pt x="0" y="3145"/>
                  </a:cubicBezTo>
                  <a:lnTo>
                    <a:pt x="0" y="7202"/>
                  </a:lnTo>
                  <a:cubicBezTo>
                    <a:pt x="0" y="7236"/>
                    <a:pt x="17" y="7255"/>
                    <a:pt x="42" y="7255"/>
                  </a:cubicBezTo>
                  <a:cubicBezTo>
                    <a:pt x="52" y="7255"/>
                    <a:pt x="64" y="7252"/>
                    <a:pt x="76" y="7246"/>
                  </a:cubicBezTo>
                  <a:lnTo>
                    <a:pt x="5280" y="4241"/>
                  </a:lnTo>
                  <a:cubicBezTo>
                    <a:pt x="5324" y="4212"/>
                    <a:pt x="5351" y="4164"/>
                    <a:pt x="5354" y="4110"/>
                  </a:cubicBezTo>
                  <a:lnTo>
                    <a:pt x="5354" y="55"/>
                  </a:lnTo>
                  <a:cubicBezTo>
                    <a:pt x="5354" y="21"/>
                    <a:pt x="5337" y="1"/>
                    <a:pt x="531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1"/>
            <p:cNvSpPr/>
            <p:nvPr/>
          </p:nvSpPr>
          <p:spPr>
            <a:xfrm>
              <a:off x="6523050" y="2558575"/>
              <a:ext cx="24675" cy="32925"/>
            </a:xfrm>
            <a:custGeom>
              <a:avLst/>
              <a:gdLst/>
              <a:ahLst/>
              <a:cxnLst/>
              <a:rect l="l" t="t" r="r" b="b"/>
              <a:pathLst>
                <a:path w="987" h="1317" extrusionOk="0">
                  <a:moveTo>
                    <a:pt x="945" y="0"/>
                  </a:moveTo>
                  <a:cubicBezTo>
                    <a:pt x="935" y="0"/>
                    <a:pt x="924" y="3"/>
                    <a:pt x="911" y="10"/>
                  </a:cubicBezTo>
                  <a:lnTo>
                    <a:pt x="75" y="493"/>
                  </a:lnTo>
                  <a:cubicBezTo>
                    <a:pt x="31" y="522"/>
                    <a:pt x="4" y="571"/>
                    <a:pt x="1" y="623"/>
                  </a:cubicBezTo>
                  <a:lnTo>
                    <a:pt x="1" y="1263"/>
                  </a:lnTo>
                  <a:cubicBezTo>
                    <a:pt x="1" y="1297"/>
                    <a:pt x="18" y="1317"/>
                    <a:pt x="42" y="1317"/>
                  </a:cubicBezTo>
                  <a:cubicBezTo>
                    <a:pt x="52" y="1317"/>
                    <a:pt x="63" y="1313"/>
                    <a:pt x="75" y="1306"/>
                  </a:cubicBezTo>
                  <a:lnTo>
                    <a:pt x="911" y="823"/>
                  </a:lnTo>
                  <a:cubicBezTo>
                    <a:pt x="956" y="794"/>
                    <a:pt x="984" y="747"/>
                    <a:pt x="987" y="694"/>
                  </a:cubicBezTo>
                  <a:lnTo>
                    <a:pt x="987" y="53"/>
                  </a:lnTo>
                  <a:cubicBezTo>
                    <a:pt x="987" y="19"/>
                    <a:pt x="970" y="0"/>
                    <a:pt x="94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1"/>
            <p:cNvSpPr/>
            <p:nvPr/>
          </p:nvSpPr>
          <p:spPr>
            <a:xfrm>
              <a:off x="6519325" y="2561500"/>
              <a:ext cx="32150" cy="19075"/>
            </a:xfrm>
            <a:custGeom>
              <a:avLst/>
              <a:gdLst/>
              <a:ahLst/>
              <a:cxnLst/>
              <a:rect l="l" t="t" r="r" b="b"/>
              <a:pathLst>
                <a:path w="1286" h="763" extrusionOk="0">
                  <a:moveTo>
                    <a:pt x="1269" y="0"/>
                  </a:moveTo>
                  <a:lnTo>
                    <a:pt x="0" y="734"/>
                  </a:lnTo>
                  <a:lnTo>
                    <a:pt x="18" y="763"/>
                  </a:lnTo>
                  <a:lnTo>
                    <a:pt x="1285" y="31"/>
                  </a:lnTo>
                  <a:lnTo>
                    <a:pt x="1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1"/>
            <p:cNvSpPr/>
            <p:nvPr/>
          </p:nvSpPr>
          <p:spPr>
            <a:xfrm>
              <a:off x="6529650" y="2574000"/>
              <a:ext cx="900" cy="8175"/>
            </a:xfrm>
            <a:custGeom>
              <a:avLst/>
              <a:gdLst/>
              <a:ahLst/>
              <a:cxnLst/>
              <a:rect l="l" t="t" r="r" b="b"/>
              <a:pathLst>
                <a:path w="36" h="327" extrusionOk="0">
                  <a:moveTo>
                    <a:pt x="1" y="0"/>
                  </a:moveTo>
                  <a:lnTo>
                    <a:pt x="1" y="327"/>
                  </a:lnTo>
                  <a:lnTo>
                    <a:pt x="35" y="327"/>
                  </a:lnTo>
                  <a:lnTo>
                    <a:pt x="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1"/>
            <p:cNvSpPr/>
            <p:nvPr/>
          </p:nvSpPr>
          <p:spPr>
            <a:xfrm>
              <a:off x="6540250" y="2567900"/>
              <a:ext cx="850" cy="8200"/>
            </a:xfrm>
            <a:custGeom>
              <a:avLst/>
              <a:gdLst/>
              <a:ahLst/>
              <a:cxnLst/>
              <a:rect l="l" t="t" r="r" b="b"/>
              <a:pathLst>
                <a:path w="34" h="328" extrusionOk="0">
                  <a:moveTo>
                    <a:pt x="0" y="1"/>
                  </a:moveTo>
                  <a:lnTo>
                    <a:pt x="0" y="327"/>
                  </a:lnTo>
                  <a:lnTo>
                    <a:pt x="33" y="327"/>
                  </a:lnTo>
                  <a:lnTo>
                    <a:pt x="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1"/>
            <p:cNvSpPr/>
            <p:nvPr/>
          </p:nvSpPr>
          <p:spPr>
            <a:xfrm>
              <a:off x="6519325" y="2569675"/>
              <a:ext cx="32150" cy="19075"/>
            </a:xfrm>
            <a:custGeom>
              <a:avLst/>
              <a:gdLst/>
              <a:ahLst/>
              <a:cxnLst/>
              <a:rect l="l" t="t" r="r" b="b"/>
              <a:pathLst>
                <a:path w="1286" h="763" extrusionOk="0">
                  <a:moveTo>
                    <a:pt x="1269" y="1"/>
                  </a:moveTo>
                  <a:lnTo>
                    <a:pt x="0" y="733"/>
                  </a:lnTo>
                  <a:lnTo>
                    <a:pt x="18" y="762"/>
                  </a:lnTo>
                  <a:lnTo>
                    <a:pt x="1285" y="30"/>
                  </a:lnTo>
                  <a:lnTo>
                    <a:pt x="12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1"/>
            <p:cNvSpPr/>
            <p:nvPr/>
          </p:nvSpPr>
          <p:spPr>
            <a:xfrm>
              <a:off x="6523825" y="2546900"/>
              <a:ext cx="7675" cy="12800"/>
            </a:xfrm>
            <a:custGeom>
              <a:avLst/>
              <a:gdLst/>
              <a:ahLst/>
              <a:cxnLst/>
              <a:rect l="l" t="t" r="r" b="b"/>
              <a:pathLst>
                <a:path w="307" h="512" extrusionOk="0">
                  <a:moveTo>
                    <a:pt x="284" y="0"/>
                  </a:moveTo>
                  <a:cubicBezTo>
                    <a:pt x="273" y="0"/>
                    <a:pt x="261" y="2"/>
                    <a:pt x="250" y="4"/>
                  </a:cubicBezTo>
                  <a:cubicBezTo>
                    <a:pt x="229" y="9"/>
                    <a:pt x="209" y="17"/>
                    <a:pt x="186" y="30"/>
                  </a:cubicBezTo>
                  <a:cubicBezTo>
                    <a:pt x="128" y="64"/>
                    <a:pt x="83" y="110"/>
                    <a:pt x="51" y="168"/>
                  </a:cubicBezTo>
                  <a:cubicBezTo>
                    <a:pt x="18" y="227"/>
                    <a:pt x="0" y="293"/>
                    <a:pt x="0" y="362"/>
                  </a:cubicBezTo>
                  <a:cubicBezTo>
                    <a:pt x="0" y="432"/>
                    <a:pt x="18" y="478"/>
                    <a:pt x="51" y="499"/>
                  </a:cubicBezTo>
                  <a:cubicBezTo>
                    <a:pt x="64" y="507"/>
                    <a:pt x="78" y="512"/>
                    <a:pt x="95" y="512"/>
                  </a:cubicBezTo>
                  <a:cubicBezTo>
                    <a:pt x="120" y="512"/>
                    <a:pt x="151" y="501"/>
                    <a:pt x="186" y="481"/>
                  </a:cubicBezTo>
                  <a:cubicBezTo>
                    <a:pt x="208" y="468"/>
                    <a:pt x="229" y="454"/>
                    <a:pt x="250" y="435"/>
                  </a:cubicBezTo>
                  <a:cubicBezTo>
                    <a:pt x="268" y="416"/>
                    <a:pt x="289" y="394"/>
                    <a:pt x="306" y="371"/>
                  </a:cubicBezTo>
                  <a:lnTo>
                    <a:pt x="306" y="309"/>
                  </a:lnTo>
                  <a:cubicBezTo>
                    <a:pt x="289" y="338"/>
                    <a:pt x="270" y="362"/>
                    <a:pt x="251" y="383"/>
                  </a:cubicBezTo>
                  <a:cubicBezTo>
                    <a:pt x="231" y="403"/>
                    <a:pt x="210" y="419"/>
                    <a:pt x="189" y="432"/>
                  </a:cubicBezTo>
                  <a:cubicBezTo>
                    <a:pt x="163" y="447"/>
                    <a:pt x="141" y="454"/>
                    <a:pt x="122" y="454"/>
                  </a:cubicBezTo>
                  <a:cubicBezTo>
                    <a:pt x="109" y="454"/>
                    <a:pt x="98" y="451"/>
                    <a:pt x="89" y="444"/>
                  </a:cubicBezTo>
                  <a:cubicBezTo>
                    <a:pt x="67" y="426"/>
                    <a:pt x="55" y="388"/>
                    <a:pt x="55" y="332"/>
                  </a:cubicBezTo>
                  <a:cubicBezTo>
                    <a:pt x="55" y="274"/>
                    <a:pt x="67" y="223"/>
                    <a:pt x="89" y="180"/>
                  </a:cubicBezTo>
                  <a:cubicBezTo>
                    <a:pt x="112" y="136"/>
                    <a:pt x="145" y="101"/>
                    <a:pt x="189" y="77"/>
                  </a:cubicBezTo>
                  <a:cubicBezTo>
                    <a:pt x="210" y="64"/>
                    <a:pt x="231" y="56"/>
                    <a:pt x="251" y="55"/>
                  </a:cubicBezTo>
                  <a:cubicBezTo>
                    <a:pt x="254" y="55"/>
                    <a:pt x="257" y="55"/>
                    <a:pt x="260" y="55"/>
                  </a:cubicBezTo>
                  <a:cubicBezTo>
                    <a:pt x="276" y="55"/>
                    <a:pt x="292" y="58"/>
                    <a:pt x="306" y="65"/>
                  </a:cubicBezTo>
                  <a:lnTo>
                    <a:pt x="306" y="3"/>
                  </a:lnTo>
                  <a:cubicBezTo>
                    <a:pt x="299" y="1"/>
                    <a:pt x="291" y="0"/>
                    <a:pt x="2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1"/>
            <p:cNvSpPr/>
            <p:nvPr/>
          </p:nvSpPr>
          <p:spPr>
            <a:xfrm>
              <a:off x="6533450" y="2542625"/>
              <a:ext cx="7400" cy="13225"/>
            </a:xfrm>
            <a:custGeom>
              <a:avLst/>
              <a:gdLst/>
              <a:ahLst/>
              <a:cxnLst/>
              <a:rect l="l" t="t" r="r" b="b"/>
              <a:pathLst>
                <a:path w="296" h="529" extrusionOk="0">
                  <a:moveTo>
                    <a:pt x="160" y="61"/>
                  </a:moveTo>
                  <a:cubicBezTo>
                    <a:pt x="164" y="61"/>
                    <a:pt x="168" y="62"/>
                    <a:pt x="172" y="64"/>
                  </a:cubicBezTo>
                  <a:cubicBezTo>
                    <a:pt x="185" y="69"/>
                    <a:pt x="191" y="85"/>
                    <a:pt x="191" y="110"/>
                  </a:cubicBezTo>
                  <a:cubicBezTo>
                    <a:pt x="191" y="136"/>
                    <a:pt x="185" y="159"/>
                    <a:pt x="172" y="180"/>
                  </a:cubicBezTo>
                  <a:cubicBezTo>
                    <a:pt x="159" y="200"/>
                    <a:pt x="142" y="216"/>
                    <a:pt x="117" y="230"/>
                  </a:cubicBezTo>
                  <a:lnTo>
                    <a:pt x="52" y="268"/>
                  </a:lnTo>
                  <a:lnTo>
                    <a:pt x="52" y="113"/>
                  </a:lnTo>
                  <a:lnTo>
                    <a:pt x="117" y="77"/>
                  </a:lnTo>
                  <a:cubicBezTo>
                    <a:pt x="135" y="66"/>
                    <a:pt x="148" y="61"/>
                    <a:pt x="160" y="61"/>
                  </a:cubicBezTo>
                  <a:close/>
                  <a:moveTo>
                    <a:pt x="193" y="1"/>
                  </a:moveTo>
                  <a:cubicBezTo>
                    <a:pt x="174" y="1"/>
                    <a:pt x="148" y="9"/>
                    <a:pt x="117" y="27"/>
                  </a:cubicBezTo>
                  <a:lnTo>
                    <a:pt x="1" y="94"/>
                  </a:lnTo>
                  <a:lnTo>
                    <a:pt x="1" y="529"/>
                  </a:lnTo>
                  <a:lnTo>
                    <a:pt x="52" y="500"/>
                  </a:lnTo>
                  <a:lnTo>
                    <a:pt x="52" y="316"/>
                  </a:lnTo>
                  <a:lnTo>
                    <a:pt x="108" y="284"/>
                  </a:lnTo>
                  <a:cubicBezTo>
                    <a:pt x="124" y="275"/>
                    <a:pt x="138" y="270"/>
                    <a:pt x="149" y="270"/>
                  </a:cubicBezTo>
                  <a:cubicBezTo>
                    <a:pt x="151" y="270"/>
                    <a:pt x="154" y="270"/>
                    <a:pt x="156" y="271"/>
                  </a:cubicBezTo>
                  <a:cubicBezTo>
                    <a:pt x="168" y="274"/>
                    <a:pt x="179" y="285"/>
                    <a:pt x="192" y="307"/>
                  </a:cubicBezTo>
                  <a:lnTo>
                    <a:pt x="240" y="391"/>
                  </a:lnTo>
                  <a:lnTo>
                    <a:pt x="295" y="359"/>
                  </a:lnTo>
                  <a:lnTo>
                    <a:pt x="243" y="271"/>
                  </a:lnTo>
                  <a:cubicBezTo>
                    <a:pt x="233" y="252"/>
                    <a:pt x="223" y="239"/>
                    <a:pt x="213" y="232"/>
                  </a:cubicBezTo>
                  <a:cubicBezTo>
                    <a:pt x="204" y="224"/>
                    <a:pt x="195" y="221"/>
                    <a:pt x="186" y="221"/>
                  </a:cubicBezTo>
                  <a:cubicBezTo>
                    <a:pt x="184" y="221"/>
                    <a:pt x="182" y="221"/>
                    <a:pt x="181" y="222"/>
                  </a:cubicBezTo>
                  <a:cubicBezTo>
                    <a:pt x="201" y="203"/>
                    <a:pt x="217" y="181"/>
                    <a:pt x="229" y="156"/>
                  </a:cubicBezTo>
                  <a:cubicBezTo>
                    <a:pt x="240" y="133"/>
                    <a:pt x="245" y="107"/>
                    <a:pt x="245" y="79"/>
                  </a:cubicBezTo>
                  <a:cubicBezTo>
                    <a:pt x="245" y="37"/>
                    <a:pt x="234" y="11"/>
                    <a:pt x="213" y="4"/>
                  </a:cubicBezTo>
                  <a:cubicBezTo>
                    <a:pt x="207" y="2"/>
                    <a:pt x="201" y="1"/>
                    <a:pt x="1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1"/>
            <p:cNvSpPr/>
            <p:nvPr/>
          </p:nvSpPr>
          <p:spPr>
            <a:xfrm>
              <a:off x="6542500" y="2536325"/>
              <a:ext cx="6100" cy="14350"/>
            </a:xfrm>
            <a:custGeom>
              <a:avLst/>
              <a:gdLst/>
              <a:ahLst/>
              <a:cxnLst/>
              <a:rect l="l" t="t" r="r" b="b"/>
              <a:pathLst>
                <a:path w="244" h="574" extrusionOk="0">
                  <a:moveTo>
                    <a:pt x="239" y="1"/>
                  </a:moveTo>
                  <a:lnTo>
                    <a:pt x="0" y="139"/>
                  </a:lnTo>
                  <a:lnTo>
                    <a:pt x="0" y="574"/>
                  </a:lnTo>
                  <a:lnTo>
                    <a:pt x="244" y="433"/>
                  </a:lnTo>
                  <a:lnTo>
                    <a:pt x="244" y="384"/>
                  </a:lnTo>
                  <a:lnTo>
                    <a:pt x="51" y="495"/>
                  </a:lnTo>
                  <a:lnTo>
                    <a:pt x="51" y="337"/>
                  </a:lnTo>
                  <a:lnTo>
                    <a:pt x="231" y="234"/>
                  </a:lnTo>
                  <a:lnTo>
                    <a:pt x="231" y="184"/>
                  </a:lnTo>
                  <a:lnTo>
                    <a:pt x="51" y="288"/>
                  </a:lnTo>
                  <a:lnTo>
                    <a:pt x="51" y="159"/>
                  </a:lnTo>
                  <a:lnTo>
                    <a:pt x="239" y="50"/>
                  </a:lnTo>
                  <a:lnTo>
                    <a:pt x="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1"/>
            <p:cNvSpPr/>
            <p:nvPr/>
          </p:nvSpPr>
          <p:spPr>
            <a:xfrm>
              <a:off x="6550675" y="2532400"/>
              <a:ext cx="8000" cy="13575"/>
            </a:xfrm>
            <a:custGeom>
              <a:avLst/>
              <a:gdLst/>
              <a:ahLst/>
              <a:cxnLst/>
              <a:rect l="l" t="t" r="r" b="b"/>
              <a:pathLst>
                <a:path w="320" h="543" extrusionOk="0">
                  <a:moveTo>
                    <a:pt x="203" y="59"/>
                  </a:moveTo>
                  <a:cubicBezTo>
                    <a:pt x="213" y="59"/>
                    <a:pt x="221" y="61"/>
                    <a:pt x="228" y="65"/>
                  </a:cubicBezTo>
                  <a:cubicBezTo>
                    <a:pt x="253" y="78"/>
                    <a:pt x="265" y="114"/>
                    <a:pt x="265" y="172"/>
                  </a:cubicBezTo>
                  <a:cubicBezTo>
                    <a:pt x="265" y="230"/>
                    <a:pt x="253" y="281"/>
                    <a:pt x="228" y="322"/>
                  </a:cubicBezTo>
                  <a:cubicBezTo>
                    <a:pt x="205" y="364"/>
                    <a:pt x="166" y="399"/>
                    <a:pt x="114" y="429"/>
                  </a:cubicBezTo>
                  <a:lnTo>
                    <a:pt x="53" y="464"/>
                  </a:lnTo>
                  <a:lnTo>
                    <a:pt x="53" y="126"/>
                  </a:lnTo>
                  <a:lnTo>
                    <a:pt x="114" y="90"/>
                  </a:lnTo>
                  <a:cubicBezTo>
                    <a:pt x="150" y="69"/>
                    <a:pt x="180" y="59"/>
                    <a:pt x="203" y="59"/>
                  </a:cubicBezTo>
                  <a:close/>
                  <a:moveTo>
                    <a:pt x="235" y="0"/>
                  </a:moveTo>
                  <a:cubicBezTo>
                    <a:pt x="203" y="0"/>
                    <a:pt x="159" y="16"/>
                    <a:pt x="107" y="46"/>
                  </a:cubicBezTo>
                  <a:lnTo>
                    <a:pt x="1" y="107"/>
                  </a:lnTo>
                  <a:lnTo>
                    <a:pt x="1" y="542"/>
                  </a:lnTo>
                  <a:lnTo>
                    <a:pt x="107" y="481"/>
                  </a:lnTo>
                  <a:cubicBezTo>
                    <a:pt x="179" y="439"/>
                    <a:pt x="233" y="391"/>
                    <a:pt x="268" y="336"/>
                  </a:cubicBezTo>
                  <a:cubicBezTo>
                    <a:pt x="302" y="281"/>
                    <a:pt x="320" y="216"/>
                    <a:pt x="320" y="142"/>
                  </a:cubicBezTo>
                  <a:cubicBezTo>
                    <a:pt x="320" y="67"/>
                    <a:pt x="302" y="22"/>
                    <a:pt x="268" y="7"/>
                  </a:cubicBezTo>
                  <a:cubicBezTo>
                    <a:pt x="258" y="3"/>
                    <a:pt x="248"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1"/>
            <p:cNvSpPr/>
            <p:nvPr/>
          </p:nvSpPr>
          <p:spPr>
            <a:xfrm>
              <a:off x="6560675" y="2528575"/>
              <a:ext cx="1300" cy="11675"/>
            </a:xfrm>
            <a:custGeom>
              <a:avLst/>
              <a:gdLst/>
              <a:ahLst/>
              <a:cxnLst/>
              <a:rect l="l" t="t" r="r" b="b"/>
              <a:pathLst>
                <a:path w="52" h="467" extrusionOk="0">
                  <a:moveTo>
                    <a:pt x="52" y="1"/>
                  </a:moveTo>
                  <a:lnTo>
                    <a:pt x="1" y="31"/>
                  </a:lnTo>
                  <a:lnTo>
                    <a:pt x="1" y="466"/>
                  </a:lnTo>
                  <a:lnTo>
                    <a:pt x="52" y="436"/>
                  </a:lnTo>
                  <a:lnTo>
                    <a:pt x="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1"/>
            <p:cNvSpPr/>
            <p:nvPr/>
          </p:nvSpPr>
          <p:spPr>
            <a:xfrm>
              <a:off x="6563200" y="2523275"/>
              <a:ext cx="8025" cy="13550"/>
            </a:xfrm>
            <a:custGeom>
              <a:avLst/>
              <a:gdLst/>
              <a:ahLst/>
              <a:cxnLst/>
              <a:rect l="l" t="t" r="r" b="b"/>
              <a:pathLst>
                <a:path w="321" h="542" extrusionOk="0">
                  <a:moveTo>
                    <a:pt x="320" y="1"/>
                  </a:moveTo>
                  <a:lnTo>
                    <a:pt x="0" y="185"/>
                  </a:lnTo>
                  <a:lnTo>
                    <a:pt x="0" y="234"/>
                  </a:lnTo>
                  <a:lnTo>
                    <a:pt x="135" y="157"/>
                  </a:lnTo>
                  <a:lnTo>
                    <a:pt x="135" y="542"/>
                  </a:lnTo>
                  <a:lnTo>
                    <a:pt x="186" y="513"/>
                  </a:lnTo>
                  <a:lnTo>
                    <a:pt x="186" y="127"/>
                  </a:lnTo>
                  <a:lnTo>
                    <a:pt x="320" y="50"/>
                  </a:lnTo>
                  <a:lnTo>
                    <a:pt x="3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1"/>
            <p:cNvSpPr/>
            <p:nvPr/>
          </p:nvSpPr>
          <p:spPr>
            <a:xfrm>
              <a:off x="6565700" y="2522825"/>
              <a:ext cx="7625" cy="12850"/>
            </a:xfrm>
            <a:custGeom>
              <a:avLst/>
              <a:gdLst/>
              <a:ahLst/>
              <a:cxnLst/>
              <a:rect l="l" t="t" r="r" b="b"/>
              <a:pathLst>
                <a:path w="305" h="514" extrusionOk="0">
                  <a:moveTo>
                    <a:pt x="282" y="1"/>
                  </a:moveTo>
                  <a:cubicBezTo>
                    <a:pt x="271" y="1"/>
                    <a:pt x="260" y="2"/>
                    <a:pt x="248" y="6"/>
                  </a:cubicBezTo>
                  <a:cubicBezTo>
                    <a:pt x="228" y="10"/>
                    <a:pt x="207" y="19"/>
                    <a:pt x="184" y="32"/>
                  </a:cubicBezTo>
                  <a:cubicBezTo>
                    <a:pt x="128" y="64"/>
                    <a:pt x="83" y="110"/>
                    <a:pt x="49" y="170"/>
                  </a:cubicBezTo>
                  <a:cubicBezTo>
                    <a:pt x="16" y="229"/>
                    <a:pt x="0" y="293"/>
                    <a:pt x="0" y="364"/>
                  </a:cubicBezTo>
                  <a:cubicBezTo>
                    <a:pt x="0" y="434"/>
                    <a:pt x="16" y="479"/>
                    <a:pt x="49" y="500"/>
                  </a:cubicBezTo>
                  <a:cubicBezTo>
                    <a:pt x="63" y="509"/>
                    <a:pt x="78" y="513"/>
                    <a:pt x="94" y="513"/>
                  </a:cubicBezTo>
                  <a:cubicBezTo>
                    <a:pt x="120" y="513"/>
                    <a:pt x="150" y="503"/>
                    <a:pt x="184" y="483"/>
                  </a:cubicBezTo>
                  <a:cubicBezTo>
                    <a:pt x="207" y="470"/>
                    <a:pt x="228" y="454"/>
                    <a:pt x="248" y="436"/>
                  </a:cubicBezTo>
                  <a:cubicBezTo>
                    <a:pt x="268" y="418"/>
                    <a:pt x="287" y="396"/>
                    <a:pt x="305" y="371"/>
                  </a:cubicBezTo>
                  <a:lnTo>
                    <a:pt x="305" y="310"/>
                  </a:lnTo>
                  <a:cubicBezTo>
                    <a:pt x="287" y="338"/>
                    <a:pt x="270" y="362"/>
                    <a:pt x="249" y="383"/>
                  </a:cubicBezTo>
                  <a:cubicBezTo>
                    <a:pt x="231" y="403"/>
                    <a:pt x="209" y="420"/>
                    <a:pt x="187" y="432"/>
                  </a:cubicBezTo>
                  <a:cubicBezTo>
                    <a:pt x="161" y="447"/>
                    <a:pt x="139" y="454"/>
                    <a:pt x="121" y="454"/>
                  </a:cubicBezTo>
                  <a:cubicBezTo>
                    <a:pt x="109" y="454"/>
                    <a:pt x="98" y="451"/>
                    <a:pt x="89" y="444"/>
                  </a:cubicBezTo>
                  <a:cubicBezTo>
                    <a:pt x="65" y="426"/>
                    <a:pt x="54" y="390"/>
                    <a:pt x="54" y="332"/>
                  </a:cubicBezTo>
                  <a:cubicBezTo>
                    <a:pt x="54" y="275"/>
                    <a:pt x="65" y="225"/>
                    <a:pt x="89" y="181"/>
                  </a:cubicBezTo>
                  <a:cubicBezTo>
                    <a:pt x="112" y="138"/>
                    <a:pt x="144" y="103"/>
                    <a:pt x="187" y="78"/>
                  </a:cubicBezTo>
                  <a:cubicBezTo>
                    <a:pt x="209" y="65"/>
                    <a:pt x="231" y="58"/>
                    <a:pt x="249" y="57"/>
                  </a:cubicBezTo>
                  <a:cubicBezTo>
                    <a:pt x="255" y="56"/>
                    <a:pt x="259" y="55"/>
                    <a:pt x="264" y="55"/>
                  </a:cubicBezTo>
                  <a:cubicBezTo>
                    <a:pt x="278" y="55"/>
                    <a:pt x="292" y="59"/>
                    <a:pt x="305" y="65"/>
                  </a:cubicBezTo>
                  <a:lnTo>
                    <a:pt x="305" y="3"/>
                  </a:lnTo>
                  <a:cubicBezTo>
                    <a:pt x="297" y="2"/>
                    <a:pt x="290"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1"/>
            <p:cNvSpPr/>
            <p:nvPr/>
          </p:nvSpPr>
          <p:spPr>
            <a:xfrm>
              <a:off x="6572650" y="2519550"/>
              <a:ext cx="8700" cy="13800"/>
            </a:xfrm>
            <a:custGeom>
              <a:avLst/>
              <a:gdLst/>
              <a:ahLst/>
              <a:cxnLst/>
              <a:rect l="l" t="t" r="r" b="b"/>
              <a:pathLst>
                <a:path w="348" h="552" extrusionOk="0">
                  <a:moveTo>
                    <a:pt x="173" y="74"/>
                  </a:moveTo>
                  <a:lnTo>
                    <a:pt x="243" y="251"/>
                  </a:lnTo>
                  <a:lnTo>
                    <a:pt x="103" y="331"/>
                  </a:lnTo>
                  <a:lnTo>
                    <a:pt x="173" y="74"/>
                  </a:lnTo>
                  <a:close/>
                  <a:moveTo>
                    <a:pt x="202" y="0"/>
                  </a:moveTo>
                  <a:lnTo>
                    <a:pt x="144" y="34"/>
                  </a:lnTo>
                  <a:lnTo>
                    <a:pt x="0" y="551"/>
                  </a:lnTo>
                  <a:lnTo>
                    <a:pt x="54" y="521"/>
                  </a:lnTo>
                  <a:lnTo>
                    <a:pt x="89" y="389"/>
                  </a:lnTo>
                  <a:lnTo>
                    <a:pt x="259" y="290"/>
                  </a:lnTo>
                  <a:lnTo>
                    <a:pt x="293" y="383"/>
                  </a:lnTo>
                  <a:lnTo>
                    <a:pt x="347" y="353"/>
                  </a:lnTo>
                  <a:lnTo>
                    <a:pt x="2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1"/>
            <p:cNvSpPr/>
            <p:nvPr/>
          </p:nvSpPr>
          <p:spPr>
            <a:xfrm>
              <a:off x="6582700" y="2514325"/>
              <a:ext cx="7375" cy="13250"/>
            </a:xfrm>
            <a:custGeom>
              <a:avLst/>
              <a:gdLst/>
              <a:ahLst/>
              <a:cxnLst/>
              <a:rect l="l" t="t" r="r" b="b"/>
              <a:pathLst>
                <a:path w="295" h="530" extrusionOk="0">
                  <a:moveTo>
                    <a:pt x="158" y="62"/>
                  </a:moveTo>
                  <a:cubicBezTo>
                    <a:pt x="163" y="62"/>
                    <a:pt x="167" y="63"/>
                    <a:pt x="171" y="64"/>
                  </a:cubicBezTo>
                  <a:cubicBezTo>
                    <a:pt x="184" y="70"/>
                    <a:pt x="190" y="85"/>
                    <a:pt x="190" y="111"/>
                  </a:cubicBezTo>
                  <a:cubicBezTo>
                    <a:pt x="190" y="136"/>
                    <a:pt x="184" y="159"/>
                    <a:pt x="171" y="179"/>
                  </a:cubicBezTo>
                  <a:cubicBezTo>
                    <a:pt x="158" y="199"/>
                    <a:pt x="139" y="217"/>
                    <a:pt x="115" y="231"/>
                  </a:cubicBezTo>
                  <a:lnTo>
                    <a:pt x="51" y="267"/>
                  </a:lnTo>
                  <a:lnTo>
                    <a:pt x="51" y="114"/>
                  </a:lnTo>
                  <a:lnTo>
                    <a:pt x="115" y="76"/>
                  </a:lnTo>
                  <a:cubicBezTo>
                    <a:pt x="132" y="67"/>
                    <a:pt x="147" y="62"/>
                    <a:pt x="158" y="62"/>
                  </a:cubicBezTo>
                  <a:close/>
                  <a:moveTo>
                    <a:pt x="193" y="0"/>
                  </a:moveTo>
                  <a:cubicBezTo>
                    <a:pt x="173" y="0"/>
                    <a:pt x="147" y="10"/>
                    <a:pt x="115" y="28"/>
                  </a:cubicBezTo>
                  <a:lnTo>
                    <a:pt x="0" y="95"/>
                  </a:lnTo>
                  <a:lnTo>
                    <a:pt x="0" y="530"/>
                  </a:lnTo>
                  <a:lnTo>
                    <a:pt x="51" y="501"/>
                  </a:lnTo>
                  <a:lnTo>
                    <a:pt x="51" y="317"/>
                  </a:lnTo>
                  <a:lnTo>
                    <a:pt x="106" y="285"/>
                  </a:lnTo>
                  <a:cubicBezTo>
                    <a:pt x="122" y="276"/>
                    <a:pt x="136" y="271"/>
                    <a:pt x="146" y="271"/>
                  </a:cubicBezTo>
                  <a:cubicBezTo>
                    <a:pt x="149" y="271"/>
                    <a:pt x="152" y="271"/>
                    <a:pt x="154" y="272"/>
                  </a:cubicBezTo>
                  <a:cubicBezTo>
                    <a:pt x="167" y="273"/>
                    <a:pt x="179" y="286"/>
                    <a:pt x="192" y="308"/>
                  </a:cubicBezTo>
                  <a:lnTo>
                    <a:pt x="239" y="392"/>
                  </a:lnTo>
                  <a:lnTo>
                    <a:pt x="295" y="360"/>
                  </a:lnTo>
                  <a:lnTo>
                    <a:pt x="242" y="272"/>
                  </a:lnTo>
                  <a:cubicBezTo>
                    <a:pt x="232" y="253"/>
                    <a:pt x="222" y="240"/>
                    <a:pt x="210" y="231"/>
                  </a:cubicBezTo>
                  <a:cubicBezTo>
                    <a:pt x="202" y="225"/>
                    <a:pt x="193" y="222"/>
                    <a:pt x="184" y="222"/>
                  </a:cubicBezTo>
                  <a:cubicBezTo>
                    <a:pt x="182" y="222"/>
                    <a:pt x="180" y="222"/>
                    <a:pt x="179" y="223"/>
                  </a:cubicBezTo>
                  <a:cubicBezTo>
                    <a:pt x="200" y="204"/>
                    <a:pt x="216" y="182"/>
                    <a:pt x="228" y="157"/>
                  </a:cubicBezTo>
                  <a:cubicBezTo>
                    <a:pt x="238" y="133"/>
                    <a:pt x="244" y="107"/>
                    <a:pt x="244" y="79"/>
                  </a:cubicBezTo>
                  <a:cubicBezTo>
                    <a:pt x="244" y="37"/>
                    <a:pt x="234" y="12"/>
                    <a:pt x="212" y="4"/>
                  </a:cubicBezTo>
                  <a:cubicBezTo>
                    <a:pt x="206" y="1"/>
                    <a:pt x="200" y="0"/>
                    <a:pt x="1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1"/>
            <p:cNvSpPr/>
            <p:nvPr/>
          </p:nvSpPr>
          <p:spPr>
            <a:xfrm>
              <a:off x="6591725" y="2508825"/>
              <a:ext cx="7950" cy="13575"/>
            </a:xfrm>
            <a:custGeom>
              <a:avLst/>
              <a:gdLst/>
              <a:ahLst/>
              <a:cxnLst/>
              <a:rect l="l" t="t" r="r" b="b"/>
              <a:pathLst>
                <a:path w="318" h="543" extrusionOk="0">
                  <a:moveTo>
                    <a:pt x="202" y="60"/>
                  </a:moveTo>
                  <a:cubicBezTo>
                    <a:pt x="212" y="60"/>
                    <a:pt x="220" y="62"/>
                    <a:pt x="228" y="66"/>
                  </a:cubicBezTo>
                  <a:cubicBezTo>
                    <a:pt x="251" y="79"/>
                    <a:pt x="264" y="115"/>
                    <a:pt x="264" y="173"/>
                  </a:cubicBezTo>
                  <a:cubicBezTo>
                    <a:pt x="264" y="231"/>
                    <a:pt x="251" y="282"/>
                    <a:pt x="228" y="322"/>
                  </a:cubicBezTo>
                  <a:cubicBezTo>
                    <a:pt x="203" y="363"/>
                    <a:pt x="166" y="399"/>
                    <a:pt x="113" y="429"/>
                  </a:cubicBezTo>
                  <a:lnTo>
                    <a:pt x="51" y="464"/>
                  </a:lnTo>
                  <a:lnTo>
                    <a:pt x="51" y="126"/>
                  </a:lnTo>
                  <a:lnTo>
                    <a:pt x="113" y="90"/>
                  </a:lnTo>
                  <a:cubicBezTo>
                    <a:pt x="150" y="70"/>
                    <a:pt x="179" y="60"/>
                    <a:pt x="202" y="60"/>
                  </a:cubicBezTo>
                  <a:close/>
                  <a:moveTo>
                    <a:pt x="235" y="0"/>
                  </a:moveTo>
                  <a:cubicBezTo>
                    <a:pt x="203" y="0"/>
                    <a:pt x="159" y="16"/>
                    <a:pt x="105" y="47"/>
                  </a:cubicBezTo>
                  <a:lnTo>
                    <a:pt x="0" y="108"/>
                  </a:lnTo>
                  <a:lnTo>
                    <a:pt x="0" y="543"/>
                  </a:lnTo>
                  <a:lnTo>
                    <a:pt x="105" y="482"/>
                  </a:lnTo>
                  <a:cubicBezTo>
                    <a:pt x="177" y="440"/>
                    <a:pt x="232" y="392"/>
                    <a:pt x="266" y="337"/>
                  </a:cubicBezTo>
                  <a:cubicBezTo>
                    <a:pt x="300" y="282"/>
                    <a:pt x="318" y="216"/>
                    <a:pt x="318" y="141"/>
                  </a:cubicBezTo>
                  <a:cubicBezTo>
                    <a:pt x="318" y="67"/>
                    <a:pt x="300" y="22"/>
                    <a:pt x="266" y="6"/>
                  </a:cubicBezTo>
                  <a:cubicBezTo>
                    <a:pt x="257" y="2"/>
                    <a:pt x="247" y="0"/>
                    <a:pt x="2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1"/>
            <p:cNvSpPr/>
            <p:nvPr/>
          </p:nvSpPr>
          <p:spPr>
            <a:xfrm>
              <a:off x="6523050" y="2589050"/>
              <a:ext cx="24675" cy="20750"/>
            </a:xfrm>
            <a:custGeom>
              <a:avLst/>
              <a:gdLst/>
              <a:ahLst/>
              <a:cxnLst/>
              <a:rect l="l" t="t" r="r" b="b"/>
              <a:pathLst>
                <a:path w="987" h="830" extrusionOk="0">
                  <a:moveTo>
                    <a:pt x="945" y="1"/>
                  </a:moveTo>
                  <a:cubicBezTo>
                    <a:pt x="935" y="1"/>
                    <a:pt x="924" y="4"/>
                    <a:pt x="911" y="10"/>
                  </a:cubicBezTo>
                  <a:lnTo>
                    <a:pt x="75" y="493"/>
                  </a:lnTo>
                  <a:cubicBezTo>
                    <a:pt x="31" y="522"/>
                    <a:pt x="4" y="572"/>
                    <a:pt x="1" y="624"/>
                  </a:cubicBezTo>
                  <a:lnTo>
                    <a:pt x="1" y="776"/>
                  </a:lnTo>
                  <a:cubicBezTo>
                    <a:pt x="1" y="810"/>
                    <a:pt x="18" y="829"/>
                    <a:pt x="42" y="829"/>
                  </a:cubicBezTo>
                  <a:cubicBezTo>
                    <a:pt x="52" y="829"/>
                    <a:pt x="63" y="826"/>
                    <a:pt x="75" y="820"/>
                  </a:cubicBezTo>
                  <a:lnTo>
                    <a:pt x="911" y="337"/>
                  </a:lnTo>
                  <a:cubicBezTo>
                    <a:pt x="956" y="308"/>
                    <a:pt x="984" y="260"/>
                    <a:pt x="987" y="206"/>
                  </a:cubicBezTo>
                  <a:lnTo>
                    <a:pt x="987" y="54"/>
                  </a:lnTo>
                  <a:cubicBezTo>
                    <a:pt x="987" y="20"/>
                    <a:pt x="970" y="1"/>
                    <a:pt x="945"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1"/>
            <p:cNvSpPr/>
            <p:nvPr/>
          </p:nvSpPr>
          <p:spPr>
            <a:xfrm>
              <a:off x="6552375" y="2572125"/>
              <a:ext cx="24675" cy="20725"/>
            </a:xfrm>
            <a:custGeom>
              <a:avLst/>
              <a:gdLst/>
              <a:ahLst/>
              <a:cxnLst/>
              <a:rect l="l" t="t" r="r" b="b"/>
              <a:pathLst>
                <a:path w="987" h="829" extrusionOk="0">
                  <a:moveTo>
                    <a:pt x="946" y="0"/>
                  </a:moveTo>
                  <a:cubicBezTo>
                    <a:pt x="936" y="0"/>
                    <a:pt x="925" y="4"/>
                    <a:pt x="913" y="10"/>
                  </a:cubicBezTo>
                  <a:lnTo>
                    <a:pt x="76" y="493"/>
                  </a:lnTo>
                  <a:cubicBezTo>
                    <a:pt x="33" y="522"/>
                    <a:pt x="4" y="570"/>
                    <a:pt x="1" y="624"/>
                  </a:cubicBezTo>
                  <a:lnTo>
                    <a:pt x="1" y="774"/>
                  </a:lnTo>
                  <a:cubicBezTo>
                    <a:pt x="1" y="808"/>
                    <a:pt x="18" y="828"/>
                    <a:pt x="43" y="828"/>
                  </a:cubicBezTo>
                  <a:cubicBezTo>
                    <a:pt x="53" y="828"/>
                    <a:pt x="64" y="825"/>
                    <a:pt x="76" y="818"/>
                  </a:cubicBezTo>
                  <a:lnTo>
                    <a:pt x="913" y="335"/>
                  </a:lnTo>
                  <a:cubicBezTo>
                    <a:pt x="956" y="306"/>
                    <a:pt x="984" y="258"/>
                    <a:pt x="987" y="206"/>
                  </a:cubicBezTo>
                  <a:lnTo>
                    <a:pt x="987" y="54"/>
                  </a:lnTo>
                  <a:cubicBezTo>
                    <a:pt x="987" y="20"/>
                    <a:pt x="970" y="0"/>
                    <a:pt x="946"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1"/>
            <p:cNvSpPr/>
            <p:nvPr/>
          </p:nvSpPr>
          <p:spPr>
            <a:xfrm>
              <a:off x="6581750" y="2555150"/>
              <a:ext cx="24675" cy="20750"/>
            </a:xfrm>
            <a:custGeom>
              <a:avLst/>
              <a:gdLst/>
              <a:ahLst/>
              <a:cxnLst/>
              <a:rect l="l" t="t" r="r" b="b"/>
              <a:pathLst>
                <a:path w="987" h="830" extrusionOk="0">
                  <a:moveTo>
                    <a:pt x="944" y="1"/>
                  </a:moveTo>
                  <a:cubicBezTo>
                    <a:pt x="934" y="1"/>
                    <a:pt x="923" y="4"/>
                    <a:pt x="911" y="11"/>
                  </a:cubicBezTo>
                  <a:lnTo>
                    <a:pt x="74" y="493"/>
                  </a:lnTo>
                  <a:cubicBezTo>
                    <a:pt x="31" y="522"/>
                    <a:pt x="2" y="572"/>
                    <a:pt x="0" y="624"/>
                  </a:cubicBezTo>
                  <a:lnTo>
                    <a:pt x="0" y="776"/>
                  </a:lnTo>
                  <a:cubicBezTo>
                    <a:pt x="0" y="810"/>
                    <a:pt x="17" y="830"/>
                    <a:pt x="42" y="830"/>
                  </a:cubicBezTo>
                  <a:cubicBezTo>
                    <a:pt x="52" y="830"/>
                    <a:pt x="63" y="826"/>
                    <a:pt x="74" y="820"/>
                  </a:cubicBezTo>
                  <a:lnTo>
                    <a:pt x="911" y="337"/>
                  </a:lnTo>
                  <a:cubicBezTo>
                    <a:pt x="955" y="308"/>
                    <a:pt x="984" y="260"/>
                    <a:pt x="986" y="206"/>
                  </a:cubicBezTo>
                  <a:lnTo>
                    <a:pt x="986" y="54"/>
                  </a:lnTo>
                  <a:cubicBezTo>
                    <a:pt x="986" y="20"/>
                    <a:pt x="969" y="1"/>
                    <a:pt x="94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1"/>
            <p:cNvSpPr/>
            <p:nvPr/>
          </p:nvSpPr>
          <p:spPr>
            <a:xfrm>
              <a:off x="6611125" y="2538225"/>
              <a:ext cx="24675" cy="20725"/>
            </a:xfrm>
            <a:custGeom>
              <a:avLst/>
              <a:gdLst/>
              <a:ahLst/>
              <a:cxnLst/>
              <a:rect l="l" t="t" r="r" b="b"/>
              <a:pathLst>
                <a:path w="987" h="829" extrusionOk="0">
                  <a:moveTo>
                    <a:pt x="944" y="1"/>
                  </a:moveTo>
                  <a:cubicBezTo>
                    <a:pt x="934" y="1"/>
                    <a:pt x="923" y="4"/>
                    <a:pt x="911" y="10"/>
                  </a:cubicBezTo>
                  <a:lnTo>
                    <a:pt x="75" y="493"/>
                  </a:lnTo>
                  <a:cubicBezTo>
                    <a:pt x="30" y="522"/>
                    <a:pt x="3" y="570"/>
                    <a:pt x="0" y="624"/>
                  </a:cubicBezTo>
                  <a:lnTo>
                    <a:pt x="0" y="775"/>
                  </a:lnTo>
                  <a:cubicBezTo>
                    <a:pt x="0" y="809"/>
                    <a:pt x="17" y="829"/>
                    <a:pt x="42" y="829"/>
                  </a:cubicBezTo>
                  <a:cubicBezTo>
                    <a:pt x="52" y="829"/>
                    <a:pt x="63" y="825"/>
                    <a:pt x="75" y="818"/>
                  </a:cubicBezTo>
                  <a:lnTo>
                    <a:pt x="911" y="335"/>
                  </a:lnTo>
                  <a:cubicBezTo>
                    <a:pt x="956" y="306"/>
                    <a:pt x="983" y="258"/>
                    <a:pt x="986" y="206"/>
                  </a:cubicBezTo>
                  <a:lnTo>
                    <a:pt x="986" y="54"/>
                  </a:lnTo>
                  <a:cubicBezTo>
                    <a:pt x="986" y="20"/>
                    <a:pt x="969" y="1"/>
                    <a:pt x="944"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1"/>
            <p:cNvSpPr/>
            <p:nvPr/>
          </p:nvSpPr>
          <p:spPr>
            <a:xfrm>
              <a:off x="6618150" y="2558225"/>
              <a:ext cx="7050" cy="7150"/>
            </a:xfrm>
            <a:custGeom>
              <a:avLst/>
              <a:gdLst/>
              <a:ahLst/>
              <a:cxnLst/>
              <a:rect l="l" t="t" r="r" b="b"/>
              <a:pathLst>
                <a:path w="282" h="286" extrusionOk="0">
                  <a:moveTo>
                    <a:pt x="257" y="0"/>
                  </a:moveTo>
                  <a:cubicBezTo>
                    <a:pt x="251" y="0"/>
                    <a:pt x="244" y="2"/>
                    <a:pt x="237" y="6"/>
                  </a:cubicBezTo>
                  <a:lnTo>
                    <a:pt x="45" y="117"/>
                  </a:lnTo>
                  <a:cubicBezTo>
                    <a:pt x="19" y="134"/>
                    <a:pt x="2" y="163"/>
                    <a:pt x="0" y="195"/>
                  </a:cubicBezTo>
                  <a:lnTo>
                    <a:pt x="0" y="254"/>
                  </a:lnTo>
                  <a:cubicBezTo>
                    <a:pt x="0" y="274"/>
                    <a:pt x="11" y="286"/>
                    <a:pt x="26" y="286"/>
                  </a:cubicBezTo>
                  <a:cubicBezTo>
                    <a:pt x="32" y="286"/>
                    <a:pt x="38" y="284"/>
                    <a:pt x="45" y="281"/>
                  </a:cubicBezTo>
                  <a:lnTo>
                    <a:pt x="237" y="169"/>
                  </a:lnTo>
                  <a:cubicBezTo>
                    <a:pt x="264" y="152"/>
                    <a:pt x="280" y="123"/>
                    <a:pt x="282" y="91"/>
                  </a:cubicBezTo>
                  <a:lnTo>
                    <a:pt x="282" y="33"/>
                  </a:lnTo>
                  <a:cubicBezTo>
                    <a:pt x="282" y="12"/>
                    <a:pt x="272" y="0"/>
                    <a:pt x="257"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1"/>
            <p:cNvSpPr/>
            <p:nvPr/>
          </p:nvSpPr>
          <p:spPr>
            <a:xfrm>
              <a:off x="6628725" y="2552150"/>
              <a:ext cx="7075" cy="7125"/>
            </a:xfrm>
            <a:custGeom>
              <a:avLst/>
              <a:gdLst/>
              <a:ahLst/>
              <a:cxnLst/>
              <a:rect l="l" t="t" r="r" b="b"/>
              <a:pathLst>
                <a:path w="283" h="285" extrusionOk="0">
                  <a:moveTo>
                    <a:pt x="257" y="0"/>
                  </a:moveTo>
                  <a:cubicBezTo>
                    <a:pt x="251" y="0"/>
                    <a:pt x="244" y="2"/>
                    <a:pt x="237" y="6"/>
                  </a:cubicBezTo>
                  <a:lnTo>
                    <a:pt x="46" y="116"/>
                  </a:lnTo>
                  <a:cubicBezTo>
                    <a:pt x="18" y="133"/>
                    <a:pt x="2" y="162"/>
                    <a:pt x="1" y="194"/>
                  </a:cubicBezTo>
                  <a:lnTo>
                    <a:pt x="1" y="252"/>
                  </a:lnTo>
                  <a:cubicBezTo>
                    <a:pt x="1" y="273"/>
                    <a:pt x="11" y="285"/>
                    <a:pt x="26" y="285"/>
                  </a:cubicBezTo>
                  <a:cubicBezTo>
                    <a:pt x="32" y="285"/>
                    <a:pt x="38" y="283"/>
                    <a:pt x="46" y="278"/>
                  </a:cubicBezTo>
                  <a:lnTo>
                    <a:pt x="237" y="168"/>
                  </a:lnTo>
                  <a:cubicBezTo>
                    <a:pt x="263" y="151"/>
                    <a:pt x="281" y="122"/>
                    <a:pt x="282" y="90"/>
                  </a:cubicBezTo>
                  <a:lnTo>
                    <a:pt x="282" y="32"/>
                  </a:lnTo>
                  <a:cubicBezTo>
                    <a:pt x="282" y="11"/>
                    <a:pt x="272" y="0"/>
                    <a:pt x="257"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1"/>
            <p:cNvSpPr/>
            <p:nvPr/>
          </p:nvSpPr>
          <p:spPr>
            <a:xfrm>
              <a:off x="6572250" y="2562675"/>
              <a:ext cx="63425" cy="41075"/>
            </a:xfrm>
            <a:custGeom>
              <a:avLst/>
              <a:gdLst/>
              <a:ahLst/>
              <a:cxnLst/>
              <a:rect l="l" t="t" r="r" b="b"/>
              <a:pathLst>
                <a:path w="2537" h="1643" extrusionOk="0">
                  <a:moveTo>
                    <a:pt x="2495" y="1"/>
                  </a:moveTo>
                  <a:cubicBezTo>
                    <a:pt x="2485" y="1"/>
                    <a:pt x="2474" y="4"/>
                    <a:pt x="2461" y="11"/>
                  </a:cubicBezTo>
                  <a:lnTo>
                    <a:pt x="76" y="1389"/>
                  </a:lnTo>
                  <a:cubicBezTo>
                    <a:pt x="31" y="1418"/>
                    <a:pt x="3" y="1466"/>
                    <a:pt x="1" y="1518"/>
                  </a:cubicBezTo>
                  <a:lnTo>
                    <a:pt x="1" y="1589"/>
                  </a:lnTo>
                  <a:cubicBezTo>
                    <a:pt x="1" y="1623"/>
                    <a:pt x="18" y="1643"/>
                    <a:pt x="43" y="1643"/>
                  </a:cubicBezTo>
                  <a:cubicBezTo>
                    <a:pt x="53" y="1643"/>
                    <a:pt x="64" y="1640"/>
                    <a:pt x="76" y="1632"/>
                  </a:cubicBezTo>
                  <a:lnTo>
                    <a:pt x="2461" y="255"/>
                  </a:lnTo>
                  <a:cubicBezTo>
                    <a:pt x="2506" y="226"/>
                    <a:pt x="2534" y="178"/>
                    <a:pt x="2537" y="124"/>
                  </a:cubicBezTo>
                  <a:lnTo>
                    <a:pt x="2537" y="55"/>
                  </a:lnTo>
                  <a:cubicBezTo>
                    <a:pt x="2537" y="21"/>
                    <a:pt x="2520" y="1"/>
                    <a:pt x="2495"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51"/>
          <p:cNvGrpSpPr/>
          <p:nvPr/>
        </p:nvGrpSpPr>
        <p:grpSpPr>
          <a:xfrm>
            <a:off x="3346801" y="1781261"/>
            <a:ext cx="2259040" cy="1635101"/>
            <a:chOff x="5920438" y="2369275"/>
            <a:chExt cx="430400" cy="311525"/>
          </a:xfrm>
        </p:grpSpPr>
        <p:sp>
          <p:nvSpPr>
            <p:cNvPr id="6707" name="Google Shape;6707;p51"/>
            <p:cNvSpPr/>
            <p:nvPr/>
          </p:nvSpPr>
          <p:spPr>
            <a:xfrm>
              <a:off x="5920438" y="2463350"/>
              <a:ext cx="430400" cy="204825"/>
            </a:xfrm>
            <a:custGeom>
              <a:avLst/>
              <a:gdLst/>
              <a:ahLst/>
              <a:cxnLst/>
              <a:rect l="l" t="t" r="r" b="b"/>
              <a:pathLst>
                <a:path w="17216" h="8193" extrusionOk="0">
                  <a:moveTo>
                    <a:pt x="8607" y="0"/>
                  </a:moveTo>
                  <a:cubicBezTo>
                    <a:pt x="6601" y="0"/>
                    <a:pt x="4594" y="400"/>
                    <a:pt x="3063" y="1200"/>
                  </a:cubicBezTo>
                  <a:cubicBezTo>
                    <a:pt x="0" y="2799"/>
                    <a:pt x="2" y="5393"/>
                    <a:pt x="3063" y="6993"/>
                  </a:cubicBezTo>
                  <a:cubicBezTo>
                    <a:pt x="4595" y="7793"/>
                    <a:pt x="6602" y="8192"/>
                    <a:pt x="8608" y="8192"/>
                  </a:cubicBezTo>
                  <a:cubicBezTo>
                    <a:pt x="10615" y="8192"/>
                    <a:pt x="12622" y="7793"/>
                    <a:pt x="14153" y="6993"/>
                  </a:cubicBezTo>
                  <a:cubicBezTo>
                    <a:pt x="17215" y="5393"/>
                    <a:pt x="17215" y="2799"/>
                    <a:pt x="14153" y="1200"/>
                  </a:cubicBezTo>
                  <a:cubicBezTo>
                    <a:pt x="12621" y="400"/>
                    <a:pt x="10614" y="0"/>
                    <a:pt x="8607" y="0"/>
                  </a:cubicBezTo>
                  <a:close/>
                </a:path>
              </a:pathLst>
            </a:cu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1"/>
            <p:cNvSpPr/>
            <p:nvPr/>
          </p:nvSpPr>
          <p:spPr>
            <a:xfrm>
              <a:off x="5997725" y="2568450"/>
              <a:ext cx="267450" cy="112325"/>
            </a:xfrm>
            <a:custGeom>
              <a:avLst/>
              <a:gdLst/>
              <a:ahLst/>
              <a:cxnLst/>
              <a:rect l="l" t="t" r="r" b="b"/>
              <a:pathLst>
                <a:path w="10698" h="4493" extrusionOk="0">
                  <a:moveTo>
                    <a:pt x="112" y="1"/>
                  </a:moveTo>
                  <a:cubicBezTo>
                    <a:pt x="46" y="51"/>
                    <a:pt x="5" y="128"/>
                    <a:pt x="1" y="212"/>
                  </a:cubicBezTo>
                  <a:lnTo>
                    <a:pt x="1" y="381"/>
                  </a:lnTo>
                  <a:cubicBezTo>
                    <a:pt x="5" y="470"/>
                    <a:pt x="52" y="552"/>
                    <a:pt x="127" y="601"/>
                  </a:cubicBezTo>
                  <a:lnTo>
                    <a:pt x="6816" y="4462"/>
                  </a:lnTo>
                  <a:cubicBezTo>
                    <a:pt x="6856" y="4483"/>
                    <a:pt x="6899" y="4493"/>
                    <a:pt x="6943" y="4493"/>
                  </a:cubicBezTo>
                  <a:cubicBezTo>
                    <a:pt x="6986" y="4493"/>
                    <a:pt x="7030" y="4483"/>
                    <a:pt x="7070" y="4462"/>
                  </a:cubicBezTo>
                  <a:lnTo>
                    <a:pt x="10570" y="2443"/>
                  </a:lnTo>
                  <a:cubicBezTo>
                    <a:pt x="10646" y="2393"/>
                    <a:pt x="10694" y="2311"/>
                    <a:pt x="10698" y="2222"/>
                  </a:cubicBezTo>
                  <a:lnTo>
                    <a:pt x="10698" y="2054"/>
                  </a:lnTo>
                  <a:cubicBezTo>
                    <a:pt x="10694" y="1971"/>
                    <a:pt x="10653" y="1894"/>
                    <a:pt x="10588" y="1844"/>
                  </a:cubicBezTo>
                  <a:lnTo>
                    <a:pt x="10588" y="1844"/>
                  </a:lnTo>
                  <a:cubicBezTo>
                    <a:pt x="10640" y="1884"/>
                    <a:pt x="10634" y="1942"/>
                    <a:pt x="10570" y="1980"/>
                  </a:cubicBezTo>
                  <a:lnTo>
                    <a:pt x="7071" y="4000"/>
                  </a:lnTo>
                  <a:cubicBezTo>
                    <a:pt x="7031" y="4020"/>
                    <a:pt x="6987" y="4030"/>
                    <a:pt x="6943" y="4030"/>
                  </a:cubicBezTo>
                  <a:cubicBezTo>
                    <a:pt x="6899" y="4030"/>
                    <a:pt x="6856" y="4020"/>
                    <a:pt x="6816" y="4000"/>
                  </a:cubicBezTo>
                  <a:lnTo>
                    <a:pt x="127" y="138"/>
                  </a:lnTo>
                  <a:cubicBezTo>
                    <a:pt x="63" y="101"/>
                    <a:pt x="57" y="43"/>
                    <a:pt x="112"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1"/>
            <p:cNvSpPr/>
            <p:nvPr/>
          </p:nvSpPr>
          <p:spPr>
            <a:xfrm>
              <a:off x="5999175" y="2516950"/>
              <a:ext cx="264600" cy="152275"/>
            </a:xfrm>
            <a:custGeom>
              <a:avLst/>
              <a:gdLst/>
              <a:ahLst/>
              <a:cxnLst/>
              <a:rect l="l" t="t" r="r" b="b"/>
              <a:pathLst>
                <a:path w="10584" h="6091" extrusionOk="0">
                  <a:moveTo>
                    <a:pt x="4296" y="535"/>
                  </a:moveTo>
                  <a:cubicBezTo>
                    <a:pt x="4319" y="535"/>
                    <a:pt x="4341" y="540"/>
                    <a:pt x="4363" y="553"/>
                  </a:cubicBezTo>
                  <a:lnTo>
                    <a:pt x="9605" y="3580"/>
                  </a:lnTo>
                  <a:cubicBezTo>
                    <a:pt x="9665" y="3615"/>
                    <a:pt x="9665" y="3670"/>
                    <a:pt x="9605" y="3706"/>
                  </a:cubicBezTo>
                  <a:lnTo>
                    <a:pt x="6423" y="5544"/>
                  </a:lnTo>
                  <a:cubicBezTo>
                    <a:pt x="6389" y="5561"/>
                    <a:pt x="6352" y="5570"/>
                    <a:pt x="6314" y="5570"/>
                  </a:cubicBezTo>
                  <a:cubicBezTo>
                    <a:pt x="6277" y="5570"/>
                    <a:pt x="6240" y="5561"/>
                    <a:pt x="6206" y="5544"/>
                  </a:cubicBezTo>
                  <a:lnTo>
                    <a:pt x="997" y="2536"/>
                  </a:lnTo>
                  <a:cubicBezTo>
                    <a:pt x="938" y="2501"/>
                    <a:pt x="938" y="2446"/>
                    <a:pt x="997" y="2412"/>
                  </a:cubicBezTo>
                  <a:lnTo>
                    <a:pt x="4180" y="573"/>
                  </a:lnTo>
                  <a:cubicBezTo>
                    <a:pt x="4218" y="551"/>
                    <a:pt x="4258" y="535"/>
                    <a:pt x="4296" y="535"/>
                  </a:cubicBezTo>
                  <a:close/>
                  <a:moveTo>
                    <a:pt x="3698" y="0"/>
                  </a:moveTo>
                  <a:cubicBezTo>
                    <a:pt x="3654" y="0"/>
                    <a:pt x="3611" y="10"/>
                    <a:pt x="3571" y="31"/>
                  </a:cubicBezTo>
                  <a:lnTo>
                    <a:pt x="70" y="2052"/>
                  </a:lnTo>
                  <a:cubicBezTo>
                    <a:pt x="1" y="2093"/>
                    <a:pt x="1" y="2158"/>
                    <a:pt x="70" y="2198"/>
                  </a:cubicBezTo>
                  <a:lnTo>
                    <a:pt x="6760" y="6060"/>
                  </a:lnTo>
                  <a:cubicBezTo>
                    <a:pt x="6799" y="6080"/>
                    <a:pt x="6843" y="6090"/>
                    <a:pt x="6886" y="6090"/>
                  </a:cubicBezTo>
                  <a:cubicBezTo>
                    <a:pt x="6930" y="6090"/>
                    <a:pt x="6973" y="6080"/>
                    <a:pt x="7013" y="6060"/>
                  </a:cubicBezTo>
                  <a:lnTo>
                    <a:pt x="10514" y="4040"/>
                  </a:lnTo>
                  <a:cubicBezTo>
                    <a:pt x="10583" y="3999"/>
                    <a:pt x="10583" y="3933"/>
                    <a:pt x="10512" y="3892"/>
                  </a:cubicBezTo>
                  <a:lnTo>
                    <a:pt x="3825" y="31"/>
                  </a:lnTo>
                  <a:cubicBezTo>
                    <a:pt x="3785" y="10"/>
                    <a:pt x="3741" y="0"/>
                    <a:pt x="3698"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1"/>
            <p:cNvSpPr/>
            <p:nvPr/>
          </p:nvSpPr>
          <p:spPr>
            <a:xfrm>
              <a:off x="5997700" y="2568450"/>
              <a:ext cx="173600" cy="112350"/>
            </a:xfrm>
            <a:custGeom>
              <a:avLst/>
              <a:gdLst/>
              <a:ahLst/>
              <a:cxnLst/>
              <a:rect l="l" t="t" r="r" b="b"/>
              <a:pathLst>
                <a:path w="6944" h="4494" extrusionOk="0">
                  <a:moveTo>
                    <a:pt x="113" y="1"/>
                  </a:moveTo>
                  <a:lnTo>
                    <a:pt x="113" y="1"/>
                  </a:lnTo>
                  <a:cubicBezTo>
                    <a:pt x="111" y="2"/>
                    <a:pt x="109" y="4"/>
                    <a:pt x="108" y="5"/>
                  </a:cubicBezTo>
                  <a:lnTo>
                    <a:pt x="108" y="5"/>
                  </a:lnTo>
                  <a:cubicBezTo>
                    <a:pt x="110" y="4"/>
                    <a:pt x="111" y="2"/>
                    <a:pt x="113" y="1"/>
                  </a:cubicBezTo>
                  <a:close/>
                  <a:moveTo>
                    <a:pt x="108" y="5"/>
                  </a:moveTo>
                  <a:cubicBezTo>
                    <a:pt x="44" y="56"/>
                    <a:pt x="5" y="131"/>
                    <a:pt x="0" y="212"/>
                  </a:cubicBezTo>
                  <a:lnTo>
                    <a:pt x="0" y="381"/>
                  </a:lnTo>
                  <a:cubicBezTo>
                    <a:pt x="5" y="469"/>
                    <a:pt x="53" y="552"/>
                    <a:pt x="128" y="601"/>
                  </a:cubicBezTo>
                  <a:lnTo>
                    <a:pt x="6816" y="4462"/>
                  </a:lnTo>
                  <a:cubicBezTo>
                    <a:pt x="6853" y="4482"/>
                    <a:pt x="6893" y="4493"/>
                    <a:pt x="6936" y="4493"/>
                  </a:cubicBezTo>
                  <a:cubicBezTo>
                    <a:pt x="6938" y="4493"/>
                    <a:pt x="6941" y="4493"/>
                    <a:pt x="6943" y="4493"/>
                  </a:cubicBezTo>
                  <a:lnTo>
                    <a:pt x="6943" y="4030"/>
                  </a:lnTo>
                  <a:cubicBezTo>
                    <a:pt x="6941" y="4030"/>
                    <a:pt x="6938" y="4030"/>
                    <a:pt x="6936" y="4030"/>
                  </a:cubicBezTo>
                  <a:cubicBezTo>
                    <a:pt x="6893" y="4030"/>
                    <a:pt x="6853" y="4019"/>
                    <a:pt x="6816" y="4000"/>
                  </a:cubicBezTo>
                  <a:lnTo>
                    <a:pt x="128" y="138"/>
                  </a:lnTo>
                  <a:cubicBezTo>
                    <a:pt x="65" y="103"/>
                    <a:pt x="59" y="46"/>
                    <a:pt x="108" y="5"/>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1"/>
            <p:cNvSpPr/>
            <p:nvPr/>
          </p:nvSpPr>
          <p:spPr>
            <a:xfrm>
              <a:off x="6047575" y="2544950"/>
              <a:ext cx="6650" cy="3500"/>
            </a:xfrm>
            <a:custGeom>
              <a:avLst/>
              <a:gdLst/>
              <a:ahLst/>
              <a:cxnLst/>
              <a:rect l="l" t="t" r="r" b="b"/>
              <a:pathLst>
                <a:path w="266" h="140" extrusionOk="0">
                  <a:moveTo>
                    <a:pt x="133" y="1"/>
                  </a:moveTo>
                  <a:cubicBezTo>
                    <a:pt x="104" y="1"/>
                    <a:pt x="75" y="7"/>
                    <a:pt x="48" y="21"/>
                  </a:cubicBezTo>
                  <a:cubicBezTo>
                    <a:pt x="1" y="47"/>
                    <a:pt x="1" y="92"/>
                    <a:pt x="48" y="120"/>
                  </a:cubicBezTo>
                  <a:cubicBezTo>
                    <a:pt x="75" y="133"/>
                    <a:pt x="104" y="139"/>
                    <a:pt x="133" y="139"/>
                  </a:cubicBezTo>
                  <a:cubicBezTo>
                    <a:pt x="162" y="139"/>
                    <a:pt x="191" y="133"/>
                    <a:pt x="218" y="120"/>
                  </a:cubicBezTo>
                  <a:cubicBezTo>
                    <a:pt x="266" y="92"/>
                    <a:pt x="266" y="47"/>
                    <a:pt x="218" y="21"/>
                  </a:cubicBezTo>
                  <a:cubicBezTo>
                    <a:pt x="191" y="7"/>
                    <a:pt x="162" y="1"/>
                    <a:pt x="1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1"/>
            <p:cNvSpPr/>
            <p:nvPr/>
          </p:nvSpPr>
          <p:spPr>
            <a:xfrm>
              <a:off x="6202150" y="2632900"/>
              <a:ext cx="15625" cy="9050"/>
            </a:xfrm>
            <a:custGeom>
              <a:avLst/>
              <a:gdLst/>
              <a:ahLst/>
              <a:cxnLst/>
              <a:rect l="l" t="t" r="r" b="b"/>
              <a:pathLst>
                <a:path w="625" h="362" fill="none" extrusionOk="0">
                  <a:moveTo>
                    <a:pt x="514" y="297"/>
                  </a:moveTo>
                  <a:cubicBezTo>
                    <a:pt x="624" y="233"/>
                    <a:pt x="624" y="128"/>
                    <a:pt x="514" y="65"/>
                  </a:cubicBezTo>
                  <a:cubicBezTo>
                    <a:pt x="402" y="1"/>
                    <a:pt x="224" y="1"/>
                    <a:pt x="112" y="65"/>
                  </a:cubicBezTo>
                  <a:cubicBezTo>
                    <a:pt x="1" y="128"/>
                    <a:pt x="1" y="233"/>
                    <a:pt x="112" y="297"/>
                  </a:cubicBezTo>
                  <a:cubicBezTo>
                    <a:pt x="223" y="360"/>
                    <a:pt x="402" y="362"/>
                    <a:pt x="514" y="297"/>
                  </a:cubicBezTo>
                  <a:close/>
                </a:path>
              </a:pathLst>
            </a:custGeom>
            <a:noFill/>
            <a:ln w="475" cap="flat" cmpd="sng">
              <a:solidFill>
                <a:srgbClr val="595959"/>
              </a:solidFill>
              <a:prstDash val="solid"/>
              <a:miter lim="145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1"/>
            <p:cNvSpPr/>
            <p:nvPr/>
          </p:nvSpPr>
          <p:spPr>
            <a:xfrm>
              <a:off x="6046575" y="2544200"/>
              <a:ext cx="21875" cy="12350"/>
            </a:xfrm>
            <a:custGeom>
              <a:avLst/>
              <a:gdLst/>
              <a:ahLst/>
              <a:cxnLst/>
              <a:rect l="l" t="t" r="r" b="b"/>
              <a:pathLst>
                <a:path w="875" h="494" extrusionOk="0">
                  <a:moveTo>
                    <a:pt x="771" y="1"/>
                  </a:moveTo>
                  <a:cubicBezTo>
                    <a:pt x="746" y="1"/>
                    <a:pt x="722" y="7"/>
                    <a:pt x="700" y="18"/>
                  </a:cubicBezTo>
                  <a:lnTo>
                    <a:pt x="41" y="399"/>
                  </a:lnTo>
                  <a:cubicBezTo>
                    <a:pt x="1" y="422"/>
                    <a:pt x="0" y="457"/>
                    <a:pt x="36" y="479"/>
                  </a:cubicBezTo>
                  <a:cubicBezTo>
                    <a:pt x="57" y="489"/>
                    <a:pt x="80" y="494"/>
                    <a:pt x="103" y="494"/>
                  </a:cubicBezTo>
                  <a:cubicBezTo>
                    <a:pt x="127" y="494"/>
                    <a:pt x="152" y="488"/>
                    <a:pt x="174" y="476"/>
                  </a:cubicBezTo>
                  <a:lnTo>
                    <a:pt x="834" y="96"/>
                  </a:lnTo>
                  <a:cubicBezTo>
                    <a:pt x="873" y="73"/>
                    <a:pt x="874" y="37"/>
                    <a:pt x="838" y="16"/>
                  </a:cubicBezTo>
                  <a:cubicBezTo>
                    <a:pt x="816" y="6"/>
                    <a:pt x="793" y="1"/>
                    <a:pt x="77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1"/>
            <p:cNvSpPr/>
            <p:nvPr/>
          </p:nvSpPr>
          <p:spPr>
            <a:xfrm>
              <a:off x="6022525" y="2530300"/>
              <a:ext cx="218275" cy="125900"/>
            </a:xfrm>
            <a:custGeom>
              <a:avLst/>
              <a:gdLst/>
              <a:ahLst/>
              <a:cxnLst/>
              <a:rect l="l" t="t" r="r" b="b"/>
              <a:pathLst>
                <a:path w="8731" h="5036" extrusionOk="0">
                  <a:moveTo>
                    <a:pt x="3361" y="0"/>
                  </a:moveTo>
                  <a:cubicBezTo>
                    <a:pt x="3322" y="0"/>
                    <a:pt x="3282" y="17"/>
                    <a:pt x="3244" y="39"/>
                  </a:cubicBezTo>
                  <a:lnTo>
                    <a:pt x="62" y="1876"/>
                  </a:lnTo>
                  <a:cubicBezTo>
                    <a:pt x="2" y="1911"/>
                    <a:pt x="1" y="1967"/>
                    <a:pt x="62" y="2002"/>
                  </a:cubicBezTo>
                  <a:lnTo>
                    <a:pt x="5270" y="5010"/>
                  </a:lnTo>
                  <a:cubicBezTo>
                    <a:pt x="5304" y="5027"/>
                    <a:pt x="5341" y="5036"/>
                    <a:pt x="5378" y="5036"/>
                  </a:cubicBezTo>
                  <a:cubicBezTo>
                    <a:pt x="5416" y="5036"/>
                    <a:pt x="5453" y="5027"/>
                    <a:pt x="5488" y="5010"/>
                  </a:cubicBezTo>
                  <a:lnTo>
                    <a:pt x="8669" y="3172"/>
                  </a:lnTo>
                  <a:cubicBezTo>
                    <a:pt x="8730" y="3138"/>
                    <a:pt x="8730" y="3081"/>
                    <a:pt x="8669" y="3046"/>
                  </a:cubicBezTo>
                  <a:lnTo>
                    <a:pt x="3427" y="19"/>
                  </a:lnTo>
                  <a:cubicBezTo>
                    <a:pt x="3405" y="6"/>
                    <a:pt x="3383" y="0"/>
                    <a:pt x="3361"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1"/>
            <p:cNvSpPr/>
            <p:nvPr/>
          </p:nvSpPr>
          <p:spPr>
            <a:xfrm>
              <a:off x="6022525" y="2530300"/>
              <a:ext cx="218275" cy="125900"/>
            </a:xfrm>
            <a:custGeom>
              <a:avLst/>
              <a:gdLst/>
              <a:ahLst/>
              <a:cxnLst/>
              <a:rect l="l" t="t" r="r" b="b"/>
              <a:pathLst>
                <a:path w="8731" h="5036" extrusionOk="0">
                  <a:moveTo>
                    <a:pt x="3361" y="0"/>
                  </a:moveTo>
                  <a:cubicBezTo>
                    <a:pt x="3322" y="0"/>
                    <a:pt x="3282" y="17"/>
                    <a:pt x="3244" y="39"/>
                  </a:cubicBezTo>
                  <a:lnTo>
                    <a:pt x="62" y="1876"/>
                  </a:lnTo>
                  <a:cubicBezTo>
                    <a:pt x="2" y="1911"/>
                    <a:pt x="1" y="1967"/>
                    <a:pt x="62" y="2002"/>
                  </a:cubicBezTo>
                  <a:lnTo>
                    <a:pt x="5270" y="5010"/>
                  </a:lnTo>
                  <a:cubicBezTo>
                    <a:pt x="5304" y="5027"/>
                    <a:pt x="5341" y="5036"/>
                    <a:pt x="5378" y="5036"/>
                  </a:cubicBezTo>
                  <a:cubicBezTo>
                    <a:pt x="5416" y="5036"/>
                    <a:pt x="5453" y="5027"/>
                    <a:pt x="5488" y="5010"/>
                  </a:cubicBezTo>
                  <a:lnTo>
                    <a:pt x="8669" y="3172"/>
                  </a:lnTo>
                  <a:cubicBezTo>
                    <a:pt x="8730" y="3138"/>
                    <a:pt x="8730" y="3081"/>
                    <a:pt x="8669" y="3046"/>
                  </a:cubicBezTo>
                  <a:lnTo>
                    <a:pt x="3427" y="19"/>
                  </a:lnTo>
                  <a:cubicBezTo>
                    <a:pt x="3405" y="6"/>
                    <a:pt x="3383" y="0"/>
                    <a:pt x="3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1"/>
            <p:cNvSpPr/>
            <p:nvPr/>
          </p:nvSpPr>
          <p:spPr>
            <a:xfrm>
              <a:off x="6032200" y="2580325"/>
              <a:ext cx="2000" cy="1100"/>
            </a:xfrm>
            <a:custGeom>
              <a:avLst/>
              <a:gdLst/>
              <a:ahLst/>
              <a:cxnLst/>
              <a:rect l="l" t="t" r="r" b="b"/>
              <a:pathLst>
                <a:path w="80" h="44" extrusionOk="0">
                  <a:moveTo>
                    <a:pt x="25" y="1"/>
                  </a:moveTo>
                  <a:cubicBezTo>
                    <a:pt x="20" y="1"/>
                    <a:pt x="15" y="2"/>
                    <a:pt x="11" y="4"/>
                  </a:cubicBezTo>
                  <a:lnTo>
                    <a:pt x="8" y="6"/>
                  </a:lnTo>
                  <a:cubicBezTo>
                    <a:pt x="1" y="8"/>
                    <a:pt x="1" y="19"/>
                    <a:pt x="8" y="22"/>
                  </a:cubicBezTo>
                  <a:lnTo>
                    <a:pt x="41" y="40"/>
                  </a:lnTo>
                  <a:cubicBezTo>
                    <a:pt x="46" y="43"/>
                    <a:pt x="50" y="44"/>
                    <a:pt x="55" y="44"/>
                  </a:cubicBezTo>
                  <a:cubicBezTo>
                    <a:pt x="60" y="44"/>
                    <a:pt x="64" y="43"/>
                    <a:pt x="67" y="40"/>
                  </a:cubicBezTo>
                  <a:lnTo>
                    <a:pt x="72" y="39"/>
                  </a:lnTo>
                  <a:cubicBezTo>
                    <a:pt x="79" y="35"/>
                    <a:pt x="79" y="27"/>
                    <a:pt x="72" y="23"/>
                  </a:cubicBezTo>
                  <a:lnTo>
                    <a:pt x="38" y="4"/>
                  </a:lnTo>
                  <a:cubicBezTo>
                    <a:pt x="34" y="2"/>
                    <a:pt x="29" y="1"/>
                    <a:pt x="2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1"/>
            <p:cNvSpPr/>
            <p:nvPr/>
          </p:nvSpPr>
          <p:spPr>
            <a:xfrm>
              <a:off x="6033075" y="2579100"/>
              <a:ext cx="2625" cy="1450"/>
            </a:xfrm>
            <a:custGeom>
              <a:avLst/>
              <a:gdLst/>
              <a:ahLst/>
              <a:cxnLst/>
              <a:rect l="l" t="t" r="r" b="b"/>
              <a:pathLst>
                <a:path w="105" h="58" extrusionOk="0">
                  <a:moveTo>
                    <a:pt x="26" y="1"/>
                  </a:moveTo>
                  <a:cubicBezTo>
                    <a:pt x="21" y="1"/>
                    <a:pt x="17" y="2"/>
                    <a:pt x="12" y="4"/>
                  </a:cubicBezTo>
                  <a:lnTo>
                    <a:pt x="9" y="5"/>
                  </a:lnTo>
                  <a:cubicBezTo>
                    <a:pt x="1" y="10"/>
                    <a:pt x="2" y="17"/>
                    <a:pt x="9" y="21"/>
                  </a:cubicBezTo>
                  <a:lnTo>
                    <a:pt x="67" y="55"/>
                  </a:lnTo>
                  <a:cubicBezTo>
                    <a:pt x="72" y="57"/>
                    <a:pt x="76" y="58"/>
                    <a:pt x="80" y="58"/>
                  </a:cubicBezTo>
                  <a:cubicBezTo>
                    <a:pt x="85" y="58"/>
                    <a:pt x="89" y="57"/>
                    <a:pt x="93" y="55"/>
                  </a:cubicBezTo>
                  <a:lnTo>
                    <a:pt x="98" y="53"/>
                  </a:lnTo>
                  <a:cubicBezTo>
                    <a:pt x="105" y="50"/>
                    <a:pt x="105" y="40"/>
                    <a:pt x="98" y="37"/>
                  </a:cubicBezTo>
                  <a:lnTo>
                    <a:pt x="38" y="4"/>
                  </a:lnTo>
                  <a:cubicBezTo>
                    <a:pt x="35" y="2"/>
                    <a:pt x="30" y="1"/>
                    <a:pt x="26"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1"/>
            <p:cNvSpPr/>
            <p:nvPr/>
          </p:nvSpPr>
          <p:spPr>
            <a:xfrm>
              <a:off x="6033975" y="2577875"/>
              <a:ext cx="3250" cy="1825"/>
            </a:xfrm>
            <a:custGeom>
              <a:avLst/>
              <a:gdLst/>
              <a:ahLst/>
              <a:cxnLst/>
              <a:rect l="l" t="t" r="r" b="b"/>
              <a:pathLst>
                <a:path w="130" h="73" extrusionOk="0">
                  <a:moveTo>
                    <a:pt x="25" y="0"/>
                  </a:moveTo>
                  <a:cubicBezTo>
                    <a:pt x="20" y="0"/>
                    <a:pt x="16" y="1"/>
                    <a:pt x="12" y="4"/>
                  </a:cubicBezTo>
                  <a:lnTo>
                    <a:pt x="8" y="5"/>
                  </a:lnTo>
                  <a:cubicBezTo>
                    <a:pt x="1" y="9"/>
                    <a:pt x="1" y="17"/>
                    <a:pt x="8" y="21"/>
                  </a:cubicBezTo>
                  <a:lnTo>
                    <a:pt x="92" y="69"/>
                  </a:lnTo>
                  <a:cubicBezTo>
                    <a:pt x="96" y="71"/>
                    <a:pt x="100" y="72"/>
                    <a:pt x="105" y="72"/>
                  </a:cubicBezTo>
                  <a:cubicBezTo>
                    <a:pt x="109" y="72"/>
                    <a:pt x="114" y="71"/>
                    <a:pt x="118" y="69"/>
                  </a:cubicBezTo>
                  <a:lnTo>
                    <a:pt x="123" y="67"/>
                  </a:lnTo>
                  <a:cubicBezTo>
                    <a:pt x="130" y="64"/>
                    <a:pt x="130" y="54"/>
                    <a:pt x="123" y="51"/>
                  </a:cubicBezTo>
                  <a:lnTo>
                    <a:pt x="39" y="4"/>
                  </a:lnTo>
                  <a:cubicBezTo>
                    <a:pt x="34" y="1"/>
                    <a:pt x="29" y="0"/>
                    <a:pt x="2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1"/>
            <p:cNvSpPr/>
            <p:nvPr/>
          </p:nvSpPr>
          <p:spPr>
            <a:xfrm>
              <a:off x="6033975" y="2576125"/>
              <a:ext cx="4750" cy="2700"/>
            </a:xfrm>
            <a:custGeom>
              <a:avLst/>
              <a:gdLst/>
              <a:ahLst/>
              <a:cxnLst/>
              <a:rect l="l" t="t" r="r" b="b"/>
              <a:pathLst>
                <a:path w="190" h="108" extrusionOk="0">
                  <a:moveTo>
                    <a:pt x="25" y="1"/>
                  </a:moveTo>
                  <a:cubicBezTo>
                    <a:pt x="20" y="1"/>
                    <a:pt x="16" y="2"/>
                    <a:pt x="12" y="4"/>
                  </a:cubicBezTo>
                  <a:lnTo>
                    <a:pt x="8" y="5"/>
                  </a:lnTo>
                  <a:cubicBezTo>
                    <a:pt x="1" y="8"/>
                    <a:pt x="1" y="18"/>
                    <a:pt x="8" y="21"/>
                  </a:cubicBezTo>
                  <a:lnTo>
                    <a:pt x="152" y="104"/>
                  </a:lnTo>
                  <a:cubicBezTo>
                    <a:pt x="156" y="106"/>
                    <a:pt x="161" y="107"/>
                    <a:pt x="165" y="107"/>
                  </a:cubicBezTo>
                  <a:cubicBezTo>
                    <a:pt x="170" y="107"/>
                    <a:pt x="175" y="106"/>
                    <a:pt x="179" y="104"/>
                  </a:cubicBezTo>
                  <a:lnTo>
                    <a:pt x="182" y="103"/>
                  </a:lnTo>
                  <a:cubicBezTo>
                    <a:pt x="189" y="100"/>
                    <a:pt x="189" y="89"/>
                    <a:pt x="182" y="87"/>
                  </a:cubicBezTo>
                  <a:lnTo>
                    <a:pt x="39" y="4"/>
                  </a:lnTo>
                  <a:cubicBezTo>
                    <a:pt x="34" y="2"/>
                    <a:pt x="29" y="1"/>
                    <a:pt x="2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1"/>
            <p:cNvSpPr/>
            <p:nvPr/>
          </p:nvSpPr>
          <p:spPr>
            <a:xfrm>
              <a:off x="6039050" y="2574350"/>
              <a:ext cx="3650" cy="2850"/>
            </a:xfrm>
            <a:custGeom>
              <a:avLst/>
              <a:gdLst/>
              <a:ahLst/>
              <a:cxnLst/>
              <a:rect l="l" t="t" r="r" b="b"/>
              <a:pathLst>
                <a:path w="146" h="114" extrusionOk="0">
                  <a:moveTo>
                    <a:pt x="28" y="29"/>
                  </a:moveTo>
                  <a:lnTo>
                    <a:pt x="82" y="59"/>
                  </a:lnTo>
                  <a:lnTo>
                    <a:pt x="33" y="88"/>
                  </a:lnTo>
                  <a:lnTo>
                    <a:pt x="28" y="29"/>
                  </a:lnTo>
                  <a:close/>
                  <a:moveTo>
                    <a:pt x="23" y="1"/>
                  </a:moveTo>
                  <a:cubicBezTo>
                    <a:pt x="20" y="1"/>
                    <a:pt x="17" y="2"/>
                    <a:pt x="15" y="4"/>
                  </a:cubicBezTo>
                  <a:lnTo>
                    <a:pt x="5" y="10"/>
                  </a:lnTo>
                  <a:cubicBezTo>
                    <a:pt x="4" y="10"/>
                    <a:pt x="2" y="11"/>
                    <a:pt x="1" y="13"/>
                  </a:cubicBezTo>
                  <a:cubicBezTo>
                    <a:pt x="1" y="14"/>
                    <a:pt x="1" y="15"/>
                    <a:pt x="1" y="15"/>
                  </a:cubicBezTo>
                  <a:lnTo>
                    <a:pt x="5" y="101"/>
                  </a:lnTo>
                  <a:cubicBezTo>
                    <a:pt x="5" y="102"/>
                    <a:pt x="5" y="104"/>
                    <a:pt x="7" y="104"/>
                  </a:cubicBezTo>
                  <a:cubicBezTo>
                    <a:pt x="7" y="105"/>
                    <a:pt x="8" y="107"/>
                    <a:pt x="10" y="107"/>
                  </a:cubicBezTo>
                  <a:lnTo>
                    <a:pt x="17" y="111"/>
                  </a:lnTo>
                  <a:cubicBezTo>
                    <a:pt x="18" y="113"/>
                    <a:pt x="20" y="113"/>
                    <a:pt x="22" y="113"/>
                  </a:cubicBezTo>
                  <a:cubicBezTo>
                    <a:pt x="24" y="113"/>
                    <a:pt x="25" y="113"/>
                    <a:pt x="27" y="111"/>
                  </a:cubicBezTo>
                  <a:lnTo>
                    <a:pt x="95" y="72"/>
                  </a:lnTo>
                  <a:lnTo>
                    <a:pt x="115" y="85"/>
                  </a:lnTo>
                  <a:cubicBezTo>
                    <a:pt x="118" y="85"/>
                    <a:pt x="120" y="87"/>
                    <a:pt x="123" y="87"/>
                  </a:cubicBezTo>
                  <a:cubicBezTo>
                    <a:pt x="126" y="85"/>
                    <a:pt x="127" y="85"/>
                    <a:pt x="130" y="84"/>
                  </a:cubicBezTo>
                  <a:lnTo>
                    <a:pt x="140" y="76"/>
                  </a:lnTo>
                  <a:cubicBezTo>
                    <a:pt x="143" y="75"/>
                    <a:pt x="146" y="73"/>
                    <a:pt x="146" y="72"/>
                  </a:cubicBezTo>
                  <a:cubicBezTo>
                    <a:pt x="146" y="71"/>
                    <a:pt x="144" y="69"/>
                    <a:pt x="143" y="68"/>
                  </a:cubicBezTo>
                  <a:lnTo>
                    <a:pt x="121" y="56"/>
                  </a:lnTo>
                  <a:lnTo>
                    <a:pt x="136" y="47"/>
                  </a:lnTo>
                  <a:cubicBezTo>
                    <a:pt x="139" y="46"/>
                    <a:pt x="140" y="44"/>
                    <a:pt x="140" y="43"/>
                  </a:cubicBezTo>
                  <a:cubicBezTo>
                    <a:pt x="141" y="42"/>
                    <a:pt x="140" y="40"/>
                    <a:pt x="137" y="39"/>
                  </a:cubicBezTo>
                  <a:lnTo>
                    <a:pt x="133" y="36"/>
                  </a:lnTo>
                  <a:cubicBezTo>
                    <a:pt x="131" y="36"/>
                    <a:pt x="128" y="34"/>
                    <a:pt x="126" y="34"/>
                  </a:cubicBezTo>
                  <a:cubicBezTo>
                    <a:pt x="123" y="34"/>
                    <a:pt x="121" y="36"/>
                    <a:pt x="118" y="37"/>
                  </a:cubicBezTo>
                  <a:lnTo>
                    <a:pt x="104" y="46"/>
                  </a:lnTo>
                  <a:lnTo>
                    <a:pt x="30" y="4"/>
                  </a:lnTo>
                  <a:cubicBezTo>
                    <a:pt x="27" y="2"/>
                    <a:pt x="25" y="1"/>
                    <a:pt x="2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1"/>
            <p:cNvSpPr/>
            <p:nvPr/>
          </p:nvSpPr>
          <p:spPr>
            <a:xfrm>
              <a:off x="6041300" y="2572125"/>
              <a:ext cx="5425" cy="3075"/>
            </a:xfrm>
            <a:custGeom>
              <a:avLst/>
              <a:gdLst/>
              <a:ahLst/>
              <a:cxnLst/>
              <a:rect l="l" t="t" r="r" b="b"/>
              <a:pathLst>
                <a:path w="217" h="123" extrusionOk="0">
                  <a:moveTo>
                    <a:pt x="102" y="0"/>
                  </a:moveTo>
                  <a:cubicBezTo>
                    <a:pt x="101" y="0"/>
                    <a:pt x="100" y="1"/>
                    <a:pt x="99" y="2"/>
                  </a:cubicBezTo>
                  <a:cubicBezTo>
                    <a:pt x="91" y="3"/>
                    <a:pt x="81" y="4"/>
                    <a:pt x="72" y="9"/>
                  </a:cubicBezTo>
                  <a:cubicBezTo>
                    <a:pt x="62" y="13"/>
                    <a:pt x="51" y="17"/>
                    <a:pt x="41" y="23"/>
                  </a:cubicBezTo>
                  <a:cubicBezTo>
                    <a:pt x="18" y="36"/>
                    <a:pt x="5" y="51"/>
                    <a:pt x="2" y="65"/>
                  </a:cubicBezTo>
                  <a:cubicBezTo>
                    <a:pt x="1" y="80"/>
                    <a:pt x="11" y="93"/>
                    <a:pt x="31" y="104"/>
                  </a:cubicBezTo>
                  <a:cubicBezTo>
                    <a:pt x="51" y="116"/>
                    <a:pt x="72" y="122"/>
                    <a:pt x="93" y="122"/>
                  </a:cubicBezTo>
                  <a:cubicBezTo>
                    <a:pt x="96" y="122"/>
                    <a:pt x="98" y="122"/>
                    <a:pt x="101" y="122"/>
                  </a:cubicBezTo>
                  <a:cubicBezTo>
                    <a:pt x="127" y="120"/>
                    <a:pt x="152" y="112"/>
                    <a:pt x="175" y="99"/>
                  </a:cubicBezTo>
                  <a:cubicBezTo>
                    <a:pt x="192" y="90"/>
                    <a:pt x="207" y="77"/>
                    <a:pt x="217" y="61"/>
                  </a:cubicBezTo>
                  <a:lnTo>
                    <a:pt x="217" y="58"/>
                  </a:lnTo>
                  <a:cubicBezTo>
                    <a:pt x="217" y="57"/>
                    <a:pt x="215" y="57"/>
                    <a:pt x="214" y="55"/>
                  </a:cubicBezTo>
                  <a:lnTo>
                    <a:pt x="165" y="28"/>
                  </a:lnTo>
                  <a:cubicBezTo>
                    <a:pt x="162" y="26"/>
                    <a:pt x="159" y="25"/>
                    <a:pt x="157" y="25"/>
                  </a:cubicBezTo>
                  <a:cubicBezTo>
                    <a:pt x="153" y="25"/>
                    <a:pt x="150" y="26"/>
                    <a:pt x="149" y="28"/>
                  </a:cubicBezTo>
                  <a:lnTo>
                    <a:pt x="104" y="54"/>
                  </a:lnTo>
                  <a:cubicBezTo>
                    <a:pt x="101" y="55"/>
                    <a:pt x="98" y="57"/>
                    <a:pt x="98" y="58"/>
                  </a:cubicBezTo>
                  <a:cubicBezTo>
                    <a:pt x="98" y="60"/>
                    <a:pt x="99" y="61"/>
                    <a:pt x="102" y="62"/>
                  </a:cubicBezTo>
                  <a:lnTo>
                    <a:pt x="107" y="65"/>
                  </a:lnTo>
                  <a:cubicBezTo>
                    <a:pt x="108" y="67"/>
                    <a:pt x="111" y="67"/>
                    <a:pt x="114" y="67"/>
                  </a:cubicBezTo>
                  <a:cubicBezTo>
                    <a:pt x="115" y="67"/>
                    <a:pt x="118" y="65"/>
                    <a:pt x="121" y="64"/>
                  </a:cubicBezTo>
                  <a:lnTo>
                    <a:pt x="149" y="48"/>
                  </a:lnTo>
                  <a:lnTo>
                    <a:pt x="183" y="68"/>
                  </a:lnTo>
                  <a:cubicBezTo>
                    <a:pt x="181" y="71"/>
                    <a:pt x="178" y="74"/>
                    <a:pt x="173" y="77"/>
                  </a:cubicBezTo>
                  <a:cubicBezTo>
                    <a:pt x="169" y="81"/>
                    <a:pt x="163" y="84"/>
                    <a:pt x="157" y="87"/>
                  </a:cubicBezTo>
                  <a:cubicBezTo>
                    <a:pt x="143" y="96"/>
                    <a:pt x="127" y="102"/>
                    <a:pt x="110" y="102"/>
                  </a:cubicBezTo>
                  <a:cubicBezTo>
                    <a:pt x="107" y="102"/>
                    <a:pt x="105" y="102"/>
                    <a:pt x="103" y="102"/>
                  </a:cubicBezTo>
                  <a:cubicBezTo>
                    <a:pt x="88" y="102"/>
                    <a:pt x="73" y="97"/>
                    <a:pt x="59" y="89"/>
                  </a:cubicBezTo>
                  <a:cubicBezTo>
                    <a:pt x="43" y="80"/>
                    <a:pt x="36" y="70"/>
                    <a:pt x="37" y="60"/>
                  </a:cubicBezTo>
                  <a:cubicBezTo>
                    <a:pt x="38" y="51"/>
                    <a:pt x="47" y="41"/>
                    <a:pt x="63" y="31"/>
                  </a:cubicBezTo>
                  <a:cubicBezTo>
                    <a:pt x="76" y="23"/>
                    <a:pt x="91" y="19"/>
                    <a:pt x="105" y="16"/>
                  </a:cubicBezTo>
                  <a:lnTo>
                    <a:pt x="108" y="15"/>
                  </a:lnTo>
                  <a:cubicBezTo>
                    <a:pt x="110" y="13"/>
                    <a:pt x="110" y="13"/>
                    <a:pt x="108" y="12"/>
                  </a:cubicBezTo>
                  <a:lnTo>
                    <a:pt x="105" y="3"/>
                  </a:lnTo>
                  <a:cubicBezTo>
                    <a:pt x="105" y="2"/>
                    <a:pt x="105" y="2"/>
                    <a:pt x="104" y="2"/>
                  </a:cubicBezTo>
                  <a:cubicBezTo>
                    <a:pt x="104" y="1"/>
                    <a:pt x="103" y="0"/>
                    <a:pt x="10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1"/>
            <p:cNvSpPr/>
            <p:nvPr/>
          </p:nvSpPr>
          <p:spPr>
            <a:xfrm>
              <a:off x="6067125" y="2557100"/>
              <a:ext cx="4900" cy="2800"/>
            </a:xfrm>
            <a:custGeom>
              <a:avLst/>
              <a:gdLst/>
              <a:ahLst/>
              <a:cxnLst/>
              <a:rect l="l" t="t" r="r" b="b"/>
              <a:pathLst>
                <a:path w="196" h="112" extrusionOk="0">
                  <a:moveTo>
                    <a:pt x="99" y="0"/>
                  </a:moveTo>
                  <a:cubicBezTo>
                    <a:pt x="95" y="0"/>
                    <a:pt x="91" y="1"/>
                    <a:pt x="87" y="4"/>
                  </a:cubicBezTo>
                  <a:lnTo>
                    <a:pt x="7" y="50"/>
                  </a:lnTo>
                  <a:cubicBezTo>
                    <a:pt x="0" y="51"/>
                    <a:pt x="0" y="60"/>
                    <a:pt x="7" y="62"/>
                  </a:cubicBezTo>
                  <a:lnTo>
                    <a:pt x="87" y="108"/>
                  </a:lnTo>
                  <a:cubicBezTo>
                    <a:pt x="91" y="110"/>
                    <a:pt x="95" y="111"/>
                    <a:pt x="99" y="111"/>
                  </a:cubicBezTo>
                  <a:cubicBezTo>
                    <a:pt x="102" y="111"/>
                    <a:pt x="106" y="110"/>
                    <a:pt x="109" y="108"/>
                  </a:cubicBezTo>
                  <a:lnTo>
                    <a:pt x="190" y="62"/>
                  </a:lnTo>
                  <a:cubicBezTo>
                    <a:pt x="196" y="59"/>
                    <a:pt x="196" y="53"/>
                    <a:pt x="190" y="50"/>
                  </a:cubicBezTo>
                  <a:lnTo>
                    <a:pt x="109" y="4"/>
                  </a:lnTo>
                  <a:cubicBezTo>
                    <a:pt x="106" y="1"/>
                    <a:pt x="102" y="0"/>
                    <a:pt x="99"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1"/>
            <p:cNvSpPr/>
            <p:nvPr/>
          </p:nvSpPr>
          <p:spPr>
            <a:xfrm>
              <a:off x="6066575" y="2556900"/>
              <a:ext cx="2825" cy="1400"/>
            </a:xfrm>
            <a:custGeom>
              <a:avLst/>
              <a:gdLst/>
              <a:ahLst/>
              <a:cxnLst/>
              <a:rect l="l" t="t" r="r" b="b"/>
              <a:pathLst>
                <a:path w="113" h="56" extrusionOk="0">
                  <a:moveTo>
                    <a:pt x="51" y="0"/>
                  </a:moveTo>
                  <a:cubicBezTo>
                    <a:pt x="38" y="0"/>
                    <a:pt x="27" y="1"/>
                    <a:pt x="16" y="7"/>
                  </a:cubicBezTo>
                  <a:cubicBezTo>
                    <a:pt x="0" y="16"/>
                    <a:pt x="0" y="30"/>
                    <a:pt x="16" y="39"/>
                  </a:cubicBezTo>
                  <a:lnTo>
                    <a:pt x="44" y="55"/>
                  </a:lnTo>
                  <a:lnTo>
                    <a:pt x="64" y="51"/>
                  </a:lnTo>
                  <a:lnTo>
                    <a:pt x="37" y="36"/>
                  </a:lnTo>
                  <a:cubicBezTo>
                    <a:pt x="25" y="32"/>
                    <a:pt x="25" y="16"/>
                    <a:pt x="37" y="12"/>
                  </a:cubicBezTo>
                  <a:cubicBezTo>
                    <a:pt x="41" y="9"/>
                    <a:pt x="45" y="7"/>
                    <a:pt x="51" y="7"/>
                  </a:cubicBezTo>
                  <a:cubicBezTo>
                    <a:pt x="56" y="7"/>
                    <a:pt x="60" y="9"/>
                    <a:pt x="64" y="12"/>
                  </a:cubicBezTo>
                  <a:lnTo>
                    <a:pt x="92" y="28"/>
                  </a:lnTo>
                  <a:lnTo>
                    <a:pt x="112" y="23"/>
                  </a:lnTo>
                  <a:lnTo>
                    <a:pt x="85" y="7"/>
                  </a:lnTo>
                  <a:cubicBezTo>
                    <a:pt x="74" y="1"/>
                    <a:pt x="63" y="0"/>
                    <a:pt x="5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1"/>
            <p:cNvSpPr/>
            <p:nvPr/>
          </p:nvSpPr>
          <p:spPr>
            <a:xfrm>
              <a:off x="6098650" y="2536000"/>
              <a:ext cx="9750" cy="5350"/>
            </a:xfrm>
            <a:custGeom>
              <a:avLst/>
              <a:gdLst/>
              <a:ahLst/>
              <a:cxnLst/>
              <a:rect l="l" t="t" r="r" b="b"/>
              <a:pathLst>
                <a:path w="390" h="214" extrusionOk="0">
                  <a:moveTo>
                    <a:pt x="260" y="10"/>
                  </a:moveTo>
                  <a:cubicBezTo>
                    <a:pt x="266" y="10"/>
                    <a:pt x="270" y="11"/>
                    <a:pt x="276" y="14"/>
                  </a:cubicBezTo>
                  <a:lnTo>
                    <a:pt x="350" y="57"/>
                  </a:lnTo>
                  <a:cubicBezTo>
                    <a:pt x="363" y="62"/>
                    <a:pt x="363" y="79"/>
                    <a:pt x="350" y="83"/>
                  </a:cubicBezTo>
                  <a:lnTo>
                    <a:pt x="147" y="201"/>
                  </a:lnTo>
                  <a:cubicBezTo>
                    <a:pt x="141" y="204"/>
                    <a:pt x="137" y="205"/>
                    <a:pt x="131" y="205"/>
                  </a:cubicBezTo>
                  <a:cubicBezTo>
                    <a:pt x="125" y="205"/>
                    <a:pt x="120" y="204"/>
                    <a:pt x="114" y="201"/>
                  </a:cubicBezTo>
                  <a:lnTo>
                    <a:pt x="40" y="159"/>
                  </a:lnTo>
                  <a:cubicBezTo>
                    <a:pt x="27" y="153"/>
                    <a:pt x="27" y="136"/>
                    <a:pt x="40" y="131"/>
                  </a:cubicBezTo>
                  <a:lnTo>
                    <a:pt x="243" y="14"/>
                  </a:lnTo>
                  <a:cubicBezTo>
                    <a:pt x="247" y="12"/>
                    <a:pt x="250" y="11"/>
                    <a:pt x="255" y="10"/>
                  </a:cubicBezTo>
                  <a:close/>
                  <a:moveTo>
                    <a:pt x="260" y="1"/>
                  </a:moveTo>
                  <a:cubicBezTo>
                    <a:pt x="246" y="1"/>
                    <a:pt x="233" y="4"/>
                    <a:pt x="221" y="10"/>
                  </a:cubicBezTo>
                  <a:lnTo>
                    <a:pt x="18" y="127"/>
                  </a:lnTo>
                  <a:cubicBezTo>
                    <a:pt x="1" y="137"/>
                    <a:pt x="1" y="153"/>
                    <a:pt x="18" y="163"/>
                  </a:cubicBezTo>
                  <a:lnTo>
                    <a:pt x="92" y="205"/>
                  </a:lnTo>
                  <a:cubicBezTo>
                    <a:pt x="104" y="211"/>
                    <a:pt x="117" y="214"/>
                    <a:pt x="131" y="214"/>
                  </a:cubicBezTo>
                  <a:cubicBezTo>
                    <a:pt x="137" y="214"/>
                    <a:pt x="143" y="214"/>
                    <a:pt x="149" y="213"/>
                  </a:cubicBezTo>
                  <a:cubicBezTo>
                    <a:pt x="156" y="211"/>
                    <a:pt x="163" y="208"/>
                    <a:pt x="169" y="205"/>
                  </a:cubicBezTo>
                  <a:lnTo>
                    <a:pt x="372" y="88"/>
                  </a:lnTo>
                  <a:cubicBezTo>
                    <a:pt x="389" y="78"/>
                    <a:pt x="389" y="62"/>
                    <a:pt x="372" y="52"/>
                  </a:cubicBezTo>
                  <a:lnTo>
                    <a:pt x="298" y="10"/>
                  </a:lnTo>
                  <a:cubicBezTo>
                    <a:pt x="286" y="4"/>
                    <a:pt x="273" y="1"/>
                    <a:pt x="260"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1"/>
            <p:cNvSpPr/>
            <p:nvPr/>
          </p:nvSpPr>
          <p:spPr>
            <a:xfrm>
              <a:off x="6100075" y="2536600"/>
              <a:ext cx="6900" cy="4175"/>
            </a:xfrm>
            <a:custGeom>
              <a:avLst/>
              <a:gdLst/>
              <a:ahLst/>
              <a:cxnLst/>
              <a:rect l="l" t="t" r="r" b="b"/>
              <a:pathLst>
                <a:path w="276" h="167" extrusionOk="0">
                  <a:moveTo>
                    <a:pt x="196" y="0"/>
                  </a:moveTo>
                  <a:cubicBezTo>
                    <a:pt x="196" y="0"/>
                    <a:pt x="195" y="0"/>
                    <a:pt x="193" y="1"/>
                  </a:cubicBezTo>
                  <a:lnTo>
                    <a:pt x="10" y="107"/>
                  </a:lnTo>
                  <a:cubicBezTo>
                    <a:pt x="0" y="110"/>
                    <a:pt x="0" y="123"/>
                    <a:pt x="10" y="128"/>
                  </a:cubicBezTo>
                  <a:lnTo>
                    <a:pt x="77" y="165"/>
                  </a:lnTo>
                  <a:cubicBezTo>
                    <a:pt x="79" y="167"/>
                    <a:pt x="80" y="167"/>
                    <a:pt x="80" y="167"/>
                  </a:cubicBezTo>
                  <a:cubicBezTo>
                    <a:pt x="82" y="167"/>
                    <a:pt x="83" y="167"/>
                    <a:pt x="83" y="165"/>
                  </a:cubicBezTo>
                  <a:lnTo>
                    <a:pt x="266" y="59"/>
                  </a:lnTo>
                  <a:cubicBezTo>
                    <a:pt x="276" y="57"/>
                    <a:pt x="276" y="44"/>
                    <a:pt x="266" y="39"/>
                  </a:cubicBezTo>
                  <a:lnTo>
                    <a:pt x="199" y="1"/>
                  </a:lnTo>
                  <a:cubicBezTo>
                    <a:pt x="199" y="0"/>
                    <a:pt x="198" y="0"/>
                    <a:pt x="19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1"/>
            <p:cNvSpPr/>
            <p:nvPr/>
          </p:nvSpPr>
          <p:spPr>
            <a:xfrm>
              <a:off x="6106050" y="2536050"/>
              <a:ext cx="2275" cy="1250"/>
            </a:xfrm>
            <a:custGeom>
              <a:avLst/>
              <a:gdLst/>
              <a:ahLst/>
              <a:cxnLst/>
              <a:rect l="l" t="t" r="r" b="b"/>
              <a:pathLst>
                <a:path w="91" h="50" extrusionOk="0">
                  <a:moveTo>
                    <a:pt x="25" y="1"/>
                  </a:moveTo>
                  <a:cubicBezTo>
                    <a:pt x="21" y="1"/>
                    <a:pt x="17" y="1"/>
                    <a:pt x="14" y="2"/>
                  </a:cubicBezTo>
                  <a:lnTo>
                    <a:pt x="1" y="9"/>
                  </a:lnTo>
                  <a:lnTo>
                    <a:pt x="70" y="50"/>
                  </a:lnTo>
                  <a:lnTo>
                    <a:pt x="83" y="42"/>
                  </a:lnTo>
                  <a:cubicBezTo>
                    <a:pt x="90" y="37"/>
                    <a:pt x="83" y="26"/>
                    <a:pt x="69" y="18"/>
                  </a:cubicBezTo>
                  <a:lnTo>
                    <a:pt x="54" y="9"/>
                  </a:lnTo>
                  <a:cubicBezTo>
                    <a:pt x="46" y="4"/>
                    <a:pt x="35" y="1"/>
                    <a:pt x="2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1"/>
            <p:cNvSpPr/>
            <p:nvPr/>
          </p:nvSpPr>
          <p:spPr>
            <a:xfrm>
              <a:off x="6066975" y="2576700"/>
              <a:ext cx="20400" cy="11025"/>
            </a:xfrm>
            <a:custGeom>
              <a:avLst/>
              <a:gdLst/>
              <a:ahLst/>
              <a:cxnLst/>
              <a:rect l="l" t="t" r="r" b="b"/>
              <a:pathLst>
                <a:path w="816" h="441" extrusionOk="0">
                  <a:moveTo>
                    <a:pt x="330" y="72"/>
                  </a:moveTo>
                  <a:cubicBezTo>
                    <a:pt x="370" y="72"/>
                    <a:pt x="415" y="82"/>
                    <a:pt x="463" y="103"/>
                  </a:cubicBezTo>
                  <a:cubicBezTo>
                    <a:pt x="467" y="148"/>
                    <a:pt x="440" y="182"/>
                    <a:pt x="402" y="204"/>
                  </a:cubicBezTo>
                  <a:cubicBezTo>
                    <a:pt x="365" y="225"/>
                    <a:pt x="329" y="236"/>
                    <a:pt x="293" y="236"/>
                  </a:cubicBezTo>
                  <a:cubicBezTo>
                    <a:pt x="264" y="236"/>
                    <a:pt x="236" y="229"/>
                    <a:pt x="209" y="213"/>
                  </a:cubicBezTo>
                  <a:cubicBezTo>
                    <a:pt x="150" y="178"/>
                    <a:pt x="160" y="133"/>
                    <a:pt x="215" y="103"/>
                  </a:cubicBezTo>
                  <a:cubicBezTo>
                    <a:pt x="248" y="83"/>
                    <a:pt x="287" y="72"/>
                    <a:pt x="330" y="72"/>
                  </a:cubicBezTo>
                  <a:close/>
                  <a:moveTo>
                    <a:pt x="384" y="1"/>
                  </a:moveTo>
                  <a:cubicBezTo>
                    <a:pt x="301" y="1"/>
                    <a:pt x="219" y="22"/>
                    <a:pt x="145" y="64"/>
                  </a:cubicBezTo>
                  <a:cubicBezTo>
                    <a:pt x="32" y="129"/>
                    <a:pt x="0" y="219"/>
                    <a:pt x="99" y="277"/>
                  </a:cubicBezTo>
                  <a:cubicBezTo>
                    <a:pt x="143" y="302"/>
                    <a:pt x="191" y="313"/>
                    <a:pt x="240" y="313"/>
                  </a:cubicBezTo>
                  <a:cubicBezTo>
                    <a:pt x="308" y="313"/>
                    <a:pt x="379" y="291"/>
                    <a:pt x="444" y="254"/>
                  </a:cubicBezTo>
                  <a:cubicBezTo>
                    <a:pt x="492" y="226"/>
                    <a:pt x="528" y="181"/>
                    <a:pt x="531" y="138"/>
                  </a:cubicBezTo>
                  <a:cubicBezTo>
                    <a:pt x="662" y="220"/>
                    <a:pt x="640" y="285"/>
                    <a:pt x="557" y="333"/>
                  </a:cubicBezTo>
                  <a:cubicBezTo>
                    <a:pt x="514" y="356"/>
                    <a:pt x="464" y="370"/>
                    <a:pt x="415" y="372"/>
                  </a:cubicBezTo>
                  <a:lnTo>
                    <a:pt x="405" y="441"/>
                  </a:lnTo>
                  <a:cubicBezTo>
                    <a:pt x="486" y="436"/>
                    <a:pt x="566" y="412"/>
                    <a:pt x="637" y="371"/>
                  </a:cubicBezTo>
                  <a:cubicBezTo>
                    <a:pt x="773" y="293"/>
                    <a:pt x="815" y="177"/>
                    <a:pt x="624" y="65"/>
                  </a:cubicBezTo>
                  <a:cubicBezTo>
                    <a:pt x="550" y="22"/>
                    <a:pt x="467" y="1"/>
                    <a:pt x="384"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1"/>
            <p:cNvSpPr/>
            <p:nvPr/>
          </p:nvSpPr>
          <p:spPr>
            <a:xfrm>
              <a:off x="6083150" y="2573350"/>
              <a:ext cx="12275" cy="6725"/>
            </a:xfrm>
            <a:custGeom>
              <a:avLst/>
              <a:gdLst/>
              <a:ahLst/>
              <a:cxnLst/>
              <a:rect l="l" t="t" r="r" b="b"/>
              <a:pathLst>
                <a:path w="491" h="269" extrusionOk="0">
                  <a:moveTo>
                    <a:pt x="135" y="1"/>
                  </a:moveTo>
                  <a:cubicBezTo>
                    <a:pt x="107" y="1"/>
                    <a:pt x="77" y="8"/>
                    <a:pt x="52" y="22"/>
                  </a:cubicBezTo>
                  <a:cubicBezTo>
                    <a:pt x="9" y="48"/>
                    <a:pt x="0" y="83"/>
                    <a:pt x="35" y="102"/>
                  </a:cubicBezTo>
                  <a:cubicBezTo>
                    <a:pt x="50" y="111"/>
                    <a:pt x="69" y="115"/>
                    <a:pt x="91" y="115"/>
                  </a:cubicBezTo>
                  <a:cubicBezTo>
                    <a:pt x="119" y="115"/>
                    <a:pt x="149" y="107"/>
                    <a:pt x="174" y="93"/>
                  </a:cubicBezTo>
                  <a:cubicBezTo>
                    <a:pt x="218" y="67"/>
                    <a:pt x="225" y="34"/>
                    <a:pt x="190" y="13"/>
                  </a:cubicBezTo>
                  <a:cubicBezTo>
                    <a:pt x="175" y="5"/>
                    <a:pt x="156" y="1"/>
                    <a:pt x="135" y="1"/>
                  </a:cubicBezTo>
                  <a:close/>
                  <a:moveTo>
                    <a:pt x="400" y="154"/>
                  </a:moveTo>
                  <a:cubicBezTo>
                    <a:pt x="373" y="154"/>
                    <a:pt x="343" y="162"/>
                    <a:pt x="318" y="176"/>
                  </a:cubicBezTo>
                  <a:cubicBezTo>
                    <a:pt x="274" y="202"/>
                    <a:pt x="265" y="235"/>
                    <a:pt x="302" y="256"/>
                  </a:cubicBezTo>
                  <a:cubicBezTo>
                    <a:pt x="316" y="264"/>
                    <a:pt x="336" y="268"/>
                    <a:pt x="356" y="268"/>
                  </a:cubicBezTo>
                  <a:cubicBezTo>
                    <a:pt x="384" y="268"/>
                    <a:pt x="414" y="261"/>
                    <a:pt x="440" y="245"/>
                  </a:cubicBezTo>
                  <a:cubicBezTo>
                    <a:pt x="483" y="221"/>
                    <a:pt x="490" y="187"/>
                    <a:pt x="455" y="167"/>
                  </a:cubicBezTo>
                  <a:cubicBezTo>
                    <a:pt x="441" y="158"/>
                    <a:pt x="421" y="154"/>
                    <a:pt x="400" y="154"/>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1"/>
            <p:cNvSpPr/>
            <p:nvPr/>
          </p:nvSpPr>
          <p:spPr>
            <a:xfrm>
              <a:off x="6088075" y="2564800"/>
              <a:ext cx="19675" cy="10250"/>
            </a:xfrm>
            <a:custGeom>
              <a:avLst/>
              <a:gdLst/>
              <a:ahLst/>
              <a:cxnLst/>
              <a:rect l="l" t="t" r="r" b="b"/>
              <a:pathLst>
                <a:path w="787" h="410" extrusionOk="0">
                  <a:moveTo>
                    <a:pt x="299" y="74"/>
                  </a:moveTo>
                  <a:cubicBezTo>
                    <a:pt x="352" y="74"/>
                    <a:pt x="417" y="93"/>
                    <a:pt x="501" y="141"/>
                  </a:cubicBezTo>
                  <a:cubicBezTo>
                    <a:pt x="640" y="221"/>
                    <a:pt x="643" y="277"/>
                    <a:pt x="579" y="313"/>
                  </a:cubicBezTo>
                  <a:cubicBezTo>
                    <a:pt x="554" y="328"/>
                    <a:pt x="525" y="336"/>
                    <a:pt x="489" y="336"/>
                  </a:cubicBezTo>
                  <a:cubicBezTo>
                    <a:pt x="434" y="336"/>
                    <a:pt x="365" y="316"/>
                    <a:pt x="280" y="267"/>
                  </a:cubicBezTo>
                  <a:cubicBezTo>
                    <a:pt x="141" y="187"/>
                    <a:pt x="142" y="135"/>
                    <a:pt x="206" y="97"/>
                  </a:cubicBezTo>
                  <a:cubicBezTo>
                    <a:pt x="232" y="83"/>
                    <a:pt x="263" y="74"/>
                    <a:pt x="299" y="74"/>
                  </a:cubicBezTo>
                  <a:close/>
                  <a:moveTo>
                    <a:pt x="351" y="0"/>
                  </a:moveTo>
                  <a:cubicBezTo>
                    <a:pt x="274" y="0"/>
                    <a:pt x="201" y="20"/>
                    <a:pt x="137" y="57"/>
                  </a:cubicBezTo>
                  <a:cubicBezTo>
                    <a:pt x="0" y="136"/>
                    <a:pt x="0" y="237"/>
                    <a:pt x="167" y="334"/>
                  </a:cubicBezTo>
                  <a:cubicBezTo>
                    <a:pt x="256" y="385"/>
                    <a:pt x="349" y="410"/>
                    <a:pt x="437" y="410"/>
                  </a:cubicBezTo>
                  <a:cubicBezTo>
                    <a:pt x="513" y="410"/>
                    <a:pt x="586" y="391"/>
                    <a:pt x="650" y="354"/>
                  </a:cubicBezTo>
                  <a:cubicBezTo>
                    <a:pt x="786" y="274"/>
                    <a:pt x="780" y="171"/>
                    <a:pt x="614" y="76"/>
                  </a:cubicBezTo>
                  <a:cubicBezTo>
                    <a:pt x="527" y="24"/>
                    <a:pt x="437" y="0"/>
                    <a:pt x="35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1"/>
            <p:cNvSpPr/>
            <p:nvPr/>
          </p:nvSpPr>
          <p:spPr>
            <a:xfrm>
              <a:off x="6101350" y="2557125"/>
              <a:ext cx="19650" cy="10275"/>
            </a:xfrm>
            <a:custGeom>
              <a:avLst/>
              <a:gdLst/>
              <a:ahLst/>
              <a:cxnLst/>
              <a:rect l="l" t="t" r="r" b="b"/>
              <a:pathLst>
                <a:path w="786" h="411" extrusionOk="0">
                  <a:moveTo>
                    <a:pt x="300" y="74"/>
                  </a:moveTo>
                  <a:cubicBezTo>
                    <a:pt x="353" y="74"/>
                    <a:pt x="418" y="93"/>
                    <a:pt x="500" y="140"/>
                  </a:cubicBezTo>
                  <a:cubicBezTo>
                    <a:pt x="641" y="222"/>
                    <a:pt x="642" y="277"/>
                    <a:pt x="580" y="313"/>
                  </a:cubicBezTo>
                  <a:cubicBezTo>
                    <a:pt x="555" y="327"/>
                    <a:pt x="525" y="336"/>
                    <a:pt x="489" y="336"/>
                  </a:cubicBezTo>
                  <a:cubicBezTo>
                    <a:pt x="434" y="336"/>
                    <a:pt x="365" y="316"/>
                    <a:pt x="281" y="268"/>
                  </a:cubicBezTo>
                  <a:cubicBezTo>
                    <a:pt x="141" y="187"/>
                    <a:pt x="142" y="135"/>
                    <a:pt x="207" y="98"/>
                  </a:cubicBezTo>
                  <a:cubicBezTo>
                    <a:pt x="233" y="83"/>
                    <a:pt x="264" y="74"/>
                    <a:pt x="300" y="74"/>
                  </a:cubicBezTo>
                  <a:close/>
                  <a:moveTo>
                    <a:pt x="352" y="0"/>
                  </a:moveTo>
                  <a:cubicBezTo>
                    <a:pt x="275" y="0"/>
                    <a:pt x="202" y="20"/>
                    <a:pt x="136" y="58"/>
                  </a:cubicBezTo>
                  <a:cubicBezTo>
                    <a:pt x="0" y="136"/>
                    <a:pt x="0" y="238"/>
                    <a:pt x="167" y="333"/>
                  </a:cubicBezTo>
                  <a:cubicBezTo>
                    <a:pt x="256" y="385"/>
                    <a:pt x="348" y="410"/>
                    <a:pt x="435" y="410"/>
                  </a:cubicBezTo>
                  <a:cubicBezTo>
                    <a:pt x="512" y="410"/>
                    <a:pt x="585" y="391"/>
                    <a:pt x="650" y="354"/>
                  </a:cubicBezTo>
                  <a:cubicBezTo>
                    <a:pt x="786" y="275"/>
                    <a:pt x="780" y="172"/>
                    <a:pt x="615" y="75"/>
                  </a:cubicBezTo>
                  <a:cubicBezTo>
                    <a:pt x="527" y="25"/>
                    <a:pt x="437" y="0"/>
                    <a:pt x="35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1"/>
            <p:cNvSpPr/>
            <p:nvPr/>
          </p:nvSpPr>
          <p:spPr>
            <a:xfrm>
              <a:off x="6082700" y="2565450"/>
              <a:ext cx="91850" cy="52650"/>
            </a:xfrm>
            <a:custGeom>
              <a:avLst/>
              <a:gdLst/>
              <a:ahLst/>
              <a:cxnLst/>
              <a:rect l="l" t="t" r="r" b="b"/>
              <a:pathLst>
                <a:path w="3674" h="2106" extrusionOk="0">
                  <a:moveTo>
                    <a:pt x="2833" y="1"/>
                  </a:moveTo>
                  <a:cubicBezTo>
                    <a:pt x="2798" y="1"/>
                    <a:pt x="2762" y="9"/>
                    <a:pt x="2730" y="25"/>
                  </a:cubicBezTo>
                  <a:lnTo>
                    <a:pt x="57" y="1568"/>
                  </a:lnTo>
                  <a:cubicBezTo>
                    <a:pt x="1" y="1601"/>
                    <a:pt x="1" y="1653"/>
                    <a:pt x="57" y="1687"/>
                  </a:cubicBezTo>
                  <a:lnTo>
                    <a:pt x="740" y="2081"/>
                  </a:lnTo>
                  <a:cubicBezTo>
                    <a:pt x="772" y="2097"/>
                    <a:pt x="807" y="2105"/>
                    <a:pt x="842" y="2105"/>
                  </a:cubicBezTo>
                  <a:cubicBezTo>
                    <a:pt x="878" y="2105"/>
                    <a:pt x="913" y="2097"/>
                    <a:pt x="945" y="2081"/>
                  </a:cubicBezTo>
                  <a:lnTo>
                    <a:pt x="3617" y="537"/>
                  </a:lnTo>
                  <a:cubicBezTo>
                    <a:pt x="3674" y="505"/>
                    <a:pt x="3674" y="453"/>
                    <a:pt x="3617" y="419"/>
                  </a:cubicBezTo>
                  <a:lnTo>
                    <a:pt x="2934" y="25"/>
                  </a:lnTo>
                  <a:cubicBezTo>
                    <a:pt x="2902" y="9"/>
                    <a:pt x="2868" y="1"/>
                    <a:pt x="2833"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1"/>
            <p:cNvSpPr/>
            <p:nvPr/>
          </p:nvSpPr>
          <p:spPr>
            <a:xfrm>
              <a:off x="6090650" y="2594250"/>
              <a:ext cx="33000" cy="18875"/>
            </a:xfrm>
            <a:custGeom>
              <a:avLst/>
              <a:gdLst/>
              <a:ahLst/>
              <a:cxnLst/>
              <a:rect l="l" t="t" r="r" b="b"/>
              <a:pathLst>
                <a:path w="1320" h="755" extrusionOk="0">
                  <a:moveTo>
                    <a:pt x="774" y="0"/>
                  </a:moveTo>
                  <a:cubicBezTo>
                    <a:pt x="759" y="0"/>
                    <a:pt x="743" y="4"/>
                    <a:pt x="730" y="11"/>
                  </a:cubicBezTo>
                  <a:lnTo>
                    <a:pt x="25" y="417"/>
                  </a:lnTo>
                  <a:cubicBezTo>
                    <a:pt x="0" y="432"/>
                    <a:pt x="0" y="455"/>
                    <a:pt x="25" y="468"/>
                  </a:cubicBezTo>
                  <a:lnTo>
                    <a:pt x="503" y="745"/>
                  </a:lnTo>
                  <a:cubicBezTo>
                    <a:pt x="517" y="751"/>
                    <a:pt x="532" y="755"/>
                    <a:pt x="547" y="755"/>
                  </a:cubicBezTo>
                  <a:cubicBezTo>
                    <a:pt x="562" y="755"/>
                    <a:pt x="577" y="751"/>
                    <a:pt x="592" y="745"/>
                  </a:cubicBezTo>
                  <a:lnTo>
                    <a:pt x="1297" y="337"/>
                  </a:lnTo>
                  <a:cubicBezTo>
                    <a:pt x="1320" y="323"/>
                    <a:pt x="1320" y="301"/>
                    <a:pt x="1297" y="287"/>
                  </a:cubicBezTo>
                  <a:lnTo>
                    <a:pt x="818" y="11"/>
                  </a:lnTo>
                  <a:cubicBezTo>
                    <a:pt x="804" y="4"/>
                    <a:pt x="789" y="0"/>
                    <a:pt x="7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1"/>
            <p:cNvSpPr/>
            <p:nvPr/>
          </p:nvSpPr>
          <p:spPr>
            <a:xfrm>
              <a:off x="6090800" y="2594225"/>
              <a:ext cx="32725" cy="18925"/>
            </a:xfrm>
            <a:custGeom>
              <a:avLst/>
              <a:gdLst/>
              <a:ahLst/>
              <a:cxnLst/>
              <a:rect l="l" t="t" r="r" b="b"/>
              <a:pathLst>
                <a:path w="1309" h="757" extrusionOk="0">
                  <a:moveTo>
                    <a:pt x="766" y="1"/>
                  </a:moveTo>
                  <a:lnTo>
                    <a:pt x="673" y="378"/>
                  </a:lnTo>
                  <a:lnTo>
                    <a:pt x="0" y="444"/>
                  </a:lnTo>
                  <a:lnTo>
                    <a:pt x="0" y="444"/>
                  </a:lnTo>
                  <a:lnTo>
                    <a:pt x="550" y="418"/>
                  </a:lnTo>
                  <a:lnTo>
                    <a:pt x="537" y="756"/>
                  </a:lnTo>
                  <a:lnTo>
                    <a:pt x="579" y="417"/>
                  </a:lnTo>
                  <a:lnTo>
                    <a:pt x="735" y="410"/>
                  </a:lnTo>
                  <a:lnTo>
                    <a:pt x="741" y="337"/>
                  </a:lnTo>
                  <a:lnTo>
                    <a:pt x="1308" y="314"/>
                  </a:lnTo>
                  <a:lnTo>
                    <a:pt x="744" y="307"/>
                  </a:lnTo>
                  <a:lnTo>
                    <a:pt x="766"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1"/>
            <p:cNvSpPr/>
            <p:nvPr/>
          </p:nvSpPr>
          <p:spPr>
            <a:xfrm>
              <a:off x="6115950" y="2580600"/>
              <a:ext cx="21625" cy="12225"/>
            </a:xfrm>
            <a:custGeom>
              <a:avLst/>
              <a:gdLst/>
              <a:ahLst/>
              <a:cxnLst/>
              <a:rect l="l" t="t" r="r" b="b"/>
              <a:pathLst>
                <a:path w="865" h="489" extrusionOk="0">
                  <a:moveTo>
                    <a:pt x="780" y="1"/>
                  </a:moveTo>
                  <a:cubicBezTo>
                    <a:pt x="760" y="1"/>
                    <a:pt x="741" y="5"/>
                    <a:pt x="724" y="15"/>
                  </a:cubicBezTo>
                  <a:lnTo>
                    <a:pt x="34" y="412"/>
                  </a:lnTo>
                  <a:cubicBezTo>
                    <a:pt x="2" y="430"/>
                    <a:pt x="0" y="459"/>
                    <a:pt x="29" y="476"/>
                  </a:cubicBezTo>
                  <a:cubicBezTo>
                    <a:pt x="47" y="484"/>
                    <a:pt x="65" y="488"/>
                    <a:pt x="83" y="488"/>
                  </a:cubicBezTo>
                  <a:cubicBezTo>
                    <a:pt x="103" y="488"/>
                    <a:pt x="123" y="484"/>
                    <a:pt x="141" y="475"/>
                  </a:cubicBezTo>
                  <a:lnTo>
                    <a:pt x="833" y="77"/>
                  </a:lnTo>
                  <a:cubicBezTo>
                    <a:pt x="863" y="58"/>
                    <a:pt x="865" y="31"/>
                    <a:pt x="834" y="13"/>
                  </a:cubicBezTo>
                  <a:cubicBezTo>
                    <a:pt x="817" y="5"/>
                    <a:pt x="798" y="1"/>
                    <a:pt x="7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1"/>
            <p:cNvSpPr/>
            <p:nvPr/>
          </p:nvSpPr>
          <p:spPr>
            <a:xfrm>
              <a:off x="6121275" y="2573375"/>
              <a:ext cx="39350" cy="22500"/>
            </a:xfrm>
            <a:custGeom>
              <a:avLst/>
              <a:gdLst/>
              <a:ahLst/>
              <a:cxnLst/>
              <a:rect l="l" t="t" r="r" b="b"/>
              <a:pathLst>
                <a:path w="1574" h="900" extrusionOk="0">
                  <a:moveTo>
                    <a:pt x="1491" y="0"/>
                  </a:moveTo>
                  <a:cubicBezTo>
                    <a:pt x="1471" y="0"/>
                    <a:pt x="1451" y="5"/>
                    <a:pt x="1433" y="14"/>
                  </a:cubicBezTo>
                  <a:lnTo>
                    <a:pt x="33" y="823"/>
                  </a:lnTo>
                  <a:cubicBezTo>
                    <a:pt x="1" y="842"/>
                    <a:pt x="1" y="869"/>
                    <a:pt x="30" y="887"/>
                  </a:cubicBezTo>
                  <a:cubicBezTo>
                    <a:pt x="47" y="895"/>
                    <a:pt x="66" y="900"/>
                    <a:pt x="85" y="900"/>
                  </a:cubicBezTo>
                  <a:cubicBezTo>
                    <a:pt x="104" y="900"/>
                    <a:pt x="124" y="895"/>
                    <a:pt x="141" y="885"/>
                  </a:cubicBezTo>
                  <a:lnTo>
                    <a:pt x="1542" y="76"/>
                  </a:lnTo>
                  <a:cubicBezTo>
                    <a:pt x="1572" y="59"/>
                    <a:pt x="1574" y="31"/>
                    <a:pt x="1543" y="12"/>
                  </a:cubicBezTo>
                  <a:cubicBezTo>
                    <a:pt x="1527" y="4"/>
                    <a:pt x="1509" y="0"/>
                    <a:pt x="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1"/>
            <p:cNvSpPr/>
            <p:nvPr/>
          </p:nvSpPr>
          <p:spPr>
            <a:xfrm>
              <a:off x="6126575" y="2576425"/>
              <a:ext cx="39400" cy="22525"/>
            </a:xfrm>
            <a:custGeom>
              <a:avLst/>
              <a:gdLst/>
              <a:ahLst/>
              <a:cxnLst/>
              <a:rect l="l" t="t" r="r" b="b"/>
              <a:pathLst>
                <a:path w="1576" h="901" extrusionOk="0">
                  <a:moveTo>
                    <a:pt x="1490" y="1"/>
                  </a:moveTo>
                  <a:cubicBezTo>
                    <a:pt x="1470" y="1"/>
                    <a:pt x="1451" y="6"/>
                    <a:pt x="1433" y="15"/>
                  </a:cubicBezTo>
                  <a:lnTo>
                    <a:pt x="34" y="824"/>
                  </a:lnTo>
                  <a:cubicBezTo>
                    <a:pt x="2" y="842"/>
                    <a:pt x="0" y="871"/>
                    <a:pt x="31" y="888"/>
                  </a:cubicBezTo>
                  <a:cubicBezTo>
                    <a:pt x="48" y="897"/>
                    <a:pt x="67" y="901"/>
                    <a:pt x="85" y="901"/>
                  </a:cubicBezTo>
                  <a:cubicBezTo>
                    <a:pt x="105" y="901"/>
                    <a:pt x="125" y="896"/>
                    <a:pt x="142" y="887"/>
                  </a:cubicBezTo>
                  <a:lnTo>
                    <a:pt x="1542" y="77"/>
                  </a:lnTo>
                  <a:cubicBezTo>
                    <a:pt x="1574" y="60"/>
                    <a:pt x="1575" y="31"/>
                    <a:pt x="1545" y="14"/>
                  </a:cubicBezTo>
                  <a:cubicBezTo>
                    <a:pt x="1528" y="5"/>
                    <a:pt x="1509" y="1"/>
                    <a:pt x="1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1"/>
            <p:cNvSpPr/>
            <p:nvPr/>
          </p:nvSpPr>
          <p:spPr>
            <a:xfrm>
              <a:off x="6076475" y="2399850"/>
              <a:ext cx="119975" cy="157075"/>
            </a:xfrm>
            <a:custGeom>
              <a:avLst/>
              <a:gdLst/>
              <a:ahLst/>
              <a:cxnLst/>
              <a:rect l="l" t="t" r="r" b="b"/>
              <a:pathLst>
                <a:path w="4799" h="6283" extrusionOk="0">
                  <a:moveTo>
                    <a:pt x="4532" y="0"/>
                  </a:moveTo>
                  <a:lnTo>
                    <a:pt x="0" y="2616"/>
                  </a:lnTo>
                  <a:lnTo>
                    <a:pt x="0" y="6059"/>
                  </a:lnTo>
                  <a:cubicBezTo>
                    <a:pt x="3" y="6118"/>
                    <a:pt x="35" y="6173"/>
                    <a:pt x="84" y="6207"/>
                  </a:cubicBezTo>
                  <a:lnTo>
                    <a:pt x="182" y="6262"/>
                  </a:lnTo>
                  <a:cubicBezTo>
                    <a:pt x="208" y="6276"/>
                    <a:pt x="237" y="6282"/>
                    <a:pt x="266" y="6282"/>
                  </a:cubicBezTo>
                  <a:cubicBezTo>
                    <a:pt x="295" y="6282"/>
                    <a:pt x="324" y="6276"/>
                    <a:pt x="351" y="6262"/>
                  </a:cubicBezTo>
                  <a:lnTo>
                    <a:pt x="4713" y="3743"/>
                  </a:lnTo>
                  <a:cubicBezTo>
                    <a:pt x="4764" y="3711"/>
                    <a:pt x="4794" y="3656"/>
                    <a:pt x="4799" y="3597"/>
                  </a:cubicBezTo>
                  <a:lnTo>
                    <a:pt x="4799" y="253"/>
                  </a:lnTo>
                  <a:cubicBezTo>
                    <a:pt x="4794" y="193"/>
                    <a:pt x="4764" y="138"/>
                    <a:pt x="4713" y="105"/>
                  </a:cubicBezTo>
                  <a:lnTo>
                    <a:pt x="4532"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1"/>
            <p:cNvSpPr/>
            <p:nvPr/>
          </p:nvSpPr>
          <p:spPr>
            <a:xfrm>
              <a:off x="6076475" y="2399850"/>
              <a:ext cx="119975" cy="157075"/>
            </a:xfrm>
            <a:custGeom>
              <a:avLst/>
              <a:gdLst/>
              <a:ahLst/>
              <a:cxnLst/>
              <a:rect l="l" t="t" r="r" b="b"/>
              <a:pathLst>
                <a:path w="4799" h="6283" extrusionOk="0">
                  <a:moveTo>
                    <a:pt x="4532" y="0"/>
                  </a:moveTo>
                  <a:lnTo>
                    <a:pt x="0" y="2616"/>
                  </a:lnTo>
                  <a:lnTo>
                    <a:pt x="0" y="6059"/>
                  </a:lnTo>
                  <a:cubicBezTo>
                    <a:pt x="3" y="6118"/>
                    <a:pt x="35" y="6173"/>
                    <a:pt x="84" y="6207"/>
                  </a:cubicBezTo>
                  <a:lnTo>
                    <a:pt x="182" y="6262"/>
                  </a:lnTo>
                  <a:cubicBezTo>
                    <a:pt x="208" y="6276"/>
                    <a:pt x="237" y="6282"/>
                    <a:pt x="266" y="6282"/>
                  </a:cubicBezTo>
                  <a:cubicBezTo>
                    <a:pt x="295" y="6282"/>
                    <a:pt x="324" y="6276"/>
                    <a:pt x="351" y="6262"/>
                  </a:cubicBezTo>
                  <a:lnTo>
                    <a:pt x="4713" y="3743"/>
                  </a:lnTo>
                  <a:cubicBezTo>
                    <a:pt x="4764" y="3711"/>
                    <a:pt x="4794" y="3656"/>
                    <a:pt x="4799" y="3597"/>
                  </a:cubicBezTo>
                  <a:lnTo>
                    <a:pt x="4799" y="253"/>
                  </a:lnTo>
                  <a:cubicBezTo>
                    <a:pt x="4794" y="193"/>
                    <a:pt x="4764" y="138"/>
                    <a:pt x="4713" y="105"/>
                  </a:cubicBezTo>
                  <a:lnTo>
                    <a:pt x="453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1"/>
            <p:cNvSpPr/>
            <p:nvPr/>
          </p:nvSpPr>
          <p:spPr>
            <a:xfrm>
              <a:off x="6076475" y="2372350"/>
              <a:ext cx="113300" cy="93925"/>
            </a:xfrm>
            <a:custGeom>
              <a:avLst/>
              <a:gdLst/>
              <a:ahLst/>
              <a:cxnLst/>
              <a:rect l="l" t="t" r="r" b="b"/>
              <a:pathLst>
                <a:path w="4532" h="3757" extrusionOk="0">
                  <a:moveTo>
                    <a:pt x="2400" y="1"/>
                  </a:moveTo>
                  <a:cubicBezTo>
                    <a:pt x="2357" y="1"/>
                    <a:pt x="2315" y="20"/>
                    <a:pt x="2289" y="56"/>
                  </a:cubicBezTo>
                  <a:lnTo>
                    <a:pt x="58" y="3315"/>
                  </a:lnTo>
                  <a:cubicBezTo>
                    <a:pt x="24" y="3371"/>
                    <a:pt x="3" y="3435"/>
                    <a:pt x="0" y="3500"/>
                  </a:cubicBezTo>
                  <a:lnTo>
                    <a:pt x="0" y="3716"/>
                  </a:lnTo>
                  <a:lnTo>
                    <a:pt x="70" y="3757"/>
                  </a:lnTo>
                  <a:lnTo>
                    <a:pt x="4532" y="1100"/>
                  </a:lnTo>
                  <a:lnTo>
                    <a:pt x="4532" y="884"/>
                  </a:lnTo>
                  <a:cubicBezTo>
                    <a:pt x="4530" y="857"/>
                    <a:pt x="4522" y="829"/>
                    <a:pt x="4506" y="806"/>
                  </a:cubicBezTo>
                  <a:lnTo>
                    <a:pt x="4525" y="796"/>
                  </a:lnTo>
                  <a:lnTo>
                    <a:pt x="4453" y="755"/>
                  </a:lnTo>
                  <a:cubicBezTo>
                    <a:pt x="4448" y="752"/>
                    <a:pt x="4442" y="749"/>
                    <a:pt x="4436" y="747"/>
                  </a:cubicBezTo>
                  <a:lnTo>
                    <a:pt x="2442" y="7"/>
                  </a:lnTo>
                  <a:cubicBezTo>
                    <a:pt x="2428" y="3"/>
                    <a:pt x="2414" y="1"/>
                    <a:pt x="2400"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1"/>
            <p:cNvSpPr/>
            <p:nvPr/>
          </p:nvSpPr>
          <p:spPr>
            <a:xfrm>
              <a:off x="6076825" y="2373125"/>
              <a:ext cx="59150" cy="85450"/>
            </a:xfrm>
            <a:custGeom>
              <a:avLst/>
              <a:gdLst/>
              <a:ahLst/>
              <a:cxnLst/>
              <a:rect l="l" t="t" r="r" b="b"/>
              <a:pathLst>
                <a:path w="2366" h="3418" extrusionOk="0">
                  <a:moveTo>
                    <a:pt x="2296" y="1"/>
                  </a:moveTo>
                  <a:cubicBezTo>
                    <a:pt x="2292" y="4"/>
                    <a:pt x="2289" y="8"/>
                    <a:pt x="2285" y="12"/>
                  </a:cubicBezTo>
                  <a:cubicBezTo>
                    <a:pt x="2280" y="17"/>
                    <a:pt x="2276" y="21"/>
                    <a:pt x="2273" y="25"/>
                  </a:cubicBezTo>
                  <a:lnTo>
                    <a:pt x="43" y="3284"/>
                  </a:lnTo>
                  <a:cubicBezTo>
                    <a:pt x="39" y="3289"/>
                    <a:pt x="34" y="3297"/>
                    <a:pt x="30" y="3302"/>
                  </a:cubicBezTo>
                  <a:cubicBezTo>
                    <a:pt x="30" y="3304"/>
                    <a:pt x="30" y="3305"/>
                    <a:pt x="28" y="3305"/>
                  </a:cubicBezTo>
                  <a:cubicBezTo>
                    <a:pt x="25" y="3313"/>
                    <a:pt x="23" y="3318"/>
                    <a:pt x="20" y="3326"/>
                  </a:cubicBezTo>
                  <a:lnTo>
                    <a:pt x="20" y="3327"/>
                  </a:lnTo>
                  <a:cubicBezTo>
                    <a:pt x="12" y="3343"/>
                    <a:pt x="7" y="3360"/>
                    <a:pt x="1" y="3376"/>
                  </a:cubicBezTo>
                  <a:lnTo>
                    <a:pt x="70" y="3417"/>
                  </a:lnTo>
                  <a:cubicBezTo>
                    <a:pt x="79" y="3384"/>
                    <a:pt x="94" y="3352"/>
                    <a:pt x="112" y="3323"/>
                  </a:cubicBezTo>
                  <a:lnTo>
                    <a:pt x="2344" y="66"/>
                  </a:lnTo>
                  <a:cubicBezTo>
                    <a:pt x="2350" y="56"/>
                    <a:pt x="2357" y="49"/>
                    <a:pt x="2366" y="41"/>
                  </a:cubicBezTo>
                  <a:lnTo>
                    <a:pt x="2296"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1"/>
            <p:cNvSpPr/>
            <p:nvPr/>
          </p:nvSpPr>
          <p:spPr>
            <a:xfrm>
              <a:off x="6134250" y="2372350"/>
              <a:ext cx="55350" cy="19900"/>
            </a:xfrm>
            <a:custGeom>
              <a:avLst/>
              <a:gdLst/>
              <a:ahLst/>
              <a:cxnLst/>
              <a:rect l="l" t="t" r="r" b="b"/>
              <a:pathLst>
                <a:path w="2214" h="796" extrusionOk="0">
                  <a:moveTo>
                    <a:pt x="89" y="0"/>
                  </a:moveTo>
                  <a:cubicBezTo>
                    <a:pt x="57" y="0"/>
                    <a:pt x="26" y="11"/>
                    <a:pt x="1" y="32"/>
                  </a:cubicBezTo>
                  <a:lnTo>
                    <a:pt x="70" y="72"/>
                  </a:lnTo>
                  <a:cubicBezTo>
                    <a:pt x="95" y="51"/>
                    <a:pt x="126" y="41"/>
                    <a:pt x="158" y="41"/>
                  </a:cubicBezTo>
                  <a:cubicBezTo>
                    <a:pt x="172" y="41"/>
                    <a:pt x="187" y="43"/>
                    <a:pt x="201" y="48"/>
                  </a:cubicBezTo>
                  <a:lnTo>
                    <a:pt x="2195" y="787"/>
                  </a:lnTo>
                  <a:cubicBezTo>
                    <a:pt x="2202" y="789"/>
                    <a:pt x="2208" y="793"/>
                    <a:pt x="2214" y="796"/>
                  </a:cubicBezTo>
                  <a:lnTo>
                    <a:pt x="2144" y="755"/>
                  </a:lnTo>
                  <a:cubicBezTo>
                    <a:pt x="2138" y="752"/>
                    <a:pt x="2131" y="749"/>
                    <a:pt x="2125" y="747"/>
                  </a:cubicBezTo>
                  <a:lnTo>
                    <a:pt x="131" y="7"/>
                  </a:lnTo>
                  <a:cubicBezTo>
                    <a:pt x="118" y="3"/>
                    <a:pt x="103" y="0"/>
                    <a:pt x="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1"/>
            <p:cNvSpPr/>
            <p:nvPr/>
          </p:nvSpPr>
          <p:spPr>
            <a:xfrm>
              <a:off x="6077600" y="2455200"/>
              <a:ext cx="300" cy="500"/>
            </a:xfrm>
            <a:custGeom>
              <a:avLst/>
              <a:gdLst/>
              <a:ahLst/>
              <a:cxnLst/>
              <a:rect l="l" t="t" r="r" b="b"/>
              <a:pathLst>
                <a:path w="12" h="20" extrusionOk="0">
                  <a:moveTo>
                    <a:pt x="12" y="1"/>
                  </a:moveTo>
                  <a:cubicBezTo>
                    <a:pt x="7" y="6"/>
                    <a:pt x="3" y="14"/>
                    <a:pt x="0" y="19"/>
                  </a:cubicBezTo>
                  <a:cubicBezTo>
                    <a:pt x="5" y="14"/>
                    <a:pt x="8" y="6"/>
                    <a:pt x="12" y="1"/>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1"/>
            <p:cNvSpPr/>
            <p:nvPr/>
          </p:nvSpPr>
          <p:spPr>
            <a:xfrm>
              <a:off x="6133925" y="2373125"/>
              <a:ext cx="350" cy="325"/>
            </a:xfrm>
            <a:custGeom>
              <a:avLst/>
              <a:gdLst/>
              <a:ahLst/>
              <a:cxnLst/>
              <a:rect l="l" t="t" r="r" b="b"/>
              <a:pathLst>
                <a:path w="14" h="13" extrusionOk="0">
                  <a:moveTo>
                    <a:pt x="1" y="12"/>
                  </a:moveTo>
                  <a:cubicBezTo>
                    <a:pt x="5" y="8"/>
                    <a:pt x="9" y="4"/>
                    <a:pt x="14" y="1"/>
                  </a:cubicBezTo>
                  <a:cubicBezTo>
                    <a:pt x="9" y="4"/>
                    <a:pt x="5" y="8"/>
                    <a:pt x="1" y="12"/>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1"/>
            <p:cNvSpPr/>
            <p:nvPr/>
          </p:nvSpPr>
          <p:spPr>
            <a:xfrm>
              <a:off x="6076825" y="2456300"/>
              <a:ext cx="500" cy="1250"/>
            </a:xfrm>
            <a:custGeom>
              <a:avLst/>
              <a:gdLst/>
              <a:ahLst/>
              <a:cxnLst/>
              <a:rect l="l" t="t" r="r" b="b"/>
              <a:pathLst>
                <a:path w="20" h="50" extrusionOk="0">
                  <a:moveTo>
                    <a:pt x="1" y="49"/>
                  </a:moveTo>
                  <a:cubicBezTo>
                    <a:pt x="7" y="33"/>
                    <a:pt x="12" y="16"/>
                    <a:pt x="20" y="0"/>
                  </a:cubicBezTo>
                  <a:cubicBezTo>
                    <a:pt x="12" y="16"/>
                    <a:pt x="7" y="33"/>
                    <a:pt x="1" y="49"/>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1"/>
            <p:cNvSpPr/>
            <p:nvPr/>
          </p:nvSpPr>
          <p:spPr>
            <a:xfrm>
              <a:off x="6077300" y="2455775"/>
              <a:ext cx="275" cy="500"/>
            </a:xfrm>
            <a:custGeom>
              <a:avLst/>
              <a:gdLst/>
              <a:ahLst/>
              <a:cxnLst/>
              <a:rect l="l" t="t" r="r" b="b"/>
              <a:pathLst>
                <a:path w="11" h="20" extrusionOk="0">
                  <a:moveTo>
                    <a:pt x="1" y="20"/>
                  </a:moveTo>
                  <a:cubicBezTo>
                    <a:pt x="4" y="12"/>
                    <a:pt x="8" y="7"/>
                    <a:pt x="11" y="1"/>
                  </a:cubicBezTo>
                  <a:cubicBezTo>
                    <a:pt x="8" y="7"/>
                    <a:pt x="4" y="12"/>
                    <a:pt x="1" y="2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1"/>
            <p:cNvSpPr/>
            <p:nvPr/>
          </p:nvSpPr>
          <p:spPr>
            <a:xfrm>
              <a:off x="6077300" y="2456250"/>
              <a:ext cx="25" cy="75"/>
            </a:xfrm>
            <a:custGeom>
              <a:avLst/>
              <a:gdLst/>
              <a:ahLst/>
              <a:cxnLst/>
              <a:rect l="l" t="t" r="r" b="b"/>
              <a:pathLst>
                <a:path w="1" h="3" extrusionOk="0">
                  <a:moveTo>
                    <a:pt x="1" y="2"/>
                  </a:move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1"/>
            <p:cNvSpPr/>
            <p:nvPr/>
          </p:nvSpPr>
          <p:spPr>
            <a:xfrm>
              <a:off x="6076825" y="2457525"/>
              <a:ext cx="25" cy="25"/>
            </a:xfrm>
            <a:custGeom>
              <a:avLst/>
              <a:gdLst/>
              <a:ahLst/>
              <a:cxnLst/>
              <a:rect l="l" t="t" r="r" b="b"/>
              <a:pathLst>
                <a:path w="1" h="1" extrusionOk="0">
                  <a:moveTo>
                    <a:pt x="1" y="0"/>
                  </a:move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1"/>
            <p:cNvSpPr/>
            <p:nvPr/>
          </p:nvSpPr>
          <p:spPr>
            <a:xfrm>
              <a:off x="6134250" y="2373125"/>
              <a:ext cx="25" cy="25"/>
            </a:xfrm>
            <a:custGeom>
              <a:avLst/>
              <a:gdLst/>
              <a:ahLst/>
              <a:cxnLst/>
              <a:rect l="l" t="t" r="r" b="b"/>
              <a:pathLst>
                <a:path w="1" h="1" extrusionOk="0">
                  <a:moveTo>
                    <a:pt x="1" y="1"/>
                  </a:moveTo>
                  <a:lnTo>
                    <a:pt x="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1"/>
            <p:cNvSpPr/>
            <p:nvPr/>
          </p:nvSpPr>
          <p:spPr>
            <a:xfrm>
              <a:off x="6077550" y="2455675"/>
              <a:ext cx="75" cy="125"/>
            </a:xfrm>
            <a:custGeom>
              <a:avLst/>
              <a:gdLst/>
              <a:ahLst/>
              <a:cxnLst/>
              <a:rect l="l" t="t" r="r" b="b"/>
              <a:pathLst>
                <a:path w="3" h="5" extrusionOk="0">
                  <a:moveTo>
                    <a:pt x="1" y="5"/>
                  </a:moveTo>
                  <a:lnTo>
                    <a:pt x="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1"/>
            <p:cNvSpPr/>
            <p:nvPr/>
          </p:nvSpPr>
          <p:spPr>
            <a:xfrm>
              <a:off x="6133675" y="2373425"/>
              <a:ext cx="275" cy="350"/>
            </a:xfrm>
            <a:custGeom>
              <a:avLst/>
              <a:gdLst/>
              <a:ahLst/>
              <a:cxnLst/>
              <a:rect l="l" t="t" r="r" b="b"/>
              <a:pathLst>
                <a:path w="11" h="14" extrusionOk="0">
                  <a:moveTo>
                    <a:pt x="1" y="13"/>
                  </a:moveTo>
                  <a:cubicBezTo>
                    <a:pt x="3" y="9"/>
                    <a:pt x="8" y="5"/>
                    <a:pt x="11" y="0"/>
                  </a:cubicBezTo>
                  <a:cubicBezTo>
                    <a:pt x="8" y="5"/>
                    <a:pt x="3" y="9"/>
                    <a:pt x="1" y="1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1"/>
            <p:cNvSpPr/>
            <p:nvPr/>
          </p:nvSpPr>
          <p:spPr>
            <a:xfrm>
              <a:off x="6078175" y="2373375"/>
              <a:ext cx="113300" cy="92900"/>
            </a:xfrm>
            <a:custGeom>
              <a:avLst/>
              <a:gdLst/>
              <a:ahLst/>
              <a:cxnLst/>
              <a:rect l="l" t="t" r="r" b="b"/>
              <a:pathLst>
                <a:path w="4532" h="3716" extrusionOk="0">
                  <a:moveTo>
                    <a:pt x="2400" y="0"/>
                  </a:moveTo>
                  <a:cubicBezTo>
                    <a:pt x="2357" y="0"/>
                    <a:pt x="2315" y="20"/>
                    <a:pt x="2289" y="56"/>
                  </a:cubicBezTo>
                  <a:lnTo>
                    <a:pt x="57" y="3314"/>
                  </a:lnTo>
                  <a:cubicBezTo>
                    <a:pt x="22" y="3371"/>
                    <a:pt x="3" y="3435"/>
                    <a:pt x="0" y="3500"/>
                  </a:cubicBezTo>
                  <a:lnTo>
                    <a:pt x="0" y="3716"/>
                  </a:lnTo>
                  <a:lnTo>
                    <a:pt x="4532" y="1100"/>
                  </a:lnTo>
                  <a:lnTo>
                    <a:pt x="4532" y="884"/>
                  </a:lnTo>
                  <a:cubicBezTo>
                    <a:pt x="4529" y="823"/>
                    <a:pt x="4491" y="769"/>
                    <a:pt x="4436" y="746"/>
                  </a:cubicBezTo>
                  <a:lnTo>
                    <a:pt x="2442" y="7"/>
                  </a:lnTo>
                  <a:cubicBezTo>
                    <a:pt x="2428" y="2"/>
                    <a:pt x="2414" y="0"/>
                    <a:pt x="2400"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1"/>
            <p:cNvSpPr/>
            <p:nvPr/>
          </p:nvSpPr>
          <p:spPr>
            <a:xfrm>
              <a:off x="6085975" y="2424400"/>
              <a:ext cx="4725" cy="120625"/>
            </a:xfrm>
            <a:custGeom>
              <a:avLst/>
              <a:gdLst/>
              <a:ahLst/>
              <a:cxnLst/>
              <a:rect l="l" t="t" r="r" b="b"/>
              <a:pathLst>
                <a:path w="189" h="4825" extrusionOk="0">
                  <a:moveTo>
                    <a:pt x="42" y="0"/>
                  </a:moveTo>
                  <a:cubicBezTo>
                    <a:pt x="16" y="39"/>
                    <a:pt x="3" y="84"/>
                    <a:pt x="0" y="131"/>
                  </a:cubicBezTo>
                  <a:lnTo>
                    <a:pt x="0" y="4659"/>
                  </a:lnTo>
                  <a:cubicBezTo>
                    <a:pt x="0" y="4698"/>
                    <a:pt x="15" y="4726"/>
                    <a:pt x="36" y="4739"/>
                  </a:cubicBezTo>
                  <a:lnTo>
                    <a:pt x="38" y="4740"/>
                  </a:lnTo>
                  <a:lnTo>
                    <a:pt x="183" y="4824"/>
                  </a:lnTo>
                  <a:cubicBezTo>
                    <a:pt x="161" y="4811"/>
                    <a:pt x="148" y="4784"/>
                    <a:pt x="148" y="4745"/>
                  </a:cubicBezTo>
                  <a:lnTo>
                    <a:pt x="148" y="216"/>
                  </a:lnTo>
                  <a:cubicBezTo>
                    <a:pt x="150" y="170"/>
                    <a:pt x="164" y="125"/>
                    <a:pt x="189" y="86"/>
                  </a:cubicBezTo>
                  <a:lnTo>
                    <a:pt x="4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1"/>
            <p:cNvSpPr/>
            <p:nvPr/>
          </p:nvSpPr>
          <p:spPr>
            <a:xfrm>
              <a:off x="6089675" y="2371400"/>
              <a:ext cx="97250" cy="173850"/>
            </a:xfrm>
            <a:custGeom>
              <a:avLst/>
              <a:gdLst/>
              <a:ahLst/>
              <a:cxnLst/>
              <a:rect l="l" t="t" r="r" b="b"/>
              <a:pathLst>
                <a:path w="3890" h="6954" extrusionOk="0">
                  <a:moveTo>
                    <a:pt x="3820" y="1"/>
                  </a:moveTo>
                  <a:cubicBezTo>
                    <a:pt x="3804" y="1"/>
                    <a:pt x="3785" y="6"/>
                    <a:pt x="3765" y="17"/>
                  </a:cubicBezTo>
                  <a:lnTo>
                    <a:pt x="125" y="2119"/>
                  </a:lnTo>
                  <a:cubicBezTo>
                    <a:pt x="51" y="2168"/>
                    <a:pt x="4" y="2248"/>
                    <a:pt x="0" y="2336"/>
                  </a:cubicBezTo>
                  <a:lnTo>
                    <a:pt x="0" y="6865"/>
                  </a:lnTo>
                  <a:cubicBezTo>
                    <a:pt x="0" y="6921"/>
                    <a:pt x="29" y="6954"/>
                    <a:pt x="70" y="6954"/>
                  </a:cubicBezTo>
                  <a:cubicBezTo>
                    <a:pt x="86" y="6954"/>
                    <a:pt x="105" y="6948"/>
                    <a:pt x="125" y="6937"/>
                  </a:cubicBezTo>
                  <a:lnTo>
                    <a:pt x="3765" y="4836"/>
                  </a:lnTo>
                  <a:cubicBezTo>
                    <a:pt x="3838" y="4788"/>
                    <a:pt x="3885" y="4707"/>
                    <a:pt x="3889" y="4619"/>
                  </a:cubicBezTo>
                  <a:lnTo>
                    <a:pt x="3889" y="90"/>
                  </a:lnTo>
                  <a:cubicBezTo>
                    <a:pt x="3889" y="33"/>
                    <a:pt x="3861" y="1"/>
                    <a:pt x="3820"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1"/>
            <p:cNvSpPr/>
            <p:nvPr/>
          </p:nvSpPr>
          <p:spPr>
            <a:xfrm>
              <a:off x="6086975" y="2369275"/>
              <a:ext cx="98925" cy="57275"/>
            </a:xfrm>
            <a:custGeom>
              <a:avLst/>
              <a:gdLst/>
              <a:ahLst/>
              <a:cxnLst/>
              <a:rect l="l" t="t" r="r" b="b"/>
              <a:pathLst>
                <a:path w="3957" h="2291" extrusionOk="0">
                  <a:moveTo>
                    <a:pt x="3781" y="0"/>
                  </a:moveTo>
                  <a:cubicBezTo>
                    <a:pt x="3764" y="0"/>
                    <a:pt x="3746" y="6"/>
                    <a:pt x="3725" y="17"/>
                  </a:cubicBezTo>
                  <a:lnTo>
                    <a:pt x="85" y="2119"/>
                  </a:lnTo>
                  <a:cubicBezTo>
                    <a:pt x="50" y="2140"/>
                    <a:pt x="21" y="2170"/>
                    <a:pt x="1" y="2205"/>
                  </a:cubicBezTo>
                  <a:lnTo>
                    <a:pt x="149" y="2291"/>
                  </a:lnTo>
                  <a:cubicBezTo>
                    <a:pt x="169" y="2256"/>
                    <a:pt x="198" y="2225"/>
                    <a:pt x="233" y="2205"/>
                  </a:cubicBezTo>
                  <a:lnTo>
                    <a:pt x="3873" y="104"/>
                  </a:lnTo>
                  <a:cubicBezTo>
                    <a:pt x="3888" y="92"/>
                    <a:pt x="3906" y="86"/>
                    <a:pt x="3924" y="86"/>
                  </a:cubicBezTo>
                  <a:cubicBezTo>
                    <a:pt x="3935" y="86"/>
                    <a:pt x="3946" y="88"/>
                    <a:pt x="3957" y="92"/>
                  </a:cubicBezTo>
                  <a:lnTo>
                    <a:pt x="3813" y="10"/>
                  </a:lnTo>
                  <a:lnTo>
                    <a:pt x="3815" y="10"/>
                  </a:lnTo>
                  <a:cubicBezTo>
                    <a:pt x="3805" y="3"/>
                    <a:pt x="3794" y="0"/>
                    <a:pt x="3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1"/>
            <p:cNvSpPr/>
            <p:nvPr/>
          </p:nvSpPr>
          <p:spPr>
            <a:xfrm>
              <a:off x="6098050" y="2386350"/>
              <a:ext cx="79375" cy="48225"/>
            </a:xfrm>
            <a:custGeom>
              <a:avLst/>
              <a:gdLst/>
              <a:ahLst/>
              <a:cxnLst/>
              <a:rect l="l" t="t" r="r" b="b"/>
              <a:pathLst>
                <a:path w="3175" h="1929" extrusionOk="0">
                  <a:moveTo>
                    <a:pt x="3135" y="0"/>
                  </a:moveTo>
                  <a:cubicBezTo>
                    <a:pt x="3125" y="0"/>
                    <a:pt x="3113" y="4"/>
                    <a:pt x="3100" y="11"/>
                  </a:cubicBezTo>
                  <a:lnTo>
                    <a:pt x="74" y="1758"/>
                  </a:lnTo>
                  <a:cubicBezTo>
                    <a:pt x="31" y="1785"/>
                    <a:pt x="3" y="1831"/>
                    <a:pt x="0" y="1880"/>
                  </a:cubicBezTo>
                  <a:cubicBezTo>
                    <a:pt x="0" y="1911"/>
                    <a:pt x="16" y="1929"/>
                    <a:pt x="39" y="1929"/>
                  </a:cubicBezTo>
                  <a:cubicBezTo>
                    <a:pt x="50" y="1929"/>
                    <a:pt x="62" y="1925"/>
                    <a:pt x="74" y="1918"/>
                  </a:cubicBezTo>
                  <a:lnTo>
                    <a:pt x="3100" y="171"/>
                  </a:lnTo>
                  <a:cubicBezTo>
                    <a:pt x="3142" y="143"/>
                    <a:pt x="3170" y="98"/>
                    <a:pt x="3174" y="47"/>
                  </a:cubicBezTo>
                  <a:cubicBezTo>
                    <a:pt x="3174" y="17"/>
                    <a:pt x="3158" y="0"/>
                    <a:pt x="313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1"/>
            <p:cNvSpPr/>
            <p:nvPr/>
          </p:nvSpPr>
          <p:spPr>
            <a:xfrm>
              <a:off x="6098050" y="2394275"/>
              <a:ext cx="79375" cy="48250"/>
            </a:xfrm>
            <a:custGeom>
              <a:avLst/>
              <a:gdLst/>
              <a:ahLst/>
              <a:cxnLst/>
              <a:rect l="l" t="t" r="r" b="b"/>
              <a:pathLst>
                <a:path w="3175" h="1930" extrusionOk="0">
                  <a:moveTo>
                    <a:pt x="3135" y="0"/>
                  </a:moveTo>
                  <a:cubicBezTo>
                    <a:pt x="3125" y="0"/>
                    <a:pt x="3113" y="4"/>
                    <a:pt x="3100" y="12"/>
                  </a:cubicBezTo>
                  <a:lnTo>
                    <a:pt x="74" y="1759"/>
                  </a:lnTo>
                  <a:cubicBezTo>
                    <a:pt x="31" y="1785"/>
                    <a:pt x="3" y="1831"/>
                    <a:pt x="0" y="1881"/>
                  </a:cubicBezTo>
                  <a:cubicBezTo>
                    <a:pt x="0" y="1912"/>
                    <a:pt x="16" y="1929"/>
                    <a:pt x="39" y="1929"/>
                  </a:cubicBezTo>
                  <a:cubicBezTo>
                    <a:pt x="50" y="1929"/>
                    <a:pt x="62" y="1926"/>
                    <a:pt x="74" y="1918"/>
                  </a:cubicBezTo>
                  <a:lnTo>
                    <a:pt x="3100" y="171"/>
                  </a:lnTo>
                  <a:cubicBezTo>
                    <a:pt x="3144" y="144"/>
                    <a:pt x="3170" y="99"/>
                    <a:pt x="3174" y="48"/>
                  </a:cubicBezTo>
                  <a:cubicBezTo>
                    <a:pt x="3174" y="18"/>
                    <a:pt x="3159" y="0"/>
                    <a:pt x="313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1"/>
            <p:cNvSpPr/>
            <p:nvPr/>
          </p:nvSpPr>
          <p:spPr>
            <a:xfrm>
              <a:off x="6098050" y="2402225"/>
              <a:ext cx="79375" cy="48225"/>
            </a:xfrm>
            <a:custGeom>
              <a:avLst/>
              <a:gdLst/>
              <a:ahLst/>
              <a:cxnLst/>
              <a:rect l="l" t="t" r="r" b="b"/>
              <a:pathLst>
                <a:path w="3175" h="1929" extrusionOk="0">
                  <a:moveTo>
                    <a:pt x="3135" y="1"/>
                  </a:moveTo>
                  <a:cubicBezTo>
                    <a:pt x="3125" y="1"/>
                    <a:pt x="3113" y="4"/>
                    <a:pt x="3100" y="11"/>
                  </a:cubicBezTo>
                  <a:lnTo>
                    <a:pt x="74" y="1759"/>
                  </a:lnTo>
                  <a:cubicBezTo>
                    <a:pt x="31" y="1786"/>
                    <a:pt x="3" y="1831"/>
                    <a:pt x="0" y="1882"/>
                  </a:cubicBezTo>
                  <a:cubicBezTo>
                    <a:pt x="0" y="1912"/>
                    <a:pt x="16" y="1929"/>
                    <a:pt x="39" y="1929"/>
                  </a:cubicBezTo>
                  <a:cubicBezTo>
                    <a:pt x="50" y="1929"/>
                    <a:pt x="61" y="1925"/>
                    <a:pt x="74" y="1918"/>
                  </a:cubicBezTo>
                  <a:lnTo>
                    <a:pt x="3100" y="171"/>
                  </a:lnTo>
                  <a:cubicBezTo>
                    <a:pt x="3142" y="143"/>
                    <a:pt x="3170" y="98"/>
                    <a:pt x="3174" y="49"/>
                  </a:cubicBezTo>
                  <a:cubicBezTo>
                    <a:pt x="3174" y="18"/>
                    <a:pt x="3158" y="1"/>
                    <a:pt x="313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1"/>
            <p:cNvSpPr/>
            <p:nvPr/>
          </p:nvSpPr>
          <p:spPr>
            <a:xfrm>
              <a:off x="6098050" y="2410175"/>
              <a:ext cx="79375" cy="48225"/>
            </a:xfrm>
            <a:custGeom>
              <a:avLst/>
              <a:gdLst/>
              <a:ahLst/>
              <a:cxnLst/>
              <a:rect l="l" t="t" r="r" b="b"/>
              <a:pathLst>
                <a:path w="3175" h="1929" extrusionOk="0">
                  <a:moveTo>
                    <a:pt x="3135" y="0"/>
                  </a:moveTo>
                  <a:cubicBezTo>
                    <a:pt x="3125" y="0"/>
                    <a:pt x="3113" y="4"/>
                    <a:pt x="3100" y="11"/>
                  </a:cubicBezTo>
                  <a:lnTo>
                    <a:pt x="74" y="1758"/>
                  </a:lnTo>
                  <a:cubicBezTo>
                    <a:pt x="31" y="1786"/>
                    <a:pt x="3" y="1831"/>
                    <a:pt x="0" y="1880"/>
                  </a:cubicBezTo>
                  <a:cubicBezTo>
                    <a:pt x="0" y="1911"/>
                    <a:pt x="16" y="1928"/>
                    <a:pt x="39" y="1928"/>
                  </a:cubicBezTo>
                  <a:cubicBezTo>
                    <a:pt x="50" y="1928"/>
                    <a:pt x="62" y="1925"/>
                    <a:pt x="74" y="1918"/>
                  </a:cubicBezTo>
                  <a:lnTo>
                    <a:pt x="3100" y="170"/>
                  </a:lnTo>
                  <a:cubicBezTo>
                    <a:pt x="3144" y="143"/>
                    <a:pt x="3170" y="98"/>
                    <a:pt x="3174" y="48"/>
                  </a:cubicBezTo>
                  <a:cubicBezTo>
                    <a:pt x="3174" y="17"/>
                    <a:pt x="3158" y="0"/>
                    <a:pt x="313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1"/>
            <p:cNvSpPr/>
            <p:nvPr/>
          </p:nvSpPr>
          <p:spPr>
            <a:xfrm>
              <a:off x="6098050" y="2418100"/>
              <a:ext cx="79375" cy="48225"/>
            </a:xfrm>
            <a:custGeom>
              <a:avLst/>
              <a:gdLst/>
              <a:ahLst/>
              <a:cxnLst/>
              <a:rect l="l" t="t" r="r" b="b"/>
              <a:pathLst>
                <a:path w="3175" h="1929" extrusionOk="0">
                  <a:moveTo>
                    <a:pt x="3135" y="1"/>
                  </a:moveTo>
                  <a:cubicBezTo>
                    <a:pt x="3125" y="1"/>
                    <a:pt x="3113" y="4"/>
                    <a:pt x="3100" y="11"/>
                  </a:cubicBezTo>
                  <a:lnTo>
                    <a:pt x="74" y="1759"/>
                  </a:lnTo>
                  <a:cubicBezTo>
                    <a:pt x="31" y="1786"/>
                    <a:pt x="3" y="1831"/>
                    <a:pt x="0" y="1880"/>
                  </a:cubicBezTo>
                  <a:cubicBezTo>
                    <a:pt x="0" y="1912"/>
                    <a:pt x="16" y="1929"/>
                    <a:pt x="39" y="1929"/>
                  </a:cubicBezTo>
                  <a:cubicBezTo>
                    <a:pt x="50" y="1929"/>
                    <a:pt x="62" y="1925"/>
                    <a:pt x="74" y="1918"/>
                  </a:cubicBezTo>
                  <a:lnTo>
                    <a:pt x="3100" y="171"/>
                  </a:lnTo>
                  <a:cubicBezTo>
                    <a:pt x="3142" y="143"/>
                    <a:pt x="3170" y="98"/>
                    <a:pt x="3174" y="49"/>
                  </a:cubicBezTo>
                  <a:cubicBezTo>
                    <a:pt x="3174" y="18"/>
                    <a:pt x="3158" y="1"/>
                    <a:pt x="313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1"/>
            <p:cNvSpPr/>
            <p:nvPr/>
          </p:nvSpPr>
          <p:spPr>
            <a:xfrm>
              <a:off x="6098050" y="2426050"/>
              <a:ext cx="79375" cy="48225"/>
            </a:xfrm>
            <a:custGeom>
              <a:avLst/>
              <a:gdLst/>
              <a:ahLst/>
              <a:cxnLst/>
              <a:rect l="l" t="t" r="r" b="b"/>
              <a:pathLst>
                <a:path w="3175" h="1929" extrusionOk="0">
                  <a:moveTo>
                    <a:pt x="3135" y="0"/>
                  </a:moveTo>
                  <a:cubicBezTo>
                    <a:pt x="3125" y="0"/>
                    <a:pt x="3113" y="4"/>
                    <a:pt x="3100" y="11"/>
                  </a:cubicBezTo>
                  <a:lnTo>
                    <a:pt x="74" y="1758"/>
                  </a:lnTo>
                  <a:cubicBezTo>
                    <a:pt x="31" y="1786"/>
                    <a:pt x="3" y="1831"/>
                    <a:pt x="0" y="1880"/>
                  </a:cubicBezTo>
                  <a:cubicBezTo>
                    <a:pt x="0" y="1911"/>
                    <a:pt x="16" y="1928"/>
                    <a:pt x="39" y="1928"/>
                  </a:cubicBezTo>
                  <a:cubicBezTo>
                    <a:pt x="50" y="1928"/>
                    <a:pt x="62" y="1925"/>
                    <a:pt x="74" y="1918"/>
                  </a:cubicBezTo>
                  <a:lnTo>
                    <a:pt x="3100" y="170"/>
                  </a:lnTo>
                  <a:cubicBezTo>
                    <a:pt x="3144" y="143"/>
                    <a:pt x="3170" y="98"/>
                    <a:pt x="3174" y="49"/>
                  </a:cubicBezTo>
                  <a:cubicBezTo>
                    <a:pt x="3174" y="18"/>
                    <a:pt x="3158" y="0"/>
                    <a:pt x="313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1"/>
            <p:cNvSpPr/>
            <p:nvPr/>
          </p:nvSpPr>
          <p:spPr>
            <a:xfrm>
              <a:off x="6098050" y="2433975"/>
              <a:ext cx="79375" cy="48250"/>
            </a:xfrm>
            <a:custGeom>
              <a:avLst/>
              <a:gdLst/>
              <a:ahLst/>
              <a:cxnLst/>
              <a:rect l="l" t="t" r="r" b="b"/>
              <a:pathLst>
                <a:path w="3175" h="1930" extrusionOk="0">
                  <a:moveTo>
                    <a:pt x="3135" y="1"/>
                  </a:moveTo>
                  <a:cubicBezTo>
                    <a:pt x="3125" y="1"/>
                    <a:pt x="3113" y="4"/>
                    <a:pt x="3100" y="11"/>
                  </a:cubicBezTo>
                  <a:lnTo>
                    <a:pt x="74" y="1759"/>
                  </a:lnTo>
                  <a:cubicBezTo>
                    <a:pt x="31" y="1786"/>
                    <a:pt x="3" y="1831"/>
                    <a:pt x="0" y="1882"/>
                  </a:cubicBezTo>
                  <a:cubicBezTo>
                    <a:pt x="0" y="1912"/>
                    <a:pt x="16" y="1930"/>
                    <a:pt x="39" y="1930"/>
                  </a:cubicBezTo>
                  <a:cubicBezTo>
                    <a:pt x="49" y="1930"/>
                    <a:pt x="61" y="1926"/>
                    <a:pt x="74" y="1918"/>
                  </a:cubicBezTo>
                  <a:lnTo>
                    <a:pt x="3100" y="171"/>
                  </a:lnTo>
                  <a:cubicBezTo>
                    <a:pt x="3142" y="145"/>
                    <a:pt x="3170" y="98"/>
                    <a:pt x="3174" y="49"/>
                  </a:cubicBezTo>
                  <a:cubicBezTo>
                    <a:pt x="3174" y="18"/>
                    <a:pt x="3158" y="1"/>
                    <a:pt x="3135" y="1"/>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1"/>
            <p:cNvSpPr/>
            <p:nvPr/>
          </p:nvSpPr>
          <p:spPr>
            <a:xfrm>
              <a:off x="6098050" y="2441925"/>
              <a:ext cx="79375" cy="48225"/>
            </a:xfrm>
            <a:custGeom>
              <a:avLst/>
              <a:gdLst/>
              <a:ahLst/>
              <a:cxnLst/>
              <a:rect l="l" t="t" r="r" b="b"/>
              <a:pathLst>
                <a:path w="3175" h="1929" extrusionOk="0">
                  <a:moveTo>
                    <a:pt x="3135" y="0"/>
                  </a:moveTo>
                  <a:cubicBezTo>
                    <a:pt x="3125" y="0"/>
                    <a:pt x="3113" y="4"/>
                    <a:pt x="3100" y="11"/>
                  </a:cubicBezTo>
                  <a:lnTo>
                    <a:pt x="74" y="1760"/>
                  </a:lnTo>
                  <a:cubicBezTo>
                    <a:pt x="31" y="1786"/>
                    <a:pt x="4" y="1831"/>
                    <a:pt x="0" y="1880"/>
                  </a:cubicBezTo>
                  <a:cubicBezTo>
                    <a:pt x="0" y="1911"/>
                    <a:pt x="16" y="1928"/>
                    <a:pt x="40" y="1928"/>
                  </a:cubicBezTo>
                  <a:cubicBezTo>
                    <a:pt x="50" y="1928"/>
                    <a:pt x="62" y="1925"/>
                    <a:pt x="74" y="1918"/>
                  </a:cubicBezTo>
                  <a:lnTo>
                    <a:pt x="3100" y="169"/>
                  </a:lnTo>
                  <a:cubicBezTo>
                    <a:pt x="3144" y="143"/>
                    <a:pt x="3170" y="98"/>
                    <a:pt x="3174" y="47"/>
                  </a:cubicBezTo>
                  <a:cubicBezTo>
                    <a:pt x="3174" y="17"/>
                    <a:pt x="3158" y="0"/>
                    <a:pt x="3135"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1"/>
            <p:cNvSpPr/>
            <p:nvPr/>
          </p:nvSpPr>
          <p:spPr>
            <a:xfrm>
              <a:off x="6082225" y="2468300"/>
              <a:ext cx="111325" cy="87300"/>
            </a:xfrm>
            <a:custGeom>
              <a:avLst/>
              <a:gdLst/>
              <a:ahLst/>
              <a:cxnLst/>
              <a:rect l="l" t="t" r="r" b="b"/>
              <a:pathLst>
                <a:path w="4453" h="3492" extrusionOk="0">
                  <a:moveTo>
                    <a:pt x="2354" y="0"/>
                  </a:moveTo>
                  <a:cubicBezTo>
                    <a:pt x="2245" y="0"/>
                    <a:pt x="2138" y="56"/>
                    <a:pt x="2077" y="155"/>
                  </a:cubicBezTo>
                  <a:lnTo>
                    <a:pt x="1" y="3486"/>
                  </a:lnTo>
                  <a:cubicBezTo>
                    <a:pt x="8" y="3489"/>
                    <a:pt x="16" y="3491"/>
                    <a:pt x="24" y="3491"/>
                  </a:cubicBezTo>
                  <a:cubicBezTo>
                    <a:pt x="36" y="3491"/>
                    <a:pt x="48" y="3487"/>
                    <a:pt x="59" y="3480"/>
                  </a:cubicBezTo>
                  <a:lnTo>
                    <a:pt x="133" y="3437"/>
                  </a:lnTo>
                  <a:lnTo>
                    <a:pt x="2151" y="197"/>
                  </a:lnTo>
                  <a:cubicBezTo>
                    <a:pt x="2212" y="99"/>
                    <a:pt x="2318" y="44"/>
                    <a:pt x="2429" y="44"/>
                  </a:cubicBezTo>
                  <a:cubicBezTo>
                    <a:pt x="2473" y="44"/>
                    <a:pt x="2517" y="52"/>
                    <a:pt x="2560" y="71"/>
                  </a:cubicBezTo>
                  <a:lnTo>
                    <a:pt x="4448" y="909"/>
                  </a:lnTo>
                  <a:cubicBezTo>
                    <a:pt x="4450" y="906"/>
                    <a:pt x="4451" y="905"/>
                    <a:pt x="4453" y="902"/>
                  </a:cubicBezTo>
                  <a:lnTo>
                    <a:pt x="2485" y="28"/>
                  </a:lnTo>
                  <a:cubicBezTo>
                    <a:pt x="2443" y="9"/>
                    <a:pt x="2398" y="0"/>
                    <a:pt x="2354"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1"/>
            <p:cNvSpPr/>
            <p:nvPr/>
          </p:nvSpPr>
          <p:spPr>
            <a:xfrm>
              <a:off x="6082225" y="2479500"/>
              <a:ext cx="49275" cy="76100"/>
            </a:xfrm>
            <a:custGeom>
              <a:avLst/>
              <a:gdLst/>
              <a:ahLst/>
              <a:cxnLst/>
              <a:rect l="l" t="t" r="r" b="b"/>
              <a:pathLst>
                <a:path w="1971" h="3044" extrusionOk="0">
                  <a:moveTo>
                    <a:pt x="1893" y="0"/>
                  </a:moveTo>
                  <a:lnTo>
                    <a:pt x="1" y="3038"/>
                  </a:lnTo>
                  <a:cubicBezTo>
                    <a:pt x="8" y="3041"/>
                    <a:pt x="16" y="3043"/>
                    <a:pt x="24" y="3043"/>
                  </a:cubicBezTo>
                  <a:cubicBezTo>
                    <a:pt x="36" y="3043"/>
                    <a:pt x="48" y="3039"/>
                    <a:pt x="59" y="3032"/>
                  </a:cubicBezTo>
                  <a:lnTo>
                    <a:pt x="133" y="2989"/>
                  </a:lnTo>
                  <a:lnTo>
                    <a:pt x="1970" y="39"/>
                  </a:lnTo>
                  <a:lnTo>
                    <a:pt x="1970" y="39"/>
                  </a:lnTo>
                  <a:lnTo>
                    <a:pt x="1966" y="44"/>
                  </a:lnTo>
                  <a:lnTo>
                    <a:pt x="18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1"/>
            <p:cNvSpPr/>
            <p:nvPr/>
          </p:nvSpPr>
          <p:spPr>
            <a:xfrm>
              <a:off x="6134150" y="2468325"/>
              <a:ext cx="59400" cy="22725"/>
            </a:xfrm>
            <a:custGeom>
              <a:avLst/>
              <a:gdLst/>
              <a:ahLst/>
              <a:cxnLst/>
              <a:rect l="l" t="t" r="r" b="b"/>
              <a:pathLst>
                <a:path w="2376" h="909" extrusionOk="0">
                  <a:moveTo>
                    <a:pt x="276" y="0"/>
                  </a:moveTo>
                  <a:cubicBezTo>
                    <a:pt x="167" y="0"/>
                    <a:pt x="61" y="55"/>
                    <a:pt x="0" y="153"/>
                  </a:cubicBezTo>
                  <a:lnTo>
                    <a:pt x="74" y="196"/>
                  </a:lnTo>
                  <a:cubicBezTo>
                    <a:pt x="135" y="98"/>
                    <a:pt x="241" y="43"/>
                    <a:pt x="352" y="43"/>
                  </a:cubicBezTo>
                  <a:cubicBezTo>
                    <a:pt x="396" y="43"/>
                    <a:pt x="440" y="51"/>
                    <a:pt x="483" y="70"/>
                  </a:cubicBezTo>
                  <a:lnTo>
                    <a:pt x="2371" y="908"/>
                  </a:lnTo>
                  <a:cubicBezTo>
                    <a:pt x="2373" y="907"/>
                    <a:pt x="2374" y="904"/>
                    <a:pt x="2376" y="901"/>
                  </a:cubicBezTo>
                  <a:lnTo>
                    <a:pt x="408" y="28"/>
                  </a:lnTo>
                  <a:cubicBezTo>
                    <a:pt x="365" y="9"/>
                    <a:pt x="320" y="0"/>
                    <a:pt x="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1"/>
            <p:cNvSpPr/>
            <p:nvPr/>
          </p:nvSpPr>
          <p:spPr>
            <a:xfrm>
              <a:off x="6084275" y="2400850"/>
              <a:ext cx="112150" cy="81275"/>
            </a:xfrm>
            <a:custGeom>
              <a:avLst/>
              <a:gdLst/>
              <a:ahLst/>
              <a:cxnLst/>
              <a:rect l="l" t="t" r="r" b="b"/>
              <a:pathLst>
                <a:path w="4486" h="3251" extrusionOk="0">
                  <a:moveTo>
                    <a:pt x="4484" y="186"/>
                  </a:moveTo>
                  <a:lnTo>
                    <a:pt x="4484" y="186"/>
                  </a:lnTo>
                  <a:cubicBezTo>
                    <a:pt x="4484" y="187"/>
                    <a:pt x="4485" y="189"/>
                    <a:pt x="4485" y="191"/>
                  </a:cubicBezTo>
                  <a:cubicBezTo>
                    <a:pt x="4485" y="189"/>
                    <a:pt x="4484" y="187"/>
                    <a:pt x="4484" y="186"/>
                  </a:cubicBezTo>
                  <a:close/>
                  <a:moveTo>
                    <a:pt x="4289" y="1"/>
                  </a:moveTo>
                  <a:lnTo>
                    <a:pt x="4221" y="40"/>
                  </a:lnTo>
                  <a:lnTo>
                    <a:pt x="4382" y="134"/>
                  </a:lnTo>
                  <a:cubicBezTo>
                    <a:pt x="4375" y="139"/>
                    <a:pt x="4368" y="146"/>
                    <a:pt x="4362" y="153"/>
                  </a:cubicBezTo>
                  <a:lnTo>
                    <a:pt x="2490" y="2760"/>
                  </a:lnTo>
                  <a:lnTo>
                    <a:pt x="2211" y="3148"/>
                  </a:lnTo>
                  <a:cubicBezTo>
                    <a:pt x="2182" y="3186"/>
                    <a:pt x="2136" y="3207"/>
                    <a:pt x="2089" y="3207"/>
                  </a:cubicBezTo>
                  <a:cubicBezTo>
                    <a:pt x="2078" y="3207"/>
                    <a:pt x="2068" y="3206"/>
                    <a:pt x="2058" y="3204"/>
                  </a:cubicBezTo>
                  <a:lnTo>
                    <a:pt x="1818" y="3148"/>
                  </a:lnTo>
                  <a:lnTo>
                    <a:pt x="51" y="2727"/>
                  </a:lnTo>
                  <a:lnTo>
                    <a:pt x="0" y="2756"/>
                  </a:lnTo>
                  <a:cubicBezTo>
                    <a:pt x="4" y="2755"/>
                    <a:pt x="9" y="2753"/>
                    <a:pt x="13" y="2752"/>
                  </a:cubicBezTo>
                  <a:cubicBezTo>
                    <a:pt x="19" y="2751"/>
                    <a:pt x="24" y="2751"/>
                    <a:pt x="29" y="2751"/>
                  </a:cubicBezTo>
                  <a:cubicBezTo>
                    <a:pt x="37" y="2751"/>
                    <a:pt x="44" y="2751"/>
                    <a:pt x="51" y="2753"/>
                  </a:cubicBezTo>
                  <a:lnTo>
                    <a:pt x="1884" y="3190"/>
                  </a:lnTo>
                  <a:lnTo>
                    <a:pt x="2124" y="3248"/>
                  </a:lnTo>
                  <a:cubicBezTo>
                    <a:pt x="2134" y="3249"/>
                    <a:pt x="2143" y="3250"/>
                    <a:pt x="2153" y="3250"/>
                  </a:cubicBezTo>
                  <a:cubicBezTo>
                    <a:pt x="2201" y="3250"/>
                    <a:pt x="2247" y="3229"/>
                    <a:pt x="2278" y="3190"/>
                  </a:cubicBezTo>
                  <a:lnTo>
                    <a:pt x="2557" y="2802"/>
                  </a:lnTo>
                  <a:lnTo>
                    <a:pt x="4420" y="207"/>
                  </a:lnTo>
                  <a:lnTo>
                    <a:pt x="4429" y="194"/>
                  </a:lnTo>
                  <a:cubicBezTo>
                    <a:pt x="4434" y="185"/>
                    <a:pt x="4442" y="178"/>
                    <a:pt x="4450" y="172"/>
                  </a:cubicBezTo>
                  <a:cubicBezTo>
                    <a:pt x="4456" y="168"/>
                    <a:pt x="4461" y="166"/>
                    <a:pt x="4466" y="166"/>
                  </a:cubicBezTo>
                  <a:cubicBezTo>
                    <a:pt x="4474" y="166"/>
                    <a:pt x="4481" y="173"/>
                    <a:pt x="4484" y="186"/>
                  </a:cubicBezTo>
                  <a:lnTo>
                    <a:pt x="4484" y="186"/>
                  </a:lnTo>
                  <a:cubicBezTo>
                    <a:pt x="4473" y="137"/>
                    <a:pt x="4443" y="94"/>
                    <a:pt x="4401" y="66"/>
                  </a:cubicBezTo>
                  <a:lnTo>
                    <a:pt x="4289"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1"/>
            <p:cNvSpPr/>
            <p:nvPr/>
          </p:nvSpPr>
          <p:spPr>
            <a:xfrm>
              <a:off x="6131350" y="2469950"/>
              <a:ext cx="16825" cy="12150"/>
            </a:xfrm>
            <a:custGeom>
              <a:avLst/>
              <a:gdLst/>
              <a:ahLst/>
              <a:cxnLst/>
              <a:rect l="l" t="t" r="r" b="b"/>
              <a:pathLst>
                <a:path w="673" h="486" extrusionOk="0">
                  <a:moveTo>
                    <a:pt x="603" y="1"/>
                  </a:moveTo>
                  <a:lnTo>
                    <a:pt x="327" y="384"/>
                  </a:lnTo>
                  <a:cubicBezTo>
                    <a:pt x="297" y="422"/>
                    <a:pt x="252" y="443"/>
                    <a:pt x="205" y="443"/>
                  </a:cubicBezTo>
                  <a:cubicBezTo>
                    <a:pt x="195" y="443"/>
                    <a:pt x="185" y="442"/>
                    <a:pt x="175" y="440"/>
                  </a:cubicBezTo>
                  <a:lnTo>
                    <a:pt x="17" y="404"/>
                  </a:lnTo>
                  <a:lnTo>
                    <a:pt x="5" y="421"/>
                  </a:lnTo>
                  <a:lnTo>
                    <a:pt x="1" y="426"/>
                  </a:lnTo>
                  <a:lnTo>
                    <a:pt x="241" y="482"/>
                  </a:lnTo>
                  <a:cubicBezTo>
                    <a:pt x="251" y="484"/>
                    <a:pt x="261" y="485"/>
                    <a:pt x="271" y="485"/>
                  </a:cubicBezTo>
                  <a:cubicBezTo>
                    <a:pt x="318" y="485"/>
                    <a:pt x="364" y="463"/>
                    <a:pt x="394" y="426"/>
                  </a:cubicBezTo>
                  <a:lnTo>
                    <a:pt x="672" y="37"/>
                  </a:lnTo>
                  <a:lnTo>
                    <a:pt x="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1"/>
            <p:cNvSpPr/>
            <p:nvPr/>
          </p:nvSpPr>
          <p:spPr>
            <a:xfrm>
              <a:off x="6146425" y="2400850"/>
              <a:ext cx="49950" cy="70050"/>
            </a:xfrm>
            <a:custGeom>
              <a:avLst/>
              <a:gdLst/>
              <a:ahLst/>
              <a:cxnLst/>
              <a:rect l="l" t="t" r="r" b="b"/>
              <a:pathLst>
                <a:path w="1998" h="2802" extrusionOk="0">
                  <a:moveTo>
                    <a:pt x="1803" y="1"/>
                  </a:moveTo>
                  <a:lnTo>
                    <a:pt x="1735" y="39"/>
                  </a:lnTo>
                  <a:lnTo>
                    <a:pt x="1898" y="133"/>
                  </a:lnTo>
                  <a:cubicBezTo>
                    <a:pt x="1889" y="137"/>
                    <a:pt x="1882" y="145"/>
                    <a:pt x="1876" y="152"/>
                  </a:cubicBezTo>
                  <a:lnTo>
                    <a:pt x="2" y="2760"/>
                  </a:lnTo>
                  <a:lnTo>
                    <a:pt x="1" y="2763"/>
                  </a:lnTo>
                  <a:lnTo>
                    <a:pt x="69" y="2801"/>
                  </a:lnTo>
                  <a:lnTo>
                    <a:pt x="1934" y="208"/>
                  </a:lnTo>
                  <a:lnTo>
                    <a:pt x="1943" y="194"/>
                  </a:lnTo>
                  <a:cubicBezTo>
                    <a:pt x="1948" y="187"/>
                    <a:pt x="1956" y="178"/>
                    <a:pt x="1964" y="172"/>
                  </a:cubicBezTo>
                  <a:cubicBezTo>
                    <a:pt x="1970" y="168"/>
                    <a:pt x="1975" y="167"/>
                    <a:pt x="1979" y="167"/>
                  </a:cubicBezTo>
                  <a:cubicBezTo>
                    <a:pt x="1988" y="167"/>
                    <a:pt x="1995" y="175"/>
                    <a:pt x="1998" y="192"/>
                  </a:cubicBezTo>
                  <a:cubicBezTo>
                    <a:pt x="1989" y="140"/>
                    <a:pt x="1959" y="94"/>
                    <a:pt x="1915" y="65"/>
                  </a:cubicBezTo>
                  <a:lnTo>
                    <a:pt x="180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1"/>
            <p:cNvSpPr/>
            <p:nvPr/>
          </p:nvSpPr>
          <p:spPr>
            <a:xfrm>
              <a:off x="6076425" y="2465250"/>
              <a:ext cx="10050" cy="91675"/>
            </a:xfrm>
            <a:custGeom>
              <a:avLst/>
              <a:gdLst/>
              <a:ahLst/>
              <a:cxnLst/>
              <a:rect l="l" t="t" r="r" b="b"/>
              <a:pathLst>
                <a:path w="402" h="3667" extrusionOk="0">
                  <a:moveTo>
                    <a:pt x="1" y="0"/>
                  </a:moveTo>
                  <a:lnTo>
                    <a:pt x="1" y="3443"/>
                  </a:lnTo>
                  <a:cubicBezTo>
                    <a:pt x="5" y="3502"/>
                    <a:pt x="36" y="3557"/>
                    <a:pt x="86" y="3591"/>
                  </a:cubicBezTo>
                  <a:lnTo>
                    <a:pt x="182" y="3646"/>
                  </a:lnTo>
                  <a:cubicBezTo>
                    <a:pt x="209" y="3660"/>
                    <a:pt x="238" y="3666"/>
                    <a:pt x="268" y="3666"/>
                  </a:cubicBezTo>
                  <a:cubicBezTo>
                    <a:pt x="297" y="3666"/>
                    <a:pt x="326" y="3660"/>
                    <a:pt x="353" y="3646"/>
                  </a:cubicBezTo>
                  <a:lnTo>
                    <a:pt x="401" y="3618"/>
                  </a:lnTo>
                  <a:lnTo>
                    <a:pt x="401" y="232"/>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1"/>
            <p:cNvSpPr/>
            <p:nvPr/>
          </p:nvSpPr>
          <p:spPr>
            <a:xfrm>
              <a:off x="6083075" y="2406050"/>
              <a:ext cx="111700" cy="149525"/>
            </a:xfrm>
            <a:custGeom>
              <a:avLst/>
              <a:gdLst/>
              <a:ahLst/>
              <a:cxnLst/>
              <a:rect l="l" t="t" r="r" b="b"/>
              <a:pathLst>
                <a:path w="4468" h="5981" extrusionOk="0">
                  <a:moveTo>
                    <a:pt x="4468" y="0"/>
                  </a:moveTo>
                  <a:lnTo>
                    <a:pt x="2605" y="2593"/>
                  </a:lnTo>
                  <a:lnTo>
                    <a:pt x="2326" y="2982"/>
                  </a:lnTo>
                  <a:cubicBezTo>
                    <a:pt x="2296" y="3020"/>
                    <a:pt x="2251" y="3041"/>
                    <a:pt x="2203" y="3041"/>
                  </a:cubicBezTo>
                  <a:cubicBezTo>
                    <a:pt x="2193" y="3041"/>
                    <a:pt x="2183" y="3040"/>
                    <a:pt x="2172" y="3038"/>
                  </a:cubicBezTo>
                  <a:lnTo>
                    <a:pt x="1933" y="2982"/>
                  </a:lnTo>
                  <a:lnTo>
                    <a:pt x="99" y="2545"/>
                  </a:lnTo>
                  <a:cubicBezTo>
                    <a:pt x="92" y="2543"/>
                    <a:pt x="85" y="2542"/>
                    <a:pt x="78" y="2542"/>
                  </a:cubicBezTo>
                  <a:cubicBezTo>
                    <a:pt x="36" y="2542"/>
                    <a:pt x="1" y="2577"/>
                    <a:pt x="3" y="2621"/>
                  </a:cubicBezTo>
                  <a:lnTo>
                    <a:pt x="3" y="5964"/>
                  </a:lnTo>
                  <a:cubicBezTo>
                    <a:pt x="3" y="5969"/>
                    <a:pt x="3" y="5975"/>
                    <a:pt x="5" y="5980"/>
                  </a:cubicBezTo>
                  <a:cubicBezTo>
                    <a:pt x="9" y="5977"/>
                    <a:pt x="15" y="5975"/>
                    <a:pt x="21" y="5972"/>
                  </a:cubicBezTo>
                  <a:lnTo>
                    <a:pt x="4382" y="3454"/>
                  </a:lnTo>
                  <a:cubicBezTo>
                    <a:pt x="4384" y="3453"/>
                    <a:pt x="4385" y="3451"/>
                    <a:pt x="4388" y="3450"/>
                  </a:cubicBezTo>
                  <a:lnTo>
                    <a:pt x="4391" y="3449"/>
                  </a:lnTo>
                  <a:cubicBezTo>
                    <a:pt x="4411" y="3434"/>
                    <a:pt x="4429" y="3415"/>
                    <a:pt x="4440" y="3392"/>
                  </a:cubicBezTo>
                  <a:cubicBezTo>
                    <a:pt x="4456" y="3367"/>
                    <a:pt x="4466" y="3337"/>
                    <a:pt x="4468" y="3306"/>
                  </a:cubicBezTo>
                  <a:lnTo>
                    <a:pt x="446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1"/>
            <p:cNvSpPr/>
            <p:nvPr/>
          </p:nvSpPr>
          <p:spPr>
            <a:xfrm>
              <a:off x="6083075" y="2405000"/>
              <a:ext cx="113375" cy="151675"/>
            </a:xfrm>
            <a:custGeom>
              <a:avLst/>
              <a:gdLst/>
              <a:ahLst/>
              <a:cxnLst/>
              <a:rect l="l" t="t" r="r" b="b"/>
              <a:pathLst>
                <a:path w="4535" h="6067" extrusionOk="0">
                  <a:moveTo>
                    <a:pt x="4513" y="0"/>
                  </a:moveTo>
                  <a:cubicBezTo>
                    <a:pt x="4503" y="0"/>
                    <a:pt x="4490" y="9"/>
                    <a:pt x="4477" y="28"/>
                  </a:cubicBezTo>
                  <a:lnTo>
                    <a:pt x="4468" y="42"/>
                  </a:lnTo>
                  <a:lnTo>
                    <a:pt x="2605" y="2635"/>
                  </a:lnTo>
                  <a:lnTo>
                    <a:pt x="2326" y="3024"/>
                  </a:lnTo>
                  <a:cubicBezTo>
                    <a:pt x="2296" y="3062"/>
                    <a:pt x="2251" y="3083"/>
                    <a:pt x="2203" y="3083"/>
                  </a:cubicBezTo>
                  <a:cubicBezTo>
                    <a:pt x="2193" y="3083"/>
                    <a:pt x="2183" y="3082"/>
                    <a:pt x="2172" y="3080"/>
                  </a:cubicBezTo>
                  <a:lnTo>
                    <a:pt x="1933" y="3024"/>
                  </a:lnTo>
                  <a:lnTo>
                    <a:pt x="99" y="2587"/>
                  </a:lnTo>
                  <a:cubicBezTo>
                    <a:pt x="92" y="2585"/>
                    <a:pt x="85" y="2584"/>
                    <a:pt x="78" y="2584"/>
                  </a:cubicBezTo>
                  <a:cubicBezTo>
                    <a:pt x="36" y="2584"/>
                    <a:pt x="1" y="2619"/>
                    <a:pt x="3" y="2663"/>
                  </a:cubicBezTo>
                  <a:lnTo>
                    <a:pt x="3" y="6006"/>
                  </a:lnTo>
                  <a:cubicBezTo>
                    <a:pt x="3" y="6011"/>
                    <a:pt x="3" y="6017"/>
                    <a:pt x="5" y="6021"/>
                  </a:cubicBezTo>
                  <a:cubicBezTo>
                    <a:pt x="5" y="6038"/>
                    <a:pt x="15" y="6053"/>
                    <a:pt x="29" y="6062"/>
                  </a:cubicBezTo>
                  <a:cubicBezTo>
                    <a:pt x="37" y="6065"/>
                    <a:pt x="45" y="6067"/>
                    <a:pt x="52" y="6067"/>
                  </a:cubicBezTo>
                  <a:cubicBezTo>
                    <a:pt x="65" y="6067"/>
                    <a:pt x="77" y="6063"/>
                    <a:pt x="87" y="6056"/>
                  </a:cubicBezTo>
                  <a:lnTo>
                    <a:pt x="4449" y="3537"/>
                  </a:lnTo>
                  <a:cubicBezTo>
                    <a:pt x="4451" y="3537"/>
                    <a:pt x="4452" y="3536"/>
                    <a:pt x="4455" y="3534"/>
                  </a:cubicBezTo>
                  <a:lnTo>
                    <a:pt x="4458" y="3533"/>
                  </a:lnTo>
                  <a:cubicBezTo>
                    <a:pt x="4478" y="3517"/>
                    <a:pt x="4495" y="3498"/>
                    <a:pt x="4507" y="3476"/>
                  </a:cubicBezTo>
                  <a:cubicBezTo>
                    <a:pt x="4524" y="3450"/>
                    <a:pt x="4533" y="3421"/>
                    <a:pt x="4535" y="3391"/>
                  </a:cubicBezTo>
                  <a:lnTo>
                    <a:pt x="4535" y="47"/>
                  </a:lnTo>
                  <a:cubicBezTo>
                    <a:pt x="4535" y="16"/>
                    <a:pt x="4526" y="0"/>
                    <a:pt x="4513"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1"/>
            <p:cNvSpPr/>
            <p:nvPr/>
          </p:nvSpPr>
          <p:spPr>
            <a:xfrm>
              <a:off x="6148175" y="2470900"/>
              <a:ext cx="48275" cy="30500"/>
            </a:xfrm>
            <a:custGeom>
              <a:avLst/>
              <a:gdLst/>
              <a:ahLst/>
              <a:cxnLst/>
              <a:rect l="l" t="t" r="r" b="b"/>
              <a:pathLst>
                <a:path w="1931" h="1220" extrusionOk="0">
                  <a:moveTo>
                    <a:pt x="1" y="0"/>
                  </a:moveTo>
                  <a:lnTo>
                    <a:pt x="1293" y="1220"/>
                  </a:lnTo>
                  <a:lnTo>
                    <a:pt x="1845" y="901"/>
                  </a:lnTo>
                  <a:cubicBezTo>
                    <a:pt x="1847" y="901"/>
                    <a:pt x="1849" y="900"/>
                    <a:pt x="1851" y="898"/>
                  </a:cubicBezTo>
                  <a:lnTo>
                    <a:pt x="1854" y="897"/>
                  </a:lnTo>
                  <a:cubicBezTo>
                    <a:pt x="1874" y="881"/>
                    <a:pt x="1891" y="862"/>
                    <a:pt x="1905" y="840"/>
                  </a:cubicBezTo>
                  <a:cubicBezTo>
                    <a:pt x="1920" y="814"/>
                    <a:pt x="1929" y="785"/>
                    <a:pt x="1931" y="756"/>
                  </a:cubicBez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1"/>
            <p:cNvSpPr/>
            <p:nvPr/>
          </p:nvSpPr>
          <p:spPr>
            <a:xfrm>
              <a:off x="6148175" y="2470900"/>
              <a:ext cx="48275" cy="30500"/>
            </a:xfrm>
            <a:custGeom>
              <a:avLst/>
              <a:gdLst/>
              <a:ahLst/>
              <a:cxnLst/>
              <a:rect l="l" t="t" r="r" b="b"/>
              <a:pathLst>
                <a:path w="1931" h="1220" extrusionOk="0">
                  <a:moveTo>
                    <a:pt x="1" y="0"/>
                  </a:moveTo>
                  <a:lnTo>
                    <a:pt x="1293" y="1220"/>
                  </a:lnTo>
                  <a:lnTo>
                    <a:pt x="1845" y="901"/>
                  </a:lnTo>
                  <a:cubicBezTo>
                    <a:pt x="1847" y="901"/>
                    <a:pt x="1849" y="900"/>
                    <a:pt x="1851" y="898"/>
                  </a:cubicBezTo>
                  <a:lnTo>
                    <a:pt x="1854" y="897"/>
                  </a:lnTo>
                  <a:cubicBezTo>
                    <a:pt x="1874" y="881"/>
                    <a:pt x="1891" y="862"/>
                    <a:pt x="1905" y="840"/>
                  </a:cubicBezTo>
                  <a:cubicBezTo>
                    <a:pt x="1920" y="814"/>
                    <a:pt x="1929" y="785"/>
                    <a:pt x="1931" y="756"/>
                  </a:cubicBezTo>
                  <a:lnTo>
                    <a:pt x="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1"/>
            <p:cNvSpPr/>
            <p:nvPr/>
          </p:nvSpPr>
          <p:spPr>
            <a:xfrm>
              <a:off x="6083025" y="2480575"/>
              <a:ext cx="48350" cy="76100"/>
            </a:xfrm>
            <a:custGeom>
              <a:avLst/>
              <a:gdLst/>
              <a:ahLst/>
              <a:cxnLst/>
              <a:rect l="l" t="t" r="r" b="b"/>
              <a:pathLst>
                <a:path w="1934" h="3044" extrusionOk="0">
                  <a:moveTo>
                    <a:pt x="1934" y="1"/>
                  </a:moveTo>
                  <a:lnTo>
                    <a:pt x="4" y="2928"/>
                  </a:lnTo>
                  <a:lnTo>
                    <a:pt x="4" y="2983"/>
                  </a:lnTo>
                  <a:cubicBezTo>
                    <a:pt x="1" y="3005"/>
                    <a:pt x="12" y="3027"/>
                    <a:pt x="31" y="3040"/>
                  </a:cubicBezTo>
                  <a:cubicBezTo>
                    <a:pt x="38" y="3043"/>
                    <a:pt x="45" y="3044"/>
                    <a:pt x="53" y="3044"/>
                  </a:cubicBezTo>
                  <a:cubicBezTo>
                    <a:pt x="65" y="3044"/>
                    <a:pt x="78" y="3040"/>
                    <a:pt x="89" y="3033"/>
                  </a:cubicBezTo>
                  <a:lnTo>
                    <a:pt x="1590" y="2166"/>
                  </a:lnTo>
                  <a:lnTo>
                    <a:pt x="1934"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1"/>
            <p:cNvSpPr/>
            <p:nvPr/>
          </p:nvSpPr>
          <p:spPr>
            <a:xfrm>
              <a:off x="6083075" y="2472125"/>
              <a:ext cx="52950" cy="84450"/>
            </a:xfrm>
            <a:custGeom>
              <a:avLst/>
              <a:gdLst/>
              <a:ahLst/>
              <a:cxnLst/>
              <a:rect l="l" t="t" r="r" b="b"/>
              <a:pathLst>
                <a:path w="2118" h="3378" extrusionOk="0">
                  <a:moveTo>
                    <a:pt x="2042" y="1"/>
                  </a:moveTo>
                  <a:lnTo>
                    <a:pt x="1859" y="295"/>
                  </a:lnTo>
                  <a:lnTo>
                    <a:pt x="1845" y="318"/>
                  </a:lnTo>
                  <a:lnTo>
                    <a:pt x="2" y="3266"/>
                  </a:lnTo>
                  <a:lnTo>
                    <a:pt x="2" y="3321"/>
                  </a:lnTo>
                  <a:cubicBezTo>
                    <a:pt x="0" y="3343"/>
                    <a:pt x="10" y="3365"/>
                    <a:pt x="29" y="3378"/>
                  </a:cubicBezTo>
                  <a:lnTo>
                    <a:pt x="2117" y="44"/>
                  </a:lnTo>
                  <a:lnTo>
                    <a:pt x="2042"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1"/>
            <p:cNvSpPr/>
            <p:nvPr/>
          </p:nvSpPr>
          <p:spPr>
            <a:xfrm>
              <a:off x="6083800" y="2469350"/>
              <a:ext cx="111975" cy="87325"/>
            </a:xfrm>
            <a:custGeom>
              <a:avLst/>
              <a:gdLst/>
              <a:ahLst/>
              <a:cxnLst/>
              <a:rect l="l" t="t" r="r" b="b"/>
              <a:pathLst>
                <a:path w="4479" h="3493" extrusionOk="0">
                  <a:moveTo>
                    <a:pt x="2368" y="0"/>
                  </a:moveTo>
                  <a:cubicBezTo>
                    <a:pt x="2258" y="0"/>
                    <a:pt x="2150" y="56"/>
                    <a:pt x="2088" y="154"/>
                  </a:cubicBezTo>
                  <a:lnTo>
                    <a:pt x="0" y="3488"/>
                  </a:lnTo>
                  <a:cubicBezTo>
                    <a:pt x="8" y="3491"/>
                    <a:pt x="16" y="3493"/>
                    <a:pt x="23" y="3493"/>
                  </a:cubicBezTo>
                  <a:cubicBezTo>
                    <a:pt x="36" y="3493"/>
                    <a:pt x="48" y="3489"/>
                    <a:pt x="58" y="3482"/>
                  </a:cubicBezTo>
                  <a:lnTo>
                    <a:pt x="4426" y="960"/>
                  </a:lnTo>
                  <a:lnTo>
                    <a:pt x="4429" y="957"/>
                  </a:lnTo>
                  <a:cubicBezTo>
                    <a:pt x="4449" y="943"/>
                    <a:pt x="4466" y="924"/>
                    <a:pt x="4478" y="902"/>
                  </a:cubicBezTo>
                  <a:lnTo>
                    <a:pt x="2499" y="28"/>
                  </a:lnTo>
                  <a:cubicBezTo>
                    <a:pt x="2456" y="9"/>
                    <a:pt x="2412" y="0"/>
                    <a:pt x="2368" y="0"/>
                  </a:cubicBez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1"/>
            <p:cNvSpPr/>
            <p:nvPr/>
          </p:nvSpPr>
          <p:spPr>
            <a:xfrm>
              <a:off x="6083800" y="2490975"/>
              <a:ext cx="111975" cy="65700"/>
            </a:xfrm>
            <a:custGeom>
              <a:avLst/>
              <a:gdLst/>
              <a:ahLst/>
              <a:cxnLst/>
              <a:rect l="l" t="t" r="r" b="b"/>
              <a:pathLst>
                <a:path w="4479" h="2628" extrusionOk="0">
                  <a:moveTo>
                    <a:pt x="4398" y="1"/>
                  </a:moveTo>
                  <a:cubicBezTo>
                    <a:pt x="4387" y="20"/>
                    <a:pt x="4371" y="37"/>
                    <a:pt x="4353" y="50"/>
                  </a:cubicBezTo>
                  <a:lnTo>
                    <a:pt x="4350" y="52"/>
                  </a:lnTo>
                  <a:lnTo>
                    <a:pt x="58" y="2530"/>
                  </a:lnTo>
                  <a:lnTo>
                    <a:pt x="0" y="2623"/>
                  </a:lnTo>
                  <a:cubicBezTo>
                    <a:pt x="8" y="2626"/>
                    <a:pt x="16" y="2628"/>
                    <a:pt x="23" y="2628"/>
                  </a:cubicBezTo>
                  <a:cubicBezTo>
                    <a:pt x="36" y="2628"/>
                    <a:pt x="48" y="2624"/>
                    <a:pt x="58" y="2617"/>
                  </a:cubicBezTo>
                  <a:lnTo>
                    <a:pt x="4426" y="95"/>
                  </a:lnTo>
                  <a:lnTo>
                    <a:pt x="4429" y="92"/>
                  </a:lnTo>
                  <a:cubicBezTo>
                    <a:pt x="4449" y="78"/>
                    <a:pt x="4466" y="59"/>
                    <a:pt x="4478" y="37"/>
                  </a:cubicBezTo>
                  <a:lnTo>
                    <a:pt x="4398"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1"/>
            <p:cNvSpPr/>
            <p:nvPr/>
          </p:nvSpPr>
          <p:spPr>
            <a:xfrm>
              <a:off x="6076425" y="2457525"/>
              <a:ext cx="2175" cy="8750"/>
            </a:xfrm>
            <a:custGeom>
              <a:avLst/>
              <a:gdLst/>
              <a:ahLst/>
              <a:cxnLst/>
              <a:rect l="l" t="t" r="r" b="b"/>
              <a:pathLst>
                <a:path w="87" h="350" extrusionOk="0">
                  <a:moveTo>
                    <a:pt x="17" y="0"/>
                  </a:moveTo>
                  <a:cubicBezTo>
                    <a:pt x="8" y="31"/>
                    <a:pt x="2" y="61"/>
                    <a:pt x="1" y="93"/>
                  </a:cubicBezTo>
                  <a:lnTo>
                    <a:pt x="1" y="309"/>
                  </a:lnTo>
                  <a:lnTo>
                    <a:pt x="70" y="350"/>
                  </a:lnTo>
                  <a:lnTo>
                    <a:pt x="70" y="134"/>
                  </a:lnTo>
                  <a:cubicBezTo>
                    <a:pt x="72" y="102"/>
                    <a:pt x="76" y="70"/>
                    <a:pt x="86" y="41"/>
                  </a:cubicBezTo>
                  <a:lnTo>
                    <a:pt x="1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1"/>
            <p:cNvSpPr/>
            <p:nvPr/>
          </p:nvSpPr>
          <p:spPr>
            <a:xfrm>
              <a:off x="6078175" y="2465275"/>
              <a:ext cx="8950" cy="4500"/>
            </a:xfrm>
            <a:custGeom>
              <a:avLst/>
              <a:gdLst/>
              <a:ahLst/>
              <a:cxnLst/>
              <a:rect l="l" t="t" r="r" b="b"/>
              <a:pathLst>
                <a:path w="358" h="180" extrusionOk="0">
                  <a:moveTo>
                    <a:pt x="67" y="1"/>
                  </a:moveTo>
                  <a:lnTo>
                    <a:pt x="0" y="40"/>
                  </a:lnTo>
                  <a:lnTo>
                    <a:pt x="173" y="138"/>
                  </a:lnTo>
                  <a:lnTo>
                    <a:pt x="243" y="179"/>
                  </a:lnTo>
                  <a:lnTo>
                    <a:pt x="293" y="150"/>
                  </a:lnTo>
                  <a:lnTo>
                    <a:pt x="357" y="166"/>
                  </a:lnTo>
                  <a:lnTo>
                    <a:pt x="67"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1"/>
            <p:cNvSpPr/>
            <p:nvPr/>
          </p:nvSpPr>
          <p:spPr>
            <a:xfrm>
              <a:off x="6078175" y="2465275"/>
              <a:ext cx="51350" cy="14825"/>
            </a:xfrm>
            <a:custGeom>
              <a:avLst/>
              <a:gdLst/>
              <a:ahLst/>
              <a:cxnLst/>
              <a:rect l="l" t="t" r="r" b="b"/>
              <a:pathLst>
                <a:path w="2054" h="593" extrusionOk="0">
                  <a:moveTo>
                    <a:pt x="67" y="1"/>
                  </a:moveTo>
                  <a:lnTo>
                    <a:pt x="0" y="40"/>
                  </a:lnTo>
                  <a:lnTo>
                    <a:pt x="173" y="138"/>
                  </a:lnTo>
                  <a:lnTo>
                    <a:pt x="243" y="179"/>
                  </a:lnTo>
                  <a:cubicBezTo>
                    <a:pt x="247" y="178"/>
                    <a:pt x="251" y="176"/>
                    <a:pt x="256" y="176"/>
                  </a:cubicBezTo>
                  <a:cubicBezTo>
                    <a:pt x="262" y="175"/>
                    <a:pt x="268" y="174"/>
                    <a:pt x="275" y="174"/>
                  </a:cubicBezTo>
                  <a:cubicBezTo>
                    <a:pt x="281" y="174"/>
                    <a:pt x="287" y="175"/>
                    <a:pt x="293" y="176"/>
                  </a:cubicBezTo>
                  <a:lnTo>
                    <a:pt x="434" y="211"/>
                  </a:lnTo>
                  <a:lnTo>
                    <a:pt x="2039" y="592"/>
                  </a:lnTo>
                  <a:lnTo>
                    <a:pt x="2054" y="569"/>
                  </a:lnTo>
                  <a:lnTo>
                    <a:pt x="357" y="166"/>
                  </a:lnTo>
                  <a:lnTo>
                    <a:pt x="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1"/>
            <p:cNvSpPr/>
            <p:nvPr/>
          </p:nvSpPr>
          <p:spPr>
            <a:xfrm>
              <a:off x="6175250" y="2466775"/>
              <a:ext cx="41325" cy="53200"/>
            </a:xfrm>
            <a:custGeom>
              <a:avLst/>
              <a:gdLst/>
              <a:ahLst/>
              <a:cxnLst/>
              <a:rect l="l" t="t" r="r" b="b"/>
              <a:pathLst>
                <a:path w="1653" h="2128" extrusionOk="0">
                  <a:moveTo>
                    <a:pt x="1127" y="0"/>
                  </a:moveTo>
                  <a:cubicBezTo>
                    <a:pt x="1022" y="0"/>
                    <a:pt x="905" y="34"/>
                    <a:pt x="779" y="106"/>
                  </a:cubicBezTo>
                  <a:cubicBezTo>
                    <a:pt x="350" y="354"/>
                    <a:pt x="1" y="959"/>
                    <a:pt x="1" y="1456"/>
                  </a:cubicBezTo>
                  <a:cubicBezTo>
                    <a:pt x="1" y="1704"/>
                    <a:pt x="88" y="1878"/>
                    <a:pt x="228" y="1959"/>
                  </a:cubicBezTo>
                  <a:lnTo>
                    <a:pt x="521" y="2127"/>
                  </a:lnTo>
                  <a:lnTo>
                    <a:pt x="591" y="2013"/>
                  </a:lnTo>
                  <a:cubicBezTo>
                    <a:pt x="669" y="1995"/>
                    <a:pt x="745" y="1966"/>
                    <a:pt x="814" y="1926"/>
                  </a:cubicBezTo>
                  <a:cubicBezTo>
                    <a:pt x="1245" y="1678"/>
                    <a:pt x="1594" y="1075"/>
                    <a:pt x="1594" y="577"/>
                  </a:cubicBezTo>
                  <a:cubicBezTo>
                    <a:pt x="1594" y="509"/>
                    <a:pt x="1586" y="442"/>
                    <a:pt x="1570" y="377"/>
                  </a:cubicBezTo>
                  <a:lnTo>
                    <a:pt x="1652" y="239"/>
                  </a:lnTo>
                  <a:lnTo>
                    <a:pt x="1330" y="52"/>
                  </a:lnTo>
                  <a:lnTo>
                    <a:pt x="1328" y="51"/>
                  </a:lnTo>
                  <a:cubicBezTo>
                    <a:pt x="1269" y="18"/>
                    <a:pt x="1201" y="0"/>
                    <a:pt x="1127"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1"/>
            <p:cNvSpPr/>
            <p:nvPr/>
          </p:nvSpPr>
          <p:spPr>
            <a:xfrm>
              <a:off x="6175250" y="2496650"/>
              <a:ext cx="25650" cy="23350"/>
            </a:xfrm>
            <a:custGeom>
              <a:avLst/>
              <a:gdLst/>
              <a:ahLst/>
              <a:cxnLst/>
              <a:rect l="l" t="t" r="r" b="b"/>
              <a:pathLst>
                <a:path w="1026" h="934" extrusionOk="0">
                  <a:moveTo>
                    <a:pt x="30" y="0"/>
                  </a:moveTo>
                  <a:cubicBezTo>
                    <a:pt x="11" y="86"/>
                    <a:pt x="1" y="173"/>
                    <a:pt x="1" y="261"/>
                  </a:cubicBezTo>
                  <a:cubicBezTo>
                    <a:pt x="1" y="509"/>
                    <a:pt x="88" y="683"/>
                    <a:pt x="227" y="766"/>
                  </a:cubicBezTo>
                  <a:lnTo>
                    <a:pt x="521" y="934"/>
                  </a:lnTo>
                  <a:lnTo>
                    <a:pt x="591" y="818"/>
                  </a:lnTo>
                  <a:cubicBezTo>
                    <a:pt x="669" y="800"/>
                    <a:pt x="745" y="771"/>
                    <a:pt x="814" y="731"/>
                  </a:cubicBezTo>
                  <a:cubicBezTo>
                    <a:pt x="890" y="687"/>
                    <a:pt x="961" y="634"/>
                    <a:pt x="1026" y="574"/>
                  </a:cubicBezTo>
                  <a:lnTo>
                    <a:pt x="3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1"/>
            <p:cNvSpPr/>
            <p:nvPr/>
          </p:nvSpPr>
          <p:spPr>
            <a:xfrm>
              <a:off x="6182900" y="2471200"/>
              <a:ext cx="39000" cy="50300"/>
            </a:xfrm>
            <a:custGeom>
              <a:avLst/>
              <a:gdLst/>
              <a:ahLst/>
              <a:cxnLst/>
              <a:rect l="l" t="t" r="r" b="b"/>
              <a:pathLst>
                <a:path w="1560" h="2012" extrusionOk="0">
                  <a:moveTo>
                    <a:pt x="1128" y="0"/>
                  </a:moveTo>
                  <a:cubicBezTo>
                    <a:pt x="1023" y="0"/>
                    <a:pt x="905" y="34"/>
                    <a:pt x="779" y="106"/>
                  </a:cubicBezTo>
                  <a:cubicBezTo>
                    <a:pt x="350" y="355"/>
                    <a:pt x="1" y="959"/>
                    <a:pt x="1" y="1456"/>
                  </a:cubicBezTo>
                  <a:cubicBezTo>
                    <a:pt x="1" y="1809"/>
                    <a:pt x="176" y="2012"/>
                    <a:pt x="431" y="2012"/>
                  </a:cubicBezTo>
                  <a:cubicBezTo>
                    <a:pt x="536" y="2012"/>
                    <a:pt x="654" y="1978"/>
                    <a:pt x="779" y="1905"/>
                  </a:cubicBezTo>
                  <a:cubicBezTo>
                    <a:pt x="1210" y="1658"/>
                    <a:pt x="1560" y="1054"/>
                    <a:pt x="1560" y="555"/>
                  </a:cubicBezTo>
                  <a:cubicBezTo>
                    <a:pt x="1560" y="203"/>
                    <a:pt x="1384" y="0"/>
                    <a:pt x="1128" y="0"/>
                  </a:cubicBezTo>
                  <a:close/>
                </a:path>
              </a:pathLst>
            </a:custGeom>
            <a:solidFill>
              <a:srgbClr val="F4AA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1"/>
            <p:cNvSpPr/>
            <p:nvPr/>
          </p:nvSpPr>
          <p:spPr>
            <a:xfrm>
              <a:off x="6192225" y="2479900"/>
              <a:ext cx="21050" cy="31450"/>
            </a:xfrm>
            <a:custGeom>
              <a:avLst/>
              <a:gdLst/>
              <a:ahLst/>
              <a:cxnLst/>
              <a:rect l="l" t="t" r="r" b="b"/>
              <a:pathLst>
                <a:path w="842" h="1258" extrusionOk="0">
                  <a:moveTo>
                    <a:pt x="537" y="1"/>
                  </a:moveTo>
                  <a:cubicBezTo>
                    <a:pt x="501" y="1"/>
                    <a:pt x="461" y="12"/>
                    <a:pt x="419" y="36"/>
                  </a:cubicBezTo>
                  <a:cubicBezTo>
                    <a:pt x="256" y="131"/>
                    <a:pt x="124" y="383"/>
                    <a:pt x="124" y="600"/>
                  </a:cubicBezTo>
                  <a:lnTo>
                    <a:pt x="124" y="772"/>
                  </a:lnTo>
                  <a:cubicBezTo>
                    <a:pt x="119" y="889"/>
                    <a:pt x="86" y="1004"/>
                    <a:pt x="24" y="1105"/>
                  </a:cubicBezTo>
                  <a:cubicBezTo>
                    <a:pt x="9" y="1131"/>
                    <a:pt x="0" y="1162"/>
                    <a:pt x="0" y="1192"/>
                  </a:cubicBezTo>
                  <a:cubicBezTo>
                    <a:pt x="0" y="1232"/>
                    <a:pt x="19" y="1257"/>
                    <a:pt x="46" y="1257"/>
                  </a:cubicBezTo>
                  <a:cubicBezTo>
                    <a:pt x="55" y="1257"/>
                    <a:pt x="64" y="1254"/>
                    <a:pt x="74" y="1249"/>
                  </a:cubicBezTo>
                  <a:lnTo>
                    <a:pt x="765" y="850"/>
                  </a:lnTo>
                  <a:cubicBezTo>
                    <a:pt x="807" y="825"/>
                    <a:pt x="840" y="761"/>
                    <a:pt x="840" y="706"/>
                  </a:cubicBezTo>
                  <a:cubicBezTo>
                    <a:pt x="841" y="686"/>
                    <a:pt x="833" y="664"/>
                    <a:pt x="818" y="650"/>
                  </a:cubicBezTo>
                  <a:lnTo>
                    <a:pt x="817" y="650"/>
                  </a:lnTo>
                  <a:cubicBezTo>
                    <a:pt x="754" y="622"/>
                    <a:pt x="715" y="553"/>
                    <a:pt x="715" y="450"/>
                  </a:cubicBezTo>
                  <a:lnTo>
                    <a:pt x="715" y="260"/>
                  </a:lnTo>
                  <a:cubicBezTo>
                    <a:pt x="715" y="98"/>
                    <a:pt x="641" y="1"/>
                    <a:pt x="5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1"/>
            <p:cNvSpPr/>
            <p:nvPr/>
          </p:nvSpPr>
          <p:spPr>
            <a:xfrm>
              <a:off x="6199150" y="2505550"/>
              <a:ext cx="7125" cy="7250"/>
            </a:xfrm>
            <a:custGeom>
              <a:avLst/>
              <a:gdLst/>
              <a:ahLst/>
              <a:cxnLst/>
              <a:rect l="l" t="t" r="r" b="b"/>
              <a:pathLst>
                <a:path w="285" h="290" extrusionOk="0">
                  <a:moveTo>
                    <a:pt x="285" y="1"/>
                  </a:moveTo>
                  <a:lnTo>
                    <a:pt x="0" y="165"/>
                  </a:lnTo>
                  <a:cubicBezTo>
                    <a:pt x="0" y="242"/>
                    <a:pt x="36" y="289"/>
                    <a:pt x="86" y="289"/>
                  </a:cubicBezTo>
                  <a:cubicBezTo>
                    <a:pt x="103" y="289"/>
                    <a:pt x="122" y="284"/>
                    <a:pt x="142" y="272"/>
                  </a:cubicBezTo>
                  <a:cubicBezTo>
                    <a:pt x="221" y="227"/>
                    <a:pt x="285" y="105"/>
                    <a:pt x="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6" name="Google Shape;6786;p51"/>
          <p:cNvSpPr txBox="1">
            <a:spLocks noGrp="1"/>
          </p:cNvSpPr>
          <p:nvPr>
            <p:ph type="title" idx="6"/>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Datasets - Cleaning</a:t>
            </a:r>
            <a:endParaRPr dirty="0"/>
          </a:p>
        </p:txBody>
      </p:sp>
      <p:sp>
        <p:nvSpPr>
          <p:cNvPr id="6787" name="Google Shape;6787;p51"/>
          <p:cNvSpPr txBox="1">
            <a:spLocks noGrp="1"/>
          </p:cNvSpPr>
          <p:nvPr>
            <p:ph type="subTitle" idx="1"/>
          </p:nvPr>
        </p:nvSpPr>
        <p:spPr>
          <a:xfrm>
            <a:off x="813139" y="3403835"/>
            <a:ext cx="1922700" cy="37428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Null Values:</a:t>
            </a:r>
          </a:p>
          <a:p>
            <a:pPr marL="0" lvl="0" indent="0" algn="ctr" rtl="0">
              <a:spcBef>
                <a:spcPts val="0"/>
              </a:spcBef>
              <a:spcAft>
                <a:spcPts val="0"/>
              </a:spcAft>
              <a:buNone/>
            </a:pPr>
            <a:endParaRPr lang="en" sz="1200" dirty="0"/>
          </a:p>
        </p:txBody>
      </p:sp>
      <p:sp>
        <p:nvSpPr>
          <p:cNvPr id="6788" name="Google Shape;6788;p51"/>
          <p:cNvSpPr txBox="1">
            <a:spLocks noGrp="1"/>
          </p:cNvSpPr>
          <p:nvPr>
            <p:ph type="subTitle" idx="2"/>
          </p:nvPr>
        </p:nvSpPr>
        <p:spPr>
          <a:xfrm>
            <a:off x="3561165" y="3446039"/>
            <a:ext cx="1830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Repeated Columns</a:t>
            </a:r>
          </a:p>
          <a:p>
            <a:pPr marL="0" lvl="0" indent="0" algn="ctr" rtl="0">
              <a:spcBef>
                <a:spcPts val="0"/>
              </a:spcBef>
              <a:spcAft>
                <a:spcPts val="0"/>
              </a:spcAft>
              <a:buNone/>
            </a:pPr>
            <a:r>
              <a:rPr lang="en" sz="1200" dirty="0"/>
              <a:t>Descriptive columns</a:t>
            </a:r>
          </a:p>
          <a:p>
            <a:pPr marL="0" lvl="0" indent="0" algn="ctr" rtl="0">
              <a:spcBef>
                <a:spcPts val="0"/>
              </a:spcBef>
              <a:spcAft>
                <a:spcPts val="0"/>
              </a:spcAft>
              <a:buNone/>
            </a:pPr>
            <a:r>
              <a:rPr lang="en" sz="1200" dirty="0"/>
              <a:t>Unhelpful Columns</a:t>
            </a:r>
          </a:p>
        </p:txBody>
      </p:sp>
      <p:sp>
        <p:nvSpPr>
          <p:cNvPr id="6789" name="Google Shape;6789;p51"/>
          <p:cNvSpPr txBox="1">
            <a:spLocks noGrp="1"/>
          </p:cNvSpPr>
          <p:nvPr>
            <p:ph type="ctrTitle"/>
          </p:nvPr>
        </p:nvSpPr>
        <p:spPr>
          <a:xfrm>
            <a:off x="1174254" y="1366961"/>
            <a:ext cx="16227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Quick Search</a:t>
            </a:r>
            <a:endParaRPr dirty="0"/>
          </a:p>
        </p:txBody>
      </p:sp>
      <p:sp>
        <p:nvSpPr>
          <p:cNvPr id="6790" name="Google Shape;6790;p51"/>
          <p:cNvSpPr txBox="1">
            <a:spLocks noGrp="1"/>
          </p:cNvSpPr>
          <p:nvPr>
            <p:ph type="subTitle" idx="4"/>
          </p:nvPr>
        </p:nvSpPr>
        <p:spPr>
          <a:xfrm>
            <a:off x="6014350" y="3446039"/>
            <a:ext cx="20817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b="1" dirty="0"/>
              <a:t>Price Columns:</a:t>
            </a:r>
            <a:br>
              <a:rPr lang="en" sz="1200" dirty="0"/>
            </a:br>
            <a:r>
              <a:rPr lang="en" sz="1200" dirty="0"/>
              <a:t>Price</a:t>
            </a:r>
          </a:p>
          <a:p>
            <a:pPr marL="0" lvl="0" indent="0" algn="ctr" rtl="0">
              <a:spcBef>
                <a:spcPts val="0"/>
              </a:spcBef>
              <a:spcAft>
                <a:spcPts val="0"/>
              </a:spcAft>
              <a:buNone/>
            </a:pPr>
            <a:r>
              <a:rPr lang="en" sz="1200" dirty="0"/>
              <a:t>Cleaning Fee</a:t>
            </a:r>
          </a:p>
          <a:p>
            <a:pPr marL="0" lvl="0" indent="0" algn="ctr" rtl="0">
              <a:spcBef>
                <a:spcPts val="0"/>
              </a:spcBef>
              <a:spcAft>
                <a:spcPts val="0"/>
              </a:spcAft>
              <a:buNone/>
            </a:pPr>
            <a:r>
              <a:rPr lang="en" sz="1200" dirty="0"/>
              <a:t>Security Deposit</a:t>
            </a:r>
            <a:endParaRPr sz="1200" dirty="0"/>
          </a:p>
        </p:txBody>
      </p:sp>
      <p:sp>
        <p:nvSpPr>
          <p:cNvPr id="6791" name="Google Shape;6791;p51"/>
          <p:cNvSpPr txBox="1">
            <a:spLocks noGrp="1"/>
          </p:cNvSpPr>
          <p:nvPr>
            <p:ph type="ctrTitle" idx="5"/>
          </p:nvPr>
        </p:nvSpPr>
        <p:spPr>
          <a:xfrm>
            <a:off x="6014350" y="1366961"/>
            <a:ext cx="20022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Types</a:t>
            </a:r>
            <a:endParaRPr dirty="0"/>
          </a:p>
        </p:txBody>
      </p:sp>
      <p:sp>
        <p:nvSpPr>
          <p:cNvPr id="6792" name="Google Shape;6792;p51"/>
          <p:cNvSpPr txBox="1">
            <a:spLocks noGrp="1"/>
          </p:cNvSpPr>
          <p:nvPr>
            <p:ph type="ctrTitle" idx="3"/>
          </p:nvPr>
        </p:nvSpPr>
        <p:spPr>
          <a:xfrm>
            <a:off x="3475215" y="1366961"/>
            <a:ext cx="220623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Dropping Columns</a:t>
            </a:r>
            <a:endParaRPr dirty="0"/>
          </a:p>
        </p:txBody>
      </p:sp>
      <p:sp>
        <p:nvSpPr>
          <p:cNvPr id="6793" name="Google Shape;6793;p51"/>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txBox="1">
            <a:spLocks noGrp="1"/>
          </p:cNvSpPr>
          <p:nvPr>
            <p:ph type="ctrTitle"/>
          </p:nvPr>
        </p:nvSpPr>
        <p:spPr>
          <a:xfrm>
            <a:off x="1174254" y="1103695"/>
            <a:ext cx="16227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solidFill>
              </a:rPr>
              <a:t>01</a:t>
            </a:r>
            <a:endParaRPr dirty="0">
              <a:solidFill>
                <a:schemeClr val="accent1"/>
              </a:solidFill>
            </a:endParaRPr>
          </a:p>
        </p:txBody>
      </p:sp>
      <p:sp>
        <p:nvSpPr>
          <p:cNvPr id="6795" name="Google Shape;6795;p51"/>
          <p:cNvSpPr txBox="1">
            <a:spLocks noGrp="1"/>
          </p:cNvSpPr>
          <p:nvPr>
            <p:ph type="ctrTitle" idx="5"/>
          </p:nvPr>
        </p:nvSpPr>
        <p:spPr>
          <a:xfrm>
            <a:off x="6218380" y="1103695"/>
            <a:ext cx="1653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03</a:t>
            </a:r>
            <a:endParaRPr>
              <a:solidFill>
                <a:schemeClr val="accent1"/>
              </a:solidFill>
            </a:endParaRPr>
          </a:p>
        </p:txBody>
      </p:sp>
      <p:sp>
        <p:nvSpPr>
          <p:cNvPr id="6796" name="Google Shape;6796;p51"/>
          <p:cNvSpPr txBox="1">
            <a:spLocks noGrp="1"/>
          </p:cNvSpPr>
          <p:nvPr>
            <p:ph type="ctrTitle" idx="3"/>
          </p:nvPr>
        </p:nvSpPr>
        <p:spPr>
          <a:xfrm>
            <a:off x="3475215" y="1103695"/>
            <a:ext cx="20022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02</a:t>
            </a:r>
            <a:endParaRPr>
              <a:solidFill>
                <a:schemeClr val="accent1"/>
              </a:solidFill>
            </a:endParaRPr>
          </a:p>
        </p:txBody>
      </p:sp>
      <p:grpSp>
        <p:nvGrpSpPr>
          <p:cNvPr id="6797" name="Google Shape;6797;p51"/>
          <p:cNvGrpSpPr/>
          <p:nvPr/>
        </p:nvGrpSpPr>
        <p:grpSpPr>
          <a:xfrm>
            <a:off x="930750" y="1771669"/>
            <a:ext cx="2155333" cy="1597333"/>
            <a:chOff x="930750" y="2109301"/>
            <a:chExt cx="2155333" cy="1597333"/>
          </a:xfrm>
        </p:grpSpPr>
        <p:sp>
          <p:nvSpPr>
            <p:cNvPr id="6798" name="Google Shape;6798;p51"/>
            <p:cNvSpPr/>
            <p:nvPr/>
          </p:nvSpPr>
          <p:spPr>
            <a:xfrm>
              <a:off x="2196455" y="2109426"/>
              <a:ext cx="347361" cy="221127"/>
            </a:xfrm>
            <a:custGeom>
              <a:avLst/>
              <a:gdLst/>
              <a:ahLst/>
              <a:cxnLst/>
              <a:rect l="l" t="t" r="r" b="b"/>
              <a:pathLst>
                <a:path w="2782" h="1771" extrusionOk="0">
                  <a:moveTo>
                    <a:pt x="2428" y="1"/>
                  </a:moveTo>
                  <a:cubicBezTo>
                    <a:pt x="2407" y="1"/>
                    <a:pt x="2387" y="5"/>
                    <a:pt x="2370" y="14"/>
                  </a:cubicBezTo>
                  <a:cubicBezTo>
                    <a:pt x="2095" y="152"/>
                    <a:pt x="164" y="1389"/>
                    <a:pt x="41" y="1450"/>
                  </a:cubicBezTo>
                  <a:lnTo>
                    <a:pt x="40" y="1451"/>
                  </a:lnTo>
                  <a:cubicBezTo>
                    <a:pt x="17" y="1464"/>
                    <a:pt x="2" y="1490"/>
                    <a:pt x="1" y="1531"/>
                  </a:cubicBezTo>
                  <a:cubicBezTo>
                    <a:pt x="2" y="1619"/>
                    <a:pt x="46" y="1701"/>
                    <a:pt x="118" y="1751"/>
                  </a:cubicBezTo>
                  <a:cubicBezTo>
                    <a:pt x="138" y="1764"/>
                    <a:pt x="158" y="1770"/>
                    <a:pt x="175" y="1770"/>
                  </a:cubicBezTo>
                  <a:cubicBezTo>
                    <a:pt x="187" y="1770"/>
                    <a:pt x="197" y="1768"/>
                    <a:pt x="207" y="1763"/>
                  </a:cubicBezTo>
                  <a:lnTo>
                    <a:pt x="208" y="1763"/>
                  </a:lnTo>
                  <a:cubicBezTo>
                    <a:pt x="404" y="1656"/>
                    <a:pt x="2309" y="844"/>
                    <a:pt x="2698" y="635"/>
                  </a:cubicBezTo>
                  <a:cubicBezTo>
                    <a:pt x="2744" y="609"/>
                    <a:pt x="2773" y="554"/>
                    <a:pt x="2776" y="475"/>
                  </a:cubicBezTo>
                  <a:cubicBezTo>
                    <a:pt x="2782" y="317"/>
                    <a:pt x="2677" y="122"/>
                    <a:pt x="2543" y="37"/>
                  </a:cubicBezTo>
                  <a:cubicBezTo>
                    <a:pt x="2502" y="12"/>
                    <a:pt x="2463" y="1"/>
                    <a:pt x="242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2196455" y="2109301"/>
              <a:ext cx="337247" cy="203522"/>
            </a:xfrm>
            <a:custGeom>
              <a:avLst/>
              <a:gdLst/>
              <a:ahLst/>
              <a:cxnLst/>
              <a:rect l="l" t="t" r="r" b="b"/>
              <a:pathLst>
                <a:path w="2701" h="1630" extrusionOk="0">
                  <a:moveTo>
                    <a:pt x="2429" y="0"/>
                  </a:moveTo>
                  <a:cubicBezTo>
                    <a:pt x="2408" y="0"/>
                    <a:pt x="2389" y="5"/>
                    <a:pt x="2371" y="14"/>
                  </a:cubicBezTo>
                  <a:lnTo>
                    <a:pt x="2366" y="17"/>
                  </a:lnTo>
                  <a:cubicBezTo>
                    <a:pt x="2115" y="146"/>
                    <a:pt x="678" y="1062"/>
                    <a:pt x="195" y="1359"/>
                  </a:cubicBezTo>
                  <a:lnTo>
                    <a:pt x="191" y="1362"/>
                  </a:lnTo>
                  <a:lnTo>
                    <a:pt x="172" y="1374"/>
                  </a:lnTo>
                  <a:lnTo>
                    <a:pt x="166" y="1377"/>
                  </a:lnTo>
                  <a:lnTo>
                    <a:pt x="154" y="1384"/>
                  </a:lnTo>
                  <a:lnTo>
                    <a:pt x="141" y="1391"/>
                  </a:lnTo>
                  <a:cubicBezTo>
                    <a:pt x="89" y="1423"/>
                    <a:pt x="56" y="1444"/>
                    <a:pt x="41" y="1449"/>
                  </a:cubicBezTo>
                  <a:lnTo>
                    <a:pt x="40" y="1451"/>
                  </a:lnTo>
                  <a:cubicBezTo>
                    <a:pt x="35" y="1454"/>
                    <a:pt x="33" y="1457"/>
                    <a:pt x="28" y="1460"/>
                  </a:cubicBezTo>
                  <a:cubicBezTo>
                    <a:pt x="11" y="1478"/>
                    <a:pt x="1" y="1504"/>
                    <a:pt x="1" y="1531"/>
                  </a:cubicBezTo>
                  <a:cubicBezTo>
                    <a:pt x="1" y="1539"/>
                    <a:pt x="1" y="1549"/>
                    <a:pt x="2" y="1558"/>
                  </a:cubicBezTo>
                  <a:cubicBezTo>
                    <a:pt x="2" y="1561"/>
                    <a:pt x="4" y="1565"/>
                    <a:pt x="4" y="1568"/>
                  </a:cubicBezTo>
                  <a:cubicBezTo>
                    <a:pt x="5" y="1573"/>
                    <a:pt x="6" y="1580"/>
                    <a:pt x="8" y="1586"/>
                  </a:cubicBezTo>
                  <a:cubicBezTo>
                    <a:pt x="9" y="1591"/>
                    <a:pt x="9" y="1594"/>
                    <a:pt x="11" y="1599"/>
                  </a:cubicBezTo>
                  <a:cubicBezTo>
                    <a:pt x="12" y="1603"/>
                    <a:pt x="15" y="1610"/>
                    <a:pt x="17" y="1615"/>
                  </a:cubicBezTo>
                  <a:cubicBezTo>
                    <a:pt x="18" y="1620"/>
                    <a:pt x="19" y="1623"/>
                    <a:pt x="21" y="1626"/>
                  </a:cubicBezTo>
                  <a:lnTo>
                    <a:pt x="21" y="1629"/>
                  </a:lnTo>
                  <a:lnTo>
                    <a:pt x="2701" y="210"/>
                  </a:lnTo>
                  <a:cubicBezTo>
                    <a:pt x="2663" y="140"/>
                    <a:pt x="2608" y="82"/>
                    <a:pt x="2543" y="38"/>
                  </a:cubicBezTo>
                  <a:cubicBezTo>
                    <a:pt x="2502" y="12"/>
                    <a:pt x="2464" y="0"/>
                    <a:pt x="2429" y="0"/>
                  </a:cubicBezTo>
                  <a:close/>
                </a:path>
              </a:pathLst>
            </a:custGeom>
            <a:solidFill>
              <a:srgbClr val="595959">
                <a:alpha val="30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2196455" y="2289723"/>
              <a:ext cx="30591" cy="40704"/>
            </a:xfrm>
            <a:custGeom>
              <a:avLst/>
              <a:gdLst/>
              <a:ahLst/>
              <a:cxnLst/>
              <a:rect l="l" t="t" r="r" b="b"/>
              <a:pathLst>
                <a:path w="245" h="326" extrusionOk="0">
                  <a:moveTo>
                    <a:pt x="70" y="1"/>
                  </a:moveTo>
                  <a:cubicBezTo>
                    <a:pt x="31" y="1"/>
                    <a:pt x="3" y="32"/>
                    <a:pt x="1" y="87"/>
                  </a:cubicBezTo>
                  <a:cubicBezTo>
                    <a:pt x="2" y="174"/>
                    <a:pt x="46" y="257"/>
                    <a:pt x="118" y="307"/>
                  </a:cubicBezTo>
                  <a:cubicBezTo>
                    <a:pt x="138" y="320"/>
                    <a:pt x="158" y="326"/>
                    <a:pt x="175" y="326"/>
                  </a:cubicBezTo>
                  <a:cubicBezTo>
                    <a:pt x="214" y="326"/>
                    <a:pt x="242" y="295"/>
                    <a:pt x="244" y="239"/>
                  </a:cubicBezTo>
                  <a:cubicBezTo>
                    <a:pt x="243" y="151"/>
                    <a:pt x="199" y="70"/>
                    <a:pt x="127" y="19"/>
                  </a:cubicBezTo>
                  <a:cubicBezTo>
                    <a:pt x="106" y="7"/>
                    <a:pt x="87" y="1"/>
                    <a:pt x="7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2138770" y="2295342"/>
              <a:ext cx="82283" cy="62180"/>
            </a:xfrm>
            <a:custGeom>
              <a:avLst/>
              <a:gdLst/>
              <a:ahLst/>
              <a:cxnLst/>
              <a:rect l="l" t="t" r="r" b="b"/>
              <a:pathLst>
                <a:path w="659" h="498" extrusionOk="0">
                  <a:moveTo>
                    <a:pt x="525" y="0"/>
                  </a:moveTo>
                  <a:cubicBezTo>
                    <a:pt x="516" y="0"/>
                    <a:pt x="507" y="2"/>
                    <a:pt x="499" y="6"/>
                  </a:cubicBezTo>
                  <a:lnTo>
                    <a:pt x="32" y="254"/>
                  </a:lnTo>
                  <a:cubicBezTo>
                    <a:pt x="12" y="267"/>
                    <a:pt x="0" y="290"/>
                    <a:pt x="3" y="315"/>
                  </a:cubicBezTo>
                  <a:cubicBezTo>
                    <a:pt x="4" y="383"/>
                    <a:pt x="38" y="445"/>
                    <a:pt x="93" y="483"/>
                  </a:cubicBezTo>
                  <a:cubicBezTo>
                    <a:pt x="105" y="493"/>
                    <a:pt x="120" y="498"/>
                    <a:pt x="135" y="498"/>
                  </a:cubicBezTo>
                  <a:cubicBezTo>
                    <a:pt x="144" y="498"/>
                    <a:pt x="152" y="496"/>
                    <a:pt x="161" y="493"/>
                  </a:cubicBezTo>
                  <a:lnTo>
                    <a:pt x="628" y="244"/>
                  </a:lnTo>
                  <a:cubicBezTo>
                    <a:pt x="647" y="231"/>
                    <a:pt x="658" y="207"/>
                    <a:pt x="657" y="183"/>
                  </a:cubicBezTo>
                  <a:cubicBezTo>
                    <a:pt x="655" y="116"/>
                    <a:pt x="622" y="52"/>
                    <a:pt x="567" y="14"/>
                  </a:cubicBezTo>
                  <a:cubicBezTo>
                    <a:pt x="554" y="5"/>
                    <a:pt x="540" y="0"/>
                    <a:pt x="525"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2138770" y="2295342"/>
              <a:ext cx="77413" cy="48446"/>
            </a:xfrm>
            <a:custGeom>
              <a:avLst/>
              <a:gdLst/>
              <a:ahLst/>
              <a:cxnLst/>
              <a:rect l="l" t="t" r="r" b="b"/>
              <a:pathLst>
                <a:path w="620" h="388" extrusionOk="0">
                  <a:moveTo>
                    <a:pt x="526" y="0"/>
                  </a:moveTo>
                  <a:cubicBezTo>
                    <a:pt x="517" y="0"/>
                    <a:pt x="508" y="2"/>
                    <a:pt x="500" y="6"/>
                  </a:cubicBezTo>
                  <a:lnTo>
                    <a:pt x="33" y="254"/>
                  </a:lnTo>
                  <a:cubicBezTo>
                    <a:pt x="12" y="267"/>
                    <a:pt x="0" y="290"/>
                    <a:pt x="3" y="315"/>
                  </a:cubicBezTo>
                  <a:cubicBezTo>
                    <a:pt x="3" y="339"/>
                    <a:pt x="7" y="364"/>
                    <a:pt x="17" y="387"/>
                  </a:cubicBezTo>
                  <a:lnTo>
                    <a:pt x="619" y="67"/>
                  </a:lnTo>
                  <a:cubicBezTo>
                    <a:pt x="605" y="45"/>
                    <a:pt x="587" y="28"/>
                    <a:pt x="567" y="14"/>
                  </a:cubicBezTo>
                  <a:cubicBezTo>
                    <a:pt x="555" y="5"/>
                    <a:pt x="540" y="0"/>
                    <a:pt x="526" y="0"/>
                  </a:cubicBez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1708128" y="2240404"/>
              <a:ext cx="505808" cy="360845"/>
            </a:xfrm>
            <a:custGeom>
              <a:avLst/>
              <a:gdLst/>
              <a:ahLst/>
              <a:cxnLst/>
              <a:rect l="l" t="t" r="r" b="b"/>
              <a:pathLst>
                <a:path w="4051" h="2890" extrusionOk="0">
                  <a:moveTo>
                    <a:pt x="2025" y="196"/>
                  </a:moveTo>
                  <a:cubicBezTo>
                    <a:pt x="2533" y="196"/>
                    <a:pt x="3007" y="308"/>
                    <a:pt x="3359" y="512"/>
                  </a:cubicBezTo>
                  <a:cubicBezTo>
                    <a:pt x="3680" y="697"/>
                    <a:pt x="3855" y="929"/>
                    <a:pt x="3855" y="1169"/>
                  </a:cubicBezTo>
                  <a:cubicBezTo>
                    <a:pt x="3855" y="1409"/>
                    <a:pt x="3678" y="1642"/>
                    <a:pt x="3359" y="1826"/>
                  </a:cubicBezTo>
                  <a:cubicBezTo>
                    <a:pt x="3007" y="2031"/>
                    <a:pt x="2533" y="2142"/>
                    <a:pt x="2025" y="2142"/>
                  </a:cubicBezTo>
                  <a:cubicBezTo>
                    <a:pt x="1519" y="2142"/>
                    <a:pt x="1045" y="2031"/>
                    <a:pt x="691" y="1826"/>
                  </a:cubicBezTo>
                  <a:cubicBezTo>
                    <a:pt x="372" y="1642"/>
                    <a:pt x="197" y="1409"/>
                    <a:pt x="197" y="1169"/>
                  </a:cubicBezTo>
                  <a:cubicBezTo>
                    <a:pt x="197" y="929"/>
                    <a:pt x="372" y="697"/>
                    <a:pt x="691" y="512"/>
                  </a:cubicBezTo>
                  <a:cubicBezTo>
                    <a:pt x="1045" y="308"/>
                    <a:pt x="1519" y="196"/>
                    <a:pt x="2025" y="196"/>
                  </a:cubicBezTo>
                  <a:close/>
                  <a:moveTo>
                    <a:pt x="2025" y="0"/>
                  </a:moveTo>
                  <a:cubicBezTo>
                    <a:pt x="1507" y="0"/>
                    <a:pt x="989" y="114"/>
                    <a:pt x="594" y="343"/>
                  </a:cubicBezTo>
                  <a:cubicBezTo>
                    <a:pt x="198" y="570"/>
                    <a:pt x="1" y="871"/>
                    <a:pt x="1" y="1169"/>
                  </a:cubicBezTo>
                  <a:lnTo>
                    <a:pt x="1" y="1720"/>
                  </a:lnTo>
                  <a:cubicBezTo>
                    <a:pt x="1" y="2019"/>
                    <a:pt x="198" y="2319"/>
                    <a:pt x="594" y="2547"/>
                  </a:cubicBezTo>
                  <a:cubicBezTo>
                    <a:pt x="989" y="2775"/>
                    <a:pt x="1507" y="2890"/>
                    <a:pt x="2025" y="2890"/>
                  </a:cubicBezTo>
                  <a:cubicBezTo>
                    <a:pt x="2543" y="2890"/>
                    <a:pt x="3062" y="2775"/>
                    <a:pt x="3458" y="2547"/>
                  </a:cubicBezTo>
                  <a:cubicBezTo>
                    <a:pt x="3852" y="2319"/>
                    <a:pt x="4051" y="2019"/>
                    <a:pt x="4051" y="1720"/>
                  </a:cubicBezTo>
                  <a:lnTo>
                    <a:pt x="4051" y="1169"/>
                  </a:lnTo>
                  <a:cubicBezTo>
                    <a:pt x="4051" y="871"/>
                    <a:pt x="3852" y="570"/>
                    <a:pt x="3458" y="343"/>
                  </a:cubicBezTo>
                  <a:cubicBezTo>
                    <a:pt x="3062" y="114"/>
                    <a:pt x="2543" y="0"/>
                    <a:pt x="2025"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1683406" y="2240404"/>
              <a:ext cx="555377" cy="292048"/>
            </a:xfrm>
            <a:custGeom>
              <a:avLst/>
              <a:gdLst/>
              <a:ahLst/>
              <a:cxnLst/>
              <a:rect l="l" t="t" r="r" b="b"/>
              <a:pathLst>
                <a:path w="4448" h="2339" extrusionOk="0">
                  <a:moveTo>
                    <a:pt x="2223" y="196"/>
                  </a:moveTo>
                  <a:cubicBezTo>
                    <a:pt x="2731" y="196"/>
                    <a:pt x="3205" y="308"/>
                    <a:pt x="3557" y="512"/>
                  </a:cubicBezTo>
                  <a:cubicBezTo>
                    <a:pt x="3878" y="697"/>
                    <a:pt x="4053" y="929"/>
                    <a:pt x="4053" y="1169"/>
                  </a:cubicBezTo>
                  <a:cubicBezTo>
                    <a:pt x="4053" y="1409"/>
                    <a:pt x="3878" y="1642"/>
                    <a:pt x="3557" y="1826"/>
                  </a:cubicBezTo>
                  <a:cubicBezTo>
                    <a:pt x="3205" y="2031"/>
                    <a:pt x="2731" y="2142"/>
                    <a:pt x="2223" y="2142"/>
                  </a:cubicBezTo>
                  <a:cubicBezTo>
                    <a:pt x="1717" y="2142"/>
                    <a:pt x="1243" y="2031"/>
                    <a:pt x="890" y="1826"/>
                  </a:cubicBezTo>
                  <a:cubicBezTo>
                    <a:pt x="570" y="1642"/>
                    <a:pt x="395" y="1409"/>
                    <a:pt x="395" y="1169"/>
                  </a:cubicBezTo>
                  <a:cubicBezTo>
                    <a:pt x="395" y="930"/>
                    <a:pt x="570" y="697"/>
                    <a:pt x="890" y="512"/>
                  </a:cubicBezTo>
                  <a:cubicBezTo>
                    <a:pt x="1243" y="308"/>
                    <a:pt x="1717" y="196"/>
                    <a:pt x="2223" y="196"/>
                  </a:cubicBezTo>
                  <a:close/>
                  <a:moveTo>
                    <a:pt x="2224" y="0"/>
                  </a:moveTo>
                  <a:cubicBezTo>
                    <a:pt x="1706" y="0"/>
                    <a:pt x="1188" y="114"/>
                    <a:pt x="792" y="343"/>
                  </a:cubicBezTo>
                  <a:cubicBezTo>
                    <a:pt x="2" y="800"/>
                    <a:pt x="0" y="1539"/>
                    <a:pt x="792" y="1996"/>
                  </a:cubicBezTo>
                  <a:cubicBezTo>
                    <a:pt x="1187" y="2224"/>
                    <a:pt x="1705" y="2338"/>
                    <a:pt x="2224" y="2338"/>
                  </a:cubicBezTo>
                  <a:cubicBezTo>
                    <a:pt x="2742" y="2338"/>
                    <a:pt x="3261" y="2224"/>
                    <a:pt x="3656" y="1996"/>
                  </a:cubicBezTo>
                  <a:cubicBezTo>
                    <a:pt x="4447" y="1539"/>
                    <a:pt x="4446" y="800"/>
                    <a:pt x="3656" y="343"/>
                  </a:cubicBezTo>
                  <a:cubicBezTo>
                    <a:pt x="3261" y="114"/>
                    <a:pt x="2743" y="0"/>
                    <a:pt x="2224" y="0"/>
                  </a:cubicBezTo>
                  <a:close/>
                </a:path>
              </a:pathLst>
            </a:custGeom>
            <a:solidFill>
              <a:srgbClr val="FFFFFF">
                <a:alpha val="23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1732600" y="2264876"/>
              <a:ext cx="456988" cy="155950"/>
            </a:xfrm>
            <a:custGeom>
              <a:avLst/>
              <a:gdLst/>
              <a:ahLst/>
              <a:cxnLst/>
              <a:rect l="l" t="t" r="r" b="b"/>
              <a:pathLst>
                <a:path w="3660" h="1249" extrusionOk="0">
                  <a:moveTo>
                    <a:pt x="1831" y="0"/>
                  </a:moveTo>
                  <a:cubicBezTo>
                    <a:pt x="1323" y="0"/>
                    <a:pt x="849" y="112"/>
                    <a:pt x="496" y="316"/>
                  </a:cubicBezTo>
                  <a:cubicBezTo>
                    <a:pt x="176" y="501"/>
                    <a:pt x="1" y="736"/>
                    <a:pt x="1" y="973"/>
                  </a:cubicBezTo>
                  <a:cubicBezTo>
                    <a:pt x="1" y="1071"/>
                    <a:pt x="28" y="1166"/>
                    <a:pt x="79" y="1249"/>
                  </a:cubicBezTo>
                  <a:cubicBezTo>
                    <a:pt x="160" y="1110"/>
                    <a:pt x="301" y="979"/>
                    <a:pt x="496" y="868"/>
                  </a:cubicBezTo>
                  <a:cubicBezTo>
                    <a:pt x="849" y="664"/>
                    <a:pt x="1323" y="551"/>
                    <a:pt x="1831" y="551"/>
                  </a:cubicBezTo>
                  <a:cubicBezTo>
                    <a:pt x="2338" y="551"/>
                    <a:pt x="2811" y="664"/>
                    <a:pt x="3163" y="868"/>
                  </a:cubicBezTo>
                  <a:cubicBezTo>
                    <a:pt x="3359" y="981"/>
                    <a:pt x="3500" y="1111"/>
                    <a:pt x="3581" y="1249"/>
                  </a:cubicBezTo>
                  <a:cubicBezTo>
                    <a:pt x="3632" y="1166"/>
                    <a:pt x="3658" y="1071"/>
                    <a:pt x="3659" y="973"/>
                  </a:cubicBezTo>
                  <a:cubicBezTo>
                    <a:pt x="3659" y="734"/>
                    <a:pt x="3484" y="501"/>
                    <a:pt x="3165" y="316"/>
                  </a:cubicBezTo>
                  <a:cubicBezTo>
                    <a:pt x="2811" y="112"/>
                    <a:pt x="2337" y="0"/>
                    <a:pt x="1831"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1732600" y="2264876"/>
              <a:ext cx="456988" cy="155950"/>
            </a:xfrm>
            <a:custGeom>
              <a:avLst/>
              <a:gdLst/>
              <a:ahLst/>
              <a:cxnLst/>
              <a:rect l="l" t="t" r="r" b="b"/>
              <a:pathLst>
                <a:path w="3660" h="1249" extrusionOk="0">
                  <a:moveTo>
                    <a:pt x="1831" y="0"/>
                  </a:moveTo>
                  <a:cubicBezTo>
                    <a:pt x="1323" y="0"/>
                    <a:pt x="849" y="112"/>
                    <a:pt x="496" y="316"/>
                  </a:cubicBezTo>
                  <a:cubicBezTo>
                    <a:pt x="176" y="501"/>
                    <a:pt x="1" y="736"/>
                    <a:pt x="1" y="973"/>
                  </a:cubicBezTo>
                  <a:cubicBezTo>
                    <a:pt x="1" y="1071"/>
                    <a:pt x="28" y="1166"/>
                    <a:pt x="79" y="1249"/>
                  </a:cubicBezTo>
                  <a:cubicBezTo>
                    <a:pt x="160" y="1110"/>
                    <a:pt x="301" y="979"/>
                    <a:pt x="496" y="868"/>
                  </a:cubicBezTo>
                  <a:cubicBezTo>
                    <a:pt x="849" y="664"/>
                    <a:pt x="1323" y="551"/>
                    <a:pt x="1831" y="551"/>
                  </a:cubicBezTo>
                  <a:cubicBezTo>
                    <a:pt x="2338" y="551"/>
                    <a:pt x="2811" y="664"/>
                    <a:pt x="3163" y="868"/>
                  </a:cubicBezTo>
                  <a:cubicBezTo>
                    <a:pt x="3359" y="981"/>
                    <a:pt x="3500" y="1111"/>
                    <a:pt x="3581" y="1249"/>
                  </a:cubicBezTo>
                  <a:cubicBezTo>
                    <a:pt x="3632" y="1166"/>
                    <a:pt x="3658" y="1071"/>
                    <a:pt x="3659" y="973"/>
                  </a:cubicBezTo>
                  <a:cubicBezTo>
                    <a:pt x="3659" y="734"/>
                    <a:pt x="3484" y="501"/>
                    <a:pt x="3165" y="316"/>
                  </a:cubicBezTo>
                  <a:cubicBezTo>
                    <a:pt x="2811" y="112"/>
                    <a:pt x="2337" y="0"/>
                    <a:pt x="1831"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1734598" y="2295966"/>
              <a:ext cx="452742" cy="212012"/>
            </a:xfrm>
            <a:custGeom>
              <a:avLst/>
              <a:gdLst/>
              <a:ahLst/>
              <a:cxnLst/>
              <a:rect l="l" t="t" r="r" b="b"/>
              <a:pathLst>
                <a:path w="3626" h="1698" extrusionOk="0">
                  <a:moveTo>
                    <a:pt x="1813" y="1"/>
                  </a:moveTo>
                  <a:cubicBezTo>
                    <a:pt x="1307" y="1"/>
                    <a:pt x="833" y="112"/>
                    <a:pt x="479" y="317"/>
                  </a:cubicBezTo>
                  <a:cubicBezTo>
                    <a:pt x="217" y="469"/>
                    <a:pt x="50" y="655"/>
                    <a:pt x="0" y="849"/>
                  </a:cubicBezTo>
                  <a:cubicBezTo>
                    <a:pt x="50" y="1043"/>
                    <a:pt x="215" y="1229"/>
                    <a:pt x="479" y="1381"/>
                  </a:cubicBezTo>
                  <a:cubicBezTo>
                    <a:pt x="833" y="1586"/>
                    <a:pt x="1306" y="1697"/>
                    <a:pt x="1813" y="1697"/>
                  </a:cubicBezTo>
                  <a:cubicBezTo>
                    <a:pt x="2321" y="1697"/>
                    <a:pt x="2795" y="1586"/>
                    <a:pt x="3147" y="1381"/>
                  </a:cubicBezTo>
                  <a:cubicBezTo>
                    <a:pt x="3411" y="1230"/>
                    <a:pt x="3576" y="1043"/>
                    <a:pt x="3626" y="849"/>
                  </a:cubicBezTo>
                  <a:cubicBezTo>
                    <a:pt x="3576" y="655"/>
                    <a:pt x="3411" y="469"/>
                    <a:pt x="3147" y="317"/>
                  </a:cubicBezTo>
                  <a:cubicBezTo>
                    <a:pt x="2795" y="112"/>
                    <a:pt x="2321" y="1"/>
                    <a:pt x="18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1707753" y="2363765"/>
              <a:ext cx="193658" cy="233488"/>
            </a:xfrm>
            <a:custGeom>
              <a:avLst/>
              <a:gdLst/>
              <a:ahLst/>
              <a:cxnLst/>
              <a:rect l="l" t="t" r="r" b="b"/>
              <a:pathLst>
                <a:path w="1551" h="1870" extrusionOk="0">
                  <a:moveTo>
                    <a:pt x="27" y="0"/>
                  </a:moveTo>
                  <a:lnTo>
                    <a:pt x="27" y="0"/>
                  </a:lnTo>
                  <a:cubicBezTo>
                    <a:pt x="8" y="71"/>
                    <a:pt x="0" y="142"/>
                    <a:pt x="4" y="214"/>
                  </a:cubicBezTo>
                  <a:lnTo>
                    <a:pt x="4" y="214"/>
                  </a:lnTo>
                  <a:lnTo>
                    <a:pt x="4" y="181"/>
                  </a:lnTo>
                  <a:cubicBezTo>
                    <a:pt x="4" y="120"/>
                    <a:pt x="11" y="60"/>
                    <a:pt x="27" y="0"/>
                  </a:cubicBezTo>
                  <a:close/>
                  <a:moveTo>
                    <a:pt x="4" y="214"/>
                  </a:moveTo>
                  <a:lnTo>
                    <a:pt x="4" y="732"/>
                  </a:lnTo>
                  <a:cubicBezTo>
                    <a:pt x="4" y="1031"/>
                    <a:pt x="201" y="1331"/>
                    <a:pt x="597" y="1559"/>
                  </a:cubicBezTo>
                  <a:cubicBezTo>
                    <a:pt x="869" y="1717"/>
                    <a:pt x="1202" y="1820"/>
                    <a:pt x="1551" y="1869"/>
                  </a:cubicBezTo>
                  <a:lnTo>
                    <a:pt x="1551" y="1318"/>
                  </a:lnTo>
                  <a:cubicBezTo>
                    <a:pt x="1202" y="1269"/>
                    <a:pt x="869" y="1166"/>
                    <a:pt x="597" y="1008"/>
                  </a:cubicBezTo>
                  <a:cubicBezTo>
                    <a:pt x="216" y="787"/>
                    <a:pt x="18" y="501"/>
                    <a:pt x="4" y="214"/>
                  </a:cubicBezTo>
                  <a:close/>
                </a:path>
              </a:pathLst>
            </a:custGeom>
            <a:solidFill>
              <a:srgbClr val="595959">
                <a:alpha val="301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930750" y="2654314"/>
              <a:ext cx="2155333" cy="1052320"/>
            </a:xfrm>
            <a:custGeom>
              <a:avLst/>
              <a:gdLst/>
              <a:ahLst/>
              <a:cxnLst/>
              <a:rect l="l" t="t" r="r" b="b"/>
              <a:pathLst>
                <a:path w="17262" h="8428" extrusionOk="0">
                  <a:moveTo>
                    <a:pt x="8630" y="1"/>
                  </a:moveTo>
                  <a:cubicBezTo>
                    <a:pt x="6618" y="1"/>
                    <a:pt x="4607" y="412"/>
                    <a:pt x="3071" y="1234"/>
                  </a:cubicBezTo>
                  <a:cubicBezTo>
                    <a:pt x="0" y="2880"/>
                    <a:pt x="2" y="5547"/>
                    <a:pt x="3071" y="7193"/>
                  </a:cubicBezTo>
                  <a:cubicBezTo>
                    <a:pt x="4607" y="8016"/>
                    <a:pt x="6619" y="8427"/>
                    <a:pt x="8632" y="8427"/>
                  </a:cubicBezTo>
                  <a:cubicBezTo>
                    <a:pt x="10644" y="8427"/>
                    <a:pt x="12656" y="8016"/>
                    <a:pt x="14191" y="7193"/>
                  </a:cubicBezTo>
                  <a:cubicBezTo>
                    <a:pt x="17262" y="5547"/>
                    <a:pt x="17262" y="2879"/>
                    <a:pt x="14191" y="1234"/>
                  </a:cubicBezTo>
                  <a:cubicBezTo>
                    <a:pt x="12655" y="412"/>
                    <a:pt x="10643" y="1"/>
                    <a:pt x="8630" y="1"/>
                  </a:cubicBezTo>
                  <a:close/>
                </a:path>
              </a:pathLst>
            </a:cu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1096939" y="2837733"/>
              <a:ext cx="634289" cy="382196"/>
            </a:xfrm>
            <a:custGeom>
              <a:avLst/>
              <a:gdLst/>
              <a:ahLst/>
              <a:cxnLst/>
              <a:rect l="l" t="t" r="r" b="b"/>
              <a:pathLst>
                <a:path w="5080" h="3061" extrusionOk="0">
                  <a:moveTo>
                    <a:pt x="2650" y="0"/>
                  </a:moveTo>
                  <a:lnTo>
                    <a:pt x="0" y="1530"/>
                  </a:lnTo>
                  <a:lnTo>
                    <a:pt x="0" y="1658"/>
                  </a:lnTo>
                  <a:lnTo>
                    <a:pt x="2429" y="3060"/>
                  </a:lnTo>
                  <a:lnTo>
                    <a:pt x="5080" y="1530"/>
                  </a:lnTo>
                  <a:lnTo>
                    <a:pt x="5080" y="1403"/>
                  </a:lnTo>
                  <a:lnTo>
                    <a:pt x="265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1096939" y="3028768"/>
              <a:ext cx="303410" cy="191161"/>
            </a:xfrm>
            <a:custGeom>
              <a:avLst/>
              <a:gdLst/>
              <a:ahLst/>
              <a:cxnLst/>
              <a:rect l="l" t="t" r="r" b="b"/>
              <a:pathLst>
                <a:path w="2430" h="1531" extrusionOk="0">
                  <a:moveTo>
                    <a:pt x="0" y="0"/>
                  </a:moveTo>
                  <a:lnTo>
                    <a:pt x="0" y="128"/>
                  </a:lnTo>
                  <a:lnTo>
                    <a:pt x="2429" y="1530"/>
                  </a:lnTo>
                  <a:lnTo>
                    <a:pt x="2429" y="1402"/>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1400223" y="3012786"/>
              <a:ext cx="331004" cy="207143"/>
            </a:xfrm>
            <a:custGeom>
              <a:avLst/>
              <a:gdLst/>
              <a:ahLst/>
              <a:cxnLst/>
              <a:rect l="l" t="t" r="r" b="b"/>
              <a:pathLst>
                <a:path w="2651" h="1659" extrusionOk="0">
                  <a:moveTo>
                    <a:pt x="2651" y="1"/>
                  </a:moveTo>
                  <a:lnTo>
                    <a:pt x="0" y="1530"/>
                  </a:lnTo>
                  <a:lnTo>
                    <a:pt x="0" y="1658"/>
                  </a:lnTo>
                  <a:lnTo>
                    <a:pt x="2651" y="128"/>
                  </a:lnTo>
                  <a:lnTo>
                    <a:pt x="265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1687027" y="2953727"/>
              <a:ext cx="15233" cy="26970"/>
            </a:xfrm>
            <a:custGeom>
              <a:avLst/>
              <a:gdLst/>
              <a:ahLst/>
              <a:cxnLst/>
              <a:rect l="l" t="t" r="r" b="b"/>
              <a:pathLst>
                <a:path w="122" h="216" extrusionOk="0">
                  <a:moveTo>
                    <a:pt x="105" y="1"/>
                  </a:moveTo>
                  <a:lnTo>
                    <a:pt x="0" y="207"/>
                  </a:lnTo>
                  <a:lnTo>
                    <a:pt x="18" y="215"/>
                  </a:lnTo>
                  <a:lnTo>
                    <a:pt x="122" y="10"/>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1675040" y="2951979"/>
              <a:ext cx="14983" cy="21975"/>
            </a:xfrm>
            <a:custGeom>
              <a:avLst/>
              <a:gdLst/>
              <a:ahLst/>
              <a:cxnLst/>
              <a:rect l="l" t="t" r="r" b="b"/>
              <a:pathLst>
                <a:path w="120" h="176" extrusionOk="0">
                  <a:moveTo>
                    <a:pt x="16" y="0"/>
                  </a:moveTo>
                  <a:lnTo>
                    <a:pt x="0" y="11"/>
                  </a:lnTo>
                  <a:lnTo>
                    <a:pt x="103" y="176"/>
                  </a:lnTo>
                  <a:lnTo>
                    <a:pt x="119" y="166"/>
                  </a:lnTo>
                  <a:lnTo>
                    <a:pt x="1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1687651" y="2950856"/>
              <a:ext cx="4120" cy="63429"/>
            </a:xfrm>
            <a:custGeom>
              <a:avLst/>
              <a:gdLst/>
              <a:ahLst/>
              <a:cxnLst/>
              <a:rect l="l" t="t" r="r" b="b"/>
              <a:pathLst>
                <a:path w="33" h="508" extrusionOk="0">
                  <a:moveTo>
                    <a:pt x="1" y="1"/>
                  </a:moveTo>
                  <a:lnTo>
                    <a:pt x="1" y="498"/>
                  </a:lnTo>
                  <a:cubicBezTo>
                    <a:pt x="1" y="501"/>
                    <a:pt x="4" y="504"/>
                    <a:pt x="5" y="505"/>
                  </a:cubicBezTo>
                  <a:cubicBezTo>
                    <a:pt x="9" y="507"/>
                    <a:pt x="13" y="507"/>
                    <a:pt x="17" y="507"/>
                  </a:cubicBezTo>
                  <a:cubicBezTo>
                    <a:pt x="21" y="507"/>
                    <a:pt x="25" y="507"/>
                    <a:pt x="28" y="505"/>
                  </a:cubicBezTo>
                  <a:cubicBezTo>
                    <a:pt x="31" y="504"/>
                    <a:pt x="33" y="501"/>
                    <a:pt x="33" y="498"/>
                  </a:cubicBezTo>
                  <a:lnTo>
                    <a:pt x="3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1671169" y="2902660"/>
              <a:ext cx="67549" cy="57935"/>
            </a:xfrm>
            <a:custGeom>
              <a:avLst/>
              <a:gdLst/>
              <a:ahLst/>
              <a:cxnLst/>
              <a:rect l="l" t="t" r="r" b="b"/>
              <a:pathLst>
                <a:path w="541" h="464" extrusionOk="0">
                  <a:moveTo>
                    <a:pt x="310" y="1"/>
                  </a:moveTo>
                  <a:cubicBezTo>
                    <a:pt x="104" y="1"/>
                    <a:pt x="1" y="250"/>
                    <a:pt x="146" y="395"/>
                  </a:cubicBezTo>
                  <a:cubicBezTo>
                    <a:pt x="193" y="442"/>
                    <a:pt x="251" y="463"/>
                    <a:pt x="307" y="463"/>
                  </a:cubicBezTo>
                  <a:cubicBezTo>
                    <a:pt x="426" y="463"/>
                    <a:pt x="540" y="371"/>
                    <a:pt x="540" y="233"/>
                  </a:cubicBezTo>
                  <a:cubicBezTo>
                    <a:pt x="540" y="105"/>
                    <a:pt x="436" y="1"/>
                    <a:pt x="31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1678037" y="2902660"/>
              <a:ext cx="54189" cy="57935"/>
            </a:xfrm>
            <a:custGeom>
              <a:avLst/>
              <a:gdLst/>
              <a:ahLst/>
              <a:cxnLst/>
              <a:rect l="l" t="t" r="r" b="b"/>
              <a:pathLst>
                <a:path w="434" h="464" extrusionOk="0">
                  <a:moveTo>
                    <a:pt x="255" y="1"/>
                  </a:moveTo>
                  <a:cubicBezTo>
                    <a:pt x="120" y="1"/>
                    <a:pt x="0" y="123"/>
                    <a:pt x="29" y="274"/>
                  </a:cubicBezTo>
                  <a:cubicBezTo>
                    <a:pt x="50" y="393"/>
                    <a:pt x="153" y="463"/>
                    <a:pt x="257" y="463"/>
                  </a:cubicBezTo>
                  <a:cubicBezTo>
                    <a:pt x="321" y="463"/>
                    <a:pt x="386" y="437"/>
                    <a:pt x="433" y="379"/>
                  </a:cubicBezTo>
                  <a:lnTo>
                    <a:pt x="433" y="379"/>
                  </a:lnTo>
                  <a:cubicBezTo>
                    <a:pt x="427" y="381"/>
                    <a:pt x="421" y="382"/>
                    <a:pt x="415" y="382"/>
                  </a:cubicBezTo>
                  <a:cubicBezTo>
                    <a:pt x="352" y="382"/>
                    <a:pt x="291" y="285"/>
                    <a:pt x="327" y="174"/>
                  </a:cubicBezTo>
                  <a:cubicBezTo>
                    <a:pt x="358" y="79"/>
                    <a:pt x="390" y="43"/>
                    <a:pt x="369" y="31"/>
                  </a:cubicBezTo>
                  <a:cubicBezTo>
                    <a:pt x="332" y="10"/>
                    <a:pt x="293" y="1"/>
                    <a:pt x="255"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1636958" y="2919391"/>
              <a:ext cx="47821" cy="40954"/>
            </a:xfrm>
            <a:custGeom>
              <a:avLst/>
              <a:gdLst/>
              <a:ahLst/>
              <a:cxnLst/>
              <a:rect l="l" t="t" r="r" b="b"/>
              <a:pathLst>
                <a:path w="383" h="328" extrusionOk="0">
                  <a:moveTo>
                    <a:pt x="218" y="0"/>
                  </a:moveTo>
                  <a:cubicBezTo>
                    <a:pt x="73" y="0"/>
                    <a:pt x="1" y="176"/>
                    <a:pt x="102" y="279"/>
                  </a:cubicBezTo>
                  <a:cubicBezTo>
                    <a:pt x="136" y="312"/>
                    <a:pt x="177" y="327"/>
                    <a:pt x="217" y="327"/>
                  </a:cubicBezTo>
                  <a:cubicBezTo>
                    <a:pt x="301" y="327"/>
                    <a:pt x="382" y="262"/>
                    <a:pt x="382" y="164"/>
                  </a:cubicBezTo>
                  <a:cubicBezTo>
                    <a:pt x="382" y="73"/>
                    <a:pt x="308" y="0"/>
                    <a:pt x="21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1646822" y="2919516"/>
              <a:ext cx="43077" cy="40829"/>
            </a:xfrm>
            <a:custGeom>
              <a:avLst/>
              <a:gdLst/>
              <a:ahLst/>
              <a:cxnLst/>
              <a:rect l="l" t="t" r="r" b="b"/>
              <a:pathLst>
                <a:path w="345" h="327" extrusionOk="0">
                  <a:moveTo>
                    <a:pt x="143" y="1"/>
                  </a:moveTo>
                  <a:cubicBezTo>
                    <a:pt x="142" y="1"/>
                    <a:pt x="141" y="1"/>
                    <a:pt x="141" y="1"/>
                  </a:cubicBezTo>
                  <a:cubicBezTo>
                    <a:pt x="106" y="1"/>
                    <a:pt x="73" y="11"/>
                    <a:pt x="45" y="31"/>
                  </a:cubicBezTo>
                  <a:cubicBezTo>
                    <a:pt x="41" y="130"/>
                    <a:pt x="125" y="227"/>
                    <a:pt x="102" y="259"/>
                  </a:cubicBezTo>
                  <a:cubicBezTo>
                    <a:pt x="93" y="271"/>
                    <a:pt x="80" y="276"/>
                    <a:pt x="65" y="276"/>
                  </a:cubicBezTo>
                  <a:cubicBezTo>
                    <a:pt x="41" y="276"/>
                    <a:pt x="13" y="262"/>
                    <a:pt x="0" y="244"/>
                  </a:cubicBezTo>
                  <a:lnTo>
                    <a:pt x="0" y="244"/>
                  </a:lnTo>
                  <a:cubicBezTo>
                    <a:pt x="31" y="299"/>
                    <a:pt x="87" y="327"/>
                    <a:pt x="142" y="327"/>
                  </a:cubicBezTo>
                  <a:cubicBezTo>
                    <a:pt x="197" y="327"/>
                    <a:pt x="252" y="299"/>
                    <a:pt x="283" y="244"/>
                  </a:cubicBezTo>
                  <a:cubicBezTo>
                    <a:pt x="345" y="136"/>
                    <a:pt x="266" y="1"/>
                    <a:pt x="14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1"/>
            <p:cNvSpPr/>
            <p:nvPr/>
          </p:nvSpPr>
          <p:spPr>
            <a:xfrm>
              <a:off x="1652440" y="2880685"/>
              <a:ext cx="74541" cy="74541"/>
            </a:xfrm>
            <a:custGeom>
              <a:avLst/>
              <a:gdLst/>
              <a:ahLst/>
              <a:cxnLst/>
              <a:rect l="l" t="t" r="r" b="b"/>
              <a:pathLst>
                <a:path w="597" h="597" extrusionOk="0">
                  <a:moveTo>
                    <a:pt x="299" y="0"/>
                  </a:moveTo>
                  <a:cubicBezTo>
                    <a:pt x="134" y="0"/>
                    <a:pt x="0" y="133"/>
                    <a:pt x="0" y="299"/>
                  </a:cubicBezTo>
                  <a:cubicBezTo>
                    <a:pt x="0" y="463"/>
                    <a:pt x="134" y="596"/>
                    <a:pt x="299" y="596"/>
                  </a:cubicBezTo>
                  <a:cubicBezTo>
                    <a:pt x="463" y="596"/>
                    <a:pt x="596" y="463"/>
                    <a:pt x="596" y="299"/>
                  </a:cubicBezTo>
                  <a:cubicBezTo>
                    <a:pt x="596" y="133"/>
                    <a:pt x="463" y="0"/>
                    <a:pt x="29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1645823" y="2885554"/>
              <a:ext cx="80160" cy="69672"/>
            </a:xfrm>
            <a:custGeom>
              <a:avLst/>
              <a:gdLst/>
              <a:ahLst/>
              <a:cxnLst/>
              <a:rect l="l" t="t" r="r" b="b"/>
              <a:pathLst>
                <a:path w="642" h="558" extrusionOk="0">
                  <a:moveTo>
                    <a:pt x="205" y="0"/>
                  </a:moveTo>
                  <a:cubicBezTo>
                    <a:pt x="18" y="106"/>
                    <a:pt x="1" y="369"/>
                    <a:pt x="172" y="498"/>
                  </a:cubicBezTo>
                  <a:cubicBezTo>
                    <a:pt x="227" y="539"/>
                    <a:pt x="289" y="557"/>
                    <a:pt x="351" y="557"/>
                  </a:cubicBezTo>
                  <a:cubicBezTo>
                    <a:pt x="482" y="557"/>
                    <a:pt x="608" y="470"/>
                    <a:pt x="642" y="328"/>
                  </a:cubicBezTo>
                  <a:lnTo>
                    <a:pt x="642" y="328"/>
                  </a:lnTo>
                  <a:cubicBezTo>
                    <a:pt x="585" y="387"/>
                    <a:pt x="507" y="421"/>
                    <a:pt x="424" y="421"/>
                  </a:cubicBezTo>
                  <a:cubicBezTo>
                    <a:pt x="401" y="427"/>
                    <a:pt x="379" y="430"/>
                    <a:pt x="357" y="430"/>
                  </a:cubicBezTo>
                  <a:cubicBezTo>
                    <a:pt x="146" y="430"/>
                    <a:pt x="25" y="153"/>
                    <a:pt x="20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1135645" y="2969585"/>
              <a:ext cx="15358" cy="26845"/>
            </a:xfrm>
            <a:custGeom>
              <a:avLst/>
              <a:gdLst/>
              <a:ahLst/>
              <a:cxnLst/>
              <a:rect l="l" t="t" r="r" b="b"/>
              <a:pathLst>
                <a:path w="123" h="215" extrusionOk="0">
                  <a:moveTo>
                    <a:pt x="105" y="0"/>
                  </a:moveTo>
                  <a:lnTo>
                    <a:pt x="1" y="206"/>
                  </a:lnTo>
                  <a:lnTo>
                    <a:pt x="18" y="215"/>
                  </a:lnTo>
                  <a:lnTo>
                    <a:pt x="122" y="9"/>
                  </a:lnTo>
                  <a:lnTo>
                    <a:pt x="10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1123659" y="2967712"/>
              <a:ext cx="14983" cy="21975"/>
            </a:xfrm>
            <a:custGeom>
              <a:avLst/>
              <a:gdLst/>
              <a:ahLst/>
              <a:cxnLst/>
              <a:rect l="l" t="t" r="r" b="b"/>
              <a:pathLst>
                <a:path w="120" h="176" extrusionOk="0">
                  <a:moveTo>
                    <a:pt x="17" y="1"/>
                  </a:moveTo>
                  <a:lnTo>
                    <a:pt x="1" y="11"/>
                  </a:lnTo>
                  <a:lnTo>
                    <a:pt x="104" y="176"/>
                  </a:lnTo>
                  <a:lnTo>
                    <a:pt x="120" y="166"/>
                  </a:lnTo>
                  <a:lnTo>
                    <a:pt x="1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1136394" y="2966838"/>
              <a:ext cx="4120" cy="63179"/>
            </a:xfrm>
            <a:custGeom>
              <a:avLst/>
              <a:gdLst/>
              <a:ahLst/>
              <a:cxnLst/>
              <a:rect l="l" t="t" r="r" b="b"/>
              <a:pathLst>
                <a:path w="33" h="506" extrusionOk="0">
                  <a:moveTo>
                    <a:pt x="0" y="0"/>
                  </a:moveTo>
                  <a:lnTo>
                    <a:pt x="0" y="496"/>
                  </a:lnTo>
                  <a:cubicBezTo>
                    <a:pt x="0" y="499"/>
                    <a:pt x="2" y="502"/>
                    <a:pt x="5" y="502"/>
                  </a:cubicBezTo>
                  <a:cubicBezTo>
                    <a:pt x="8" y="504"/>
                    <a:pt x="12" y="505"/>
                    <a:pt x="16" y="505"/>
                  </a:cubicBezTo>
                  <a:cubicBezTo>
                    <a:pt x="19" y="505"/>
                    <a:pt x="23" y="504"/>
                    <a:pt x="27" y="502"/>
                  </a:cubicBezTo>
                  <a:cubicBezTo>
                    <a:pt x="29" y="502"/>
                    <a:pt x="31" y="499"/>
                    <a:pt x="32" y="496"/>
                  </a:cubicBezTo>
                  <a:lnTo>
                    <a:pt x="3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1119913" y="2918642"/>
              <a:ext cx="67424" cy="57810"/>
            </a:xfrm>
            <a:custGeom>
              <a:avLst/>
              <a:gdLst/>
              <a:ahLst/>
              <a:cxnLst/>
              <a:rect l="l" t="t" r="r" b="b"/>
              <a:pathLst>
                <a:path w="540" h="463" extrusionOk="0">
                  <a:moveTo>
                    <a:pt x="309" y="1"/>
                  </a:moveTo>
                  <a:cubicBezTo>
                    <a:pt x="103" y="1"/>
                    <a:pt x="0" y="249"/>
                    <a:pt x="145" y="394"/>
                  </a:cubicBezTo>
                  <a:cubicBezTo>
                    <a:pt x="193" y="441"/>
                    <a:pt x="251" y="462"/>
                    <a:pt x="308" y="462"/>
                  </a:cubicBezTo>
                  <a:cubicBezTo>
                    <a:pt x="426" y="462"/>
                    <a:pt x="540" y="370"/>
                    <a:pt x="540" y="231"/>
                  </a:cubicBezTo>
                  <a:cubicBezTo>
                    <a:pt x="540" y="104"/>
                    <a:pt x="435" y="1"/>
                    <a:pt x="30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1126530" y="2918517"/>
              <a:ext cx="54189" cy="57810"/>
            </a:xfrm>
            <a:custGeom>
              <a:avLst/>
              <a:gdLst/>
              <a:ahLst/>
              <a:cxnLst/>
              <a:rect l="l" t="t" r="r" b="b"/>
              <a:pathLst>
                <a:path w="434" h="463" extrusionOk="0">
                  <a:moveTo>
                    <a:pt x="256" y="0"/>
                  </a:moveTo>
                  <a:cubicBezTo>
                    <a:pt x="121" y="0"/>
                    <a:pt x="0" y="123"/>
                    <a:pt x="29" y="274"/>
                  </a:cubicBezTo>
                  <a:cubicBezTo>
                    <a:pt x="51" y="393"/>
                    <a:pt x="153" y="463"/>
                    <a:pt x="256" y="463"/>
                  </a:cubicBezTo>
                  <a:cubicBezTo>
                    <a:pt x="321" y="463"/>
                    <a:pt x="386" y="436"/>
                    <a:pt x="433" y="379"/>
                  </a:cubicBezTo>
                  <a:lnTo>
                    <a:pt x="433" y="379"/>
                  </a:lnTo>
                  <a:cubicBezTo>
                    <a:pt x="427" y="380"/>
                    <a:pt x="422" y="381"/>
                    <a:pt x="416" y="381"/>
                  </a:cubicBezTo>
                  <a:cubicBezTo>
                    <a:pt x="353" y="381"/>
                    <a:pt x="293" y="284"/>
                    <a:pt x="329" y="173"/>
                  </a:cubicBezTo>
                  <a:cubicBezTo>
                    <a:pt x="358" y="78"/>
                    <a:pt x="390" y="42"/>
                    <a:pt x="369" y="31"/>
                  </a:cubicBezTo>
                  <a:cubicBezTo>
                    <a:pt x="332" y="10"/>
                    <a:pt x="294" y="0"/>
                    <a:pt x="25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1085701" y="2935123"/>
              <a:ext cx="47697" cy="40954"/>
            </a:xfrm>
            <a:custGeom>
              <a:avLst/>
              <a:gdLst/>
              <a:ahLst/>
              <a:cxnLst/>
              <a:rect l="l" t="t" r="r" b="b"/>
              <a:pathLst>
                <a:path w="382" h="328" extrusionOk="0">
                  <a:moveTo>
                    <a:pt x="218" y="1"/>
                  </a:moveTo>
                  <a:cubicBezTo>
                    <a:pt x="73" y="1"/>
                    <a:pt x="0" y="177"/>
                    <a:pt x="102" y="279"/>
                  </a:cubicBezTo>
                  <a:cubicBezTo>
                    <a:pt x="135" y="312"/>
                    <a:pt x="176" y="327"/>
                    <a:pt x="217" y="327"/>
                  </a:cubicBezTo>
                  <a:cubicBezTo>
                    <a:pt x="301" y="327"/>
                    <a:pt x="382" y="262"/>
                    <a:pt x="382" y="164"/>
                  </a:cubicBezTo>
                  <a:cubicBezTo>
                    <a:pt x="382" y="74"/>
                    <a:pt x="308" y="1"/>
                    <a:pt x="218"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1095440" y="2935248"/>
              <a:ext cx="43202" cy="40954"/>
            </a:xfrm>
            <a:custGeom>
              <a:avLst/>
              <a:gdLst/>
              <a:ahLst/>
              <a:cxnLst/>
              <a:rect l="l" t="t" r="r" b="b"/>
              <a:pathLst>
                <a:path w="346" h="328" extrusionOk="0">
                  <a:moveTo>
                    <a:pt x="143" y="1"/>
                  </a:moveTo>
                  <a:cubicBezTo>
                    <a:pt x="143" y="1"/>
                    <a:pt x="142" y="1"/>
                    <a:pt x="141" y="1"/>
                  </a:cubicBezTo>
                  <a:cubicBezTo>
                    <a:pt x="107" y="1"/>
                    <a:pt x="73" y="11"/>
                    <a:pt x="46" y="31"/>
                  </a:cubicBezTo>
                  <a:cubicBezTo>
                    <a:pt x="41" y="130"/>
                    <a:pt x="125" y="227"/>
                    <a:pt x="102" y="261"/>
                  </a:cubicBezTo>
                  <a:cubicBezTo>
                    <a:pt x="94" y="272"/>
                    <a:pt x="81" y="277"/>
                    <a:pt x="67" y="277"/>
                  </a:cubicBezTo>
                  <a:cubicBezTo>
                    <a:pt x="42" y="277"/>
                    <a:pt x="14" y="262"/>
                    <a:pt x="1" y="245"/>
                  </a:cubicBezTo>
                  <a:lnTo>
                    <a:pt x="1" y="245"/>
                  </a:lnTo>
                  <a:cubicBezTo>
                    <a:pt x="32" y="300"/>
                    <a:pt x="87" y="327"/>
                    <a:pt x="142" y="327"/>
                  </a:cubicBezTo>
                  <a:cubicBezTo>
                    <a:pt x="197" y="327"/>
                    <a:pt x="252" y="300"/>
                    <a:pt x="283" y="245"/>
                  </a:cubicBezTo>
                  <a:cubicBezTo>
                    <a:pt x="345" y="136"/>
                    <a:pt x="267" y="1"/>
                    <a:pt x="143"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1101059" y="2896542"/>
              <a:ext cx="74541" cy="74417"/>
            </a:xfrm>
            <a:custGeom>
              <a:avLst/>
              <a:gdLst/>
              <a:ahLst/>
              <a:cxnLst/>
              <a:rect l="l" t="t" r="r" b="b"/>
              <a:pathLst>
                <a:path w="597" h="596" extrusionOk="0">
                  <a:moveTo>
                    <a:pt x="299" y="1"/>
                  </a:moveTo>
                  <a:cubicBezTo>
                    <a:pt x="134" y="1"/>
                    <a:pt x="1" y="134"/>
                    <a:pt x="1" y="298"/>
                  </a:cubicBezTo>
                  <a:cubicBezTo>
                    <a:pt x="1" y="463"/>
                    <a:pt x="134" y="595"/>
                    <a:pt x="299" y="595"/>
                  </a:cubicBezTo>
                  <a:cubicBezTo>
                    <a:pt x="463" y="595"/>
                    <a:pt x="597" y="463"/>
                    <a:pt x="597" y="298"/>
                  </a:cubicBezTo>
                  <a:cubicBezTo>
                    <a:pt x="597" y="134"/>
                    <a:pt x="463" y="1"/>
                    <a:pt x="299"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1096564" y="2901286"/>
              <a:ext cx="78162" cy="69672"/>
            </a:xfrm>
            <a:custGeom>
              <a:avLst/>
              <a:gdLst/>
              <a:ahLst/>
              <a:cxnLst/>
              <a:rect l="l" t="t" r="r" b="b"/>
              <a:pathLst>
                <a:path w="626" h="558" extrusionOk="0">
                  <a:moveTo>
                    <a:pt x="189" y="0"/>
                  </a:moveTo>
                  <a:cubicBezTo>
                    <a:pt x="180" y="5"/>
                    <a:pt x="172" y="11"/>
                    <a:pt x="163" y="17"/>
                  </a:cubicBezTo>
                  <a:lnTo>
                    <a:pt x="163" y="17"/>
                  </a:lnTo>
                  <a:cubicBezTo>
                    <a:pt x="171" y="11"/>
                    <a:pt x="180" y="5"/>
                    <a:pt x="189" y="0"/>
                  </a:cubicBezTo>
                  <a:close/>
                  <a:moveTo>
                    <a:pt x="163" y="17"/>
                  </a:moveTo>
                  <a:cubicBezTo>
                    <a:pt x="151" y="25"/>
                    <a:pt x="140" y="34"/>
                    <a:pt x="130" y="44"/>
                  </a:cubicBezTo>
                  <a:lnTo>
                    <a:pt x="130" y="44"/>
                  </a:lnTo>
                  <a:cubicBezTo>
                    <a:pt x="140" y="34"/>
                    <a:pt x="152" y="25"/>
                    <a:pt x="163" y="17"/>
                  </a:cubicBezTo>
                  <a:close/>
                  <a:moveTo>
                    <a:pt x="130" y="44"/>
                  </a:moveTo>
                  <a:cubicBezTo>
                    <a:pt x="126" y="48"/>
                    <a:pt x="122" y="52"/>
                    <a:pt x="118" y="55"/>
                  </a:cubicBezTo>
                  <a:cubicBezTo>
                    <a:pt x="118" y="56"/>
                    <a:pt x="118" y="56"/>
                    <a:pt x="118" y="56"/>
                  </a:cubicBezTo>
                  <a:lnTo>
                    <a:pt x="118" y="56"/>
                  </a:lnTo>
                  <a:cubicBezTo>
                    <a:pt x="122" y="52"/>
                    <a:pt x="126" y="48"/>
                    <a:pt x="130" y="44"/>
                  </a:cubicBezTo>
                  <a:close/>
                  <a:moveTo>
                    <a:pt x="118" y="56"/>
                  </a:moveTo>
                  <a:lnTo>
                    <a:pt x="118" y="56"/>
                  </a:lnTo>
                  <a:cubicBezTo>
                    <a:pt x="1" y="181"/>
                    <a:pt x="10" y="389"/>
                    <a:pt x="156" y="498"/>
                  </a:cubicBezTo>
                  <a:cubicBezTo>
                    <a:pt x="210" y="539"/>
                    <a:pt x="273" y="558"/>
                    <a:pt x="334" y="558"/>
                  </a:cubicBezTo>
                  <a:cubicBezTo>
                    <a:pt x="466" y="558"/>
                    <a:pt x="592" y="471"/>
                    <a:pt x="625" y="328"/>
                  </a:cubicBezTo>
                  <a:lnTo>
                    <a:pt x="625" y="328"/>
                  </a:lnTo>
                  <a:cubicBezTo>
                    <a:pt x="569" y="388"/>
                    <a:pt x="491" y="421"/>
                    <a:pt x="408" y="421"/>
                  </a:cubicBezTo>
                  <a:cubicBezTo>
                    <a:pt x="217" y="421"/>
                    <a:pt x="75" y="243"/>
                    <a:pt x="118" y="56"/>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1502858" y="3069972"/>
              <a:ext cx="87777" cy="50818"/>
            </a:xfrm>
            <a:custGeom>
              <a:avLst/>
              <a:gdLst/>
              <a:ahLst/>
              <a:cxnLst/>
              <a:rect l="l" t="t" r="r" b="b"/>
              <a:pathLst>
                <a:path w="703" h="407" extrusionOk="0">
                  <a:moveTo>
                    <a:pt x="370" y="1"/>
                  </a:moveTo>
                  <a:lnTo>
                    <a:pt x="0" y="215"/>
                  </a:lnTo>
                  <a:lnTo>
                    <a:pt x="332" y="407"/>
                  </a:lnTo>
                  <a:lnTo>
                    <a:pt x="702" y="194"/>
                  </a:lnTo>
                  <a:lnTo>
                    <a:pt x="37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1179596" y="2885304"/>
              <a:ext cx="220752" cy="270821"/>
            </a:xfrm>
            <a:custGeom>
              <a:avLst/>
              <a:gdLst/>
              <a:ahLst/>
              <a:cxnLst/>
              <a:rect l="l" t="t" r="r" b="b"/>
              <a:pathLst>
                <a:path w="1768" h="2169" extrusionOk="0">
                  <a:moveTo>
                    <a:pt x="1" y="1"/>
                  </a:moveTo>
                  <a:lnTo>
                    <a:pt x="1" y="1149"/>
                  </a:lnTo>
                  <a:lnTo>
                    <a:pt x="1767" y="2169"/>
                  </a:lnTo>
                  <a:lnTo>
                    <a:pt x="1767" y="1022"/>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1179596" y="2885304"/>
              <a:ext cx="220752" cy="184418"/>
            </a:xfrm>
            <a:custGeom>
              <a:avLst/>
              <a:gdLst/>
              <a:ahLst/>
              <a:cxnLst/>
              <a:rect l="l" t="t" r="r" b="b"/>
              <a:pathLst>
                <a:path w="1768" h="1477" extrusionOk="0">
                  <a:moveTo>
                    <a:pt x="1" y="1"/>
                  </a:moveTo>
                  <a:lnTo>
                    <a:pt x="1" y="456"/>
                  </a:lnTo>
                  <a:lnTo>
                    <a:pt x="1767" y="1477"/>
                  </a:lnTo>
                  <a:lnTo>
                    <a:pt x="1767" y="1022"/>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1400223" y="2837733"/>
              <a:ext cx="248347" cy="318393"/>
            </a:xfrm>
            <a:custGeom>
              <a:avLst/>
              <a:gdLst/>
              <a:ahLst/>
              <a:cxnLst/>
              <a:rect l="l" t="t" r="r" b="b"/>
              <a:pathLst>
                <a:path w="1989" h="2550" extrusionOk="0">
                  <a:moveTo>
                    <a:pt x="1326" y="0"/>
                  </a:moveTo>
                  <a:lnTo>
                    <a:pt x="0" y="1403"/>
                  </a:lnTo>
                  <a:lnTo>
                    <a:pt x="0" y="2550"/>
                  </a:lnTo>
                  <a:lnTo>
                    <a:pt x="1988" y="1403"/>
                  </a:lnTo>
                  <a:lnTo>
                    <a:pt x="1988" y="286"/>
                  </a:lnTo>
                  <a:lnTo>
                    <a:pt x="1326" y="127"/>
                  </a:lnTo>
                  <a:lnTo>
                    <a:pt x="132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1565663" y="2837733"/>
              <a:ext cx="96642" cy="39705"/>
            </a:xfrm>
            <a:custGeom>
              <a:avLst/>
              <a:gdLst/>
              <a:ahLst/>
              <a:cxnLst/>
              <a:rect l="l" t="t" r="r" b="b"/>
              <a:pathLst>
                <a:path w="774" h="318" extrusionOk="0">
                  <a:moveTo>
                    <a:pt x="1" y="0"/>
                  </a:moveTo>
                  <a:lnTo>
                    <a:pt x="1" y="127"/>
                  </a:lnTo>
                  <a:lnTo>
                    <a:pt x="773" y="318"/>
                  </a:lnTo>
                  <a:lnTo>
                    <a:pt x="773" y="19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1344910" y="2710251"/>
              <a:ext cx="317394" cy="151330"/>
            </a:xfrm>
            <a:custGeom>
              <a:avLst/>
              <a:gdLst/>
              <a:ahLst/>
              <a:cxnLst/>
              <a:rect l="l" t="t" r="r" b="b"/>
              <a:pathLst>
                <a:path w="2542" h="1212" extrusionOk="0">
                  <a:moveTo>
                    <a:pt x="1" y="1"/>
                  </a:moveTo>
                  <a:lnTo>
                    <a:pt x="1769" y="1021"/>
                  </a:lnTo>
                  <a:lnTo>
                    <a:pt x="2541" y="1211"/>
                  </a:lnTo>
                  <a:lnTo>
                    <a:pt x="775" y="19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1372629" y="2821751"/>
              <a:ext cx="193158" cy="223000"/>
            </a:xfrm>
            <a:custGeom>
              <a:avLst/>
              <a:gdLst/>
              <a:ahLst/>
              <a:cxnLst/>
              <a:rect l="l" t="t" r="r" b="b"/>
              <a:pathLst>
                <a:path w="1547" h="1786" extrusionOk="0">
                  <a:moveTo>
                    <a:pt x="1547" y="1"/>
                  </a:moveTo>
                  <a:lnTo>
                    <a:pt x="1" y="1786"/>
                  </a:lnTo>
                  <a:lnTo>
                    <a:pt x="1" y="1786"/>
                  </a:lnTo>
                  <a:lnTo>
                    <a:pt x="111" y="1722"/>
                  </a:lnTo>
                  <a:lnTo>
                    <a:pt x="1547" y="128"/>
                  </a:lnTo>
                  <a:lnTo>
                    <a:pt x="154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1152002" y="2694269"/>
              <a:ext cx="413786" cy="350732"/>
            </a:xfrm>
            <a:custGeom>
              <a:avLst/>
              <a:gdLst/>
              <a:ahLst/>
              <a:cxnLst/>
              <a:rect l="l" t="t" r="r" b="b"/>
              <a:pathLst>
                <a:path w="3314" h="2809" extrusionOk="0">
                  <a:moveTo>
                    <a:pt x="1547" y="1"/>
                  </a:moveTo>
                  <a:lnTo>
                    <a:pt x="0" y="1786"/>
                  </a:lnTo>
                  <a:lnTo>
                    <a:pt x="1771" y="2808"/>
                  </a:lnTo>
                  <a:lnTo>
                    <a:pt x="3314" y="1022"/>
                  </a:lnTo>
                  <a:lnTo>
                    <a:pt x="154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1275988" y="2900787"/>
              <a:ext cx="27844" cy="56312"/>
            </a:xfrm>
            <a:custGeom>
              <a:avLst/>
              <a:gdLst/>
              <a:ahLst/>
              <a:cxnLst/>
              <a:rect l="l" t="t" r="r" b="b"/>
              <a:pathLst>
                <a:path w="223" h="451" extrusionOk="0">
                  <a:moveTo>
                    <a:pt x="0" y="0"/>
                  </a:moveTo>
                  <a:lnTo>
                    <a:pt x="0" y="323"/>
                  </a:lnTo>
                  <a:lnTo>
                    <a:pt x="222" y="451"/>
                  </a:lnTo>
                  <a:lnTo>
                    <a:pt x="222" y="129"/>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1303707" y="2900787"/>
              <a:ext cx="27844" cy="56312"/>
            </a:xfrm>
            <a:custGeom>
              <a:avLst/>
              <a:gdLst/>
              <a:ahLst/>
              <a:cxnLst/>
              <a:rect l="l" t="t" r="r" b="b"/>
              <a:pathLst>
                <a:path w="223" h="451" extrusionOk="0">
                  <a:moveTo>
                    <a:pt x="222" y="0"/>
                  </a:moveTo>
                  <a:lnTo>
                    <a:pt x="0" y="129"/>
                  </a:lnTo>
                  <a:lnTo>
                    <a:pt x="0" y="451"/>
                  </a:lnTo>
                  <a:lnTo>
                    <a:pt x="222" y="196"/>
                  </a:lnTo>
                  <a:lnTo>
                    <a:pt x="2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1273116" y="2873443"/>
              <a:ext cx="61306" cy="43576"/>
            </a:xfrm>
            <a:custGeom>
              <a:avLst/>
              <a:gdLst/>
              <a:ahLst/>
              <a:cxnLst/>
              <a:rect l="l" t="t" r="r" b="b"/>
              <a:pathLst>
                <a:path w="491" h="349" extrusionOk="0">
                  <a:moveTo>
                    <a:pt x="245" y="0"/>
                  </a:moveTo>
                  <a:lnTo>
                    <a:pt x="0" y="142"/>
                  </a:lnTo>
                  <a:lnTo>
                    <a:pt x="0" y="206"/>
                  </a:lnTo>
                  <a:lnTo>
                    <a:pt x="245" y="348"/>
                  </a:lnTo>
                  <a:lnTo>
                    <a:pt x="490" y="206"/>
                  </a:lnTo>
                  <a:lnTo>
                    <a:pt x="490" y="142"/>
                  </a:lnTo>
                  <a:lnTo>
                    <a:pt x="245"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1273116" y="2891173"/>
              <a:ext cx="30716" cy="25846"/>
            </a:xfrm>
            <a:custGeom>
              <a:avLst/>
              <a:gdLst/>
              <a:ahLst/>
              <a:cxnLst/>
              <a:rect l="l" t="t" r="r" b="b"/>
              <a:pathLst>
                <a:path w="246" h="207" extrusionOk="0">
                  <a:moveTo>
                    <a:pt x="0" y="0"/>
                  </a:moveTo>
                  <a:lnTo>
                    <a:pt x="0" y="64"/>
                  </a:lnTo>
                  <a:lnTo>
                    <a:pt x="245" y="206"/>
                  </a:lnTo>
                  <a:lnTo>
                    <a:pt x="245" y="141"/>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1303707" y="2891173"/>
              <a:ext cx="30716" cy="25846"/>
            </a:xfrm>
            <a:custGeom>
              <a:avLst/>
              <a:gdLst/>
              <a:ahLst/>
              <a:cxnLst/>
              <a:rect l="l" t="t" r="r" b="b"/>
              <a:pathLst>
                <a:path w="246" h="207" extrusionOk="0">
                  <a:moveTo>
                    <a:pt x="245" y="0"/>
                  </a:moveTo>
                  <a:lnTo>
                    <a:pt x="0" y="141"/>
                  </a:lnTo>
                  <a:lnTo>
                    <a:pt x="0" y="206"/>
                  </a:lnTo>
                  <a:lnTo>
                    <a:pt x="245" y="64"/>
                  </a:lnTo>
                  <a:lnTo>
                    <a:pt x="24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1283230" y="2879311"/>
              <a:ext cx="40829" cy="23723"/>
            </a:xfrm>
            <a:custGeom>
              <a:avLst/>
              <a:gdLst/>
              <a:ahLst/>
              <a:cxnLst/>
              <a:rect l="l" t="t" r="r" b="b"/>
              <a:pathLst>
                <a:path w="327" h="190" extrusionOk="0">
                  <a:moveTo>
                    <a:pt x="164" y="1"/>
                  </a:moveTo>
                  <a:lnTo>
                    <a:pt x="0" y="95"/>
                  </a:lnTo>
                  <a:lnTo>
                    <a:pt x="164" y="189"/>
                  </a:lnTo>
                  <a:lnTo>
                    <a:pt x="327" y="95"/>
                  </a:lnTo>
                  <a:lnTo>
                    <a:pt x="16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1283230" y="2879311"/>
              <a:ext cx="20602" cy="23723"/>
            </a:xfrm>
            <a:custGeom>
              <a:avLst/>
              <a:gdLst/>
              <a:ahLst/>
              <a:cxnLst/>
              <a:rect l="l" t="t" r="r" b="b"/>
              <a:pathLst>
                <a:path w="165" h="190" extrusionOk="0">
                  <a:moveTo>
                    <a:pt x="164" y="1"/>
                  </a:moveTo>
                  <a:lnTo>
                    <a:pt x="0" y="95"/>
                  </a:lnTo>
                  <a:lnTo>
                    <a:pt x="164" y="189"/>
                  </a:lnTo>
                  <a:lnTo>
                    <a:pt x="16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1303707" y="2879311"/>
              <a:ext cx="20352" cy="23723"/>
            </a:xfrm>
            <a:custGeom>
              <a:avLst/>
              <a:gdLst/>
              <a:ahLst/>
              <a:cxnLst/>
              <a:rect l="l" t="t" r="r" b="b"/>
              <a:pathLst>
                <a:path w="163" h="190" extrusionOk="0">
                  <a:moveTo>
                    <a:pt x="0" y="1"/>
                  </a:moveTo>
                  <a:lnTo>
                    <a:pt x="0" y="189"/>
                  </a:lnTo>
                  <a:lnTo>
                    <a:pt x="163" y="95"/>
                  </a:lnTo>
                  <a:lnTo>
                    <a:pt x="0"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1418078" y="3014409"/>
              <a:ext cx="62305" cy="83656"/>
            </a:xfrm>
            <a:custGeom>
              <a:avLst/>
              <a:gdLst/>
              <a:ahLst/>
              <a:cxnLst/>
              <a:rect l="l" t="t" r="r" b="b"/>
              <a:pathLst>
                <a:path w="499" h="670" extrusionOk="0">
                  <a:moveTo>
                    <a:pt x="498" y="1"/>
                  </a:moveTo>
                  <a:lnTo>
                    <a:pt x="1" y="286"/>
                  </a:lnTo>
                  <a:lnTo>
                    <a:pt x="1" y="669"/>
                  </a:lnTo>
                  <a:lnTo>
                    <a:pt x="498" y="382"/>
                  </a:lnTo>
                  <a:lnTo>
                    <a:pt x="4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1418078" y="3015908"/>
              <a:ext cx="59308" cy="79036"/>
            </a:xfrm>
            <a:custGeom>
              <a:avLst/>
              <a:gdLst/>
              <a:ahLst/>
              <a:cxnLst/>
              <a:rect l="l" t="t" r="r" b="b"/>
              <a:pathLst>
                <a:path w="475" h="633" extrusionOk="0">
                  <a:moveTo>
                    <a:pt x="475" y="0"/>
                  </a:moveTo>
                  <a:lnTo>
                    <a:pt x="1" y="274"/>
                  </a:lnTo>
                  <a:lnTo>
                    <a:pt x="1" y="632"/>
                  </a:lnTo>
                  <a:lnTo>
                    <a:pt x="475" y="358"/>
                  </a:lnTo>
                  <a:lnTo>
                    <a:pt x="475"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1418078" y="3060607"/>
              <a:ext cx="62305" cy="37458"/>
            </a:xfrm>
            <a:custGeom>
              <a:avLst/>
              <a:gdLst/>
              <a:ahLst/>
              <a:cxnLst/>
              <a:rect l="l" t="t" r="r" b="b"/>
              <a:pathLst>
                <a:path w="499" h="300" extrusionOk="0">
                  <a:moveTo>
                    <a:pt x="475" y="0"/>
                  </a:moveTo>
                  <a:lnTo>
                    <a:pt x="1" y="274"/>
                  </a:lnTo>
                  <a:lnTo>
                    <a:pt x="1" y="299"/>
                  </a:lnTo>
                  <a:lnTo>
                    <a:pt x="498" y="12"/>
                  </a:lnTo>
                  <a:lnTo>
                    <a:pt x="47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1418078" y="3035011"/>
              <a:ext cx="62305" cy="39081"/>
            </a:xfrm>
            <a:custGeom>
              <a:avLst/>
              <a:gdLst/>
              <a:ahLst/>
              <a:cxnLst/>
              <a:rect l="l" t="t" r="r" b="b"/>
              <a:pathLst>
                <a:path w="499" h="313" extrusionOk="0">
                  <a:moveTo>
                    <a:pt x="498" y="1"/>
                  </a:moveTo>
                  <a:lnTo>
                    <a:pt x="1" y="288"/>
                  </a:lnTo>
                  <a:lnTo>
                    <a:pt x="1" y="313"/>
                  </a:lnTo>
                  <a:lnTo>
                    <a:pt x="498" y="27"/>
                  </a:lnTo>
                  <a:lnTo>
                    <a:pt x="49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1569783" y="2926758"/>
              <a:ext cx="62055" cy="83781"/>
            </a:xfrm>
            <a:custGeom>
              <a:avLst/>
              <a:gdLst/>
              <a:ahLst/>
              <a:cxnLst/>
              <a:rect l="l" t="t" r="r" b="b"/>
              <a:pathLst>
                <a:path w="497" h="671" extrusionOk="0">
                  <a:moveTo>
                    <a:pt x="497" y="1"/>
                  </a:moveTo>
                  <a:lnTo>
                    <a:pt x="1" y="288"/>
                  </a:lnTo>
                  <a:lnTo>
                    <a:pt x="1" y="671"/>
                  </a:lnTo>
                  <a:lnTo>
                    <a:pt x="497" y="384"/>
                  </a:lnTo>
                  <a:lnTo>
                    <a:pt x="49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1569783" y="2928381"/>
              <a:ext cx="59433" cy="78912"/>
            </a:xfrm>
            <a:custGeom>
              <a:avLst/>
              <a:gdLst/>
              <a:ahLst/>
              <a:cxnLst/>
              <a:rect l="l" t="t" r="r" b="b"/>
              <a:pathLst>
                <a:path w="476" h="632" extrusionOk="0">
                  <a:moveTo>
                    <a:pt x="475" y="1"/>
                  </a:moveTo>
                  <a:lnTo>
                    <a:pt x="1" y="275"/>
                  </a:lnTo>
                  <a:lnTo>
                    <a:pt x="1" y="632"/>
                  </a:lnTo>
                  <a:lnTo>
                    <a:pt x="475" y="358"/>
                  </a:lnTo>
                  <a:lnTo>
                    <a:pt x="47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1569783" y="2972956"/>
              <a:ext cx="62055" cy="37583"/>
            </a:xfrm>
            <a:custGeom>
              <a:avLst/>
              <a:gdLst/>
              <a:ahLst/>
              <a:cxnLst/>
              <a:rect l="l" t="t" r="r" b="b"/>
              <a:pathLst>
                <a:path w="497" h="301" extrusionOk="0">
                  <a:moveTo>
                    <a:pt x="475" y="1"/>
                  </a:moveTo>
                  <a:lnTo>
                    <a:pt x="1" y="275"/>
                  </a:lnTo>
                  <a:lnTo>
                    <a:pt x="1" y="301"/>
                  </a:lnTo>
                  <a:lnTo>
                    <a:pt x="497" y="14"/>
                  </a:lnTo>
                  <a:lnTo>
                    <a:pt x="47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1569783" y="2947485"/>
              <a:ext cx="62055" cy="39206"/>
            </a:xfrm>
            <a:custGeom>
              <a:avLst/>
              <a:gdLst/>
              <a:ahLst/>
              <a:cxnLst/>
              <a:rect l="l" t="t" r="r" b="b"/>
              <a:pathLst>
                <a:path w="497" h="314" extrusionOk="0">
                  <a:moveTo>
                    <a:pt x="497" y="0"/>
                  </a:moveTo>
                  <a:lnTo>
                    <a:pt x="1" y="287"/>
                  </a:lnTo>
                  <a:lnTo>
                    <a:pt x="1" y="313"/>
                  </a:lnTo>
                  <a:lnTo>
                    <a:pt x="497" y="26"/>
                  </a:lnTo>
                  <a:lnTo>
                    <a:pt x="49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1502858" y="2974579"/>
              <a:ext cx="46323" cy="122363"/>
            </a:xfrm>
            <a:custGeom>
              <a:avLst/>
              <a:gdLst/>
              <a:ahLst/>
              <a:cxnLst/>
              <a:rect l="l" t="t" r="r" b="b"/>
              <a:pathLst>
                <a:path w="371" h="980" extrusionOk="0">
                  <a:moveTo>
                    <a:pt x="370" y="1"/>
                  </a:moveTo>
                  <a:lnTo>
                    <a:pt x="0" y="214"/>
                  </a:lnTo>
                  <a:lnTo>
                    <a:pt x="0" y="979"/>
                  </a:lnTo>
                  <a:lnTo>
                    <a:pt x="370" y="765"/>
                  </a:lnTo>
                  <a:lnTo>
                    <a:pt x="37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502858" y="2975453"/>
              <a:ext cx="44700" cy="119366"/>
            </a:xfrm>
            <a:custGeom>
              <a:avLst/>
              <a:gdLst/>
              <a:ahLst/>
              <a:cxnLst/>
              <a:rect l="l" t="t" r="r" b="b"/>
              <a:pathLst>
                <a:path w="358" h="956" extrusionOk="0">
                  <a:moveTo>
                    <a:pt x="357" y="1"/>
                  </a:moveTo>
                  <a:lnTo>
                    <a:pt x="0" y="207"/>
                  </a:lnTo>
                  <a:lnTo>
                    <a:pt x="0" y="955"/>
                  </a:lnTo>
                  <a:lnTo>
                    <a:pt x="357" y="749"/>
                  </a:lnTo>
                  <a:lnTo>
                    <a:pt x="357"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547433" y="2974579"/>
              <a:ext cx="1748" cy="95518"/>
            </a:xfrm>
            <a:custGeom>
              <a:avLst/>
              <a:gdLst/>
              <a:ahLst/>
              <a:cxnLst/>
              <a:rect l="l" t="t" r="r" b="b"/>
              <a:pathLst>
                <a:path w="14" h="765" extrusionOk="0">
                  <a:moveTo>
                    <a:pt x="13" y="1"/>
                  </a:moveTo>
                  <a:lnTo>
                    <a:pt x="0" y="8"/>
                  </a:lnTo>
                  <a:lnTo>
                    <a:pt x="0" y="756"/>
                  </a:lnTo>
                  <a:lnTo>
                    <a:pt x="13" y="765"/>
                  </a:lnTo>
                  <a:lnTo>
                    <a:pt x="1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317441" y="3012786"/>
              <a:ext cx="32588" cy="66550"/>
            </a:xfrm>
            <a:custGeom>
              <a:avLst/>
              <a:gdLst/>
              <a:ahLst/>
              <a:cxnLst/>
              <a:rect l="l" t="t" r="r" b="b"/>
              <a:pathLst>
                <a:path w="261" h="533" extrusionOk="0">
                  <a:moveTo>
                    <a:pt x="1" y="1"/>
                  </a:moveTo>
                  <a:lnTo>
                    <a:pt x="1" y="382"/>
                  </a:lnTo>
                  <a:lnTo>
                    <a:pt x="260" y="533"/>
                  </a:lnTo>
                  <a:lnTo>
                    <a:pt x="260"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320188" y="3014409"/>
              <a:ext cx="29842" cy="61681"/>
            </a:xfrm>
            <a:custGeom>
              <a:avLst/>
              <a:gdLst/>
              <a:ahLst/>
              <a:cxnLst/>
              <a:rect l="l" t="t" r="r" b="b"/>
              <a:pathLst>
                <a:path w="239" h="494" extrusionOk="0">
                  <a:moveTo>
                    <a:pt x="0" y="1"/>
                  </a:moveTo>
                  <a:lnTo>
                    <a:pt x="0" y="357"/>
                  </a:lnTo>
                  <a:lnTo>
                    <a:pt x="238" y="494"/>
                  </a:lnTo>
                  <a:lnTo>
                    <a:pt x="238" y="1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317441" y="3058984"/>
              <a:ext cx="32588" cy="20352"/>
            </a:xfrm>
            <a:custGeom>
              <a:avLst/>
              <a:gdLst/>
              <a:ahLst/>
              <a:cxnLst/>
              <a:rect l="l" t="t" r="r" b="b"/>
              <a:pathLst>
                <a:path w="261" h="163" extrusionOk="0">
                  <a:moveTo>
                    <a:pt x="22" y="0"/>
                  </a:moveTo>
                  <a:lnTo>
                    <a:pt x="1" y="12"/>
                  </a:lnTo>
                  <a:lnTo>
                    <a:pt x="260" y="163"/>
                  </a:lnTo>
                  <a:lnTo>
                    <a:pt x="260" y="1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317441" y="3033388"/>
              <a:ext cx="32588" cy="21851"/>
            </a:xfrm>
            <a:custGeom>
              <a:avLst/>
              <a:gdLst/>
              <a:ahLst/>
              <a:cxnLst/>
              <a:rect l="l" t="t" r="r" b="b"/>
              <a:pathLst>
                <a:path w="261" h="175" extrusionOk="0">
                  <a:moveTo>
                    <a:pt x="1" y="1"/>
                  </a:moveTo>
                  <a:lnTo>
                    <a:pt x="1" y="26"/>
                  </a:lnTo>
                  <a:lnTo>
                    <a:pt x="260" y="175"/>
                  </a:lnTo>
                  <a:lnTo>
                    <a:pt x="260" y="149"/>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1320188" y="3014409"/>
              <a:ext cx="29842" cy="26345"/>
            </a:xfrm>
            <a:custGeom>
              <a:avLst/>
              <a:gdLst/>
              <a:ahLst/>
              <a:cxnLst/>
              <a:rect l="l" t="t" r="r" b="b"/>
              <a:pathLst>
                <a:path w="239" h="211" extrusionOk="0">
                  <a:moveTo>
                    <a:pt x="0" y="1"/>
                  </a:moveTo>
                  <a:lnTo>
                    <a:pt x="0" y="75"/>
                  </a:lnTo>
                  <a:lnTo>
                    <a:pt x="238" y="211"/>
                  </a:lnTo>
                  <a:lnTo>
                    <a:pt x="238" y="137"/>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1220924" y="2956974"/>
              <a:ext cx="32588" cy="66675"/>
            </a:xfrm>
            <a:custGeom>
              <a:avLst/>
              <a:gdLst/>
              <a:ahLst/>
              <a:cxnLst/>
              <a:rect l="l" t="t" r="r" b="b"/>
              <a:pathLst>
                <a:path w="261" h="534" extrusionOk="0">
                  <a:moveTo>
                    <a:pt x="1" y="1"/>
                  </a:moveTo>
                  <a:lnTo>
                    <a:pt x="1" y="384"/>
                  </a:lnTo>
                  <a:lnTo>
                    <a:pt x="260" y="533"/>
                  </a:lnTo>
                  <a:lnTo>
                    <a:pt x="260"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1223671" y="2958722"/>
              <a:ext cx="29842" cy="61681"/>
            </a:xfrm>
            <a:custGeom>
              <a:avLst/>
              <a:gdLst/>
              <a:ahLst/>
              <a:cxnLst/>
              <a:rect l="l" t="t" r="r" b="b"/>
              <a:pathLst>
                <a:path w="239" h="494" extrusionOk="0">
                  <a:moveTo>
                    <a:pt x="0" y="0"/>
                  </a:moveTo>
                  <a:lnTo>
                    <a:pt x="0" y="357"/>
                  </a:lnTo>
                  <a:lnTo>
                    <a:pt x="238" y="493"/>
                  </a:lnTo>
                  <a:lnTo>
                    <a:pt x="238" y="136"/>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1220924" y="3003172"/>
              <a:ext cx="32588" cy="20477"/>
            </a:xfrm>
            <a:custGeom>
              <a:avLst/>
              <a:gdLst/>
              <a:ahLst/>
              <a:cxnLst/>
              <a:rect l="l" t="t" r="r" b="b"/>
              <a:pathLst>
                <a:path w="261" h="164" extrusionOk="0">
                  <a:moveTo>
                    <a:pt x="22" y="1"/>
                  </a:moveTo>
                  <a:lnTo>
                    <a:pt x="1" y="14"/>
                  </a:lnTo>
                  <a:lnTo>
                    <a:pt x="260" y="163"/>
                  </a:lnTo>
                  <a:lnTo>
                    <a:pt x="260" y="137"/>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1220924" y="2977701"/>
              <a:ext cx="32588" cy="21851"/>
            </a:xfrm>
            <a:custGeom>
              <a:avLst/>
              <a:gdLst/>
              <a:ahLst/>
              <a:cxnLst/>
              <a:rect l="l" t="t" r="r" b="b"/>
              <a:pathLst>
                <a:path w="261" h="175" extrusionOk="0">
                  <a:moveTo>
                    <a:pt x="1" y="0"/>
                  </a:moveTo>
                  <a:lnTo>
                    <a:pt x="1" y="26"/>
                  </a:lnTo>
                  <a:lnTo>
                    <a:pt x="260" y="174"/>
                  </a:lnTo>
                  <a:lnTo>
                    <a:pt x="260" y="150"/>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1223671" y="2958722"/>
              <a:ext cx="29842" cy="25971"/>
            </a:xfrm>
            <a:custGeom>
              <a:avLst/>
              <a:gdLst/>
              <a:ahLst/>
              <a:cxnLst/>
              <a:rect l="l" t="t" r="r" b="b"/>
              <a:pathLst>
                <a:path w="239" h="208" extrusionOk="0">
                  <a:moveTo>
                    <a:pt x="0" y="0"/>
                  </a:moveTo>
                  <a:lnTo>
                    <a:pt x="0" y="71"/>
                  </a:lnTo>
                  <a:lnTo>
                    <a:pt x="238" y="207"/>
                  </a:lnTo>
                  <a:lnTo>
                    <a:pt x="238" y="136"/>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2244401" y="2823748"/>
              <a:ext cx="661883" cy="398054"/>
            </a:xfrm>
            <a:custGeom>
              <a:avLst/>
              <a:gdLst/>
              <a:ahLst/>
              <a:cxnLst/>
              <a:rect l="l" t="t" r="r" b="b"/>
              <a:pathLst>
                <a:path w="5301" h="3188" extrusionOk="0">
                  <a:moveTo>
                    <a:pt x="2652" y="1"/>
                  </a:moveTo>
                  <a:lnTo>
                    <a:pt x="1" y="1531"/>
                  </a:lnTo>
                  <a:lnTo>
                    <a:pt x="1" y="1658"/>
                  </a:lnTo>
                  <a:lnTo>
                    <a:pt x="2652" y="3188"/>
                  </a:lnTo>
                  <a:lnTo>
                    <a:pt x="5301" y="1658"/>
                  </a:lnTo>
                  <a:lnTo>
                    <a:pt x="5301" y="1531"/>
                  </a:lnTo>
                  <a:lnTo>
                    <a:pt x="26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2244401" y="3014784"/>
              <a:ext cx="331129" cy="207018"/>
            </a:xfrm>
            <a:custGeom>
              <a:avLst/>
              <a:gdLst/>
              <a:ahLst/>
              <a:cxnLst/>
              <a:rect l="l" t="t" r="r" b="b"/>
              <a:pathLst>
                <a:path w="2652" h="1658" extrusionOk="0">
                  <a:moveTo>
                    <a:pt x="1" y="1"/>
                  </a:moveTo>
                  <a:lnTo>
                    <a:pt x="1" y="128"/>
                  </a:lnTo>
                  <a:lnTo>
                    <a:pt x="2652" y="1658"/>
                  </a:lnTo>
                  <a:lnTo>
                    <a:pt x="2652" y="1530"/>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2575405" y="3014784"/>
              <a:ext cx="330879" cy="207018"/>
            </a:xfrm>
            <a:custGeom>
              <a:avLst/>
              <a:gdLst/>
              <a:ahLst/>
              <a:cxnLst/>
              <a:rect l="l" t="t" r="r" b="b"/>
              <a:pathLst>
                <a:path w="2650" h="1658" extrusionOk="0">
                  <a:moveTo>
                    <a:pt x="2650" y="1"/>
                  </a:moveTo>
                  <a:lnTo>
                    <a:pt x="1" y="1530"/>
                  </a:lnTo>
                  <a:lnTo>
                    <a:pt x="1" y="1658"/>
                  </a:lnTo>
                  <a:lnTo>
                    <a:pt x="2650" y="128"/>
                  </a:lnTo>
                  <a:lnTo>
                    <a:pt x="265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2863082" y="2956100"/>
              <a:ext cx="15358" cy="27095"/>
            </a:xfrm>
            <a:custGeom>
              <a:avLst/>
              <a:gdLst/>
              <a:ahLst/>
              <a:cxnLst/>
              <a:rect l="l" t="t" r="r" b="b"/>
              <a:pathLst>
                <a:path w="123" h="217" extrusionOk="0">
                  <a:moveTo>
                    <a:pt x="105" y="1"/>
                  </a:moveTo>
                  <a:lnTo>
                    <a:pt x="1" y="208"/>
                  </a:lnTo>
                  <a:lnTo>
                    <a:pt x="18" y="217"/>
                  </a:lnTo>
                  <a:lnTo>
                    <a:pt x="123" y="9"/>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2851221" y="2954102"/>
              <a:ext cx="14858" cy="22100"/>
            </a:xfrm>
            <a:custGeom>
              <a:avLst/>
              <a:gdLst/>
              <a:ahLst/>
              <a:cxnLst/>
              <a:rect l="l" t="t" r="r" b="b"/>
              <a:pathLst>
                <a:path w="119" h="177" extrusionOk="0">
                  <a:moveTo>
                    <a:pt x="16" y="1"/>
                  </a:moveTo>
                  <a:lnTo>
                    <a:pt x="0" y="11"/>
                  </a:lnTo>
                  <a:lnTo>
                    <a:pt x="103" y="176"/>
                  </a:lnTo>
                  <a:lnTo>
                    <a:pt x="119" y="166"/>
                  </a:lnTo>
                  <a:lnTo>
                    <a:pt x="16"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2863831" y="2953353"/>
              <a:ext cx="4120" cy="63429"/>
            </a:xfrm>
            <a:custGeom>
              <a:avLst/>
              <a:gdLst/>
              <a:ahLst/>
              <a:cxnLst/>
              <a:rect l="l" t="t" r="r" b="b"/>
              <a:pathLst>
                <a:path w="33" h="508" extrusionOk="0">
                  <a:moveTo>
                    <a:pt x="1" y="1"/>
                  </a:moveTo>
                  <a:lnTo>
                    <a:pt x="1" y="498"/>
                  </a:lnTo>
                  <a:cubicBezTo>
                    <a:pt x="1" y="501"/>
                    <a:pt x="2" y="504"/>
                    <a:pt x="5" y="506"/>
                  </a:cubicBezTo>
                  <a:cubicBezTo>
                    <a:pt x="9" y="507"/>
                    <a:pt x="13" y="508"/>
                    <a:pt x="17" y="508"/>
                  </a:cubicBezTo>
                  <a:cubicBezTo>
                    <a:pt x="21" y="508"/>
                    <a:pt x="25" y="507"/>
                    <a:pt x="28" y="506"/>
                  </a:cubicBezTo>
                  <a:cubicBezTo>
                    <a:pt x="31" y="504"/>
                    <a:pt x="32" y="501"/>
                    <a:pt x="32" y="498"/>
                  </a:cubicBezTo>
                  <a:lnTo>
                    <a:pt x="3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2847350" y="2905282"/>
              <a:ext cx="67549" cy="57935"/>
            </a:xfrm>
            <a:custGeom>
              <a:avLst/>
              <a:gdLst/>
              <a:ahLst/>
              <a:cxnLst/>
              <a:rect l="l" t="t" r="r" b="b"/>
              <a:pathLst>
                <a:path w="541" h="464" extrusionOk="0">
                  <a:moveTo>
                    <a:pt x="309" y="0"/>
                  </a:moveTo>
                  <a:cubicBezTo>
                    <a:pt x="104" y="0"/>
                    <a:pt x="1" y="250"/>
                    <a:pt x="146" y="395"/>
                  </a:cubicBezTo>
                  <a:cubicBezTo>
                    <a:pt x="193" y="442"/>
                    <a:pt x="251" y="463"/>
                    <a:pt x="308" y="463"/>
                  </a:cubicBezTo>
                  <a:cubicBezTo>
                    <a:pt x="427" y="463"/>
                    <a:pt x="540" y="371"/>
                    <a:pt x="540" y="232"/>
                  </a:cubicBezTo>
                  <a:cubicBezTo>
                    <a:pt x="540" y="105"/>
                    <a:pt x="437" y="0"/>
                    <a:pt x="30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2854092" y="2905407"/>
              <a:ext cx="54189" cy="57810"/>
            </a:xfrm>
            <a:custGeom>
              <a:avLst/>
              <a:gdLst/>
              <a:ahLst/>
              <a:cxnLst/>
              <a:rect l="l" t="t" r="r" b="b"/>
              <a:pathLst>
                <a:path w="434" h="463" extrusionOk="0">
                  <a:moveTo>
                    <a:pt x="256" y="0"/>
                  </a:moveTo>
                  <a:cubicBezTo>
                    <a:pt x="120" y="0"/>
                    <a:pt x="1" y="123"/>
                    <a:pt x="28" y="273"/>
                  </a:cubicBezTo>
                  <a:cubicBezTo>
                    <a:pt x="50" y="393"/>
                    <a:pt x="152" y="462"/>
                    <a:pt x="257" y="462"/>
                  </a:cubicBezTo>
                  <a:cubicBezTo>
                    <a:pt x="321" y="462"/>
                    <a:pt x="386" y="436"/>
                    <a:pt x="434" y="378"/>
                  </a:cubicBezTo>
                  <a:lnTo>
                    <a:pt x="434" y="378"/>
                  </a:lnTo>
                  <a:cubicBezTo>
                    <a:pt x="428" y="379"/>
                    <a:pt x="422" y="380"/>
                    <a:pt x="416" y="380"/>
                  </a:cubicBezTo>
                  <a:cubicBezTo>
                    <a:pt x="354" y="380"/>
                    <a:pt x="292" y="283"/>
                    <a:pt x="328" y="173"/>
                  </a:cubicBezTo>
                  <a:cubicBezTo>
                    <a:pt x="358" y="79"/>
                    <a:pt x="389" y="43"/>
                    <a:pt x="370" y="31"/>
                  </a:cubicBezTo>
                  <a:cubicBezTo>
                    <a:pt x="333" y="10"/>
                    <a:pt x="294" y="0"/>
                    <a:pt x="256"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2813138" y="2921888"/>
              <a:ext cx="47697" cy="40954"/>
            </a:xfrm>
            <a:custGeom>
              <a:avLst/>
              <a:gdLst/>
              <a:ahLst/>
              <a:cxnLst/>
              <a:rect l="l" t="t" r="r" b="b"/>
              <a:pathLst>
                <a:path w="382" h="328" extrusionOk="0">
                  <a:moveTo>
                    <a:pt x="220" y="1"/>
                  </a:moveTo>
                  <a:cubicBezTo>
                    <a:pt x="73" y="1"/>
                    <a:pt x="1" y="176"/>
                    <a:pt x="104" y="279"/>
                  </a:cubicBezTo>
                  <a:cubicBezTo>
                    <a:pt x="137" y="312"/>
                    <a:pt x="178" y="327"/>
                    <a:pt x="218" y="327"/>
                  </a:cubicBezTo>
                  <a:cubicBezTo>
                    <a:pt x="302" y="327"/>
                    <a:pt x="382" y="263"/>
                    <a:pt x="382" y="165"/>
                  </a:cubicBezTo>
                  <a:cubicBezTo>
                    <a:pt x="382" y="73"/>
                    <a:pt x="309" y="1"/>
                    <a:pt x="220"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2822877" y="2922138"/>
              <a:ext cx="43451" cy="40704"/>
            </a:xfrm>
            <a:custGeom>
              <a:avLst/>
              <a:gdLst/>
              <a:ahLst/>
              <a:cxnLst/>
              <a:rect l="l" t="t" r="r" b="b"/>
              <a:pathLst>
                <a:path w="348" h="326" extrusionOk="0">
                  <a:moveTo>
                    <a:pt x="144" y="0"/>
                  </a:moveTo>
                  <a:cubicBezTo>
                    <a:pt x="143" y="0"/>
                    <a:pt x="142" y="0"/>
                    <a:pt x="142" y="0"/>
                  </a:cubicBezTo>
                  <a:cubicBezTo>
                    <a:pt x="108" y="0"/>
                    <a:pt x="75" y="10"/>
                    <a:pt x="47" y="31"/>
                  </a:cubicBezTo>
                  <a:cubicBezTo>
                    <a:pt x="43" y="129"/>
                    <a:pt x="127" y="226"/>
                    <a:pt x="102" y="258"/>
                  </a:cubicBezTo>
                  <a:cubicBezTo>
                    <a:pt x="94" y="271"/>
                    <a:pt x="80" y="276"/>
                    <a:pt x="66" y="276"/>
                  </a:cubicBezTo>
                  <a:cubicBezTo>
                    <a:pt x="41" y="276"/>
                    <a:pt x="14" y="261"/>
                    <a:pt x="1" y="244"/>
                  </a:cubicBezTo>
                  <a:lnTo>
                    <a:pt x="1" y="244"/>
                  </a:lnTo>
                  <a:cubicBezTo>
                    <a:pt x="32" y="298"/>
                    <a:pt x="88" y="326"/>
                    <a:pt x="143" y="326"/>
                  </a:cubicBezTo>
                  <a:cubicBezTo>
                    <a:pt x="198" y="326"/>
                    <a:pt x="253" y="299"/>
                    <a:pt x="284" y="244"/>
                  </a:cubicBezTo>
                  <a:cubicBezTo>
                    <a:pt x="347" y="136"/>
                    <a:pt x="269" y="0"/>
                    <a:pt x="14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2828746" y="2883182"/>
              <a:ext cx="74292" cy="74541"/>
            </a:xfrm>
            <a:custGeom>
              <a:avLst/>
              <a:gdLst/>
              <a:ahLst/>
              <a:cxnLst/>
              <a:rect l="l" t="t" r="r" b="b"/>
              <a:pathLst>
                <a:path w="595" h="597" extrusionOk="0">
                  <a:moveTo>
                    <a:pt x="298" y="0"/>
                  </a:moveTo>
                  <a:cubicBezTo>
                    <a:pt x="134" y="0"/>
                    <a:pt x="0" y="134"/>
                    <a:pt x="0" y="299"/>
                  </a:cubicBezTo>
                  <a:cubicBezTo>
                    <a:pt x="0" y="463"/>
                    <a:pt x="134" y="596"/>
                    <a:pt x="298" y="596"/>
                  </a:cubicBezTo>
                  <a:cubicBezTo>
                    <a:pt x="461" y="596"/>
                    <a:pt x="595" y="463"/>
                    <a:pt x="595" y="299"/>
                  </a:cubicBezTo>
                  <a:cubicBezTo>
                    <a:pt x="595" y="134"/>
                    <a:pt x="461" y="0"/>
                    <a:pt x="29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2822003" y="2888051"/>
              <a:ext cx="80160" cy="69672"/>
            </a:xfrm>
            <a:custGeom>
              <a:avLst/>
              <a:gdLst/>
              <a:ahLst/>
              <a:cxnLst/>
              <a:rect l="l" t="t" r="r" b="b"/>
              <a:pathLst>
                <a:path w="642" h="558" extrusionOk="0">
                  <a:moveTo>
                    <a:pt x="205" y="0"/>
                  </a:moveTo>
                  <a:cubicBezTo>
                    <a:pt x="18" y="106"/>
                    <a:pt x="1" y="369"/>
                    <a:pt x="173" y="498"/>
                  </a:cubicBezTo>
                  <a:cubicBezTo>
                    <a:pt x="228" y="539"/>
                    <a:pt x="290" y="558"/>
                    <a:pt x="351" y="558"/>
                  </a:cubicBezTo>
                  <a:cubicBezTo>
                    <a:pt x="482" y="558"/>
                    <a:pt x="608" y="471"/>
                    <a:pt x="642" y="328"/>
                  </a:cubicBezTo>
                  <a:lnTo>
                    <a:pt x="642" y="328"/>
                  </a:lnTo>
                  <a:cubicBezTo>
                    <a:pt x="585" y="388"/>
                    <a:pt x="507" y="421"/>
                    <a:pt x="425" y="421"/>
                  </a:cubicBezTo>
                  <a:cubicBezTo>
                    <a:pt x="402" y="427"/>
                    <a:pt x="380" y="430"/>
                    <a:pt x="358" y="430"/>
                  </a:cubicBezTo>
                  <a:cubicBezTo>
                    <a:pt x="147" y="430"/>
                    <a:pt x="26" y="153"/>
                    <a:pt x="20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2283233" y="2954851"/>
              <a:ext cx="15233" cy="26970"/>
            </a:xfrm>
            <a:custGeom>
              <a:avLst/>
              <a:gdLst/>
              <a:ahLst/>
              <a:cxnLst/>
              <a:rect l="l" t="t" r="r" b="b"/>
              <a:pathLst>
                <a:path w="122" h="216" extrusionOk="0">
                  <a:moveTo>
                    <a:pt x="105" y="1"/>
                  </a:moveTo>
                  <a:lnTo>
                    <a:pt x="0" y="206"/>
                  </a:lnTo>
                  <a:lnTo>
                    <a:pt x="18" y="215"/>
                  </a:lnTo>
                  <a:lnTo>
                    <a:pt x="122" y="9"/>
                  </a:lnTo>
                  <a:lnTo>
                    <a:pt x="105"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2271246" y="2952729"/>
              <a:ext cx="14983" cy="21975"/>
            </a:xfrm>
            <a:custGeom>
              <a:avLst/>
              <a:gdLst/>
              <a:ahLst/>
              <a:cxnLst/>
              <a:rect l="l" t="t" r="r" b="b"/>
              <a:pathLst>
                <a:path w="120" h="176" extrusionOk="0">
                  <a:moveTo>
                    <a:pt x="16" y="0"/>
                  </a:moveTo>
                  <a:lnTo>
                    <a:pt x="0" y="10"/>
                  </a:lnTo>
                  <a:lnTo>
                    <a:pt x="103" y="176"/>
                  </a:lnTo>
                  <a:lnTo>
                    <a:pt x="119" y="165"/>
                  </a:lnTo>
                  <a:lnTo>
                    <a:pt x="16"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2283857" y="2952104"/>
              <a:ext cx="4120" cy="63429"/>
            </a:xfrm>
            <a:custGeom>
              <a:avLst/>
              <a:gdLst/>
              <a:ahLst/>
              <a:cxnLst/>
              <a:rect l="l" t="t" r="r" b="b"/>
              <a:pathLst>
                <a:path w="33" h="508" extrusionOk="0">
                  <a:moveTo>
                    <a:pt x="1" y="1"/>
                  </a:moveTo>
                  <a:lnTo>
                    <a:pt x="1" y="498"/>
                  </a:lnTo>
                  <a:cubicBezTo>
                    <a:pt x="1" y="501"/>
                    <a:pt x="4" y="503"/>
                    <a:pt x="5" y="504"/>
                  </a:cubicBezTo>
                  <a:cubicBezTo>
                    <a:pt x="9" y="506"/>
                    <a:pt x="13" y="507"/>
                    <a:pt x="17" y="507"/>
                  </a:cubicBezTo>
                  <a:cubicBezTo>
                    <a:pt x="21" y="507"/>
                    <a:pt x="25" y="506"/>
                    <a:pt x="29" y="504"/>
                  </a:cubicBezTo>
                  <a:cubicBezTo>
                    <a:pt x="31" y="503"/>
                    <a:pt x="33" y="501"/>
                    <a:pt x="33" y="498"/>
                  </a:cubicBezTo>
                  <a:lnTo>
                    <a:pt x="3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2267500" y="2904033"/>
              <a:ext cx="67424" cy="57685"/>
            </a:xfrm>
            <a:custGeom>
              <a:avLst/>
              <a:gdLst/>
              <a:ahLst/>
              <a:cxnLst/>
              <a:rect l="l" t="t" r="r" b="b"/>
              <a:pathLst>
                <a:path w="540" h="462" extrusionOk="0">
                  <a:moveTo>
                    <a:pt x="309" y="0"/>
                  </a:moveTo>
                  <a:cubicBezTo>
                    <a:pt x="103" y="0"/>
                    <a:pt x="0" y="248"/>
                    <a:pt x="145" y="393"/>
                  </a:cubicBezTo>
                  <a:cubicBezTo>
                    <a:pt x="193" y="441"/>
                    <a:pt x="251" y="462"/>
                    <a:pt x="308" y="462"/>
                  </a:cubicBezTo>
                  <a:cubicBezTo>
                    <a:pt x="426" y="462"/>
                    <a:pt x="539" y="370"/>
                    <a:pt x="539" y="231"/>
                  </a:cubicBezTo>
                  <a:cubicBezTo>
                    <a:pt x="539" y="103"/>
                    <a:pt x="437" y="0"/>
                    <a:pt x="309"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2274118" y="2903908"/>
              <a:ext cx="54314" cy="57810"/>
            </a:xfrm>
            <a:custGeom>
              <a:avLst/>
              <a:gdLst/>
              <a:ahLst/>
              <a:cxnLst/>
              <a:rect l="l" t="t" r="r" b="b"/>
              <a:pathLst>
                <a:path w="435" h="463" extrusionOk="0">
                  <a:moveTo>
                    <a:pt x="257" y="0"/>
                  </a:moveTo>
                  <a:cubicBezTo>
                    <a:pt x="121" y="0"/>
                    <a:pt x="1" y="123"/>
                    <a:pt x="28" y="274"/>
                  </a:cubicBezTo>
                  <a:cubicBezTo>
                    <a:pt x="51" y="393"/>
                    <a:pt x="153" y="463"/>
                    <a:pt x="257" y="463"/>
                  </a:cubicBezTo>
                  <a:cubicBezTo>
                    <a:pt x="322" y="463"/>
                    <a:pt x="387" y="436"/>
                    <a:pt x="434" y="378"/>
                  </a:cubicBezTo>
                  <a:lnTo>
                    <a:pt x="434" y="378"/>
                  </a:lnTo>
                  <a:cubicBezTo>
                    <a:pt x="429" y="380"/>
                    <a:pt x="423" y="381"/>
                    <a:pt x="417" y="381"/>
                  </a:cubicBezTo>
                  <a:cubicBezTo>
                    <a:pt x="354" y="381"/>
                    <a:pt x="293" y="284"/>
                    <a:pt x="328" y="172"/>
                  </a:cubicBezTo>
                  <a:cubicBezTo>
                    <a:pt x="359" y="79"/>
                    <a:pt x="389" y="42"/>
                    <a:pt x="370" y="30"/>
                  </a:cubicBezTo>
                  <a:cubicBezTo>
                    <a:pt x="333" y="9"/>
                    <a:pt x="295" y="0"/>
                    <a:pt x="257"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2233289" y="2920640"/>
              <a:ext cx="47697" cy="40704"/>
            </a:xfrm>
            <a:custGeom>
              <a:avLst/>
              <a:gdLst/>
              <a:ahLst/>
              <a:cxnLst/>
              <a:rect l="l" t="t" r="r" b="b"/>
              <a:pathLst>
                <a:path w="382" h="326" extrusionOk="0">
                  <a:moveTo>
                    <a:pt x="217" y="1"/>
                  </a:moveTo>
                  <a:cubicBezTo>
                    <a:pt x="73" y="1"/>
                    <a:pt x="0" y="175"/>
                    <a:pt x="103" y="277"/>
                  </a:cubicBezTo>
                  <a:cubicBezTo>
                    <a:pt x="136" y="311"/>
                    <a:pt x="177" y="326"/>
                    <a:pt x="217" y="326"/>
                  </a:cubicBezTo>
                  <a:cubicBezTo>
                    <a:pt x="301" y="326"/>
                    <a:pt x="381" y="261"/>
                    <a:pt x="381" y="163"/>
                  </a:cubicBezTo>
                  <a:cubicBezTo>
                    <a:pt x="381" y="73"/>
                    <a:pt x="309" y="1"/>
                    <a:pt x="219" y="1"/>
                  </a:cubicBezTo>
                  <a:cubicBezTo>
                    <a:pt x="218" y="1"/>
                    <a:pt x="218" y="1"/>
                    <a:pt x="21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2243028" y="2920640"/>
              <a:ext cx="43326" cy="40829"/>
            </a:xfrm>
            <a:custGeom>
              <a:avLst/>
              <a:gdLst/>
              <a:ahLst/>
              <a:cxnLst/>
              <a:rect l="l" t="t" r="r" b="b"/>
              <a:pathLst>
                <a:path w="347" h="327" extrusionOk="0">
                  <a:moveTo>
                    <a:pt x="143" y="0"/>
                  </a:moveTo>
                  <a:cubicBezTo>
                    <a:pt x="142" y="0"/>
                    <a:pt x="142" y="1"/>
                    <a:pt x="141" y="1"/>
                  </a:cubicBezTo>
                  <a:cubicBezTo>
                    <a:pt x="108" y="1"/>
                    <a:pt x="74" y="11"/>
                    <a:pt x="47" y="31"/>
                  </a:cubicBezTo>
                  <a:cubicBezTo>
                    <a:pt x="42" y="130"/>
                    <a:pt x="126" y="227"/>
                    <a:pt x="103" y="260"/>
                  </a:cubicBezTo>
                  <a:cubicBezTo>
                    <a:pt x="94" y="272"/>
                    <a:pt x="81" y="276"/>
                    <a:pt x="67" y="276"/>
                  </a:cubicBezTo>
                  <a:cubicBezTo>
                    <a:pt x="42" y="276"/>
                    <a:pt x="13" y="262"/>
                    <a:pt x="0" y="244"/>
                  </a:cubicBezTo>
                  <a:lnTo>
                    <a:pt x="0" y="244"/>
                  </a:lnTo>
                  <a:cubicBezTo>
                    <a:pt x="32" y="299"/>
                    <a:pt x="87" y="327"/>
                    <a:pt x="142" y="327"/>
                  </a:cubicBezTo>
                  <a:cubicBezTo>
                    <a:pt x="197" y="327"/>
                    <a:pt x="252" y="300"/>
                    <a:pt x="283" y="246"/>
                  </a:cubicBezTo>
                  <a:cubicBezTo>
                    <a:pt x="347" y="136"/>
                    <a:pt x="268" y="0"/>
                    <a:pt x="143"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2248771" y="2881933"/>
              <a:ext cx="74541" cy="74541"/>
            </a:xfrm>
            <a:custGeom>
              <a:avLst/>
              <a:gdLst/>
              <a:ahLst/>
              <a:cxnLst/>
              <a:rect l="l" t="t" r="r" b="b"/>
              <a:pathLst>
                <a:path w="597" h="597" extrusionOk="0">
                  <a:moveTo>
                    <a:pt x="298" y="0"/>
                  </a:moveTo>
                  <a:cubicBezTo>
                    <a:pt x="134" y="0"/>
                    <a:pt x="1" y="134"/>
                    <a:pt x="1" y="297"/>
                  </a:cubicBezTo>
                  <a:cubicBezTo>
                    <a:pt x="1" y="463"/>
                    <a:pt x="134" y="596"/>
                    <a:pt x="298" y="596"/>
                  </a:cubicBezTo>
                  <a:cubicBezTo>
                    <a:pt x="463" y="596"/>
                    <a:pt x="597" y="463"/>
                    <a:pt x="597" y="297"/>
                  </a:cubicBezTo>
                  <a:cubicBezTo>
                    <a:pt x="597" y="134"/>
                    <a:pt x="463" y="0"/>
                    <a:pt x="29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2242154" y="2886803"/>
              <a:ext cx="80035" cy="69672"/>
            </a:xfrm>
            <a:custGeom>
              <a:avLst/>
              <a:gdLst/>
              <a:ahLst/>
              <a:cxnLst/>
              <a:rect l="l" t="t" r="r" b="b"/>
              <a:pathLst>
                <a:path w="641" h="558" extrusionOk="0">
                  <a:moveTo>
                    <a:pt x="204" y="0"/>
                  </a:moveTo>
                  <a:cubicBezTo>
                    <a:pt x="17" y="105"/>
                    <a:pt x="0" y="369"/>
                    <a:pt x="173" y="498"/>
                  </a:cubicBezTo>
                  <a:cubicBezTo>
                    <a:pt x="227" y="539"/>
                    <a:pt x="288" y="557"/>
                    <a:pt x="349" y="557"/>
                  </a:cubicBezTo>
                  <a:cubicBezTo>
                    <a:pt x="481" y="557"/>
                    <a:pt x="607" y="469"/>
                    <a:pt x="641" y="327"/>
                  </a:cubicBezTo>
                  <a:lnTo>
                    <a:pt x="641" y="327"/>
                  </a:lnTo>
                  <a:cubicBezTo>
                    <a:pt x="584" y="386"/>
                    <a:pt x="506" y="419"/>
                    <a:pt x="425" y="419"/>
                  </a:cubicBezTo>
                  <a:cubicBezTo>
                    <a:pt x="402" y="426"/>
                    <a:pt x="379" y="428"/>
                    <a:pt x="358" y="428"/>
                  </a:cubicBezTo>
                  <a:cubicBezTo>
                    <a:pt x="146" y="428"/>
                    <a:pt x="26" y="152"/>
                    <a:pt x="204"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2642080" y="2740717"/>
              <a:ext cx="27844" cy="48196"/>
            </a:xfrm>
            <a:custGeom>
              <a:avLst/>
              <a:gdLst/>
              <a:ahLst/>
              <a:cxnLst/>
              <a:rect l="l" t="t" r="r" b="b"/>
              <a:pathLst>
                <a:path w="223" h="386" extrusionOk="0">
                  <a:moveTo>
                    <a:pt x="0" y="0"/>
                  </a:moveTo>
                  <a:lnTo>
                    <a:pt x="0" y="257"/>
                  </a:lnTo>
                  <a:lnTo>
                    <a:pt x="222" y="386"/>
                  </a:lnTo>
                  <a:lnTo>
                    <a:pt x="222" y="129"/>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2669799" y="2740717"/>
              <a:ext cx="27969" cy="64178"/>
            </a:xfrm>
            <a:custGeom>
              <a:avLst/>
              <a:gdLst/>
              <a:ahLst/>
              <a:cxnLst/>
              <a:rect l="l" t="t" r="r" b="b"/>
              <a:pathLst>
                <a:path w="224" h="514" extrusionOk="0">
                  <a:moveTo>
                    <a:pt x="223" y="0"/>
                  </a:moveTo>
                  <a:lnTo>
                    <a:pt x="0" y="129"/>
                  </a:lnTo>
                  <a:lnTo>
                    <a:pt x="0" y="386"/>
                  </a:lnTo>
                  <a:lnTo>
                    <a:pt x="223" y="513"/>
                  </a:lnTo>
                  <a:lnTo>
                    <a:pt x="223"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2639208" y="2713372"/>
              <a:ext cx="61306" cy="43576"/>
            </a:xfrm>
            <a:custGeom>
              <a:avLst/>
              <a:gdLst/>
              <a:ahLst/>
              <a:cxnLst/>
              <a:rect l="l" t="t" r="r" b="b"/>
              <a:pathLst>
                <a:path w="491" h="349" extrusionOk="0">
                  <a:moveTo>
                    <a:pt x="245" y="0"/>
                  </a:moveTo>
                  <a:lnTo>
                    <a:pt x="0" y="142"/>
                  </a:lnTo>
                  <a:lnTo>
                    <a:pt x="0" y="206"/>
                  </a:lnTo>
                  <a:lnTo>
                    <a:pt x="245" y="348"/>
                  </a:lnTo>
                  <a:lnTo>
                    <a:pt x="490" y="206"/>
                  </a:lnTo>
                  <a:lnTo>
                    <a:pt x="490" y="142"/>
                  </a:lnTo>
                  <a:lnTo>
                    <a:pt x="24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2639208" y="2731103"/>
              <a:ext cx="30716" cy="25846"/>
            </a:xfrm>
            <a:custGeom>
              <a:avLst/>
              <a:gdLst/>
              <a:ahLst/>
              <a:cxnLst/>
              <a:rect l="l" t="t" r="r" b="b"/>
              <a:pathLst>
                <a:path w="246" h="207" extrusionOk="0">
                  <a:moveTo>
                    <a:pt x="0" y="0"/>
                  </a:moveTo>
                  <a:lnTo>
                    <a:pt x="0" y="64"/>
                  </a:lnTo>
                  <a:lnTo>
                    <a:pt x="245" y="206"/>
                  </a:lnTo>
                  <a:lnTo>
                    <a:pt x="245" y="141"/>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2669799" y="2731103"/>
              <a:ext cx="30716" cy="25846"/>
            </a:xfrm>
            <a:custGeom>
              <a:avLst/>
              <a:gdLst/>
              <a:ahLst/>
              <a:cxnLst/>
              <a:rect l="l" t="t" r="r" b="b"/>
              <a:pathLst>
                <a:path w="246" h="207" extrusionOk="0">
                  <a:moveTo>
                    <a:pt x="245" y="0"/>
                  </a:moveTo>
                  <a:lnTo>
                    <a:pt x="0" y="141"/>
                  </a:lnTo>
                  <a:lnTo>
                    <a:pt x="0" y="206"/>
                  </a:lnTo>
                  <a:lnTo>
                    <a:pt x="245" y="64"/>
                  </a:lnTo>
                  <a:lnTo>
                    <a:pt x="24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2649447" y="2719366"/>
              <a:ext cx="40829" cy="23599"/>
            </a:xfrm>
            <a:custGeom>
              <a:avLst/>
              <a:gdLst/>
              <a:ahLst/>
              <a:cxnLst/>
              <a:rect l="l" t="t" r="r" b="b"/>
              <a:pathLst>
                <a:path w="327" h="189" extrusionOk="0">
                  <a:moveTo>
                    <a:pt x="163" y="0"/>
                  </a:moveTo>
                  <a:lnTo>
                    <a:pt x="1" y="94"/>
                  </a:lnTo>
                  <a:lnTo>
                    <a:pt x="163" y="189"/>
                  </a:lnTo>
                  <a:lnTo>
                    <a:pt x="327" y="94"/>
                  </a:lnTo>
                  <a:lnTo>
                    <a:pt x="163"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2649447" y="2719366"/>
              <a:ext cx="20477" cy="23599"/>
            </a:xfrm>
            <a:custGeom>
              <a:avLst/>
              <a:gdLst/>
              <a:ahLst/>
              <a:cxnLst/>
              <a:rect l="l" t="t" r="r" b="b"/>
              <a:pathLst>
                <a:path w="164" h="189" extrusionOk="0">
                  <a:moveTo>
                    <a:pt x="163" y="0"/>
                  </a:moveTo>
                  <a:lnTo>
                    <a:pt x="1" y="94"/>
                  </a:lnTo>
                  <a:lnTo>
                    <a:pt x="163" y="189"/>
                  </a:lnTo>
                  <a:lnTo>
                    <a:pt x="163"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2669799" y="2719366"/>
              <a:ext cx="20477" cy="23599"/>
            </a:xfrm>
            <a:custGeom>
              <a:avLst/>
              <a:gdLst/>
              <a:ahLst/>
              <a:cxnLst/>
              <a:rect l="l" t="t" r="r" b="b"/>
              <a:pathLst>
                <a:path w="164" h="189" extrusionOk="0">
                  <a:moveTo>
                    <a:pt x="0" y="0"/>
                  </a:moveTo>
                  <a:lnTo>
                    <a:pt x="0" y="189"/>
                  </a:lnTo>
                  <a:lnTo>
                    <a:pt x="164" y="94"/>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2575405" y="2919141"/>
              <a:ext cx="82657" cy="191161"/>
            </a:xfrm>
            <a:custGeom>
              <a:avLst/>
              <a:gdLst/>
              <a:ahLst/>
              <a:cxnLst/>
              <a:rect l="l" t="t" r="r" b="b"/>
              <a:pathLst>
                <a:path w="662" h="1531" extrusionOk="0">
                  <a:moveTo>
                    <a:pt x="1" y="1"/>
                  </a:moveTo>
                  <a:lnTo>
                    <a:pt x="1" y="1149"/>
                  </a:lnTo>
                  <a:lnTo>
                    <a:pt x="662" y="1531"/>
                  </a:lnTo>
                  <a:lnTo>
                    <a:pt x="662" y="384"/>
                  </a:lnTo>
                  <a:lnTo>
                    <a:pt x="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2575405" y="2919141"/>
              <a:ext cx="82657" cy="105007"/>
            </a:xfrm>
            <a:custGeom>
              <a:avLst/>
              <a:gdLst/>
              <a:ahLst/>
              <a:cxnLst/>
              <a:rect l="l" t="t" r="r" b="b"/>
              <a:pathLst>
                <a:path w="662" h="841" extrusionOk="0">
                  <a:moveTo>
                    <a:pt x="1" y="1"/>
                  </a:moveTo>
                  <a:lnTo>
                    <a:pt x="1" y="459"/>
                  </a:lnTo>
                  <a:lnTo>
                    <a:pt x="662" y="840"/>
                  </a:lnTo>
                  <a:lnTo>
                    <a:pt x="662" y="384"/>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2657937" y="2823748"/>
              <a:ext cx="165689" cy="286554"/>
            </a:xfrm>
            <a:custGeom>
              <a:avLst/>
              <a:gdLst/>
              <a:ahLst/>
              <a:cxnLst/>
              <a:rect l="l" t="t" r="r" b="b"/>
              <a:pathLst>
                <a:path w="1327" h="2295" extrusionOk="0">
                  <a:moveTo>
                    <a:pt x="664" y="1"/>
                  </a:moveTo>
                  <a:lnTo>
                    <a:pt x="1" y="1148"/>
                  </a:lnTo>
                  <a:lnTo>
                    <a:pt x="1" y="2295"/>
                  </a:lnTo>
                  <a:lnTo>
                    <a:pt x="1326" y="1531"/>
                  </a:lnTo>
                  <a:lnTo>
                    <a:pt x="1326" y="384"/>
                  </a:lnTo>
                  <a:lnTo>
                    <a:pt x="66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2630468" y="2807891"/>
              <a:ext cx="110376" cy="191036"/>
            </a:xfrm>
            <a:custGeom>
              <a:avLst/>
              <a:gdLst/>
              <a:ahLst/>
              <a:cxnLst/>
              <a:rect l="l" t="t" r="r" b="b"/>
              <a:pathLst>
                <a:path w="884" h="1530" extrusionOk="0">
                  <a:moveTo>
                    <a:pt x="884" y="0"/>
                  </a:moveTo>
                  <a:lnTo>
                    <a:pt x="0" y="1530"/>
                  </a:lnTo>
                  <a:lnTo>
                    <a:pt x="112" y="1466"/>
                  </a:lnTo>
                  <a:lnTo>
                    <a:pt x="884" y="128"/>
                  </a:lnTo>
                  <a:lnTo>
                    <a:pt x="88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2575405" y="2712249"/>
              <a:ext cx="165440" cy="286679"/>
            </a:xfrm>
            <a:custGeom>
              <a:avLst/>
              <a:gdLst/>
              <a:ahLst/>
              <a:cxnLst/>
              <a:rect l="l" t="t" r="r" b="b"/>
              <a:pathLst>
                <a:path w="1325" h="2296" extrusionOk="0">
                  <a:moveTo>
                    <a:pt x="1" y="0"/>
                  </a:moveTo>
                  <a:lnTo>
                    <a:pt x="1" y="2041"/>
                  </a:lnTo>
                  <a:lnTo>
                    <a:pt x="441" y="2296"/>
                  </a:lnTo>
                  <a:lnTo>
                    <a:pt x="1325" y="766"/>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2740719" y="2807891"/>
              <a:ext cx="110626" cy="71545"/>
            </a:xfrm>
            <a:custGeom>
              <a:avLst/>
              <a:gdLst/>
              <a:ahLst/>
              <a:cxnLst/>
              <a:rect l="l" t="t" r="r" b="b"/>
              <a:pathLst>
                <a:path w="886" h="573" extrusionOk="0">
                  <a:moveTo>
                    <a:pt x="1" y="0"/>
                  </a:moveTo>
                  <a:lnTo>
                    <a:pt x="1" y="128"/>
                  </a:lnTo>
                  <a:lnTo>
                    <a:pt x="775" y="573"/>
                  </a:lnTo>
                  <a:lnTo>
                    <a:pt x="885" y="511"/>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2775306" y="2931502"/>
              <a:ext cx="32588" cy="66426"/>
            </a:xfrm>
            <a:custGeom>
              <a:avLst/>
              <a:gdLst/>
              <a:ahLst/>
              <a:cxnLst/>
              <a:rect l="l" t="t" r="r" b="b"/>
              <a:pathLst>
                <a:path w="261" h="532" extrusionOk="0">
                  <a:moveTo>
                    <a:pt x="260" y="1"/>
                  </a:moveTo>
                  <a:lnTo>
                    <a:pt x="0" y="150"/>
                  </a:lnTo>
                  <a:lnTo>
                    <a:pt x="0" y="531"/>
                  </a:lnTo>
                  <a:lnTo>
                    <a:pt x="260" y="383"/>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2775306" y="2933126"/>
              <a:ext cx="29592" cy="61681"/>
            </a:xfrm>
            <a:custGeom>
              <a:avLst/>
              <a:gdLst/>
              <a:ahLst/>
              <a:cxnLst/>
              <a:rect l="l" t="t" r="r" b="b"/>
              <a:pathLst>
                <a:path w="237" h="494" extrusionOk="0">
                  <a:moveTo>
                    <a:pt x="237" y="1"/>
                  </a:moveTo>
                  <a:lnTo>
                    <a:pt x="0" y="137"/>
                  </a:lnTo>
                  <a:lnTo>
                    <a:pt x="0" y="494"/>
                  </a:lnTo>
                  <a:lnTo>
                    <a:pt x="237" y="357"/>
                  </a:lnTo>
                  <a:lnTo>
                    <a:pt x="237"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2775306" y="2977701"/>
              <a:ext cx="32588" cy="20227"/>
            </a:xfrm>
            <a:custGeom>
              <a:avLst/>
              <a:gdLst/>
              <a:ahLst/>
              <a:cxnLst/>
              <a:rect l="l" t="t" r="r" b="b"/>
              <a:pathLst>
                <a:path w="261" h="162" extrusionOk="0">
                  <a:moveTo>
                    <a:pt x="237" y="0"/>
                  </a:moveTo>
                  <a:lnTo>
                    <a:pt x="0" y="137"/>
                  </a:lnTo>
                  <a:lnTo>
                    <a:pt x="0" y="161"/>
                  </a:lnTo>
                  <a:lnTo>
                    <a:pt x="260" y="13"/>
                  </a:lnTo>
                  <a:lnTo>
                    <a:pt x="237"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2775306" y="2952104"/>
              <a:ext cx="32588" cy="22100"/>
            </a:xfrm>
            <a:custGeom>
              <a:avLst/>
              <a:gdLst/>
              <a:ahLst/>
              <a:cxnLst/>
              <a:rect l="l" t="t" r="r" b="b"/>
              <a:pathLst>
                <a:path w="261" h="177" extrusionOk="0">
                  <a:moveTo>
                    <a:pt x="260" y="1"/>
                  </a:moveTo>
                  <a:lnTo>
                    <a:pt x="0" y="150"/>
                  </a:lnTo>
                  <a:lnTo>
                    <a:pt x="0" y="176"/>
                  </a:lnTo>
                  <a:lnTo>
                    <a:pt x="260" y="27"/>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2673545" y="2990187"/>
              <a:ext cx="32588" cy="66550"/>
            </a:xfrm>
            <a:custGeom>
              <a:avLst/>
              <a:gdLst/>
              <a:ahLst/>
              <a:cxnLst/>
              <a:rect l="l" t="t" r="r" b="b"/>
              <a:pathLst>
                <a:path w="261" h="533" extrusionOk="0">
                  <a:moveTo>
                    <a:pt x="260" y="0"/>
                  </a:moveTo>
                  <a:lnTo>
                    <a:pt x="1" y="150"/>
                  </a:lnTo>
                  <a:lnTo>
                    <a:pt x="1" y="533"/>
                  </a:lnTo>
                  <a:lnTo>
                    <a:pt x="260" y="383"/>
                  </a:lnTo>
                  <a:lnTo>
                    <a:pt x="26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2673545" y="2991810"/>
              <a:ext cx="29842" cy="61681"/>
            </a:xfrm>
            <a:custGeom>
              <a:avLst/>
              <a:gdLst/>
              <a:ahLst/>
              <a:cxnLst/>
              <a:rect l="l" t="t" r="r" b="b"/>
              <a:pathLst>
                <a:path w="239" h="494" extrusionOk="0">
                  <a:moveTo>
                    <a:pt x="238" y="0"/>
                  </a:moveTo>
                  <a:lnTo>
                    <a:pt x="1" y="137"/>
                  </a:lnTo>
                  <a:lnTo>
                    <a:pt x="1" y="493"/>
                  </a:lnTo>
                  <a:lnTo>
                    <a:pt x="238" y="357"/>
                  </a:lnTo>
                  <a:lnTo>
                    <a:pt x="238"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2673545" y="3036385"/>
              <a:ext cx="32588" cy="20352"/>
            </a:xfrm>
            <a:custGeom>
              <a:avLst/>
              <a:gdLst/>
              <a:ahLst/>
              <a:cxnLst/>
              <a:rect l="l" t="t" r="r" b="b"/>
              <a:pathLst>
                <a:path w="261" h="163" extrusionOk="0">
                  <a:moveTo>
                    <a:pt x="238" y="0"/>
                  </a:moveTo>
                  <a:lnTo>
                    <a:pt x="1" y="136"/>
                  </a:lnTo>
                  <a:lnTo>
                    <a:pt x="1" y="163"/>
                  </a:lnTo>
                  <a:lnTo>
                    <a:pt x="260" y="13"/>
                  </a:lnTo>
                  <a:lnTo>
                    <a:pt x="2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2673545" y="3010788"/>
              <a:ext cx="32588" cy="22100"/>
            </a:xfrm>
            <a:custGeom>
              <a:avLst/>
              <a:gdLst/>
              <a:ahLst/>
              <a:cxnLst/>
              <a:rect l="l" t="t" r="r" b="b"/>
              <a:pathLst>
                <a:path w="261" h="177" extrusionOk="0">
                  <a:moveTo>
                    <a:pt x="260" y="1"/>
                  </a:moveTo>
                  <a:lnTo>
                    <a:pt x="1" y="150"/>
                  </a:lnTo>
                  <a:lnTo>
                    <a:pt x="1" y="176"/>
                  </a:lnTo>
                  <a:lnTo>
                    <a:pt x="260" y="27"/>
                  </a:lnTo>
                  <a:lnTo>
                    <a:pt x="26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2720118" y="2871570"/>
              <a:ext cx="41329" cy="59683"/>
            </a:xfrm>
            <a:custGeom>
              <a:avLst/>
              <a:gdLst/>
              <a:ahLst/>
              <a:cxnLst/>
              <a:rect l="l" t="t" r="r" b="b"/>
              <a:pathLst>
                <a:path w="331" h="478" extrusionOk="0">
                  <a:moveTo>
                    <a:pt x="331" y="1"/>
                  </a:moveTo>
                  <a:lnTo>
                    <a:pt x="0" y="191"/>
                  </a:lnTo>
                  <a:lnTo>
                    <a:pt x="0" y="478"/>
                  </a:lnTo>
                  <a:lnTo>
                    <a:pt x="331" y="286"/>
                  </a:lnTo>
                  <a:lnTo>
                    <a:pt x="3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2720118" y="2873068"/>
              <a:ext cx="38707" cy="54938"/>
            </a:xfrm>
            <a:custGeom>
              <a:avLst/>
              <a:gdLst/>
              <a:ahLst/>
              <a:cxnLst/>
              <a:rect l="l" t="t" r="r" b="b"/>
              <a:pathLst>
                <a:path w="310" h="440" extrusionOk="0">
                  <a:moveTo>
                    <a:pt x="309" y="0"/>
                  </a:moveTo>
                  <a:lnTo>
                    <a:pt x="0" y="179"/>
                  </a:lnTo>
                  <a:lnTo>
                    <a:pt x="0" y="440"/>
                  </a:lnTo>
                  <a:lnTo>
                    <a:pt x="309" y="263"/>
                  </a:lnTo>
                  <a:lnTo>
                    <a:pt x="30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2720118" y="2905781"/>
              <a:ext cx="41329" cy="25471"/>
            </a:xfrm>
            <a:custGeom>
              <a:avLst/>
              <a:gdLst/>
              <a:ahLst/>
              <a:cxnLst/>
              <a:rect l="l" t="t" r="r" b="b"/>
              <a:pathLst>
                <a:path w="331" h="204" extrusionOk="0">
                  <a:moveTo>
                    <a:pt x="309" y="1"/>
                  </a:moveTo>
                  <a:lnTo>
                    <a:pt x="0" y="178"/>
                  </a:lnTo>
                  <a:lnTo>
                    <a:pt x="0" y="204"/>
                  </a:lnTo>
                  <a:lnTo>
                    <a:pt x="331" y="12"/>
                  </a:lnTo>
                  <a:lnTo>
                    <a:pt x="309"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2823502" y="2871570"/>
              <a:ext cx="13984" cy="7866"/>
            </a:xfrm>
            <a:custGeom>
              <a:avLst/>
              <a:gdLst/>
              <a:ahLst/>
              <a:cxnLst/>
              <a:rect l="l" t="t" r="r" b="b"/>
              <a:pathLst>
                <a:path w="112" h="63" extrusionOk="0">
                  <a:moveTo>
                    <a:pt x="0" y="1"/>
                  </a:moveTo>
                  <a:lnTo>
                    <a:pt x="0" y="63"/>
                  </a:lnTo>
                  <a:lnTo>
                    <a:pt x="112" y="63"/>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2717496" y="2953603"/>
              <a:ext cx="46323" cy="122363"/>
            </a:xfrm>
            <a:custGeom>
              <a:avLst/>
              <a:gdLst/>
              <a:ahLst/>
              <a:cxnLst/>
              <a:rect l="l" t="t" r="r" b="b"/>
              <a:pathLst>
                <a:path w="371" h="980" extrusionOk="0">
                  <a:moveTo>
                    <a:pt x="371" y="0"/>
                  </a:moveTo>
                  <a:lnTo>
                    <a:pt x="1" y="215"/>
                  </a:lnTo>
                  <a:lnTo>
                    <a:pt x="1" y="979"/>
                  </a:lnTo>
                  <a:lnTo>
                    <a:pt x="371" y="766"/>
                  </a:lnTo>
                  <a:lnTo>
                    <a:pt x="37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2717496" y="2954726"/>
              <a:ext cx="44700" cy="118992"/>
            </a:xfrm>
            <a:custGeom>
              <a:avLst/>
              <a:gdLst/>
              <a:ahLst/>
              <a:cxnLst/>
              <a:rect l="l" t="t" r="r" b="b"/>
              <a:pathLst>
                <a:path w="358" h="953" extrusionOk="0">
                  <a:moveTo>
                    <a:pt x="358" y="0"/>
                  </a:moveTo>
                  <a:lnTo>
                    <a:pt x="1" y="206"/>
                  </a:lnTo>
                  <a:lnTo>
                    <a:pt x="1" y="953"/>
                  </a:lnTo>
                  <a:lnTo>
                    <a:pt x="358" y="747"/>
                  </a:lnTo>
                  <a:lnTo>
                    <a:pt x="35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2762071" y="2953603"/>
              <a:ext cx="1748" cy="95768"/>
            </a:xfrm>
            <a:custGeom>
              <a:avLst/>
              <a:gdLst/>
              <a:ahLst/>
              <a:cxnLst/>
              <a:rect l="l" t="t" r="r" b="b"/>
              <a:pathLst>
                <a:path w="14" h="767" extrusionOk="0">
                  <a:moveTo>
                    <a:pt x="14" y="0"/>
                  </a:moveTo>
                  <a:lnTo>
                    <a:pt x="1" y="9"/>
                  </a:lnTo>
                  <a:lnTo>
                    <a:pt x="1" y="756"/>
                  </a:lnTo>
                  <a:lnTo>
                    <a:pt x="14" y="766"/>
                  </a:lnTo>
                  <a:lnTo>
                    <a:pt x="1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2492873" y="2919141"/>
              <a:ext cx="82657" cy="191161"/>
            </a:xfrm>
            <a:custGeom>
              <a:avLst/>
              <a:gdLst/>
              <a:ahLst/>
              <a:cxnLst/>
              <a:rect l="l" t="t" r="r" b="b"/>
              <a:pathLst>
                <a:path w="662" h="1531" extrusionOk="0">
                  <a:moveTo>
                    <a:pt x="662" y="1"/>
                  </a:moveTo>
                  <a:lnTo>
                    <a:pt x="0" y="384"/>
                  </a:lnTo>
                  <a:lnTo>
                    <a:pt x="0" y="1531"/>
                  </a:lnTo>
                  <a:lnTo>
                    <a:pt x="662" y="1149"/>
                  </a:lnTo>
                  <a:lnTo>
                    <a:pt x="662"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2492873" y="2919141"/>
              <a:ext cx="82657" cy="105007"/>
            </a:xfrm>
            <a:custGeom>
              <a:avLst/>
              <a:gdLst/>
              <a:ahLst/>
              <a:cxnLst/>
              <a:rect l="l" t="t" r="r" b="b"/>
              <a:pathLst>
                <a:path w="662" h="841" extrusionOk="0">
                  <a:moveTo>
                    <a:pt x="662" y="1"/>
                  </a:moveTo>
                  <a:lnTo>
                    <a:pt x="0" y="384"/>
                  </a:lnTo>
                  <a:lnTo>
                    <a:pt x="0" y="840"/>
                  </a:lnTo>
                  <a:lnTo>
                    <a:pt x="662" y="459"/>
                  </a:lnTo>
                  <a:lnTo>
                    <a:pt x="662"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2327183" y="2823748"/>
              <a:ext cx="165814" cy="286554"/>
            </a:xfrm>
            <a:custGeom>
              <a:avLst/>
              <a:gdLst/>
              <a:ahLst/>
              <a:cxnLst/>
              <a:rect l="l" t="t" r="r" b="b"/>
              <a:pathLst>
                <a:path w="1328" h="2295" extrusionOk="0">
                  <a:moveTo>
                    <a:pt x="665" y="1"/>
                  </a:moveTo>
                  <a:lnTo>
                    <a:pt x="1" y="384"/>
                  </a:lnTo>
                  <a:lnTo>
                    <a:pt x="1" y="1531"/>
                  </a:lnTo>
                  <a:lnTo>
                    <a:pt x="1327" y="2295"/>
                  </a:lnTo>
                  <a:lnTo>
                    <a:pt x="1327" y="1148"/>
                  </a:lnTo>
                  <a:lnTo>
                    <a:pt x="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2410090" y="2807891"/>
              <a:ext cx="110251" cy="191036"/>
            </a:xfrm>
            <a:custGeom>
              <a:avLst/>
              <a:gdLst/>
              <a:ahLst/>
              <a:cxnLst/>
              <a:rect l="l" t="t" r="r" b="b"/>
              <a:pathLst>
                <a:path w="883" h="1530" extrusionOk="0">
                  <a:moveTo>
                    <a:pt x="1" y="0"/>
                  </a:moveTo>
                  <a:lnTo>
                    <a:pt x="1" y="128"/>
                  </a:lnTo>
                  <a:lnTo>
                    <a:pt x="772" y="1466"/>
                  </a:lnTo>
                  <a:lnTo>
                    <a:pt x="882" y="1530"/>
                  </a:lnTo>
                  <a:lnTo>
                    <a:pt x="882" y="1530"/>
                  </a:lnTo>
                  <a:lnTo>
                    <a:pt x="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2410090" y="2712249"/>
              <a:ext cx="165440" cy="286679"/>
            </a:xfrm>
            <a:custGeom>
              <a:avLst/>
              <a:gdLst/>
              <a:ahLst/>
              <a:cxnLst/>
              <a:rect l="l" t="t" r="r" b="b"/>
              <a:pathLst>
                <a:path w="1325" h="2296" extrusionOk="0">
                  <a:moveTo>
                    <a:pt x="1325" y="0"/>
                  </a:moveTo>
                  <a:lnTo>
                    <a:pt x="1" y="766"/>
                  </a:lnTo>
                  <a:lnTo>
                    <a:pt x="882" y="2296"/>
                  </a:lnTo>
                  <a:lnTo>
                    <a:pt x="1325" y="2041"/>
                  </a:lnTo>
                  <a:lnTo>
                    <a:pt x="1325"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2299714" y="2807891"/>
              <a:ext cx="110501" cy="71545"/>
            </a:xfrm>
            <a:custGeom>
              <a:avLst/>
              <a:gdLst/>
              <a:ahLst/>
              <a:cxnLst/>
              <a:rect l="l" t="t" r="r" b="b"/>
              <a:pathLst>
                <a:path w="885" h="573" extrusionOk="0">
                  <a:moveTo>
                    <a:pt x="885" y="0"/>
                  </a:moveTo>
                  <a:lnTo>
                    <a:pt x="0" y="511"/>
                  </a:lnTo>
                  <a:lnTo>
                    <a:pt x="110" y="573"/>
                  </a:lnTo>
                  <a:lnTo>
                    <a:pt x="885" y="128"/>
                  </a:lnTo>
                  <a:lnTo>
                    <a:pt x="885"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2354902" y="2935123"/>
              <a:ext cx="32464" cy="66550"/>
            </a:xfrm>
            <a:custGeom>
              <a:avLst/>
              <a:gdLst/>
              <a:ahLst/>
              <a:cxnLst/>
              <a:rect l="l" t="t" r="r" b="b"/>
              <a:pathLst>
                <a:path w="260" h="533" extrusionOk="0">
                  <a:moveTo>
                    <a:pt x="0" y="1"/>
                  </a:moveTo>
                  <a:lnTo>
                    <a:pt x="0" y="383"/>
                  </a:lnTo>
                  <a:lnTo>
                    <a:pt x="260" y="533"/>
                  </a:lnTo>
                  <a:lnTo>
                    <a:pt x="260" y="150"/>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2357649" y="2936747"/>
              <a:ext cx="29717" cy="61681"/>
            </a:xfrm>
            <a:custGeom>
              <a:avLst/>
              <a:gdLst/>
              <a:ahLst/>
              <a:cxnLst/>
              <a:rect l="l" t="t" r="r" b="b"/>
              <a:pathLst>
                <a:path w="238" h="494" extrusionOk="0">
                  <a:moveTo>
                    <a:pt x="0" y="1"/>
                  </a:moveTo>
                  <a:lnTo>
                    <a:pt x="0" y="357"/>
                  </a:lnTo>
                  <a:lnTo>
                    <a:pt x="238" y="494"/>
                  </a:lnTo>
                  <a:lnTo>
                    <a:pt x="238" y="1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2357649" y="2936747"/>
              <a:ext cx="29717" cy="23099"/>
            </a:xfrm>
            <a:custGeom>
              <a:avLst/>
              <a:gdLst/>
              <a:ahLst/>
              <a:cxnLst/>
              <a:rect l="l" t="t" r="r" b="b"/>
              <a:pathLst>
                <a:path w="238" h="185" extrusionOk="0">
                  <a:moveTo>
                    <a:pt x="0" y="1"/>
                  </a:moveTo>
                  <a:lnTo>
                    <a:pt x="0" y="48"/>
                  </a:lnTo>
                  <a:lnTo>
                    <a:pt x="238" y="185"/>
                  </a:lnTo>
                  <a:lnTo>
                    <a:pt x="238" y="138"/>
                  </a:lnTo>
                  <a:lnTo>
                    <a:pt x="0" y="1"/>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2435437" y="2981696"/>
              <a:ext cx="29842" cy="23099"/>
            </a:xfrm>
            <a:custGeom>
              <a:avLst/>
              <a:gdLst/>
              <a:ahLst/>
              <a:cxnLst/>
              <a:rect l="l" t="t" r="r" b="b"/>
              <a:pathLst>
                <a:path w="239" h="185" extrusionOk="0">
                  <a:moveTo>
                    <a:pt x="1" y="0"/>
                  </a:moveTo>
                  <a:lnTo>
                    <a:pt x="1" y="49"/>
                  </a:lnTo>
                  <a:lnTo>
                    <a:pt x="239" y="184"/>
                  </a:lnTo>
                  <a:lnTo>
                    <a:pt x="239" y="138"/>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2354902" y="2981321"/>
              <a:ext cx="32464" cy="20352"/>
            </a:xfrm>
            <a:custGeom>
              <a:avLst/>
              <a:gdLst/>
              <a:ahLst/>
              <a:cxnLst/>
              <a:rect l="l" t="t" r="r" b="b"/>
              <a:pathLst>
                <a:path w="260" h="163" extrusionOk="0">
                  <a:moveTo>
                    <a:pt x="22" y="0"/>
                  </a:moveTo>
                  <a:lnTo>
                    <a:pt x="0" y="13"/>
                  </a:lnTo>
                  <a:lnTo>
                    <a:pt x="260" y="163"/>
                  </a:lnTo>
                  <a:lnTo>
                    <a:pt x="260" y="137"/>
                  </a:lnTo>
                  <a:lnTo>
                    <a:pt x="22"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2354902" y="2955725"/>
              <a:ext cx="32464" cy="22100"/>
            </a:xfrm>
            <a:custGeom>
              <a:avLst/>
              <a:gdLst/>
              <a:ahLst/>
              <a:cxnLst/>
              <a:rect l="l" t="t" r="r" b="b"/>
              <a:pathLst>
                <a:path w="260" h="177" extrusionOk="0">
                  <a:moveTo>
                    <a:pt x="0" y="1"/>
                  </a:moveTo>
                  <a:lnTo>
                    <a:pt x="0" y="27"/>
                  </a:lnTo>
                  <a:lnTo>
                    <a:pt x="260" y="176"/>
                  </a:lnTo>
                  <a:lnTo>
                    <a:pt x="260" y="150"/>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2389489" y="2871570"/>
              <a:ext cx="41329" cy="59683"/>
            </a:xfrm>
            <a:custGeom>
              <a:avLst/>
              <a:gdLst/>
              <a:ahLst/>
              <a:cxnLst/>
              <a:rect l="l" t="t" r="r" b="b"/>
              <a:pathLst>
                <a:path w="331" h="478" extrusionOk="0">
                  <a:moveTo>
                    <a:pt x="0" y="1"/>
                  </a:moveTo>
                  <a:lnTo>
                    <a:pt x="0" y="286"/>
                  </a:lnTo>
                  <a:lnTo>
                    <a:pt x="331" y="478"/>
                  </a:lnTo>
                  <a:lnTo>
                    <a:pt x="331" y="191"/>
                  </a:lnTo>
                  <a:lnTo>
                    <a:pt x="0"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2392235" y="2873068"/>
              <a:ext cx="38582" cy="54938"/>
            </a:xfrm>
            <a:custGeom>
              <a:avLst/>
              <a:gdLst/>
              <a:ahLst/>
              <a:cxnLst/>
              <a:rect l="l" t="t" r="r" b="b"/>
              <a:pathLst>
                <a:path w="309" h="440" extrusionOk="0">
                  <a:moveTo>
                    <a:pt x="0" y="0"/>
                  </a:moveTo>
                  <a:lnTo>
                    <a:pt x="0" y="263"/>
                  </a:lnTo>
                  <a:lnTo>
                    <a:pt x="309" y="440"/>
                  </a:lnTo>
                  <a:lnTo>
                    <a:pt x="309" y="179"/>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2392235" y="2873068"/>
              <a:ext cx="38582" cy="28343"/>
            </a:xfrm>
            <a:custGeom>
              <a:avLst/>
              <a:gdLst/>
              <a:ahLst/>
              <a:cxnLst/>
              <a:rect l="l" t="t" r="r" b="b"/>
              <a:pathLst>
                <a:path w="309" h="227" extrusionOk="0">
                  <a:moveTo>
                    <a:pt x="0" y="0"/>
                  </a:moveTo>
                  <a:lnTo>
                    <a:pt x="0" y="49"/>
                  </a:lnTo>
                  <a:lnTo>
                    <a:pt x="309" y="226"/>
                  </a:lnTo>
                  <a:lnTo>
                    <a:pt x="309" y="179"/>
                  </a:lnTo>
                  <a:lnTo>
                    <a:pt x="0"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2389489" y="2905781"/>
              <a:ext cx="41329" cy="25471"/>
            </a:xfrm>
            <a:custGeom>
              <a:avLst/>
              <a:gdLst/>
              <a:ahLst/>
              <a:cxnLst/>
              <a:rect l="l" t="t" r="r" b="b"/>
              <a:pathLst>
                <a:path w="331" h="204" extrusionOk="0">
                  <a:moveTo>
                    <a:pt x="22" y="1"/>
                  </a:moveTo>
                  <a:lnTo>
                    <a:pt x="0" y="12"/>
                  </a:lnTo>
                  <a:lnTo>
                    <a:pt x="331" y="204"/>
                  </a:lnTo>
                  <a:lnTo>
                    <a:pt x="331" y="178"/>
                  </a:lnTo>
                  <a:lnTo>
                    <a:pt x="22"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2313449" y="2871570"/>
              <a:ext cx="13859" cy="7866"/>
            </a:xfrm>
            <a:custGeom>
              <a:avLst/>
              <a:gdLst/>
              <a:ahLst/>
              <a:cxnLst/>
              <a:rect l="l" t="t" r="r" b="b"/>
              <a:pathLst>
                <a:path w="111" h="63" extrusionOk="0">
                  <a:moveTo>
                    <a:pt x="111" y="1"/>
                  </a:moveTo>
                  <a:lnTo>
                    <a:pt x="0" y="63"/>
                  </a:lnTo>
                  <a:lnTo>
                    <a:pt x="111" y="63"/>
                  </a:lnTo>
                  <a:lnTo>
                    <a:pt x="11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2432690" y="2980198"/>
              <a:ext cx="32588" cy="66550"/>
            </a:xfrm>
            <a:custGeom>
              <a:avLst/>
              <a:gdLst/>
              <a:ahLst/>
              <a:cxnLst/>
              <a:rect l="l" t="t" r="r" b="b"/>
              <a:pathLst>
                <a:path w="261" h="533" extrusionOk="0">
                  <a:moveTo>
                    <a:pt x="1" y="1"/>
                  </a:moveTo>
                  <a:lnTo>
                    <a:pt x="1" y="382"/>
                  </a:lnTo>
                  <a:lnTo>
                    <a:pt x="261" y="533"/>
                  </a:lnTo>
                  <a:lnTo>
                    <a:pt x="261" y="150"/>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2435437" y="2981696"/>
              <a:ext cx="29842" cy="61806"/>
            </a:xfrm>
            <a:custGeom>
              <a:avLst/>
              <a:gdLst/>
              <a:ahLst/>
              <a:cxnLst/>
              <a:rect l="l" t="t" r="r" b="b"/>
              <a:pathLst>
                <a:path w="239" h="495" extrusionOk="0">
                  <a:moveTo>
                    <a:pt x="1" y="0"/>
                  </a:moveTo>
                  <a:lnTo>
                    <a:pt x="1" y="357"/>
                  </a:lnTo>
                  <a:lnTo>
                    <a:pt x="239" y="495"/>
                  </a:lnTo>
                  <a:lnTo>
                    <a:pt x="239" y="138"/>
                  </a:lnTo>
                  <a:lnTo>
                    <a:pt x="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2432690" y="3026146"/>
              <a:ext cx="32588" cy="20602"/>
            </a:xfrm>
            <a:custGeom>
              <a:avLst/>
              <a:gdLst/>
              <a:ahLst/>
              <a:cxnLst/>
              <a:rect l="l" t="t" r="r" b="b"/>
              <a:pathLst>
                <a:path w="261" h="165" extrusionOk="0">
                  <a:moveTo>
                    <a:pt x="23" y="1"/>
                  </a:moveTo>
                  <a:lnTo>
                    <a:pt x="1" y="14"/>
                  </a:lnTo>
                  <a:lnTo>
                    <a:pt x="261" y="165"/>
                  </a:lnTo>
                  <a:lnTo>
                    <a:pt x="261" y="139"/>
                  </a:lnTo>
                  <a:lnTo>
                    <a:pt x="23"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2432690" y="3000800"/>
              <a:ext cx="32588" cy="21851"/>
            </a:xfrm>
            <a:custGeom>
              <a:avLst/>
              <a:gdLst/>
              <a:ahLst/>
              <a:cxnLst/>
              <a:rect l="l" t="t" r="r" b="b"/>
              <a:pathLst>
                <a:path w="261" h="175" extrusionOk="0">
                  <a:moveTo>
                    <a:pt x="1" y="1"/>
                  </a:moveTo>
                  <a:lnTo>
                    <a:pt x="1" y="26"/>
                  </a:lnTo>
                  <a:lnTo>
                    <a:pt x="261" y="175"/>
                  </a:lnTo>
                  <a:lnTo>
                    <a:pt x="261" y="149"/>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2435437" y="2981696"/>
              <a:ext cx="29842" cy="23099"/>
            </a:xfrm>
            <a:custGeom>
              <a:avLst/>
              <a:gdLst/>
              <a:ahLst/>
              <a:cxnLst/>
              <a:rect l="l" t="t" r="r" b="b"/>
              <a:pathLst>
                <a:path w="239" h="185" extrusionOk="0">
                  <a:moveTo>
                    <a:pt x="1" y="0"/>
                  </a:moveTo>
                  <a:lnTo>
                    <a:pt x="1" y="49"/>
                  </a:lnTo>
                  <a:lnTo>
                    <a:pt x="239" y="184"/>
                  </a:lnTo>
                  <a:lnTo>
                    <a:pt x="239" y="138"/>
                  </a:lnTo>
                  <a:lnTo>
                    <a:pt x="1" y="0"/>
                  </a:lnTo>
                  <a:close/>
                </a:path>
              </a:pathLst>
            </a:custGeom>
            <a:solidFill>
              <a:srgbClr val="8F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2589140" y="2974954"/>
              <a:ext cx="41454" cy="68049"/>
            </a:xfrm>
            <a:custGeom>
              <a:avLst/>
              <a:gdLst/>
              <a:ahLst/>
              <a:cxnLst/>
              <a:rect l="l" t="t" r="r" b="b"/>
              <a:pathLst>
                <a:path w="332" h="545" extrusionOk="0">
                  <a:moveTo>
                    <a:pt x="1" y="1"/>
                  </a:moveTo>
                  <a:lnTo>
                    <a:pt x="1" y="353"/>
                  </a:lnTo>
                  <a:lnTo>
                    <a:pt x="331" y="544"/>
                  </a:lnTo>
                  <a:lnTo>
                    <a:pt x="331" y="192"/>
                  </a:lnTo>
                  <a:lnTo>
                    <a:pt x="1"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2591762" y="2976452"/>
              <a:ext cx="38831" cy="63679"/>
            </a:xfrm>
            <a:custGeom>
              <a:avLst/>
              <a:gdLst/>
              <a:ahLst/>
              <a:cxnLst/>
              <a:rect l="l" t="t" r="r" b="b"/>
              <a:pathLst>
                <a:path w="311" h="510" extrusionOk="0">
                  <a:moveTo>
                    <a:pt x="0" y="0"/>
                  </a:moveTo>
                  <a:lnTo>
                    <a:pt x="0" y="329"/>
                  </a:lnTo>
                  <a:lnTo>
                    <a:pt x="310" y="509"/>
                  </a:lnTo>
                  <a:lnTo>
                    <a:pt x="310" y="180"/>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2591762" y="2976452"/>
              <a:ext cx="38831" cy="32089"/>
            </a:xfrm>
            <a:custGeom>
              <a:avLst/>
              <a:gdLst/>
              <a:ahLst/>
              <a:cxnLst/>
              <a:rect l="l" t="t" r="r" b="b"/>
              <a:pathLst>
                <a:path w="311" h="257" extrusionOk="0">
                  <a:moveTo>
                    <a:pt x="0" y="0"/>
                  </a:moveTo>
                  <a:lnTo>
                    <a:pt x="0" y="77"/>
                  </a:lnTo>
                  <a:lnTo>
                    <a:pt x="310" y="257"/>
                  </a:lnTo>
                  <a:lnTo>
                    <a:pt x="310" y="180"/>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2589140" y="3017531"/>
              <a:ext cx="41454" cy="25471"/>
            </a:xfrm>
            <a:custGeom>
              <a:avLst/>
              <a:gdLst/>
              <a:ahLst/>
              <a:cxnLst/>
              <a:rect l="l" t="t" r="r" b="b"/>
              <a:pathLst>
                <a:path w="332" h="204" extrusionOk="0">
                  <a:moveTo>
                    <a:pt x="21" y="0"/>
                  </a:moveTo>
                  <a:lnTo>
                    <a:pt x="1" y="12"/>
                  </a:lnTo>
                  <a:lnTo>
                    <a:pt x="331" y="203"/>
                  </a:lnTo>
                  <a:lnTo>
                    <a:pt x="331" y="180"/>
                  </a:lnTo>
                  <a:lnTo>
                    <a:pt x="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2589140" y="2995431"/>
              <a:ext cx="41454" cy="25596"/>
            </a:xfrm>
            <a:custGeom>
              <a:avLst/>
              <a:gdLst/>
              <a:ahLst/>
              <a:cxnLst/>
              <a:rect l="l" t="t" r="r" b="b"/>
              <a:pathLst>
                <a:path w="332" h="205" extrusionOk="0">
                  <a:moveTo>
                    <a:pt x="21" y="0"/>
                  </a:moveTo>
                  <a:lnTo>
                    <a:pt x="1" y="12"/>
                  </a:lnTo>
                  <a:lnTo>
                    <a:pt x="331" y="205"/>
                  </a:lnTo>
                  <a:lnTo>
                    <a:pt x="331" y="180"/>
                  </a:lnTo>
                  <a:lnTo>
                    <a:pt x="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2608867" y="2986316"/>
              <a:ext cx="2747" cy="45574"/>
            </a:xfrm>
            <a:custGeom>
              <a:avLst/>
              <a:gdLst/>
              <a:ahLst/>
              <a:cxnLst/>
              <a:rect l="l" t="t" r="r" b="b"/>
              <a:pathLst>
                <a:path w="22" h="365" extrusionOk="0">
                  <a:moveTo>
                    <a:pt x="1" y="1"/>
                  </a:moveTo>
                  <a:lnTo>
                    <a:pt x="1" y="353"/>
                  </a:lnTo>
                  <a:lnTo>
                    <a:pt x="21" y="365"/>
                  </a:lnTo>
                  <a:lnTo>
                    <a:pt x="21" y="1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2522714" y="3024898"/>
              <a:ext cx="35460" cy="70046"/>
            </a:xfrm>
            <a:custGeom>
              <a:avLst/>
              <a:gdLst/>
              <a:ahLst/>
              <a:cxnLst/>
              <a:rect l="l" t="t" r="r" b="b"/>
              <a:pathLst>
                <a:path w="284" h="561" extrusionOk="0">
                  <a:moveTo>
                    <a:pt x="77" y="1"/>
                  </a:moveTo>
                  <a:cubicBezTo>
                    <a:pt x="70" y="1"/>
                    <a:pt x="64" y="2"/>
                    <a:pt x="59" y="4"/>
                  </a:cubicBezTo>
                  <a:cubicBezTo>
                    <a:pt x="12" y="23"/>
                    <a:pt x="1" y="78"/>
                    <a:pt x="85" y="186"/>
                  </a:cubicBezTo>
                  <a:cubicBezTo>
                    <a:pt x="134" y="250"/>
                    <a:pt x="196" y="385"/>
                    <a:pt x="196" y="560"/>
                  </a:cubicBezTo>
                  <a:lnTo>
                    <a:pt x="256" y="526"/>
                  </a:lnTo>
                  <a:cubicBezTo>
                    <a:pt x="256" y="526"/>
                    <a:pt x="283" y="371"/>
                    <a:pt x="263" y="237"/>
                  </a:cubicBezTo>
                  <a:cubicBezTo>
                    <a:pt x="236" y="71"/>
                    <a:pt x="132" y="1"/>
                    <a:pt x="77" y="1"/>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2522714" y="3024898"/>
              <a:ext cx="35460" cy="70046"/>
            </a:xfrm>
            <a:custGeom>
              <a:avLst/>
              <a:gdLst/>
              <a:ahLst/>
              <a:cxnLst/>
              <a:rect l="l" t="t" r="r" b="b"/>
              <a:pathLst>
                <a:path w="284" h="561" extrusionOk="0">
                  <a:moveTo>
                    <a:pt x="77" y="1"/>
                  </a:moveTo>
                  <a:cubicBezTo>
                    <a:pt x="70" y="1"/>
                    <a:pt x="64" y="2"/>
                    <a:pt x="59" y="4"/>
                  </a:cubicBezTo>
                  <a:cubicBezTo>
                    <a:pt x="12" y="23"/>
                    <a:pt x="1" y="78"/>
                    <a:pt x="85" y="186"/>
                  </a:cubicBezTo>
                  <a:cubicBezTo>
                    <a:pt x="134" y="250"/>
                    <a:pt x="196" y="385"/>
                    <a:pt x="196" y="560"/>
                  </a:cubicBezTo>
                  <a:lnTo>
                    <a:pt x="256" y="526"/>
                  </a:lnTo>
                  <a:cubicBezTo>
                    <a:pt x="256" y="526"/>
                    <a:pt x="283" y="371"/>
                    <a:pt x="263" y="237"/>
                  </a:cubicBezTo>
                  <a:cubicBezTo>
                    <a:pt x="236" y="71"/>
                    <a:pt x="132" y="1"/>
                    <a:pt x="77"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2533452" y="3028144"/>
              <a:ext cx="19978" cy="57436"/>
            </a:xfrm>
            <a:custGeom>
              <a:avLst/>
              <a:gdLst/>
              <a:ahLst/>
              <a:cxnLst/>
              <a:rect l="l" t="t" r="r" b="b"/>
              <a:pathLst>
                <a:path w="160" h="460" extrusionOk="0">
                  <a:moveTo>
                    <a:pt x="5" y="0"/>
                  </a:moveTo>
                  <a:cubicBezTo>
                    <a:pt x="3" y="0"/>
                    <a:pt x="2" y="1"/>
                    <a:pt x="2" y="2"/>
                  </a:cubicBezTo>
                  <a:cubicBezTo>
                    <a:pt x="0" y="4"/>
                    <a:pt x="0" y="5"/>
                    <a:pt x="2" y="8"/>
                  </a:cubicBezTo>
                  <a:cubicBezTo>
                    <a:pt x="81" y="85"/>
                    <a:pt x="152" y="278"/>
                    <a:pt x="128" y="453"/>
                  </a:cubicBezTo>
                  <a:cubicBezTo>
                    <a:pt x="128" y="456"/>
                    <a:pt x="129" y="458"/>
                    <a:pt x="131" y="459"/>
                  </a:cubicBezTo>
                  <a:cubicBezTo>
                    <a:pt x="134" y="459"/>
                    <a:pt x="135" y="458"/>
                    <a:pt x="135" y="455"/>
                  </a:cubicBezTo>
                  <a:cubicBezTo>
                    <a:pt x="160" y="276"/>
                    <a:pt x="89" y="81"/>
                    <a:pt x="7" y="2"/>
                  </a:cubicBezTo>
                  <a:cubicBezTo>
                    <a:pt x="7" y="1"/>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2511851" y="3045000"/>
              <a:ext cx="40829" cy="61681"/>
            </a:xfrm>
            <a:custGeom>
              <a:avLst/>
              <a:gdLst/>
              <a:ahLst/>
              <a:cxnLst/>
              <a:rect l="l" t="t" r="r" b="b"/>
              <a:pathLst>
                <a:path w="327" h="494" extrusionOk="0">
                  <a:moveTo>
                    <a:pt x="68" y="0"/>
                  </a:moveTo>
                  <a:cubicBezTo>
                    <a:pt x="57" y="0"/>
                    <a:pt x="47" y="3"/>
                    <a:pt x="38" y="9"/>
                  </a:cubicBezTo>
                  <a:cubicBezTo>
                    <a:pt x="27" y="21"/>
                    <a:pt x="25" y="38"/>
                    <a:pt x="31" y="53"/>
                  </a:cubicBezTo>
                  <a:cubicBezTo>
                    <a:pt x="37" y="67"/>
                    <a:pt x="46" y="82"/>
                    <a:pt x="53" y="95"/>
                  </a:cubicBezTo>
                  <a:cubicBezTo>
                    <a:pt x="57" y="101"/>
                    <a:pt x="60" y="108"/>
                    <a:pt x="60" y="115"/>
                  </a:cubicBezTo>
                  <a:cubicBezTo>
                    <a:pt x="62" y="127"/>
                    <a:pt x="57" y="138"/>
                    <a:pt x="50" y="149"/>
                  </a:cubicBezTo>
                  <a:cubicBezTo>
                    <a:pt x="41" y="162"/>
                    <a:pt x="28" y="173"/>
                    <a:pt x="18" y="186"/>
                  </a:cubicBezTo>
                  <a:cubicBezTo>
                    <a:pt x="8" y="198"/>
                    <a:pt x="2" y="214"/>
                    <a:pt x="1" y="230"/>
                  </a:cubicBezTo>
                  <a:cubicBezTo>
                    <a:pt x="4" y="252"/>
                    <a:pt x="15" y="269"/>
                    <a:pt x="33" y="279"/>
                  </a:cubicBezTo>
                  <a:cubicBezTo>
                    <a:pt x="59" y="289"/>
                    <a:pt x="72" y="320"/>
                    <a:pt x="62" y="346"/>
                  </a:cubicBezTo>
                  <a:cubicBezTo>
                    <a:pt x="59" y="355"/>
                    <a:pt x="56" y="363"/>
                    <a:pt x="53" y="372"/>
                  </a:cubicBezTo>
                  <a:cubicBezTo>
                    <a:pt x="50" y="381"/>
                    <a:pt x="48" y="389"/>
                    <a:pt x="47" y="398"/>
                  </a:cubicBezTo>
                  <a:cubicBezTo>
                    <a:pt x="44" y="415"/>
                    <a:pt x="47" y="433"/>
                    <a:pt x="54" y="447"/>
                  </a:cubicBezTo>
                  <a:cubicBezTo>
                    <a:pt x="62" y="462"/>
                    <a:pt x="72" y="473"/>
                    <a:pt x="85" y="482"/>
                  </a:cubicBezTo>
                  <a:cubicBezTo>
                    <a:pt x="91" y="486"/>
                    <a:pt x="104" y="494"/>
                    <a:pt x="114" y="494"/>
                  </a:cubicBezTo>
                  <a:cubicBezTo>
                    <a:pt x="117" y="494"/>
                    <a:pt x="119" y="493"/>
                    <a:pt x="121" y="492"/>
                  </a:cubicBezTo>
                  <a:cubicBezTo>
                    <a:pt x="121" y="492"/>
                    <a:pt x="282" y="398"/>
                    <a:pt x="282" y="398"/>
                  </a:cubicBezTo>
                  <a:cubicBezTo>
                    <a:pt x="294" y="382"/>
                    <a:pt x="304" y="366"/>
                    <a:pt x="312" y="349"/>
                  </a:cubicBezTo>
                  <a:cubicBezTo>
                    <a:pt x="320" y="331"/>
                    <a:pt x="325" y="314"/>
                    <a:pt x="325" y="295"/>
                  </a:cubicBezTo>
                  <a:cubicBezTo>
                    <a:pt x="327" y="283"/>
                    <a:pt x="325" y="272"/>
                    <a:pt x="320" y="262"/>
                  </a:cubicBezTo>
                  <a:cubicBezTo>
                    <a:pt x="307" y="240"/>
                    <a:pt x="282" y="231"/>
                    <a:pt x="275" y="207"/>
                  </a:cubicBezTo>
                  <a:cubicBezTo>
                    <a:pt x="265" y="179"/>
                    <a:pt x="289" y="146"/>
                    <a:pt x="276" y="120"/>
                  </a:cubicBezTo>
                  <a:cubicBezTo>
                    <a:pt x="267" y="107"/>
                    <a:pt x="254" y="98"/>
                    <a:pt x="240" y="95"/>
                  </a:cubicBezTo>
                  <a:cubicBezTo>
                    <a:pt x="225" y="94"/>
                    <a:pt x="211" y="89"/>
                    <a:pt x="196" y="85"/>
                  </a:cubicBezTo>
                  <a:cubicBezTo>
                    <a:pt x="162" y="70"/>
                    <a:pt x="141" y="31"/>
                    <a:pt x="108" y="12"/>
                  </a:cubicBezTo>
                  <a:cubicBezTo>
                    <a:pt x="98" y="7"/>
                    <a:pt x="86" y="2"/>
                    <a:pt x="75" y="1"/>
                  </a:cubicBezTo>
                  <a:cubicBezTo>
                    <a:pt x="72" y="0"/>
                    <a:pt x="70" y="0"/>
                    <a:pt x="68" y="0"/>
                  </a:cubicBez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2511851" y="3045000"/>
              <a:ext cx="40829" cy="61681"/>
            </a:xfrm>
            <a:custGeom>
              <a:avLst/>
              <a:gdLst/>
              <a:ahLst/>
              <a:cxnLst/>
              <a:rect l="l" t="t" r="r" b="b"/>
              <a:pathLst>
                <a:path w="327" h="494" extrusionOk="0">
                  <a:moveTo>
                    <a:pt x="68" y="0"/>
                  </a:moveTo>
                  <a:cubicBezTo>
                    <a:pt x="57" y="0"/>
                    <a:pt x="47" y="3"/>
                    <a:pt x="38" y="9"/>
                  </a:cubicBezTo>
                  <a:cubicBezTo>
                    <a:pt x="27" y="21"/>
                    <a:pt x="25" y="38"/>
                    <a:pt x="31" y="53"/>
                  </a:cubicBezTo>
                  <a:cubicBezTo>
                    <a:pt x="37" y="67"/>
                    <a:pt x="46" y="82"/>
                    <a:pt x="53" y="95"/>
                  </a:cubicBezTo>
                  <a:cubicBezTo>
                    <a:pt x="57" y="101"/>
                    <a:pt x="60" y="108"/>
                    <a:pt x="60" y="115"/>
                  </a:cubicBezTo>
                  <a:cubicBezTo>
                    <a:pt x="62" y="127"/>
                    <a:pt x="57" y="138"/>
                    <a:pt x="50" y="149"/>
                  </a:cubicBezTo>
                  <a:cubicBezTo>
                    <a:pt x="41" y="162"/>
                    <a:pt x="28" y="173"/>
                    <a:pt x="18" y="186"/>
                  </a:cubicBezTo>
                  <a:cubicBezTo>
                    <a:pt x="8" y="198"/>
                    <a:pt x="2" y="214"/>
                    <a:pt x="1" y="230"/>
                  </a:cubicBezTo>
                  <a:cubicBezTo>
                    <a:pt x="4" y="252"/>
                    <a:pt x="15" y="269"/>
                    <a:pt x="33" y="279"/>
                  </a:cubicBezTo>
                  <a:cubicBezTo>
                    <a:pt x="59" y="289"/>
                    <a:pt x="72" y="320"/>
                    <a:pt x="62" y="346"/>
                  </a:cubicBezTo>
                  <a:cubicBezTo>
                    <a:pt x="59" y="355"/>
                    <a:pt x="56" y="363"/>
                    <a:pt x="53" y="372"/>
                  </a:cubicBezTo>
                  <a:cubicBezTo>
                    <a:pt x="50" y="381"/>
                    <a:pt x="48" y="389"/>
                    <a:pt x="47" y="398"/>
                  </a:cubicBezTo>
                  <a:cubicBezTo>
                    <a:pt x="44" y="415"/>
                    <a:pt x="47" y="433"/>
                    <a:pt x="54" y="447"/>
                  </a:cubicBezTo>
                  <a:cubicBezTo>
                    <a:pt x="62" y="462"/>
                    <a:pt x="72" y="473"/>
                    <a:pt x="85" y="482"/>
                  </a:cubicBezTo>
                  <a:cubicBezTo>
                    <a:pt x="91" y="486"/>
                    <a:pt x="104" y="494"/>
                    <a:pt x="114" y="494"/>
                  </a:cubicBezTo>
                  <a:cubicBezTo>
                    <a:pt x="117" y="494"/>
                    <a:pt x="119" y="493"/>
                    <a:pt x="121" y="492"/>
                  </a:cubicBezTo>
                  <a:cubicBezTo>
                    <a:pt x="121" y="492"/>
                    <a:pt x="282" y="398"/>
                    <a:pt x="282" y="398"/>
                  </a:cubicBezTo>
                  <a:cubicBezTo>
                    <a:pt x="294" y="382"/>
                    <a:pt x="304" y="366"/>
                    <a:pt x="312" y="349"/>
                  </a:cubicBezTo>
                  <a:cubicBezTo>
                    <a:pt x="320" y="331"/>
                    <a:pt x="325" y="314"/>
                    <a:pt x="325" y="295"/>
                  </a:cubicBezTo>
                  <a:cubicBezTo>
                    <a:pt x="327" y="283"/>
                    <a:pt x="325" y="272"/>
                    <a:pt x="320" y="262"/>
                  </a:cubicBezTo>
                  <a:cubicBezTo>
                    <a:pt x="307" y="240"/>
                    <a:pt x="282" y="231"/>
                    <a:pt x="275" y="207"/>
                  </a:cubicBezTo>
                  <a:cubicBezTo>
                    <a:pt x="265" y="179"/>
                    <a:pt x="289" y="146"/>
                    <a:pt x="276" y="120"/>
                  </a:cubicBezTo>
                  <a:cubicBezTo>
                    <a:pt x="267" y="107"/>
                    <a:pt x="254" y="98"/>
                    <a:pt x="240" y="95"/>
                  </a:cubicBezTo>
                  <a:cubicBezTo>
                    <a:pt x="225" y="94"/>
                    <a:pt x="211" y="89"/>
                    <a:pt x="196" y="85"/>
                  </a:cubicBezTo>
                  <a:cubicBezTo>
                    <a:pt x="162" y="70"/>
                    <a:pt x="141" y="31"/>
                    <a:pt x="108" y="12"/>
                  </a:cubicBezTo>
                  <a:cubicBezTo>
                    <a:pt x="98" y="7"/>
                    <a:pt x="86" y="2"/>
                    <a:pt x="75" y="1"/>
                  </a:cubicBezTo>
                  <a:cubicBezTo>
                    <a:pt x="72" y="0"/>
                    <a:pt x="70" y="0"/>
                    <a:pt x="68"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2521840" y="3048371"/>
              <a:ext cx="18354" cy="51817"/>
            </a:xfrm>
            <a:custGeom>
              <a:avLst/>
              <a:gdLst/>
              <a:ahLst/>
              <a:cxnLst/>
              <a:rect l="l" t="t" r="r" b="b"/>
              <a:pathLst>
                <a:path w="147" h="415" extrusionOk="0">
                  <a:moveTo>
                    <a:pt x="5" y="0"/>
                  </a:moveTo>
                  <a:cubicBezTo>
                    <a:pt x="4" y="0"/>
                    <a:pt x="3" y="1"/>
                    <a:pt x="2" y="1"/>
                  </a:cubicBezTo>
                  <a:cubicBezTo>
                    <a:pt x="0" y="3"/>
                    <a:pt x="0" y="6"/>
                    <a:pt x="2" y="7"/>
                  </a:cubicBezTo>
                  <a:cubicBezTo>
                    <a:pt x="60" y="61"/>
                    <a:pt x="138" y="245"/>
                    <a:pt x="131" y="410"/>
                  </a:cubicBezTo>
                  <a:cubicBezTo>
                    <a:pt x="131" y="413"/>
                    <a:pt x="132" y="415"/>
                    <a:pt x="135" y="415"/>
                  </a:cubicBezTo>
                  <a:cubicBezTo>
                    <a:pt x="137" y="415"/>
                    <a:pt x="140" y="413"/>
                    <a:pt x="140" y="412"/>
                  </a:cubicBezTo>
                  <a:cubicBezTo>
                    <a:pt x="147" y="242"/>
                    <a:pt x="66" y="56"/>
                    <a:pt x="8" y="1"/>
                  </a:cubicBezTo>
                  <a:cubicBezTo>
                    <a:pt x="7" y="1"/>
                    <a:pt x="6" y="0"/>
                    <a:pt x="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2519842" y="3072095"/>
              <a:ext cx="16357" cy="3621"/>
            </a:xfrm>
            <a:custGeom>
              <a:avLst/>
              <a:gdLst/>
              <a:ahLst/>
              <a:cxnLst/>
              <a:rect l="l" t="t" r="r" b="b"/>
              <a:pathLst>
                <a:path w="131" h="29" extrusionOk="0">
                  <a:moveTo>
                    <a:pt x="3" y="1"/>
                  </a:moveTo>
                  <a:cubicBezTo>
                    <a:pt x="1" y="1"/>
                    <a:pt x="0" y="3"/>
                    <a:pt x="0" y="4"/>
                  </a:cubicBezTo>
                  <a:cubicBezTo>
                    <a:pt x="0" y="7"/>
                    <a:pt x="2" y="8"/>
                    <a:pt x="3" y="8"/>
                  </a:cubicBezTo>
                  <a:cubicBezTo>
                    <a:pt x="45" y="11"/>
                    <a:pt x="85" y="17"/>
                    <a:pt x="125" y="29"/>
                  </a:cubicBezTo>
                  <a:lnTo>
                    <a:pt x="127" y="29"/>
                  </a:lnTo>
                  <a:cubicBezTo>
                    <a:pt x="128" y="29"/>
                    <a:pt x="129" y="27"/>
                    <a:pt x="129" y="26"/>
                  </a:cubicBezTo>
                  <a:cubicBezTo>
                    <a:pt x="131" y="23"/>
                    <a:pt x="129" y="22"/>
                    <a:pt x="127" y="20"/>
                  </a:cubicBezTo>
                  <a:cubicBezTo>
                    <a:pt x="87" y="10"/>
                    <a:pt x="45" y="3"/>
                    <a:pt x="5" y="1"/>
                  </a:cubicBezTo>
                  <a:cubicBezTo>
                    <a:pt x="4" y="1"/>
                    <a:pt x="4" y="1"/>
                    <a:pt x="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2717496" y="3049245"/>
              <a:ext cx="87777" cy="50568"/>
            </a:xfrm>
            <a:custGeom>
              <a:avLst/>
              <a:gdLst/>
              <a:ahLst/>
              <a:cxnLst/>
              <a:rect l="l" t="t" r="r" b="b"/>
              <a:pathLst>
                <a:path w="703" h="405" extrusionOk="0">
                  <a:moveTo>
                    <a:pt x="371" y="0"/>
                  </a:moveTo>
                  <a:lnTo>
                    <a:pt x="1" y="213"/>
                  </a:lnTo>
                  <a:lnTo>
                    <a:pt x="333" y="405"/>
                  </a:lnTo>
                  <a:lnTo>
                    <a:pt x="703" y="191"/>
                  </a:lnTo>
                  <a:lnTo>
                    <a:pt x="37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567286" y="3145013"/>
              <a:ext cx="822078" cy="492698"/>
            </a:xfrm>
            <a:custGeom>
              <a:avLst/>
              <a:gdLst/>
              <a:ahLst/>
              <a:cxnLst/>
              <a:rect l="l" t="t" r="r" b="b"/>
              <a:pathLst>
                <a:path w="6584" h="3946" extrusionOk="0">
                  <a:moveTo>
                    <a:pt x="3230" y="0"/>
                  </a:moveTo>
                  <a:lnTo>
                    <a:pt x="1" y="1865"/>
                  </a:lnTo>
                  <a:lnTo>
                    <a:pt x="1" y="2008"/>
                  </a:lnTo>
                  <a:lnTo>
                    <a:pt x="3353" y="3946"/>
                  </a:lnTo>
                  <a:lnTo>
                    <a:pt x="6584" y="2081"/>
                  </a:lnTo>
                  <a:lnTo>
                    <a:pt x="6584" y="1937"/>
                  </a:lnTo>
                  <a:lnTo>
                    <a:pt x="323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2156625" y="3422701"/>
              <a:ext cx="123986" cy="71794"/>
            </a:xfrm>
            <a:custGeom>
              <a:avLst/>
              <a:gdLst/>
              <a:ahLst/>
              <a:cxnLst/>
              <a:rect l="l" t="t" r="r" b="b"/>
              <a:pathLst>
                <a:path w="993" h="575" extrusionOk="0">
                  <a:moveTo>
                    <a:pt x="621" y="1"/>
                  </a:moveTo>
                  <a:lnTo>
                    <a:pt x="1" y="359"/>
                  </a:lnTo>
                  <a:lnTo>
                    <a:pt x="370" y="575"/>
                  </a:lnTo>
                  <a:lnTo>
                    <a:pt x="992" y="217"/>
                  </a:lnTo>
                  <a:lnTo>
                    <a:pt x="621"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567286" y="3377751"/>
              <a:ext cx="418780" cy="259959"/>
            </a:xfrm>
            <a:custGeom>
              <a:avLst/>
              <a:gdLst/>
              <a:ahLst/>
              <a:cxnLst/>
              <a:rect l="l" t="t" r="r" b="b"/>
              <a:pathLst>
                <a:path w="3354" h="2082" extrusionOk="0">
                  <a:moveTo>
                    <a:pt x="1" y="1"/>
                  </a:moveTo>
                  <a:lnTo>
                    <a:pt x="1" y="144"/>
                  </a:lnTo>
                  <a:lnTo>
                    <a:pt x="3353" y="2082"/>
                  </a:lnTo>
                  <a:lnTo>
                    <a:pt x="3353" y="1938"/>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985941" y="3386866"/>
              <a:ext cx="403423" cy="250844"/>
            </a:xfrm>
            <a:custGeom>
              <a:avLst/>
              <a:gdLst/>
              <a:ahLst/>
              <a:cxnLst/>
              <a:rect l="l" t="t" r="r" b="b"/>
              <a:pathLst>
                <a:path w="3231" h="2009" extrusionOk="0">
                  <a:moveTo>
                    <a:pt x="3231" y="0"/>
                  </a:moveTo>
                  <a:lnTo>
                    <a:pt x="0" y="1865"/>
                  </a:lnTo>
                  <a:lnTo>
                    <a:pt x="0" y="2009"/>
                  </a:lnTo>
                  <a:lnTo>
                    <a:pt x="3231" y="144"/>
                  </a:lnTo>
                  <a:lnTo>
                    <a:pt x="323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2327059" y="3308704"/>
              <a:ext cx="20852" cy="36959"/>
            </a:xfrm>
            <a:custGeom>
              <a:avLst/>
              <a:gdLst/>
              <a:ahLst/>
              <a:cxnLst/>
              <a:rect l="l" t="t" r="r" b="b"/>
              <a:pathLst>
                <a:path w="167" h="296" extrusionOk="0">
                  <a:moveTo>
                    <a:pt x="144" y="0"/>
                  </a:moveTo>
                  <a:lnTo>
                    <a:pt x="0" y="284"/>
                  </a:lnTo>
                  <a:lnTo>
                    <a:pt x="23" y="296"/>
                  </a:lnTo>
                  <a:lnTo>
                    <a:pt x="167" y="12"/>
                  </a:lnTo>
                  <a:lnTo>
                    <a:pt x="14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2307456" y="3303085"/>
              <a:ext cx="20352" cy="30091"/>
            </a:xfrm>
            <a:custGeom>
              <a:avLst/>
              <a:gdLst/>
              <a:ahLst/>
              <a:cxnLst/>
              <a:rect l="l" t="t" r="r" b="b"/>
              <a:pathLst>
                <a:path w="163" h="241" extrusionOk="0">
                  <a:moveTo>
                    <a:pt x="22" y="0"/>
                  </a:moveTo>
                  <a:lnTo>
                    <a:pt x="1" y="15"/>
                  </a:lnTo>
                  <a:lnTo>
                    <a:pt x="141" y="241"/>
                  </a:lnTo>
                  <a:lnTo>
                    <a:pt x="163" y="228"/>
                  </a:lnTo>
                  <a:lnTo>
                    <a:pt x="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2324686" y="3301212"/>
              <a:ext cx="5494" cy="87027"/>
            </a:xfrm>
            <a:custGeom>
              <a:avLst/>
              <a:gdLst/>
              <a:ahLst/>
              <a:cxnLst/>
              <a:rect l="l" t="t" r="r" b="b"/>
              <a:pathLst>
                <a:path w="44" h="697" extrusionOk="0">
                  <a:moveTo>
                    <a:pt x="0" y="1"/>
                  </a:moveTo>
                  <a:lnTo>
                    <a:pt x="0" y="684"/>
                  </a:lnTo>
                  <a:cubicBezTo>
                    <a:pt x="0" y="688"/>
                    <a:pt x="3" y="691"/>
                    <a:pt x="6" y="692"/>
                  </a:cubicBezTo>
                  <a:cubicBezTo>
                    <a:pt x="11" y="695"/>
                    <a:pt x="17" y="697"/>
                    <a:pt x="22" y="697"/>
                  </a:cubicBezTo>
                  <a:cubicBezTo>
                    <a:pt x="27" y="697"/>
                    <a:pt x="32" y="695"/>
                    <a:pt x="37" y="692"/>
                  </a:cubicBezTo>
                  <a:cubicBezTo>
                    <a:pt x="41" y="691"/>
                    <a:pt x="42" y="688"/>
                    <a:pt x="44" y="684"/>
                  </a:cubicBezTo>
                  <a:lnTo>
                    <a:pt x="4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2315197" y="3235161"/>
              <a:ext cx="79411" cy="79161"/>
            </a:xfrm>
            <a:custGeom>
              <a:avLst/>
              <a:gdLst/>
              <a:ahLst/>
              <a:cxnLst/>
              <a:rect l="l" t="t" r="r" b="b"/>
              <a:pathLst>
                <a:path w="636" h="634" extrusionOk="0">
                  <a:moveTo>
                    <a:pt x="318" y="0"/>
                  </a:moveTo>
                  <a:cubicBezTo>
                    <a:pt x="143" y="0"/>
                    <a:pt x="1" y="142"/>
                    <a:pt x="1" y="318"/>
                  </a:cubicBezTo>
                  <a:cubicBezTo>
                    <a:pt x="1" y="492"/>
                    <a:pt x="143" y="634"/>
                    <a:pt x="318" y="634"/>
                  </a:cubicBezTo>
                  <a:cubicBezTo>
                    <a:pt x="494" y="634"/>
                    <a:pt x="636" y="492"/>
                    <a:pt x="636" y="318"/>
                  </a:cubicBezTo>
                  <a:cubicBezTo>
                    <a:pt x="636" y="142"/>
                    <a:pt x="494" y="0"/>
                    <a:pt x="318"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2311201" y="3234912"/>
              <a:ext cx="74417" cy="79536"/>
            </a:xfrm>
            <a:custGeom>
              <a:avLst/>
              <a:gdLst/>
              <a:ahLst/>
              <a:cxnLst/>
              <a:rect l="l" t="t" r="r" b="b"/>
              <a:pathLst>
                <a:path w="596" h="637" extrusionOk="0">
                  <a:moveTo>
                    <a:pt x="351" y="1"/>
                  </a:moveTo>
                  <a:cubicBezTo>
                    <a:pt x="165" y="1"/>
                    <a:pt x="0" y="170"/>
                    <a:pt x="39" y="376"/>
                  </a:cubicBezTo>
                  <a:cubicBezTo>
                    <a:pt x="68" y="541"/>
                    <a:pt x="209" y="637"/>
                    <a:pt x="352" y="637"/>
                  </a:cubicBezTo>
                  <a:cubicBezTo>
                    <a:pt x="440" y="637"/>
                    <a:pt x="530" y="600"/>
                    <a:pt x="595" y="521"/>
                  </a:cubicBezTo>
                  <a:lnTo>
                    <a:pt x="595" y="521"/>
                  </a:lnTo>
                  <a:cubicBezTo>
                    <a:pt x="588" y="524"/>
                    <a:pt x="580" y="525"/>
                    <a:pt x="572" y="525"/>
                  </a:cubicBezTo>
                  <a:cubicBezTo>
                    <a:pt x="485" y="525"/>
                    <a:pt x="401" y="391"/>
                    <a:pt x="450" y="239"/>
                  </a:cubicBezTo>
                  <a:cubicBezTo>
                    <a:pt x="491" y="110"/>
                    <a:pt x="535" y="59"/>
                    <a:pt x="507" y="43"/>
                  </a:cubicBezTo>
                  <a:cubicBezTo>
                    <a:pt x="456" y="14"/>
                    <a:pt x="402" y="1"/>
                    <a:pt x="351"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2264504" y="3258136"/>
              <a:ext cx="55937" cy="55688"/>
            </a:xfrm>
            <a:custGeom>
              <a:avLst/>
              <a:gdLst/>
              <a:ahLst/>
              <a:cxnLst/>
              <a:rect l="l" t="t" r="r" b="b"/>
              <a:pathLst>
                <a:path w="448" h="446" extrusionOk="0">
                  <a:moveTo>
                    <a:pt x="224" y="0"/>
                  </a:moveTo>
                  <a:cubicBezTo>
                    <a:pt x="101" y="0"/>
                    <a:pt x="1" y="100"/>
                    <a:pt x="1" y="224"/>
                  </a:cubicBezTo>
                  <a:cubicBezTo>
                    <a:pt x="1" y="346"/>
                    <a:pt x="101" y="446"/>
                    <a:pt x="224" y="446"/>
                  </a:cubicBezTo>
                  <a:cubicBezTo>
                    <a:pt x="347" y="446"/>
                    <a:pt x="447" y="346"/>
                    <a:pt x="447" y="224"/>
                  </a:cubicBezTo>
                  <a:cubicBezTo>
                    <a:pt x="447" y="100"/>
                    <a:pt x="347" y="0"/>
                    <a:pt x="224"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2268374" y="3258136"/>
              <a:ext cx="58934" cy="55688"/>
            </a:xfrm>
            <a:custGeom>
              <a:avLst/>
              <a:gdLst/>
              <a:ahLst/>
              <a:cxnLst/>
              <a:rect l="l" t="t" r="r" b="b"/>
              <a:pathLst>
                <a:path w="472" h="446" extrusionOk="0">
                  <a:moveTo>
                    <a:pt x="193" y="0"/>
                  </a:moveTo>
                  <a:cubicBezTo>
                    <a:pt x="147" y="0"/>
                    <a:pt x="102" y="15"/>
                    <a:pt x="63" y="42"/>
                  </a:cubicBezTo>
                  <a:cubicBezTo>
                    <a:pt x="57" y="179"/>
                    <a:pt x="171" y="311"/>
                    <a:pt x="141" y="356"/>
                  </a:cubicBezTo>
                  <a:cubicBezTo>
                    <a:pt x="129" y="372"/>
                    <a:pt x="111" y="379"/>
                    <a:pt x="91" y="379"/>
                  </a:cubicBezTo>
                  <a:cubicBezTo>
                    <a:pt x="56" y="379"/>
                    <a:pt x="18" y="359"/>
                    <a:pt x="0" y="335"/>
                  </a:cubicBezTo>
                  <a:lnTo>
                    <a:pt x="0" y="335"/>
                  </a:lnTo>
                  <a:cubicBezTo>
                    <a:pt x="44" y="409"/>
                    <a:pt x="118" y="446"/>
                    <a:pt x="193" y="446"/>
                  </a:cubicBezTo>
                  <a:cubicBezTo>
                    <a:pt x="269" y="446"/>
                    <a:pt x="344" y="408"/>
                    <a:pt x="387" y="334"/>
                  </a:cubicBezTo>
                  <a:cubicBezTo>
                    <a:pt x="472" y="186"/>
                    <a:pt x="364" y="0"/>
                    <a:pt x="193"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2269998" y="3204071"/>
              <a:ext cx="112499" cy="102260"/>
            </a:xfrm>
            <a:custGeom>
              <a:avLst/>
              <a:gdLst/>
              <a:ahLst/>
              <a:cxnLst/>
              <a:rect l="l" t="t" r="r" b="b"/>
              <a:pathLst>
                <a:path w="901" h="819" extrusionOk="0">
                  <a:moveTo>
                    <a:pt x="450" y="0"/>
                  </a:moveTo>
                  <a:cubicBezTo>
                    <a:pt x="265" y="0"/>
                    <a:pt x="97" y="127"/>
                    <a:pt x="53" y="316"/>
                  </a:cubicBezTo>
                  <a:cubicBezTo>
                    <a:pt x="0" y="535"/>
                    <a:pt x="137" y="755"/>
                    <a:pt x="357" y="808"/>
                  </a:cubicBezTo>
                  <a:cubicBezTo>
                    <a:pt x="389" y="815"/>
                    <a:pt x="420" y="819"/>
                    <a:pt x="451" y="819"/>
                  </a:cubicBezTo>
                  <a:cubicBezTo>
                    <a:pt x="636" y="819"/>
                    <a:pt x="804" y="692"/>
                    <a:pt x="849" y="503"/>
                  </a:cubicBezTo>
                  <a:cubicBezTo>
                    <a:pt x="901" y="284"/>
                    <a:pt x="765" y="64"/>
                    <a:pt x="544" y="11"/>
                  </a:cubicBezTo>
                  <a:cubicBezTo>
                    <a:pt x="513" y="4"/>
                    <a:pt x="481" y="0"/>
                    <a:pt x="450" y="0"/>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2269748" y="3211438"/>
              <a:ext cx="107380" cy="95643"/>
            </a:xfrm>
            <a:custGeom>
              <a:avLst/>
              <a:gdLst/>
              <a:ahLst/>
              <a:cxnLst/>
              <a:rect l="l" t="t" r="r" b="b"/>
              <a:pathLst>
                <a:path w="860" h="766" extrusionOk="0">
                  <a:moveTo>
                    <a:pt x="260" y="0"/>
                  </a:moveTo>
                  <a:cubicBezTo>
                    <a:pt x="238" y="13"/>
                    <a:pt x="218" y="27"/>
                    <a:pt x="199" y="43"/>
                  </a:cubicBezTo>
                  <a:lnTo>
                    <a:pt x="199" y="43"/>
                  </a:lnTo>
                  <a:cubicBezTo>
                    <a:pt x="218" y="27"/>
                    <a:pt x="238" y="13"/>
                    <a:pt x="260" y="0"/>
                  </a:cubicBezTo>
                  <a:close/>
                  <a:moveTo>
                    <a:pt x="199" y="43"/>
                  </a:moveTo>
                  <a:cubicBezTo>
                    <a:pt x="2" y="206"/>
                    <a:pt x="1" y="522"/>
                    <a:pt x="215" y="683"/>
                  </a:cubicBezTo>
                  <a:cubicBezTo>
                    <a:pt x="291" y="739"/>
                    <a:pt x="376" y="765"/>
                    <a:pt x="460" y="765"/>
                  </a:cubicBezTo>
                  <a:cubicBezTo>
                    <a:pt x="641" y="765"/>
                    <a:pt x="814" y="646"/>
                    <a:pt x="859" y="450"/>
                  </a:cubicBezTo>
                  <a:lnTo>
                    <a:pt x="859" y="450"/>
                  </a:lnTo>
                  <a:cubicBezTo>
                    <a:pt x="781" y="534"/>
                    <a:pt x="672" y="578"/>
                    <a:pt x="562" y="578"/>
                  </a:cubicBezTo>
                  <a:cubicBezTo>
                    <a:pt x="496" y="578"/>
                    <a:pt x="429" y="562"/>
                    <a:pt x="368" y="530"/>
                  </a:cubicBezTo>
                  <a:cubicBezTo>
                    <a:pt x="205" y="441"/>
                    <a:pt x="121" y="256"/>
                    <a:pt x="165" y="76"/>
                  </a:cubicBezTo>
                  <a:cubicBezTo>
                    <a:pt x="176" y="64"/>
                    <a:pt x="187" y="53"/>
                    <a:pt x="199" y="43"/>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627219" y="3296343"/>
              <a:ext cx="21101" cy="36834"/>
            </a:xfrm>
            <a:custGeom>
              <a:avLst/>
              <a:gdLst/>
              <a:ahLst/>
              <a:cxnLst/>
              <a:rect l="l" t="t" r="r" b="b"/>
              <a:pathLst>
                <a:path w="169" h="295" extrusionOk="0">
                  <a:moveTo>
                    <a:pt x="146" y="0"/>
                  </a:moveTo>
                  <a:lnTo>
                    <a:pt x="1" y="283"/>
                  </a:lnTo>
                  <a:lnTo>
                    <a:pt x="24" y="295"/>
                  </a:lnTo>
                  <a:lnTo>
                    <a:pt x="169" y="12"/>
                  </a:lnTo>
                  <a:lnTo>
                    <a:pt x="146"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609988" y="3293221"/>
              <a:ext cx="20477" cy="30091"/>
            </a:xfrm>
            <a:custGeom>
              <a:avLst/>
              <a:gdLst/>
              <a:ahLst/>
              <a:cxnLst/>
              <a:rect l="l" t="t" r="r" b="b"/>
              <a:pathLst>
                <a:path w="164" h="241" extrusionOk="0">
                  <a:moveTo>
                    <a:pt x="23" y="1"/>
                  </a:moveTo>
                  <a:lnTo>
                    <a:pt x="1" y="14"/>
                  </a:lnTo>
                  <a:lnTo>
                    <a:pt x="141" y="240"/>
                  </a:lnTo>
                  <a:lnTo>
                    <a:pt x="163" y="227"/>
                  </a:lnTo>
                  <a:lnTo>
                    <a:pt x="2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1627219" y="3291223"/>
              <a:ext cx="5619" cy="87027"/>
            </a:xfrm>
            <a:custGeom>
              <a:avLst/>
              <a:gdLst/>
              <a:ahLst/>
              <a:cxnLst/>
              <a:rect l="l" t="t" r="r" b="b"/>
              <a:pathLst>
                <a:path w="45" h="697" extrusionOk="0">
                  <a:moveTo>
                    <a:pt x="1" y="1"/>
                  </a:moveTo>
                  <a:lnTo>
                    <a:pt x="1" y="684"/>
                  </a:lnTo>
                  <a:cubicBezTo>
                    <a:pt x="1" y="688"/>
                    <a:pt x="3" y="691"/>
                    <a:pt x="6" y="692"/>
                  </a:cubicBezTo>
                  <a:cubicBezTo>
                    <a:pt x="11" y="695"/>
                    <a:pt x="17" y="697"/>
                    <a:pt x="22" y="697"/>
                  </a:cubicBezTo>
                  <a:cubicBezTo>
                    <a:pt x="27" y="697"/>
                    <a:pt x="32" y="695"/>
                    <a:pt x="37" y="692"/>
                  </a:cubicBezTo>
                  <a:cubicBezTo>
                    <a:pt x="41" y="691"/>
                    <a:pt x="43" y="688"/>
                    <a:pt x="44" y="684"/>
                  </a:cubicBezTo>
                  <a:lnTo>
                    <a:pt x="4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1"/>
            <p:cNvSpPr/>
            <p:nvPr/>
          </p:nvSpPr>
          <p:spPr>
            <a:xfrm>
              <a:off x="1617854" y="3225173"/>
              <a:ext cx="79411" cy="79286"/>
            </a:xfrm>
            <a:custGeom>
              <a:avLst/>
              <a:gdLst/>
              <a:ahLst/>
              <a:cxnLst/>
              <a:rect l="l" t="t" r="r" b="b"/>
              <a:pathLst>
                <a:path w="636" h="635" extrusionOk="0">
                  <a:moveTo>
                    <a:pt x="318" y="1"/>
                  </a:moveTo>
                  <a:cubicBezTo>
                    <a:pt x="142" y="1"/>
                    <a:pt x="0" y="143"/>
                    <a:pt x="0" y="317"/>
                  </a:cubicBezTo>
                  <a:cubicBezTo>
                    <a:pt x="0" y="492"/>
                    <a:pt x="142" y="634"/>
                    <a:pt x="318" y="634"/>
                  </a:cubicBezTo>
                  <a:cubicBezTo>
                    <a:pt x="493" y="634"/>
                    <a:pt x="635" y="492"/>
                    <a:pt x="635" y="317"/>
                  </a:cubicBezTo>
                  <a:cubicBezTo>
                    <a:pt x="635" y="143"/>
                    <a:pt x="493" y="1"/>
                    <a:pt x="318"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1609114" y="3225173"/>
              <a:ext cx="79036" cy="79411"/>
            </a:xfrm>
            <a:custGeom>
              <a:avLst/>
              <a:gdLst/>
              <a:ahLst/>
              <a:cxnLst/>
              <a:rect l="l" t="t" r="r" b="b"/>
              <a:pathLst>
                <a:path w="633" h="636" extrusionOk="0">
                  <a:moveTo>
                    <a:pt x="388" y="1"/>
                  </a:moveTo>
                  <a:cubicBezTo>
                    <a:pt x="154" y="1"/>
                    <a:pt x="1" y="243"/>
                    <a:pt x="101" y="453"/>
                  </a:cubicBezTo>
                  <a:cubicBezTo>
                    <a:pt x="156" y="572"/>
                    <a:pt x="272" y="635"/>
                    <a:pt x="389" y="635"/>
                  </a:cubicBezTo>
                  <a:cubicBezTo>
                    <a:pt x="478" y="635"/>
                    <a:pt x="569" y="598"/>
                    <a:pt x="633" y="520"/>
                  </a:cubicBezTo>
                  <a:lnTo>
                    <a:pt x="633" y="520"/>
                  </a:lnTo>
                  <a:cubicBezTo>
                    <a:pt x="625" y="522"/>
                    <a:pt x="617" y="523"/>
                    <a:pt x="609" y="523"/>
                  </a:cubicBezTo>
                  <a:cubicBezTo>
                    <a:pt x="522" y="523"/>
                    <a:pt x="439" y="390"/>
                    <a:pt x="488" y="237"/>
                  </a:cubicBezTo>
                  <a:cubicBezTo>
                    <a:pt x="528" y="108"/>
                    <a:pt x="572" y="57"/>
                    <a:pt x="544" y="41"/>
                  </a:cubicBezTo>
                  <a:cubicBezTo>
                    <a:pt x="496" y="14"/>
                    <a:pt x="443" y="1"/>
                    <a:pt x="388"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1567161" y="3248147"/>
              <a:ext cx="55812" cy="55688"/>
            </a:xfrm>
            <a:custGeom>
              <a:avLst/>
              <a:gdLst/>
              <a:ahLst/>
              <a:cxnLst/>
              <a:rect l="l" t="t" r="r" b="b"/>
              <a:pathLst>
                <a:path w="447" h="446" extrusionOk="0">
                  <a:moveTo>
                    <a:pt x="223" y="1"/>
                  </a:moveTo>
                  <a:cubicBezTo>
                    <a:pt x="100" y="1"/>
                    <a:pt x="0" y="101"/>
                    <a:pt x="0" y="224"/>
                  </a:cubicBezTo>
                  <a:cubicBezTo>
                    <a:pt x="0" y="346"/>
                    <a:pt x="100" y="446"/>
                    <a:pt x="223" y="446"/>
                  </a:cubicBezTo>
                  <a:cubicBezTo>
                    <a:pt x="347" y="446"/>
                    <a:pt x="447" y="346"/>
                    <a:pt x="447" y="224"/>
                  </a:cubicBezTo>
                  <a:cubicBezTo>
                    <a:pt x="447" y="101"/>
                    <a:pt x="347" y="1"/>
                    <a:pt x="223"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1570907" y="3248147"/>
              <a:ext cx="58934" cy="55688"/>
            </a:xfrm>
            <a:custGeom>
              <a:avLst/>
              <a:gdLst/>
              <a:ahLst/>
              <a:cxnLst/>
              <a:rect l="l" t="t" r="r" b="b"/>
              <a:pathLst>
                <a:path w="472" h="446" extrusionOk="0">
                  <a:moveTo>
                    <a:pt x="193" y="1"/>
                  </a:moveTo>
                  <a:cubicBezTo>
                    <a:pt x="147" y="1"/>
                    <a:pt x="102" y="15"/>
                    <a:pt x="63" y="43"/>
                  </a:cubicBezTo>
                  <a:cubicBezTo>
                    <a:pt x="57" y="179"/>
                    <a:pt x="172" y="311"/>
                    <a:pt x="141" y="356"/>
                  </a:cubicBezTo>
                  <a:cubicBezTo>
                    <a:pt x="130" y="373"/>
                    <a:pt x="111" y="379"/>
                    <a:pt x="91" y="379"/>
                  </a:cubicBezTo>
                  <a:cubicBezTo>
                    <a:pt x="57" y="379"/>
                    <a:pt x="19" y="359"/>
                    <a:pt x="1" y="336"/>
                  </a:cubicBezTo>
                  <a:lnTo>
                    <a:pt x="1" y="336"/>
                  </a:lnTo>
                  <a:cubicBezTo>
                    <a:pt x="44" y="409"/>
                    <a:pt x="119" y="446"/>
                    <a:pt x="194" y="446"/>
                  </a:cubicBezTo>
                  <a:cubicBezTo>
                    <a:pt x="269" y="446"/>
                    <a:pt x="345" y="409"/>
                    <a:pt x="388" y="334"/>
                  </a:cubicBezTo>
                  <a:cubicBezTo>
                    <a:pt x="472" y="186"/>
                    <a:pt x="365" y="1"/>
                    <a:pt x="193"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1573779" y="3194832"/>
              <a:ext cx="112249" cy="102260"/>
            </a:xfrm>
            <a:custGeom>
              <a:avLst/>
              <a:gdLst/>
              <a:ahLst/>
              <a:cxnLst/>
              <a:rect l="l" t="t" r="r" b="b"/>
              <a:pathLst>
                <a:path w="899" h="819" extrusionOk="0">
                  <a:moveTo>
                    <a:pt x="450" y="1"/>
                  </a:moveTo>
                  <a:cubicBezTo>
                    <a:pt x="345" y="1"/>
                    <a:pt x="240" y="41"/>
                    <a:pt x="160" y="120"/>
                  </a:cubicBezTo>
                  <a:cubicBezTo>
                    <a:pt x="1" y="280"/>
                    <a:pt x="1" y="539"/>
                    <a:pt x="160" y="699"/>
                  </a:cubicBezTo>
                  <a:cubicBezTo>
                    <a:pt x="240" y="779"/>
                    <a:pt x="345" y="818"/>
                    <a:pt x="450" y="818"/>
                  </a:cubicBezTo>
                  <a:cubicBezTo>
                    <a:pt x="554" y="818"/>
                    <a:pt x="659" y="779"/>
                    <a:pt x="739" y="699"/>
                  </a:cubicBezTo>
                  <a:cubicBezTo>
                    <a:pt x="898" y="539"/>
                    <a:pt x="898" y="280"/>
                    <a:pt x="739" y="120"/>
                  </a:cubicBezTo>
                  <a:cubicBezTo>
                    <a:pt x="659" y="41"/>
                    <a:pt x="554" y="1"/>
                    <a:pt x="450"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1569658" y="3201449"/>
              <a:ext cx="110002" cy="95643"/>
            </a:xfrm>
            <a:custGeom>
              <a:avLst/>
              <a:gdLst/>
              <a:ahLst/>
              <a:cxnLst/>
              <a:rect l="l" t="t" r="r" b="b"/>
              <a:pathLst>
                <a:path w="881" h="766" extrusionOk="0">
                  <a:moveTo>
                    <a:pt x="282" y="1"/>
                  </a:moveTo>
                  <a:lnTo>
                    <a:pt x="282" y="1"/>
                  </a:lnTo>
                  <a:cubicBezTo>
                    <a:pt x="25" y="146"/>
                    <a:pt x="0" y="507"/>
                    <a:pt x="237" y="684"/>
                  </a:cubicBezTo>
                  <a:cubicBezTo>
                    <a:pt x="312" y="740"/>
                    <a:pt x="397" y="766"/>
                    <a:pt x="481" y="766"/>
                  </a:cubicBezTo>
                  <a:cubicBezTo>
                    <a:pt x="662" y="766"/>
                    <a:pt x="835" y="646"/>
                    <a:pt x="881" y="450"/>
                  </a:cubicBezTo>
                  <a:lnTo>
                    <a:pt x="881" y="450"/>
                  </a:lnTo>
                  <a:cubicBezTo>
                    <a:pt x="807" y="535"/>
                    <a:pt x="703" y="579"/>
                    <a:pt x="598" y="579"/>
                  </a:cubicBezTo>
                  <a:cubicBezTo>
                    <a:pt x="519" y="579"/>
                    <a:pt x="440" y="554"/>
                    <a:pt x="373" y="504"/>
                  </a:cubicBezTo>
                  <a:cubicBezTo>
                    <a:pt x="215" y="385"/>
                    <a:pt x="176" y="166"/>
                    <a:pt x="282" y="1"/>
                  </a:cubicBez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1753452" y="3037633"/>
              <a:ext cx="325635" cy="474593"/>
            </a:xfrm>
            <a:custGeom>
              <a:avLst/>
              <a:gdLst/>
              <a:ahLst/>
              <a:cxnLst/>
              <a:rect l="l" t="t" r="r" b="b"/>
              <a:pathLst>
                <a:path w="2608" h="3801" extrusionOk="0">
                  <a:moveTo>
                    <a:pt x="0" y="0"/>
                  </a:moveTo>
                  <a:lnTo>
                    <a:pt x="0" y="2296"/>
                  </a:lnTo>
                  <a:lnTo>
                    <a:pt x="2608" y="3801"/>
                  </a:lnTo>
                  <a:lnTo>
                    <a:pt x="2608" y="150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1660307" y="3216682"/>
              <a:ext cx="325760" cy="349358"/>
            </a:xfrm>
            <a:custGeom>
              <a:avLst/>
              <a:gdLst/>
              <a:ahLst/>
              <a:cxnLst/>
              <a:rect l="l" t="t" r="r" b="b"/>
              <a:pathLst>
                <a:path w="2609" h="2798" extrusionOk="0">
                  <a:moveTo>
                    <a:pt x="1" y="0"/>
                  </a:moveTo>
                  <a:lnTo>
                    <a:pt x="1" y="1291"/>
                  </a:lnTo>
                  <a:lnTo>
                    <a:pt x="2608" y="2798"/>
                  </a:lnTo>
                  <a:lnTo>
                    <a:pt x="2608" y="1507"/>
                  </a:lnTo>
                  <a:lnTo>
                    <a:pt x="1"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1660307" y="3216682"/>
              <a:ext cx="325760" cy="241979"/>
            </a:xfrm>
            <a:custGeom>
              <a:avLst/>
              <a:gdLst/>
              <a:ahLst/>
              <a:cxnLst/>
              <a:rect l="l" t="t" r="r" b="b"/>
              <a:pathLst>
                <a:path w="2609" h="1938" extrusionOk="0">
                  <a:moveTo>
                    <a:pt x="1" y="0"/>
                  </a:moveTo>
                  <a:lnTo>
                    <a:pt x="1" y="431"/>
                  </a:lnTo>
                  <a:lnTo>
                    <a:pt x="2608" y="1938"/>
                  </a:lnTo>
                  <a:lnTo>
                    <a:pt x="2608" y="1507"/>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1753452" y="3037633"/>
              <a:ext cx="325635" cy="241854"/>
            </a:xfrm>
            <a:custGeom>
              <a:avLst/>
              <a:gdLst/>
              <a:ahLst/>
              <a:cxnLst/>
              <a:rect l="l" t="t" r="r" b="b"/>
              <a:pathLst>
                <a:path w="2608" h="1937" extrusionOk="0">
                  <a:moveTo>
                    <a:pt x="0" y="0"/>
                  </a:moveTo>
                  <a:lnTo>
                    <a:pt x="0" y="431"/>
                  </a:lnTo>
                  <a:lnTo>
                    <a:pt x="2608" y="1936"/>
                  </a:lnTo>
                  <a:lnTo>
                    <a:pt x="2608" y="1507"/>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2078962" y="3100188"/>
              <a:ext cx="217381" cy="412038"/>
            </a:xfrm>
            <a:custGeom>
              <a:avLst/>
              <a:gdLst/>
              <a:ahLst/>
              <a:cxnLst/>
              <a:rect l="l" t="t" r="r" b="b"/>
              <a:pathLst>
                <a:path w="1741" h="3300" extrusionOk="0">
                  <a:moveTo>
                    <a:pt x="1741" y="1"/>
                  </a:moveTo>
                  <a:lnTo>
                    <a:pt x="1" y="1006"/>
                  </a:lnTo>
                  <a:lnTo>
                    <a:pt x="1" y="3300"/>
                  </a:lnTo>
                  <a:lnTo>
                    <a:pt x="1741" y="2296"/>
                  </a:lnTo>
                  <a:lnTo>
                    <a:pt x="1741"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1985941" y="3315196"/>
              <a:ext cx="93146" cy="250844"/>
            </a:xfrm>
            <a:custGeom>
              <a:avLst/>
              <a:gdLst/>
              <a:ahLst/>
              <a:cxnLst/>
              <a:rect l="l" t="t" r="r" b="b"/>
              <a:pathLst>
                <a:path w="746" h="2009" extrusionOk="0">
                  <a:moveTo>
                    <a:pt x="746" y="0"/>
                  </a:moveTo>
                  <a:lnTo>
                    <a:pt x="0" y="718"/>
                  </a:lnTo>
                  <a:lnTo>
                    <a:pt x="0" y="2009"/>
                  </a:lnTo>
                  <a:lnTo>
                    <a:pt x="746" y="1578"/>
                  </a:lnTo>
                  <a:lnTo>
                    <a:pt x="746"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2078962" y="3037633"/>
              <a:ext cx="217381" cy="188164"/>
            </a:xfrm>
            <a:custGeom>
              <a:avLst/>
              <a:gdLst/>
              <a:ahLst/>
              <a:cxnLst/>
              <a:rect l="l" t="t" r="r" b="b"/>
              <a:pathLst>
                <a:path w="1741" h="1507" extrusionOk="0">
                  <a:moveTo>
                    <a:pt x="871" y="0"/>
                  </a:moveTo>
                  <a:lnTo>
                    <a:pt x="1" y="1507"/>
                  </a:lnTo>
                  <a:lnTo>
                    <a:pt x="1741" y="502"/>
                  </a:lnTo>
                  <a:lnTo>
                    <a:pt x="87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2063604" y="3024148"/>
              <a:ext cx="124111" cy="228494"/>
            </a:xfrm>
            <a:custGeom>
              <a:avLst/>
              <a:gdLst/>
              <a:ahLst/>
              <a:cxnLst/>
              <a:rect l="l" t="t" r="r" b="b"/>
              <a:pathLst>
                <a:path w="994" h="1830" extrusionOk="0">
                  <a:moveTo>
                    <a:pt x="994" y="1"/>
                  </a:moveTo>
                  <a:lnTo>
                    <a:pt x="0" y="1722"/>
                  </a:lnTo>
                  <a:lnTo>
                    <a:pt x="0" y="1829"/>
                  </a:lnTo>
                  <a:lnTo>
                    <a:pt x="994" y="108"/>
                  </a:lnTo>
                  <a:lnTo>
                    <a:pt x="994"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2063604" y="3024148"/>
              <a:ext cx="124111" cy="228494"/>
            </a:xfrm>
            <a:custGeom>
              <a:avLst/>
              <a:gdLst/>
              <a:ahLst/>
              <a:cxnLst/>
              <a:rect l="l" t="t" r="r" b="b"/>
              <a:pathLst>
                <a:path w="994" h="1830" extrusionOk="0">
                  <a:moveTo>
                    <a:pt x="994" y="1"/>
                  </a:moveTo>
                  <a:lnTo>
                    <a:pt x="0" y="1722"/>
                  </a:lnTo>
                  <a:lnTo>
                    <a:pt x="0" y="1829"/>
                  </a:lnTo>
                  <a:lnTo>
                    <a:pt x="994" y="108"/>
                  </a:lnTo>
                  <a:lnTo>
                    <a:pt x="99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1737845" y="2836234"/>
              <a:ext cx="449995" cy="403173"/>
            </a:xfrm>
            <a:custGeom>
              <a:avLst/>
              <a:gdLst/>
              <a:ahLst/>
              <a:cxnLst/>
              <a:rect l="l" t="t" r="r" b="b"/>
              <a:pathLst>
                <a:path w="3604" h="3229" extrusionOk="0">
                  <a:moveTo>
                    <a:pt x="995" y="1"/>
                  </a:moveTo>
                  <a:lnTo>
                    <a:pt x="1" y="1722"/>
                  </a:lnTo>
                  <a:lnTo>
                    <a:pt x="2609" y="3229"/>
                  </a:lnTo>
                  <a:lnTo>
                    <a:pt x="3604" y="1507"/>
                  </a:lnTo>
                  <a:lnTo>
                    <a:pt x="995"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1737845" y="3050993"/>
              <a:ext cx="325885" cy="201649"/>
            </a:xfrm>
            <a:custGeom>
              <a:avLst/>
              <a:gdLst/>
              <a:ahLst/>
              <a:cxnLst/>
              <a:rect l="l" t="t" r="r" b="b"/>
              <a:pathLst>
                <a:path w="2610" h="1615" extrusionOk="0">
                  <a:moveTo>
                    <a:pt x="1" y="1"/>
                  </a:moveTo>
                  <a:lnTo>
                    <a:pt x="1" y="108"/>
                  </a:lnTo>
                  <a:lnTo>
                    <a:pt x="2609" y="1614"/>
                  </a:lnTo>
                  <a:lnTo>
                    <a:pt x="2609" y="1507"/>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1737845" y="3050993"/>
              <a:ext cx="325885" cy="201649"/>
            </a:xfrm>
            <a:custGeom>
              <a:avLst/>
              <a:gdLst/>
              <a:ahLst/>
              <a:cxnLst/>
              <a:rect l="l" t="t" r="r" b="b"/>
              <a:pathLst>
                <a:path w="2610" h="1615" extrusionOk="0">
                  <a:moveTo>
                    <a:pt x="1" y="1"/>
                  </a:moveTo>
                  <a:lnTo>
                    <a:pt x="1" y="108"/>
                  </a:lnTo>
                  <a:lnTo>
                    <a:pt x="2609" y="1614"/>
                  </a:lnTo>
                  <a:lnTo>
                    <a:pt x="2609" y="1507"/>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2187590" y="3024148"/>
              <a:ext cx="135973" cy="85279"/>
            </a:xfrm>
            <a:custGeom>
              <a:avLst/>
              <a:gdLst/>
              <a:ahLst/>
              <a:cxnLst/>
              <a:rect l="l" t="t" r="r" b="b"/>
              <a:pathLst>
                <a:path w="1089" h="683" extrusionOk="0">
                  <a:moveTo>
                    <a:pt x="1" y="1"/>
                  </a:moveTo>
                  <a:lnTo>
                    <a:pt x="1" y="108"/>
                  </a:lnTo>
                  <a:lnTo>
                    <a:pt x="994" y="682"/>
                  </a:lnTo>
                  <a:lnTo>
                    <a:pt x="1088" y="629"/>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2187590" y="3024148"/>
              <a:ext cx="135973" cy="85279"/>
            </a:xfrm>
            <a:custGeom>
              <a:avLst/>
              <a:gdLst/>
              <a:ahLst/>
              <a:cxnLst/>
              <a:rect l="l" t="t" r="r" b="b"/>
              <a:pathLst>
                <a:path w="1089" h="683" extrusionOk="0">
                  <a:moveTo>
                    <a:pt x="1" y="1"/>
                  </a:moveTo>
                  <a:lnTo>
                    <a:pt x="1" y="108"/>
                  </a:lnTo>
                  <a:lnTo>
                    <a:pt x="994" y="682"/>
                  </a:lnTo>
                  <a:lnTo>
                    <a:pt x="1088" y="629"/>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2296218" y="3100188"/>
              <a:ext cx="15483" cy="9240"/>
            </a:xfrm>
            <a:custGeom>
              <a:avLst/>
              <a:gdLst/>
              <a:ahLst/>
              <a:cxnLst/>
              <a:rect l="l" t="t" r="r" b="b"/>
              <a:pathLst>
                <a:path w="124" h="74" extrusionOk="0">
                  <a:moveTo>
                    <a:pt x="1" y="1"/>
                  </a:moveTo>
                  <a:lnTo>
                    <a:pt x="1" y="73"/>
                  </a:lnTo>
                  <a:lnTo>
                    <a:pt x="124" y="73"/>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2296218" y="3100188"/>
              <a:ext cx="15483" cy="9240"/>
            </a:xfrm>
            <a:custGeom>
              <a:avLst/>
              <a:gdLst/>
              <a:ahLst/>
              <a:cxnLst/>
              <a:rect l="l" t="t" r="r" b="b"/>
              <a:pathLst>
                <a:path w="124" h="74" extrusionOk="0">
                  <a:moveTo>
                    <a:pt x="1" y="1"/>
                  </a:moveTo>
                  <a:lnTo>
                    <a:pt x="1" y="73"/>
                  </a:lnTo>
                  <a:lnTo>
                    <a:pt x="124" y="73"/>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1803271" y="2962593"/>
              <a:ext cx="74292" cy="128856"/>
            </a:xfrm>
            <a:custGeom>
              <a:avLst/>
              <a:gdLst/>
              <a:ahLst/>
              <a:cxnLst/>
              <a:rect l="l" t="t" r="r" b="b"/>
              <a:pathLst>
                <a:path w="595" h="1032" extrusionOk="0">
                  <a:moveTo>
                    <a:pt x="299" y="1"/>
                  </a:moveTo>
                  <a:lnTo>
                    <a:pt x="0" y="172"/>
                  </a:lnTo>
                  <a:lnTo>
                    <a:pt x="0" y="688"/>
                  </a:lnTo>
                  <a:lnTo>
                    <a:pt x="595" y="1032"/>
                  </a:lnTo>
                  <a:lnTo>
                    <a:pt x="595" y="514"/>
                  </a:lnTo>
                  <a:lnTo>
                    <a:pt x="299"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1788787" y="2955725"/>
              <a:ext cx="51817" cy="33462"/>
            </a:xfrm>
            <a:custGeom>
              <a:avLst/>
              <a:gdLst/>
              <a:ahLst/>
              <a:cxnLst/>
              <a:rect l="l" t="t" r="r" b="b"/>
              <a:pathLst>
                <a:path w="415" h="268" extrusionOk="0">
                  <a:moveTo>
                    <a:pt x="415" y="1"/>
                  </a:moveTo>
                  <a:lnTo>
                    <a:pt x="0" y="240"/>
                  </a:lnTo>
                  <a:lnTo>
                    <a:pt x="48" y="268"/>
                  </a:lnTo>
                  <a:lnTo>
                    <a:pt x="415" y="56"/>
                  </a:lnTo>
                  <a:lnTo>
                    <a:pt x="415"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877438" y="2994307"/>
              <a:ext cx="56062" cy="97141"/>
            </a:xfrm>
            <a:custGeom>
              <a:avLst/>
              <a:gdLst/>
              <a:ahLst/>
              <a:cxnLst/>
              <a:rect l="l" t="t" r="r" b="b"/>
              <a:pathLst>
                <a:path w="449" h="778" extrusionOk="0">
                  <a:moveTo>
                    <a:pt x="449" y="1"/>
                  </a:moveTo>
                  <a:lnTo>
                    <a:pt x="1" y="259"/>
                  </a:lnTo>
                  <a:lnTo>
                    <a:pt x="1" y="778"/>
                  </a:lnTo>
                  <a:lnTo>
                    <a:pt x="296" y="263"/>
                  </a:lnTo>
                  <a:lnTo>
                    <a:pt x="449"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794656" y="2984068"/>
              <a:ext cx="8740" cy="5119"/>
            </a:xfrm>
            <a:custGeom>
              <a:avLst/>
              <a:gdLst/>
              <a:ahLst/>
              <a:cxnLst/>
              <a:rect l="l" t="t" r="r" b="b"/>
              <a:pathLst>
                <a:path w="70" h="41" extrusionOk="0">
                  <a:moveTo>
                    <a:pt x="69" y="0"/>
                  </a:moveTo>
                  <a:lnTo>
                    <a:pt x="1" y="41"/>
                  </a:lnTo>
                  <a:lnTo>
                    <a:pt x="69" y="41"/>
                  </a:lnTo>
                  <a:lnTo>
                    <a:pt x="69"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1840479" y="2955725"/>
              <a:ext cx="51567" cy="89649"/>
            </a:xfrm>
            <a:custGeom>
              <a:avLst/>
              <a:gdLst/>
              <a:ahLst/>
              <a:cxnLst/>
              <a:rect l="l" t="t" r="r" b="b"/>
              <a:pathLst>
                <a:path w="413" h="718" extrusionOk="0">
                  <a:moveTo>
                    <a:pt x="1" y="1"/>
                  </a:moveTo>
                  <a:lnTo>
                    <a:pt x="1" y="56"/>
                  </a:lnTo>
                  <a:lnTo>
                    <a:pt x="368" y="691"/>
                  </a:lnTo>
                  <a:lnTo>
                    <a:pt x="413" y="717"/>
                  </a:lnTo>
                  <a:lnTo>
                    <a:pt x="1"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1840479" y="2955725"/>
              <a:ext cx="51567" cy="89649"/>
            </a:xfrm>
            <a:custGeom>
              <a:avLst/>
              <a:gdLst/>
              <a:ahLst/>
              <a:cxnLst/>
              <a:rect l="l" t="t" r="r" b="b"/>
              <a:pathLst>
                <a:path w="413" h="718" extrusionOk="0">
                  <a:moveTo>
                    <a:pt x="1" y="1"/>
                  </a:moveTo>
                  <a:lnTo>
                    <a:pt x="1" y="56"/>
                  </a:lnTo>
                  <a:lnTo>
                    <a:pt x="368" y="691"/>
                  </a:lnTo>
                  <a:lnTo>
                    <a:pt x="413" y="717"/>
                  </a:lnTo>
                  <a:lnTo>
                    <a:pt x="1"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840479" y="2925010"/>
              <a:ext cx="105007" cy="120365"/>
            </a:xfrm>
            <a:custGeom>
              <a:avLst/>
              <a:gdLst/>
              <a:ahLst/>
              <a:cxnLst/>
              <a:rect l="l" t="t" r="r" b="b"/>
              <a:pathLst>
                <a:path w="841" h="964" extrusionOk="0">
                  <a:moveTo>
                    <a:pt x="427" y="0"/>
                  </a:moveTo>
                  <a:lnTo>
                    <a:pt x="1" y="247"/>
                  </a:lnTo>
                  <a:lnTo>
                    <a:pt x="413" y="963"/>
                  </a:lnTo>
                  <a:lnTo>
                    <a:pt x="840" y="717"/>
                  </a:lnTo>
                  <a:lnTo>
                    <a:pt x="427"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840479" y="2925010"/>
              <a:ext cx="105007" cy="120365"/>
            </a:xfrm>
            <a:custGeom>
              <a:avLst/>
              <a:gdLst/>
              <a:ahLst/>
              <a:cxnLst/>
              <a:rect l="l" t="t" r="r" b="b"/>
              <a:pathLst>
                <a:path w="841" h="964" extrusionOk="0">
                  <a:moveTo>
                    <a:pt x="427" y="0"/>
                  </a:moveTo>
                  <a:lnTo>
                    <a:pt x="1" y="247"/>
                  </a:lnTo>
                  <a:lnTo>
                    <a:pt x="413" y="963"/>
                  </a:lnTo>
                  <a:lnTo>
                    <a:pt x="840" y="717"/>
                  </a:lnTo>
                  <a:lnTo>
                    <a:pt x="42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1821875" y="2994931"/>
              <a:ext cx="37208" cy="64178"/>
            </a:xfrm>
            <a:custGeom>
              <a:avLst/>
              <a:gdLst/>
              <a:ahLst/>
              <a:cxnLst/>
              <a:rect l="l" t="t" r="r" b="b"/>
              <a:pathLst>
                <a:path w="298" h="514" extrusionOk="0">
                  <a:moveTo>
                    <a:pt x="0" y="0"/>
                  </a:moveTo>
                  <a:lnTo>
                    <a:pt x="0" y="342"/>
                  </a:lnTo>
                  <a:lnTo>
                    <a:pt x="298" y="513"/>
                  </a:lnTo>
                  <a:lnTo>
                    <a:pt x="298" y="171"/>
                  </a:lnTo>
                  <a:lnTo>
                    <a:pt x="0"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1825621" y="2997054"/>
              <a:ext cx="33462" cy="57685"/>
            </a:xfrm>
            <a:custGeom>
              <a:avLst/>
              <a:gdLst/>
              <a:ahLst/>
              <a:cxnLst/>
              <a:rect l="l" t="t" r="r" b="b"/>
              <a:pathLst>
                <a:path w="268" h="462" extrusionOk="0">
                  <a:moveTo>
                    <a:pt x="1" y="0"/>
                  </a:moveTo>
                  <a:lnTo>
                    <a:pt x="1" y="308"/>
                  </a:lnTo>
                  <a:lnTo>
                    <a:pt x="268" y="462"/>
                  </a:lnTo>
                  <a:lnTo>
                    <a:pt x="268" y="154"/>
                  </a:lnTo>
                  <a:lnTo>
                    <a:pt x="1"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821875" y="3035386"/>
              <a:ext cx="37208" cy="23723"/>
            </a:xfrm>
            <a:custGeom>
              <a:avLst/>
              <a:gdLst/>
              <a:ahLst/>
              <a:cxnLst/>
              <a:rect l="l" t="t" r="r" b="b"/>
              <a:pathLst>
                <a:path w="298" h="190" extrusionOk="0">
                  <a:moveTo>
                    <a:pt x="31" y="1"/>
                  </a:moveTo>
                  <a:lnTo>
                    <a:pt x="0" y="18"/>
                  </a:lnTo>
                  <a:lnTo>
                    <a:pt x="298" y="189"/>
                  </a:lnTo>
                  <a:lnTo>
                    <a:pt x="298" y="155"/>
                  </a:lnTo>
                  <a:lnTo>
                    <a:pt x="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958347" y="3052117"/>
              <a:ext cx="74167" cy="128856"/>
            </a:xfrm>
            <a:custGeom>
              <a:avLst/>
              <a:gdLst/>
              <a:ahLst/>
              <a:cxnLst/>
              <a:rect l="l" t="t" r="r" b="b"/>
              <a:pathLst>
                <a:path w="594" h="1032" extrusionOk="0">
                  <a:moveTo>
                    <a:pt x="298" y="0"/>
                  </a:moveTo>
                  <a:lnTo>
                    <a:pt x="1" y="173"/>
                  </a:lnTo>
                  <a:lnTo>
                    <a:pt x="1" y="689"/>
                  </a:lnTo>
                  <a:lnTo>
                    <a:pt x="594" y="1031"/>
                  </a:lnTo>
                  <a:lnTo>
                    <a:pt x="594" y="514"/>
                  </a:lnTo>
                  <a:lnTo>
                    <a:pt x="298"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943863" y="3045375"/>
              <a:ext cx="51817" cy="33213"/>
            </a:xfrm>
            <a:custGeom>
              <a:avLst/>
              <a:gdLst/>
              <a:ahLst/>
              <a:cxnLst/>
              <a:rect l="l" t="t" r="r" b="b"/>
              <a:pathLst>
                <a:path w="415" h="266" extrusionOk="0">
                  <a:moveTo>
                    <a:pt x="414" y="1"/>
                  </a:moveTo>
                  <a:lnTo>
                    <a:pt x="1" y="240"/>
                  </a:lnTo>
                  <a:lnTo>
                    <a:pt x="47" y="266"/>
                  </a:lnTo>
                  <a:lnTo>
                    <a:pt x="414" y="54"/>
                  </a:lnTo>
                  <a:lnTo>
                    <a:pt x="41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2032389" y="3083831"/>
              <a:ext cx="56062" cy="97141"/>
            </a:xfrm>
            <a:custGeom>
              <a:avLst/>
              <a:gdLst/>
              <a:ahLst/>
              <a:cxnLst/>
              <a:rect l="l" t="t" r="r" b="b"/>
              <a:pathLst>
                <a:path w="449" h="778" extrusionOk="0">
                  <a:moveTo>
                    <a:pt x="449" y="0"/>
                  </a:moveTo>
                  <a:lnTo>
                    <a:pt x="1" y="260"/>
                  </a:lnTo>
                  <a:lnTo>
                    <a:pt x="1" y="777"/>
                  </a:lnTo>
                  <a:lnTo>
                    <a:pt x="298" y="264"/>
                  </a:lnTo>
                  <a:lnTo>
                    <a:pt x="449"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1949732" y="3073593"/>
              <a:ext cx="8740" cy="4994"/>
            </a:xfrm>
            <a:custGeom>
              <a:avLst/>
              <a:gdLst/>
              <a:ahLst/>
              <a:cxnLst/>
              <a:rect l="l" t="t" r="r" b="b"/>
              <a:pathLst>
                <a:path w="70" h="40" extrusionOk="0">
                  <a:moveTo>
                    <a:pt x="70" y="1"/>
                  </a:moveTo>
                  <a:lnTo>
                    <a:pt x="0" y="40"/>
                  </a:lnTo>
                  <a:lnTo>
                    <a:pt x="70" y="40"/>
                  </a:lnTo>
                  <a:lnTo>
                    <a:pt x="7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995555" y="3045375"/>
              <a:ext cx="51692" cy="89525"/>
            </a:xfrm>
            <a:custGeom>
              <a:avLst/>
              <a:gdLst/>
              <a:ahLst/>
              <a:cxnLst/>
              <a:rect l="l" t="t" r="r" b="b"/>
              <a:pathLst>
                <a:path w="414" h="717" extrusionOk="0">
                  <a:moveTo>
                    <a:pt x="0" y="1"/>
                  </a:moveTo>
                  <a:lnTo>
                    <a:pt x="0" y="54"/>
                  </a:lnTo>
                  <a:lnTo>
                    <a:pt x="367" y="689"/>
                  </a:lnTo>
                  <a:lnTo>
                    <a:pt x="413" y="717"/>
                  </a:lnTo>
                  <a:lnTo>
                    <a:pt x="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1995555" y="3045375"/>
              <a:ext cx="51692" cy="89525"/>
            </a:xfrm>
            <a:custGeom>
              <a:avLst/>
              <a:gdLst/>
              <a:ahLst/>
              <a:cxnLst/>
              <a:rect l="l" t="t" r="r" b="b"/>
              <a:pathLst>
                <a:path w="414" h="717" extrusionOk="0">
                  <a:moveTo>
                    <a:pt x="0" y="1"/>
                  </a:moveTo>
                  <a:lnTo>
                    <a:pt x="0" y="54"/>
                  </a:lnTo>
                  <a:lnTo>
                    <a:pt x="367" y="689"/>
                  </a:lnTo>
                  <a:lnTo>
                    <a:pt x="413" y="717"/>
                  </a:lnTo>
                  <a:lnTo>
                    <a:pt x="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1995555" y="3014659"/>
              <a:ext cx="104882" cy="120240"/>
            </a:xfrm>
            <a:custGeom>
              <a:avLst/>
              <a:gdLst/>
              <a:ahLst/>
              <a:cxnLst/>
              <a:rect l="l" t="t" r="r" b="b"/>
              <a:pathLst>
                <a:path w="840" h="963" extrusionOk="0">
                  <a:moveTo>
                    <a:pt x="426" y="0"/>
                  </a:moveTo>
                  <a:lnTo>
                    <a:pt x="0" y="247"/>
                  </a:lnTo>
                  <a:lnTo>
                    <a:pt x="413" y="963"/>
                  </a:lnTo>
                  <a:lnTo>
                    <a:pt x="840" y="715"/>
                  </a:lnTo>
                  <a:lnTo>
                    <a:pt x="426" y="0"/>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1995555" y="3014659"/>
              <a:ext cx="104882" cy="120240"/>
            </a:xfrm>
            <a:custGeom>
              <a:avLst/>
              <a:gdLst/>
              <a:ahLst/>
              <a:cxnLst/>
              <a:rect l="l" t="t" r="r" b="b"/>
              <a:pathLst>
                <a:path w="840" h="963" extrusionOk="0">
                  <a:moveTo>
                    <a:pt x="426" y="0"/>
                  </a:moveTo>
                  <a:lnTo>
                    <a:pt x="0" y="247"/>
                  </a:lnTo>
                  <a:lnTo>
                    <a:pt x="413" y="963"/>
                  </a:lnTo>
                  <a:lnTo>
                    <a:pt x="840" y="715"/>
                  </a:lnTo>
                  <a:lnTo>
                    <a:pt x="4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1976826" y="3084456"/>
              <a:ext cx="37208" cy="64303"/>
            </a:xfrm>
            <a:custGeom>
              <a:avLst/>
              <a:gdLst/>
              <a:ahLst/>
              <a:cxnLst/>
              <a:rect l="l" t="t" r="r" b="b"/>
              <a:pathLst>
                <a:path w="298" h="515" extrusionOk="0">
                  <a:moveTo>
                    <a:pt x="1" y="1"/>
                  </a:moveTo>
                  <a:lnTo>
                    <a:pt x="1" y="343"/>
                  </a:lnTo>
                  <a:lnTo>
                    <a:pt x="298" y="514"/>
                  </a:lnTo>
                  <a:lnTo>
                    <a:pt x="298" y="17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1980697" y="3086703"/>
              <a:ext cx="33338" cy="57685"/>
            </a:xfrm>
            <a:custGeom>
              <a:avLst/>
              <a:gdLst/>
              <a:ahLst/>
              <a:cxnLst/>
              <a:rect l="l" t="t" r="r" b="b"/>
              <a:pathLst>
                <a:path w="267" h="462" extrusionOk="0">
                  <a:moveTo>
                    <a:pt x="0" y="0"/>
                  </a:moveTo>
                  <a:lnTo>
                    <a:pt x="0" y="308"/>
                  </a:lnTo>
                  <a:lnTo>
                    <a:pt x="267" y="461"/>
                  </a:lnTo>
                  <a:lnTo>
                    <a:pt x="267" y="154"/>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1976826" y="3125035"/>
              <a:ext cx="37208" cy="23723"/>
            </a:xfrm>
            <a:custGeom>
              <a:avLst/>
              <a:gdLst/>
              <a:ahLst/>
              <a:cxnLst/>
              <a:rect l="l" t="t" r="r" b="b"/>
              <a:pathLst>
                <a:path w="298" h="190" extrusionOk="0">
                  <a:moveTo>
                    <a:pt x="31" y="1"/>
                  </a:moveTo>
                  <a:lnTo>
                    <a:pt x="1" y="18"/>
                  </a:lnTo>
                  <a:lnTo>
                    <a:pt x="298" y="189"/>
                  </a:lnTo>
                  <a:lnTo>
                    <a:pt x="298" y="154"/>
                  </a:lnTo>
                  <a:lnTo>
                    <a:pt x="3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1644824" y="3115046"/>
              <a:ext cx="434263" cy="316645"/>
            </a:xfrm>
            <a:custGeom>
              <a:avLst/>
              <a:gdLst/>
              <a:ahLst/>
              <a:cxnLst/>
              <a:rect l="l" t="t" r="r" b="b"/>
              <a:pathLst>
                <a:path w="3478" h="2536" extrusionOk="0">
                  <a:moveTo>
                    <a:pt x="870" y="1"/>
                  </a:moveTo>
                  <a:lnTo>
                    <a:pt x="0" y="933"/>
                  </a:lnTo>
                  <a:lnTo>
                    <a:pt x="0" y="1030"/>
                  </a:lnTo>
                  <a:lnTo>
                    <a:pt x="2609" y="2536"/>
                  </a:lnTo>
                  <a:lnTo>
                    <a:pt x="3478" y="1603"/>
                  </a:lnTo>
                  <a:lnTo>
                    <a:pt x="3478" y="1506"/>
                  </a:lnTo>
                  <a:lnTo>
                    <a:pt x="87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1644824" y="3115046"/>
              <a:ext cx="434263" cy="304534"/>
            </a:xfrm>
            <a:custGeom>
              <a:avLst/>
              <a:gdLst/>
              <a:ahLst/>
              <a:cxnLst/>
              <a:rect l="l" t="t" r="r" b="b"/>
              <a:pathLst>
                <a:path w="3478" h="2439" extrusionOk="0">
                  <a:moveTo>
                    <a:pt x="870" y="1"/>
                  </a:moveTo>
                  <a:lnTo>
                    <a:pt x="0" y="933"/>
                  </a:lnTo>
                  <a:lnTo>
                    <a:pt x="2609" y="2438"/>
                  </a:lnTo>
                  <a:lnTo>
                    <a:pt x="3478" y="1506"/>
                  </a:lnTo>
                  <a:lnTo>
                    <a:pt x="870" y="1"/>
                  </a:lnTo>
                  <a:close/>
                </a:path>
              </a:pathLst>
            </a:custGeom>
            <a:solidFill>
              <a:srgbClr val="E425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1970459" y="3303085"/>
              <a:ext cx="108628" cy="128606"/>
            </a:xfrm>
            <a:custGeom>
              <a:avLst/>
              <a:gdLst/>
              <a:ahLst/>
              <a:cxnLst/>
              <a:rect l="l" t="t" r="r" b="b"/>
              <a:pathLst>
                <a:path w="870" h="1030" extrusionOk="0">
                  <a:moveTo>
                    <a:pt x="870" y="0"/>
                  </a:moveTo>
                  <a:lnTo>
                    <a:pt x="1" y="932"/>
                  </a:lnTo>
                  <a:lnTo>
                    <a:pt x="1" y="1030"/>
                  </a:lnTo>
                  <a:lnTo>
                    <a:pt x="870" y="97"/>
                  </a:lnTo>
                  <a:lnTo>
                    <a:pt x="87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1644824" y="3231540"/>
              <a:ext cx="325760" cy="200151"/>
            </a:xfrm>
            <a:custGeom>
              <a:avLst/>
              <a:gdLst/>
              <a:ahLst/>
              <a:cxnLst/>
              <a:rect l="l" t="t" r="r" b="b"/>
              <a:pathLst>
                <a:path w="2609" h="1603" extrusionOk="0">
                  <a:moveTo>
                    <a:pt x="0" y="0"/>
                  </a:moveTo>
                  <a:lnTo>
                    <a:pt x="0" y="97"/>
                  </a:lnTo>
                  <a:lnTo>
                    <a:pt x="2609" y="1603"/>
                  </a:lnTo>
                  <a:lnTo>
                    <a:pt x="2609" y="1505"/>
                  </a:lnTo>
                  <a:lnTo>
                    <a:pt x="0"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1706879" y="3279362"/>
              <a:ext cx="77663" cy="127357"/>
            </a:xfrm>
            <a:custGeom>
              <a:avLst/>
              <a:gdLst/>
              <a:ahLst/>
              <a:cxnLst/>
              <a:rect l="l" t="t" r="r" b="b"/>
              <a:pathLst>
                <a:path w="622" h="1020" extrusionOk="0">
                  <a:moveTo>
                    <a:pt x="1" y="0"/>
                  </a:moveTo>
                  <a:lnTo>
                    <a:pt x="1" y="660"/>
                  </a:lnTo>
                  <a:lnTo>
                    <a:pt x="621" y="1019"/>
                  </a:lnTo>
                  <a:lnTo>
                    <a:pt x="621" y="360"/>
                  </a:lnTo>
                  <a:lnTo>
                    <a:pt x="1"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1711624" y="3282233"/>
              <a:ext cx="72918" cy="118867"/>
            </a:xfrm>
            <a:custGeom>
              <a:avLst/>
              <a:gdLst/>
              <a:ahLst/>
              <a:cxnLst/>
              <a:rect l="l" t="t" r="r" b="b"/>
              <a:pathLst>
                <a:path w="584" h="952" extrusionOk="0">
                  <a:moveTo>
                    <a:pt x="0" y="0"/>
                  </a:moveTo>
                  <a:lnTo>
                    <a:pt x="0" y="615"/>
                  </a:lnTo>
                  <a:lnTo>
                    <a:pt x="583" y="952"/>
                  </a:lnTo>
                  <a:lnTo>
                    <a:pt x="583" y="337"/>
                  </a:lnTo>
                  <a:lnTo>
                    <a:pt x="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1711624" y="3282234"/>
              <a:ext cx="72918" cy="59808"/>
            </a:xfrm>
            <a:custGeom>
              <a:avLst/>
              <a:gdLst/>
              <a:ahLst/>
              <a:cxnLst/>
              <a:rect l="l" t="t" r="r" b="b"/>
              <a:pathLst>
                <a:path w="584" h="479" extrusionOk="0">
                  <a:moveTo>
                    <a:pt x="0" y="0"/>
                  </a:moveTo>
                  <a:lnTo>
                    <a:pt x="0" y="144"/>
                  </a:lnTo>
                  <a:lnTo>
                    <a:pt x="583" y="479"/>
                  </a:lnTo>
                  <a:lnTo>
                    <a:pt x="583" y="337"/>
                  </a:lnTo>
                  <a:lnTo>
                    <a:pt x="0" y="0"/>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1706879" y="3359022"/>
              <a:ext cx="77663" cy="47697"/>
            </a:xfrm>
            <a:custGeom>
              <a:avLst/>
              <a:gdLst/>
              <a:ahLst/>
              <a:cxnLst/>
              <a:rect l="l" t="t" r="r" b="b"/>
              <a:pathLst>
                <a:path w="622" h="382" extrusionOk="0">
                  <a:moveTo>
                    <a:pt x="38" y="0"/>
                  </a:moveTo>
                  <a:lnTo>
                    <a:pt x="1" y="22"/>
                  </a:lnTo>
                  <a:lnTo>
                    <a:pt x="621" y="381"/>
                  </a:lnTo>
                  <a:lnTo>
                    <a:pt x="621" y="337"/>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1706879" y="3317819"/>
              <a:ext cx="77663" cy="47572"/>
            </a:xfrm>
            <a:custGeom>
              <a:avLst/>
              <a:gdLst/>
              <a:ahLst/>
              <a:cxnLst/>
              <a:rect l="l" t="t" r="r" b="b"/>
              <a:pathLst>
                <a:path w="622" h="381" extrusionOk="0">
                  <a:moveTo>
                    <a:pt x="38" y="1"/>
                  </a:moveTo>
                  <a:lnTo>
                    <a:pt x="1" y="23"/>
                  </a:lnTo>
                  <a:lnTo>
                    <a:pt x="621" y="381"/>
                  </a:lnTo>
                  <a:lnTo>
                    <a:pt x="621" y="337"/>
                  </a:lnTo>
                  <a:lnTo>
                    <a:pt x="3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743963" y="3300838"/>
              <a:ext cx="4870" cy="85279"/>
            </a:xfrm>
            <a:custGeom>
              <a:avLst/>
              <a:gdLst/>
              <a:ahLst/>
              <a:cxnLst/>
              <a:rect l="l" t="t" r="r" b="b"/>
              <a:pathLst>
                <a:path w="39" h="683" extrusionOk="0">
                  <a:moveTo>
                    <a:pt x="1" y="1"/>
                  </a:moveTo>
                  <a:lnTo>
                    <a:pt x="1" y="660"/>
                  </a:lnTo>
                  <a:lnTo>
                    <a:pt x="39" y="682"/>
                  </a:lnTo>
                  <a:lnTo>
                    <a:pt x="39" y="22"/>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846348" y="3359896"/>
              <a:ext cx="77788" cy="127357"/>
            </a:xfrm>
            <a:custGeom>
              <a:avLst/>
              <a:gdLst/>
              <a:ahLst/>
              <a:cxnLst/>
              <a:rect l="l" t="t" r="r" b="b"/>
              <a:pathLst>
                <a:path w="623" h="1020" extrusionOk="0">
                  <a:moveTo>
                    <a:pt x="0" y="0"/>
                  </a:moveTo>
                  <a:lnTo>
                    <a:pt x="0" y="662"/>
                  </a:lnTo>
                  <a:lnTo>
                    <a:pt x="622" y="1020"/>
                  </a:lnTo>
                  <a:lnTo>
                    <a:pt x="622" y="360"/>
                  </a:lnTo>
                  <a:lnTo>
                    <a:pt x="0"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851217" y="3362768"/>
              <a:ext cx="72918" cy="118867"/>
            </a:xfrm>
            <a:custGeom>
              <a:avLst/>
              <a:gdLst/>
              <a:ahLst/>
              <a:cxnLst/>
              <a:rect l="l" t="t" r="r" b="b"/>
              <a:pathLst>
                <a:path w="584" h="952" extrusionOk="0">
                  <a:moveTo>
                    <a:pt x="0" y="1"/>
                  </a:moveTo>
                  <a:lnTo>
                    <a:pt x="0" y="615"/>
                  </a:lnTo>
                  <a:lnTo>
                    <a:pt x="583" y="952"/>
                  </a:lnTo>
                  <a:lnTo>
                    <a:pt x="583" y="337"/>
                  </a:lnTo>
                  <a:lnTo>
                    <a:pt x="0"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1851217" y="3362768"/>
              <a:ext cx="72918" cy="60058"/>
            </a:xfrm>
            <a:custGeom>
              <a:avLst/>
              <a:gdLst/>
              <a:ahLst/>
              <a:cxnLst/>
              <a:rect l="l" t="t" r="r" b="b"/>
              <a:pathLst>
                <a:path w="584" h="481" extrusionOk="0">
                  <a:moveTo>
                    <a:pt x="0" y="1"/>
                  </a:moveTo>
                  <a:lnTo>
                    <a:pt x="0" y="144"/>
                  </a:lnTo>
                  <a:lnTo>
                    <a:pt x="583" y="481"/>
                  </a:lnTo>
                  <a:lnTo>
                    <a:pt x="583" y="337"/>
                  </a:lnTo>
                  <a:lnTo>
                    <a:pt x="0" y="1"/>
                  </a:lnTo>
                  <a:close/>
                </a:path>
              </a:pathLst>
            </a:custGeom>
            <a:solidFill>
              <a:srgbClr val="E3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1"/>
            <p:cNvSpPr/>
            <p:nvPr/>
          </p:nvSpPr>
          <p:spPr>
            <a:xfrm>
              <a:off x="1846348" y="3439557"/>
              <a:ext cx="77788" cy="47697"/>
            </a:xfrm>
            <a:custGeom>
              <a:avLst/>
              <a:gdLst/>
              <a:ahLst/>
              <a:cxnLst/>
              <a:rect l="l" t="t" r="r" b="b"/>
              <a:pathLst>
                <a:path w="623" h="382" extrusionOk="0">
                  <a:moveTo>
                    <a:pt x="39" y="0"/>
                  </a:moveTo>
                  <a:lnTo>
                    <a:pt x="0" y="24"/>
                  </a:lnTo>
                  <a:lnTo>
                    <a:pt x="622" y="382"/>
                  </a:lnTo>
                  <a:lnTo>
                    <a:pt x="622" y="337"/>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1846348" y="3398478"/>
              <a:ext cx="77788" cy="47572"/>
            </a:xfrm>
            <a:custGeom>
              <a:avLst/>
              <a:gdLst/>
              <a:ahLst/>
              <a:cxnLst/>
              <a:rect l="l" t="t" r="r" b="b"/>
              <a:pathLst>
                <a:path w="623" h="381" extrusionOk="0">
                  <a:moveTo>
                    <a:pt x="39" y="0"/>
                  </a:moveTo>
                  <a:lnTo>
                    <a:pt x="0" y="22"/>
                  </a:lnTo>
                  <a:lnTo>
                    <a:pt x="622" y="380"/>
                  </a:lnTo>
                  <a:lnTo>
                    <a:pt x="622" y="337"/>
                  </a:lnTo>
                  <a:lnTo>
                    <a:pt x="3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1883556" y="3381372"/>
              <a:ext cx="4870" cy="85279"/>
            </a:xfrm>
            <a:custGeom>
              <a:avLst/>
              <a:gdLst/>
              <a:ahLst/>
              <a:cxnLst/>
              <a:rect l="l" t="t" r="r" b="b"/>
              <a:pathLst>
                <a:path w="39" h="683" extrusionOk="0">
                  <a:moveTo>
                    <a:pt x="1" y="1"/>
                  </a:moveTo>
                  <a:lnTo>
                    <a:pt x="1" y="661"/>
                  </a:lnTo>
                  <a:lnTo>
                    <a:pt x="39" y="682"/>
                  </a:lnTo>
                  <a:lnTo>
                    <a:pt x="39" y="23"/>
                  </a:lnTo>
                  <a:lnTo>
                    <a:pt x="1"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2032389" y="3368886"/>
              <a:ext cx="77788" cy="127232"/>
            </a:xfrm>
            <a:custGeom>
              <a:avLst/>
              <a:gdLst/>
              <a:ahLst/>
              <a:cxnLst/>
              <a:rect l="l" t="t" r="r" b="b"/>
              <a:pathLst>
                <a:path w="623" h="1019" extrusionOk="0">
                  <a:moveTo>
                    <a:pt x="623" y="1"/>
                  </a:moveTo>
                  <a:lnTo>
                    <a:pt x="1" y="359"/>
                  </a:lnTo>
                  <a:lnTo>
                    <a:pt x="1" y="1019"/>
                  </a:lnTo>
                  <a:lnTo>
                    <a:pt x="623" y="661"/>
                  </a:lnTo>
                  <a:lnTo>
                    <a:pt x="623"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2032389" y="3371633"/>
              <a:ext cx="72918" cy="119116"/>
            </a:xfrm>
            <a:custGeom>
              <a:avLst/>
              <a:gdLst/>
              <a:ahLst/>
              <a:cxnLst/>
              <a:rect l="l" t="t" r="r" b="b"/>
              <a:pathLst>
                <a:path w="584" h="954" extrusionOk="0">
                  <a:moveTo>
                    <a:pt x="584" y="1"/>
                  </a:moveTo>
                  <a:lnTo>
                    <a:pt x="1" y="337"/>
                  </a:lnTo>
                  <a:lnTo>
                    <a:pt x="1" y="953"/>
                  </a:lnTo>
                  <a:lnTo>
                    <a:pt x="584" y="617"/>
                  </a:lnTo>
                  <a:lnTo>
                    <a:pt x="584" y="1"/>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2032389" y="3371633"/>
              <a:ext cx="72918" cy="50069"/>
            </a:xfrm>
            <a:custGeom>
              <a:avLst/>
              <a:gdLst/>
              <a:ahLst/>
              <a:cxnLst/>
              <a:rect l="l" t="t" r="r" b="b"/>
              <a:pathLst>
                <a:path w="584" h="401" extrusionOk="0">
                  <a:moveTo>
                    <a:pt x="584" y="1"/>
                  </a:moveTo>
                  <a:lnTo>
                    <a:pt x="1" y="337"/>
                  </a:lnTo>
                  <a:lnTo>
                    <a:pt x="1" y="401"/>
                  </a:lnTo>
                  <a:lnTo>
                    <a:pt x="584" y="64"/>
                  </a:lnTo>
                  <a:lnTo>
                    <a:pt x="584"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2032389" y="3448547"/>
              <a:ext cx="77788" cy="47572"/>
            </a:xfrm>
            <a:custGeom>
              <a:avLst/>
              <a:gdLst/>
              <a:ahLst/>
              <a:cxnLst/>
              <a:rect l="l" t="t" r="r" b="b"/>
              <a:pathLst>
                <a:path w="623" h="381" extrusionOk="0">
                  <a:moveTo>
                    <a:pt x="584" y="1"/>
                  </a:moveTo>
                  <a:lnTo>
                    <a:pt x="1" y="337"/>
                  </a:lnTo>
                  <a:lnTo>
                    <a:pt x="1" y="381"/>
                  </a:lnTo>
                  <a:lnTo>
                    <a:pt x="623" y="23"/>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2032389" y="3407343"/>
              <a:ext cx="77788" cy="47697"/>
            </a:xfrm>
            <a:custGeom>
              <a:avLst/>
              <a:gdLst/>
              <a:ahLst/>
              <a:cxnLst/>
              <a:rect l="l" t="t" r="r" b="b"/>
              <a:pathLst>
                <a:path w="623" h="382" extrusionOk="0">
                  <a:moveTo>
                    <a:pt x="584" y="0"/>
                  </a:moveTo>
                  <a:lnTo>
                    <a:pt x="1" y="337"/>
                  </a:lnTo>
                  <a:lnTo>
                    <a:pt x="1" y="382"/>
                  </a:lnTo>
                  <a:lnTo>
                    <a:pt x="623" y="22"/>
                  </a:lnTo>
                  <a:lnTo>
                    <a:pt x="584"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2068099" y="3390237"/>
              <a:ext cx="4870" cy="85404"/>
            </a:xfrm>
            <a:custGeom>
              <a:avLst/>
              <a:gdLst/>
              <a:ahLst/>
              <a:cxnLst/>
              <a:rect l="l" t="t" r="r" b="b"/>
              <a:pathLst>
                <a:path w="39" h="684" extrusionOk="0">
                  <a:moveTo>
                    <a:pt x="38" y="1"/>
                  </a:moveTo>
                  <a:lnTo>
                    <a:pt x="1" y="24"/>
                  </a:lnTo>
                  <a:lnTo>
                    <a:pt x="1" y="684"/>
                  </a:lnTo>
                  <a:lnTo>
                    <a:pt x="38" y="661"/>
                  </a:lnTo>
                  <a:lnTo>
                    <a:pt x="38"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2155126" y="3102435"/>
              <a:ext cx="77663" cy="127232"/>
            </a:xfrm>
            <a:custGeom>
              <a:avLst/>
              <a:gdLst/>
              <a:ahLst/>
              <a:cxnLst/>
              <a:rect l="l" t="t" r="r" b="b"/>
              <a:pathLst>
                <a:path w="622" h="1019" extrusionOk="0">
                  <a:moveTo>
                    <a:pt x="622" y="0"/>
                  </a:moveTo>
                  <a:lnTo>
                    <a:pt x="1" y="359"/>
                  </a:lnTo>
                  <a:lnTo>
                    <a:pt x="1" y="1018"/>
                  </a:lnTo>
                  <a:lnTo>
                    <a:pt x="622" y="660"/>
                  </a:lnTo>
                  <a:lnTo>
                    <a:pt x="6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2155126" y="3105182"/>
              <a:ext cx="72918" cy="118867"/>
            </a:xfrm>
            <a:custGeom>
              <a:avLst/>
              <a:gdLst/>
              <a:ahLst/>
              <a:cxnLst/>
              <a:rect l="l" t="t" r="r" b="b"/>
              <a:pathLst>
                <a:path w="584" h="952" extrusionOk="0">
                  <a:moveTo>
                    <a:pt x="584" y="0"/>
                  </a:moveTo>
                  <a:lnTo>
                    <a:pt x="1" y="337"/>
                  </a:lnTo>
                  <a:lnTo>
                    <a:pt x="1" y="951"/>
                  </a:lnTo>
                  <a:lnTo>
                    <a:pt x="584" y="615"/>
                  </a:lnTo>
                  <a:lnTo>
                    <a:pt x="584"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2155126" y="3105182"/>
              <a:ext cx="72918" cy="49819"/>
            </a:xfrm>
            <a:custGeom>
              <a:avLst/>
              <a:gdLst/>
              <a:ahLst/>
              <a:cxnLst/>
              <a:rect l="l" t="t" r="r" b="b"/>
              <a:pathLst>
                <a:path w="584" h="399" extrusionOk="0">
                  <a:moveTo>
                    <a:pt x="584" y="0"/>
                  </a:moveTo>
                  <a:lnTo>
                    <a:pt x="1" y="337"/>
                  </a:lnTo>
                  <a:lnTo>
                    <a:pt x="1" y="399"/>
                  </a:lnTo>
                  <a:lnTo>
                    <a:pt x="584" y="62"/>
                  </a:lnTo>
                  <a:lnTo>
                    <a:pt x="584"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2155126" y="3181846"/>
              <a:ext cx="77663" cy="47821"/>
            </a:xfrm>
            <a:custGeom>
              <a:avLst/>
              <a:gdLst/>
              <a:ahLst/>
              <a:cxnLst/>
              <a:rect l="l" t="t" r="r" b="b"/>
              <a:pathLst>
                <a:path w="622" h="383" extrusionOk="0">
                  <a:moveTo>
                    <a:pt x="584" y="1"/>
                  </a:moveTo>
                  <a:lnTo>
                    <a:pt x="1" y="337"/>
                  </a:lnTo>
                  <a:lnTo>
                    <a:pt x="1" y="382"/>
                  </a:lnTo>
                  <a:lnTo>
                    <a:pt x="622" y="24"/>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2155126" y="3140767"/>
              <a:ext cx="77663" cy="47572"/>
            </a:xfrm>
            <a:custGeom>
              <a:avLst/>
              <a:gdLst/>
              <a:ahLst/>
              <a:cxnLst/>
              <a:rect l="l" t="t" r="r" b="b"/>
              <a:pathLst>
                <a:path w="622" h="381" extrusionOk="0">
                  <a:moveTo>
                    <a:pt x="584" y="1"/>
                  </a:moveTo>
                  <a:lnTo>
                    <a:pt x="1" y="337"/>
                  </a:lnTo>
                  <a:lnTo>
                    <a:pt x="1" y="381"/>
                  </a:lnTo>
                  <a:lnTo>
                    <a:pt x="622" y="23"/>
                  </a:lnTo>
                  <a:lnTo>
                    <a:pt x="584" y="1"/>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2190836" y="3123786"/>
              <a:ext cx="4870" cy="85279"/>
            </a:xfrm>
            <a:custGeom>
              <a:avLst/>
              <a:gdLst/>
              <a:ahLst/>
              <a:cxnLst/>
              <a:rect l="l" t="t" r="r" b="b"/>
              <a:pathLst>
                <a:path w="39" h="683" extrusionOk="0">
                  <a:moveTo>
                    <a:pt x="38" y="0"/>
                  </a:moveTo>
                  <a:lnTo>
                    <a:pt x="1" y="22"/>
                  </a:lnTo>
                  <a:lnTo>
                    <a:pt x="1" y="682"/>
                  </a:lnTo>
                  <a:lnTo>
                    <a:pt x="38" y="660"/>
                  </a:lnTo>
                  <a:lnTo>
                    <a:pt x="38"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2156625" y="3279362"/>
              <a:ext cx="77663" cy="188164"/>
            </a:xfrm>
            <a:custGeom>
              <a:avLst/>
              <a:gdLst/>
              <a:ahLst/>
              <a:cxnLst/>
              <a:rect l="l" t="t" r="r" b="b"/>
              <a:pathLst>
                <a:path w="622" h="1507" extrusionOk="0">
                  <a:moveTo>
                    <a:pt x="621" y="0"/>
                  </a:moveTo>
                  <a:lnTo>
                    <a:pt x="1" y="360"/>
                  </a:lnTo>
                  <a:lnTo>
                    <a:pt x="1" y="1507"/>
                  </a:lnTo>
                  <a:lnTo>
                    <a:pt x="621" y="1149"/>
                  </a:lnTo>
                  <a:lnTo>
                    <a:pt x="621"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2156625" y="3280985"/>
              <a:ext cx="74916" cy="182795"/>
            </a:xfrm>
            <a:custGeom>
              <a:avLst/>
              <a:gdLst/>
              <a:ahLst/>
              <a:cxnLst/>
              <a:rect l="l" t="t" r="r" b="b"/>
              <a:pathLst>
                <a:path w="600" h="1464" extrusionOk="0">
                  <a:moveTo>
                    <a:pt x="599" y="0"/>
                  </a:moveTo>
                  <a:lnTo>
                    <a:pt x="1" y="347"/>
                  </a:lnTo>
                  <a:lnTo>
                    <a:pt x="1" y="1463"/>
                  </a:lnTo>
                  <a:lnTo>
                    <a:pt x="599" y="1118"/>
                  </a:lnTo>
                  <a:lnTo>
                    <a:pt x="599" y="0"/>
                  </a:lnTo>
                  <a:close/>
                </a:path>
              </a:pathLst>
            </a:custGeom>
            <a:solidFill>
              <a:srgbClr val="008D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2231416" y="3279362"/>
              <a:ext cx="2872" cy="143464"/>
            </a:xfrm>
            <a:custGeom>
              <a:avLst/>
              <a:gdLst/>
              <a:ahLst/>
              <a:cxnLst/>
              <a:rect l="l" t="t" r="r" b="b"/>
              <a:pathLst>
                <a:path w="23" h="1149" extrusionOk="0">
                  <a:moveTo>
                    <a:pt x="22" y="0"/>
                  </a:moveTo>
                  <a:lnTo>
                    <a:pt x="0" y="13"/>
                  </a:lnTo>
                  <a:lnTo>
                    <a:pt x="0" y="1131"/>
                  </a:lnTo>
                  <a:lnTo>
                    <a:pt x="22" y="1149"/>
                  </a:lnTo>
                  <a:lnTo>
                    <a:pt x="22" y="0"/>
                  </a:lnTo>
                  <a:close/>
                </a:path>
              </a:pathLst>
            </a:custGeom>
            <a:solidFill>
              <a:srgbClr val="064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FCA99F09-35E2-1340-B539-DD1075C46E3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236804" y="3446039"/>
            <a:ext cx="1485900" cy="1549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2"/>
        <p:cNvGrpSpPr/>
        <p:nvPr/>
      </p:nvGrpSpPr>
      <p:grpSpPr>
        <a:xfrm>
          <a:off x="0" y="0"/>
          <a:ext cx="0" cy="0"/>
          <a:chOff x="0" y="0"/>
          <a:chExt cx="0" cy="0"/>
        </a:xfrm>
      </p:grpSpPr>
      <p:grpSp>
        <p:nvGrpSpPr>
          <p:cNvPr id="1983" name="Google Shape;1983;p34"/>
          <p:cNvGrpSpPr/>
          <p:nvPr/>
        </p:nvGrpSpPr>
        <p:grpSpPr>
          <a:xfrm flipH="1">
            <a:off x="484400" y="647492"/>
            <a:ext cx="4223974" cy="3785488"/>
            <a:chOff x="4177618" y="768600"/>
            <a:chExt cx="3053107" cy="2025300"/>
          </a:xfrm>
        </p:grpSpPr>
        <p:sp>
          <p:nvSpPr>
            <p:cNvPr id="1984" name="Google Shape;1984;p34"/>
            <p:cNvSpPr/>
            <p:nvPr/>
          </p:nvSpPr>
          <p:spPr>
            <a:xfrm>
              <a:off x="4861325" y="768600"/>
              <a:ext cx="2369400" cy="20253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4"/>
            <p:cNvSpPr/>
            <p:nvPr/>
          </p:nvSpPr>
          <p:spPr>
            <a:xfrm rot="10800000">
              <a:off x="4177618" y="2286676"/>
              <a:ext cx="683700" cy="309000"/>
            </a:xfrm>
            <a:prstGeom prst="rtTriangle">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6" name="Google Shape;1986;p34"/>
          <p:cNvSpPr txBox="1">
            <a:spLocks noGrp="1"/>
          </p:cNvSpPr>
          <p:nvPr>
            <p:ph type="ctrTitle"/>
          </p:nvPr>
        </p:nvSpPr>
        <p:spPr>
          <a:xfrm flipH="1">
            <a:off x="4135498" y="1419700"/>
            <a:ext cx="44547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EDA</a:t>
            </a:r>
            <a:endParaRPr dirty="0"/>
          </a:p>
        </p:txBody>
      </p:sp>
      <p:sp>
        <p:nvSpPr>
          <p:cNvPr id="1987" name="Google Shape;1987;p34"/>
          <p:cNvSpPr txBox="1">
            <a:spLocks noGrp="1"/>
          </p:cNvSpPr>
          <p:nvPr>
            <p:ph type="subTitle" idx="1"/>
          </p:nvPr>
        </p:nvSpPr>
        <p:spPr>
          <a:xfrm flipH="1">
            <a:off x="4135298" y="1997512"/>
            <a:ext cx="3116100" cy="84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t>Exploratory Data Analysis</a:t>
            </a:r>
            <a:endParaRPr sz="1800" dirty="0"/>
          </a:p>
        </p:txBody>
      </p:sp>
      <p:sp>
        <p:nvSpPr>
          <p:cNvPr id="1988" name="Google Shape;1988;p34"/>
          <p:cNvSpPr txBox="1">
            <a:spLocks noGrp="1"/>
          </p:cNvSpPr>
          <p:nvPr>
            <p:ph type="title" idx="2"/>
          </p:nvPr>
        </p:nvSpPr>
        <p:spPr>
          <a:xfrm flipH="1">
            <a:off x="989423" y="2155338"/>
            <a:ext cx="2268300" cy="7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0" dirty="0"/>
              <a:t>03</a:t>
            </a:r>
            <a:endParaRPr sz="1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42"/>
        <p:cNvGrpSpPr/>
        <p:nvPr/>
      </p:nvGrpSpPr>
      <p:grpSpPr>
        <a:xfrm>
          <a:off x="0" y="0"/>
          <a:ext cx="0" cy="0"/>
          <a:chOff x="0" y="0"/>
          <a:chExt cx="0" cy="0"/>
        </a:xfrm>
      </p:grpSpPr>
      <p:sp>
        <p:nvSpPr>
          <p:cNvPr id="5450" name="Google Shape;5450;p49"/>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 Price</a:t>
            </a:r>
            <a:endParaRPr dirty="0"/>
          </a:p>
        </p:txBody>
      </p:sp>
      <p:sp>
        <p:nvSpPr>
          <p:cNvPr id="5514" name="Google Shape;5514;p49"/>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67;p30">
            <a:extLst>
              <a:ext uri="{FF2B5EF4-FFF2-40B4-BE49-F238E27FC236}">
                <a16:creationId xmlns:a16="http://schemas.microsoft.com/office/drawing/2014/main" id="{82067B31-0FDA-7546-9DA3-F527290460F2}"/>
              </a:ext>
            </a:extLst>
          </p:cNvPr>
          <p:cNvSpPr txBox="1">
            <a:spLocks/>
          </p:cNvSpPr>
          <p:nvPr/>
        </p:nvSpPr>
        <p:spPr>
          <a:xfrm rot="16200000">
            <a:off x="-582235" y="2772420"/>
            <a:ext cx="1983798" cy="363077"/>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SG" b="1" dirty="0">
                <a:solidFill>
                  <a:schemeClr val="accent4">
                    <a:lumMod val="25000"/>
                  </a:schemeClr>
                </a:solidFill>
                <a:latin typeface="Red Hat Display" panose="02010503040201060303" pitchFamily="2" charset="77"/>
              </a:rPr>
              <a:t>Number of listings</a:t>
            </a:r>
          </a:p>
        </p:txBody>
      </p:sp>
      <p:sp>
        <p:nvSpPr>
          <p:cNvPr id="88" name="Google Shape;967;p30">
            <a:extLst>
              <a:ext uri="{FF2B5EF4-FFF2-40B4-BE49-F238E27FC236}">
                <a16:creationId xmlns:a16="http://schemas.microsoft.com/office/drawing/2014/main" id="{8748ED01-714C-3242-AEFE-C4888214BF0F}"/>
              </a:ext>
            </a:extLst>
          </p:cNvPr>
          <p:cNvSpPr txBox="1">
            <a:spLocks/>
          </p:cNvSpPr>
          <p:nvPr/>
        </p:nvSpPr>
        <p:spPr>
          <a:xfrm>
            <a:off x="3877457" y="4735152"/>
            <a:ext cx="1983798" cy="363077"/>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SG" b="1" dirty="0">
                <a:solidFill>
                  <a:schemeClr val="accent4">
                    <a:lumMod val="25000"/>
                  </a:schemeClr>
                </a:solidFill>
                <a:latin typeface="Red Hat Display" panose="02010503040201060303" pitchFamily="2" charset="77"/>
              </a:rPr>
              <a:t>Price ($)</a:t>
            </a:r>
          </a:p>
        </p:txBody>
      </p:sp>
      <p:pic>
        <p:nvPicPr>
          <p:cNvPr id="91" name="Picture 90">
            <a:extLst>
              <a:ext uri="{FF2B5EF4-FFF2-40B4-BE49-F238E27FC236}">
                <a16:creationId xmlns:a16="http://schemas.microsoft.com/office/drawing/2014/main" id="{08DC7273-FA8E-8A43-B092-32ED06677230}"/>
              </a:ext>
            </a:extLst>
          </p:cNvPr>
          <p:cNvPicPr>
            <a:picLocks noChangeAspect="1"/>
          </p:cNvPicPr>
          <p:nvPr/>
        </p:nvPicPr>
        <p:blipFill>
          <a:blip r:embed="rId3">
            <a:clrChange>
              <a:clrFrom>
                <a:srgbClr val="F0F0F0"/>
              </a:clrFrom>
              <a:clrTo>
                <a:srgbClr val="F0F0F0">
                  <a:alpha val="0"/>
                </a:srgbClr>
              </a:clrTo>
            </a:clrChange>
            <a:duotone>
              <a:schemeClr val="accent1">
                <a:shade val="45000"/>
                <a:satMod val="135000"/>
              </a:schemeClr>
              <a:prstClr val="white"/>
            </a:duotone>
          </a:blip>
          <a:stretch>
            <a:fillRect/>
          </a:stretch>
        </p:blipFill>
        <p:spPr>
          <a:xfrm>
            <a:off x="409849" y="1126781"/>
            <a:ext cx="8548181" cy="365435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42"/>
        <p:cNvGrpSpPr/>
        <p:nvPr/>
      </p:nvGrpSpPr>
      <p:grpSpPr>
        <a:xfrm>
          <a:off x="0" y="0"/>
          <a:ext cx="0" cy="0"/>
          <a:chOff x="0" y="0"/>
          <a:chExt cx="0" cy="0"/>
        </a:xfrm>
      </p:grpSpPr>
      <p:sp>
        <p:nvSpPr>
          <p:cNvPr id="5450" name="Google Shape;5450;p49"/>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 Price</a:t>
            </a:r>
            <a:endParaRPr dirty="0"/>
          </a:p>
        </p:txBody>
      </p:sp>
      <p:sp>
        <p:nvSpPr>
          <p:cNvPr id="5514" name="Google Shape;5514;p49"/>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67;p30">
            <a:extLst>
              <a:ext uri="{FF2B5EF4-FFF2-40B4-BE49-F238E27FC236}">
                <a16:creationId xmlns:a16="http://schemas.microsoft.com/office/drawing/2014/main" id="{82067B31-0FDA-7546-9DA3-F527290460F2}"/>
              </a:ext>
            </a:extLst>
          </p:cNvPr>
          <p:cNvSpPr txBox="1">
            <a:spLocks/>
          </p:cNvSpPr>
          <p:nvPr/>
        </p:nvSpPr>
        <p:spPr>
          <a:xfrm rot="16200000">
            <a:off x="-582235" y="2772420"/>
            <a:ext cx="1983798" cy="363077"/>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SG" b="1" dirty="0">
                <a:solidFill>
                  <a:schemeClr val="accent4">
                    <a:lumMod val="25000"/>
                  </a:schemeClr>
                </a:solidFill>
                <a:latin typeface="Red Hat Display" panose="02010503040201060303" pitchFamily="2" charset="77"/>
              </a:rPr>
              <a:t>Number of listings</a:t>
            </a:r>
          </a:p>
        </p:txBody>
      </p:sp>
      <p:sp>
        <p:nvSpPr>
          <p:cNvPr id="88" name="Google Shape;967;p30">
            <a:extLst>
              <a:ext uri="{FF2B5EF4-FFF2-40B4-BE49-F238E27FC236}">
                <a16:creationId xmlns:a16="http://schemas.microsoft.com/office/drawing/2014/main" id="{8748ED01-714C-3242-AEFE-C4888214BF0F}"/>
              </a:ext>
            </a:extLst>
          </p:cNvPr>
          <p:cNvSpPr txBox="1">
            <a:spLocks/>
          </p:cNvSpPr>
          <p:nvPr/>
        </p:nvSpPr>
        <p:spPr>
          <a:xfrm>
            <a:off x="3877457" y="4735152"/>
            <a:ext cx="1983798" cy="363077"/>
          </a:xfrm>
          <a:prstGeom prst="rect">
            <a:avLst/>
          </a:prstGeom>
          <a:solidFill>
            <a:schemeClr val="bg1"/>
          </a:solidFill>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SG" b="1" dirty="0">
                <a:solidFill>
                  <a:schemeClr val="accent4">
                    <a:lumMod val="25000"/>
                  </a:schemeClr>
                </a:solidFill>
                <a:latin typeface="Red Hat Display" panose="02010503040201060303" pitchFamily="2" charset="77"/>
              </a:rPr>
              <a:t>Log Price ($)</a:t>
            </a:r>
          </a:p>
        </p:txBody>
      </p:sp>
      <p:pic>
        <p:nvPicPr>
          <p:cNvPr id="2" name="Picture 1">
            <a:extLst>
              <a:ext uri="{FF2B5EF4-FFF2-40B4-BE49-F238E27FC236}">
                <a16:creationId xmlns:a16="http://schemas.microsoft.com/office/drawing/2014/main" id="{E41CF3C7-09B6-BE4B-9D88-A4DF76812AC9}"/>
              </a:ext>
            </a:extLst>
          </p:cNvPr>
          <p:cNvPicPr>
            <a:picLocks noChangeAspect="1"/>
          </p:cNvPicPr>
          <p:nvPr/>
        </p:nvPicPr>
        <p:blipFill>
          <a:blip r:embed="rId3">
            <a:clrChange>
              <a:clrFrom>
                <a:srgbClr val="F0F0F0"/>
              </a:clrFrom>
              <a:clrTo>
                <a:srgbClr val="F0F0F0">
                  <a:alpha val="0"/>
                </a:srgbClr>
              </a:clrTo>
            </a:clrChange>
            <a:duotone>
              <a:schemeClr val="accent1">
                <a:shade val="45000"/>
                <a:satMod val="135000"/>
              </a:schemeClr>
              <a:prstClr val="white"/>
            </a:duotone>
          </a:blip>
          <a:stretch>
            <a:fillRect/>
          </a:stretch>
        </p:blipFill>
        <p:spPr>
          <a:xfrm>
            <a:off x="609056" y="1495525"/>
            <a:ext cx="8216900" cy="3136900"/>
          </a:xfrm>
          <a:prstGeom prst="rect">
            <a:avLst/>
          </a:prstGeom>
        </p:spPr>
      </p:pic>
    </p:spTree>
    <p:extLst>
      <p:ext uri="{BB962C8B-B14F-4D97-AF65-F5344CB8AC3E}">
        <p14:creationId xmlns:p14="http://schemas.microsoft.com/office/powerpoint/2010/main" val="35758964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42"/>
        <p:cNvGrpSpPr/>
        <p:nvPr/>
      </p:nvGrpSpPr>
      <p:grpSpPr>
        <a:xfrm>
          <a:off x="0" y="0"/>
          <a:ext cx="0" cy="0"/>
          <a:chOff x="0" y="0"/>
          <a:chExt cx="0" cy="0"/>
        </a:xfrm>
      </p:grpSpPr>
      <p:sp>
        <p:nvSpPr>
          <p:cNvPr id="5450" name="Google Shape;5450;p49"/>
          <p:cNvSpPr txBox="1">
            <a:spLocks noGrp="1"/>
          </p:cNvSpPr>
          <p:nvPr>
            <p:ph type="title"/>
          </p:nvPr>
        </p:nvSpPr>
        <p:spPr>
          <a:xfrm>
            <a:off x="609056" y="354656"/>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Target - Price</a:t>
            </a:r>
            <a:endParaRPr dirty="0"/>
          </a:p>
        </p:txBody>
      </p:sp>
      <p:sp>
        <p:nvSpPr>
          <p:cNvPr id="5451" name="Google Shape;5451;p49"/>
          <p:cNvSpPr txBox="1">
            <a:spLocks noGrp="1"/>
          </p:cNvSpPr>
          <p:nvPr>
            <p:ph type="ctrTitle" idx="4294967295"/>
          </p:nvPr>
        </p:nvSpPr>
        <p:spPr>
          <a:xfrm>
            <a:off x="609056" y="1187232"/>
            <a:ext cx="19992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3">
                    <a:lumMod val="50000"/>
                  </a:schemeClr>
                </a:solidFill>
              </a:rPr>
              <a:t>Demographic</a:t>
            </a:r>
            <a:endParaRPr sz="1800" dirty="0">
              <a:solidFill>
                <a:schemeClr val="accent3">
                  <a:lumMod val="50000"/>
                </a:schemeClr>
              </a:solidFill>
            </a:endParaRPr>
          </a:p>
        </p:txBody>
      </p:sp>
      <p:sp>
        <p:nvSpPr>
          <p:cNvPr id="5513" name="Google Shape;5513;p49"/>
          <p:cNvSpPr txBox="1">
            <a:spLocks noGrp="1"/>
          </p:cNvSpPr>
          <p:nvPr>
            <p:ph type="subTitle" idx="4294967295"/>
          </p:nvPr>
        </p:nvSpPr>
        <p:spPr>
          <a:xfrm>
            <a:off x="3469556" y="4606523"/>
            <a:ext cx="2799600" cy="4089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400" dirty="0"/>
              <a:t>Airbnb listings in Singapore</a:t>
            </a:r>
            <a:endParaRPr sz="1400" dirty="0"/>
          </a:p>
        </p:txBody>
      </p:sp>
      <p:sp>
        <p:nvSpPr>
          <p:cNvPr id="5514" name="Google Shape;5514;p49"/>
          <p:cNvSpPr/>
          <p:nvPr/>
        </p:nvSpPr>
        <p:spPr>
          <a:xfrm>
            <a:off x="699700" y="922825"/>
            <a:ext cx="945300" cy="68400"/>
          </a:xfrm>
          <a:prstGeom prst="rect">
            <a:avLst/>
          </a:prstGeom>
          <a:solidFill>
            <a:srgbClr val="F4AA9E">
              <a:alpha val="519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7EDC1406-B13F-6E42-911E-DF2AE71B395D}"/>
              </a:ext>
            </a:extLst>
          </p:cNvPr>
          <p:cNvPicPr>
            <a:picLocks noChangeAspect="1"/>
          </p:cNvPicPr>
          <p:nvPr/>
        </p:nvPicPr>
        <p:blipFill>
          <a:blip r:embed="rId3">
            <a:clrChange>
              <a:clrFrom>
                <a:srgbClr val="F0F0F0"/>
              </a:clrFrom>
              <a:clrTo>
                <a:srgbClr val="F0F0F0">
                  <a:alpha val="0"/>
                </a:srgbClr>
              </a:clrTo>
            </a:clrChange>
            <a:duotone>
              <a:prstClr val="black"/>
              <a:schemeClr val="accent4">
                <a:tint val="45000"/>
                <a:satMod val="400000"/>
              </a:schemeClr>
            </a:duotone>
          </a:blip>
          <a:stretch>
            <a:fillRect/>
          </a:stretch>
        </p:blipFill>
        <p:spPr>
          <a:xfrm>
            <a:off x="1961535" y="670814"/>
            <a:ext cx="6360505" cy="4144301"/>
          </a:xfrm>
          <a:prstGeom prst="rect">
            <a:avLst/>
          </a:prstGeom>
        </p:spPr>
      </p:pic>
    </p:spTree>
    <p:extLst>
      <p:ext uri="{BB962C8B-B14F-4D97-AF65-F5344CB8AC3E}">
        <p14:creationId xmlns:p14="http://schemas.microsoft.com/office/powerpoint/2010/main" val="1962594146"/>
      </p:ext>
    </p:extLst>
  </p:cSld>
  <p:clrMapOvr>
    <a:masterClrMapping/>
  </p:clrMapOvr>
</p:sld>
</file>

<file path=ppt/theme/theme1.xml><?xml version="1.0" encoding="utf-8"?>
<a:theme xmlns:a="http://schemas.openxmlformats.org/drawingml/2006/main" name="Home Rental App Pitch Deck by Slidesgo">
  <a:themeElements>
    <a:clrScheme name="Simple Light">
      <a:dk1>
        <a:srgbClr val="064949"/>
      </a:dk1>
      <a:lt1>
        <a:srgbClr val="FFFFFF"/>
      </a:lt1>
      <a:dk2>
        <a:srgbClr val="595959"/>
      </a:dk2>
      <a:lt2>
        <a:srgbClr val="EEEEEE"/>
      </a:lt2>
      <a:accent1>
        <a:srgbClr val="E42524"/>
      </a:accent1>
      <a:accent2>
        <a:srgbClr val="FD876C"/>
      </a:accent2>
      <a:accent3>
        <a:srgbClr val="F4AA9E"/>
      </a:accent3>
      <a:accent4>
        <a:srgbClr val="E3F9F7"/>
      </a:accent4>
      <a:accent5>
        <a:srgbClr val="008D8A"/>
      </a:accent5>
      <a:accent6>
        <a:srgbClr val="8FDFD6"/>
      </a:accent6>
      <a:hlink>
        <a:srgbClr val="0649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650</TotalTime>
  <Words>1168</Words>
  <Application>Microsoft Macintosh PowerPoint</Application>
  <PresentationFormat>On-screen Show (16:9)</PresentationFormat>
  <Paragraphs>213</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Muli</vt:lpstr>
      <vt:lpstr>Fira Sans Extra Condensed Medium</vt:lpstr>
      <vt:lpstr>Arial</vt:lpstr>
      <vt:lpstr>Maven Pro Regular</vt:lpstr>
      <vt:lpstr>Fira Sans Condensed Medium</vt:lpstr>
      <vt:lpstr>Red Hat Display</vt:lpstr>
      <vt:lpstr>Home Rental App Pitch Deck by Slidesgo</vt:lpstr>
      <vt:lpstr>PowerPoint Presentation</vt:lpstr>
      <vt:lpstr>Overview</vt:lpstr>
      <vt:lpstr>Problem Statement</vt:lpstr>
      <vt:lpstr>Datasets</vt:lpstr>
      <vt:lpstr>Datasets - Cleaning</vt:lpstr>
      <vt:lpstr>EDA</vt:lpstr>
      <vt:lpstr>Target - Price</vt:lpstr>
      <vt:lpstr>Target - Price</vt:lpstr>
      <vt:lpstr>Target - Price</vt:lpstr>
      <vt:lpstr>Outliers</vt:lpstr>
      <vt:lpstr>Them</vt:lpstr>
      <vt:lpstr>Them</vt:lpstr>
      <vt:lpstr>Features</vt:lpstr>
      <vt:lpstr>Modelling</vt:lpstr>
      <vt:lpstr>Model Accuracy</vt:lpstr>
      <vt:lpstr>Modelling</vt:lpstr>
      <vt:lpstr>XGBoost</vt:lpstr>
      <vt:lpstr>Findings - XGBoost</vt:lpstr>
      <vt:lpstr>Limitations</vt:lpstr>
      <vt:lpstr>Future Use</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Price Prediction </dc:title>
  <cp:lastModifiedBy>Amanda Lee</cp:lastModifiedBy>
  <cp:revision>45</cp:revision>
  <dcterms:modified xsi:type="dcterms:W3CDTF">2020-04-22T06:44:14Z</dcterms:modified>
</cp:coreProperties>
</file>